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av" ContentType="audio/x-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theme/theme3.xml" ContentType="application/vnd.openxmlformats-officedocument.theme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theme/theme4.xml" ContentType="application/vnd.openxmlformats-officedocument.theme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ppt/tags/tag2.xml" ContentType="application/vnd.openxmlformats-officedocument.presentationml.tags+xml"/>
  <Override PartName="/ppt/notesSlides/notesSlide2.xml" ContentType="application/vnd.openxmlformats-officedocument.presentationml.notesSlide+xml"/>
  <Override PartName="/ppt/tags/tag3.xml" ContentType="application/vnd.openxmlformats-officedocument.presentationml.tags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tags/tag4.xml" ContentType="application/vnd.openxmlformats-officedocument.presentationml.tags+xml"/>
  <Override PartName="/ppt/notesSlides/notesSlide5.xml" ContentType="application/vnd.openxmlformats-officedocument.presentationml.notesSlide+xml"/>
  <Override PartName="/ppt/tags/tag5.xml" ContentType="application/vnd.openxmlformats-officedocument.presentationml.tags+xml"/>
  <Override PartName="/ppt/notesSlides/notesSlide6.xml" ContentType="application/vnd.openxmlformats-officedocument.presentationml.notesSlide+xml"/>
  <Override PartName="/ppt/tags/tag6.xml" ContentType="application/vnd.openxmlformats-officedocument.presentationml.tags+xml"/>
  <Override PartName="/ppt/notesSlides/notesSlide7.xml" ContentType="application/vnd.openxmlformats-officedocument.presentationml.notesSlide+xml"/>
  <Override PartName="/ppt/tags/tag7.xml" ContentType="application/vnd.openxmlformats-officedocument.presentationml.tags+xml"/>
  <Override PartName="/ppt/notesSlides/notesSlide8.xml" ContentType="application/vnd.openxmlformats-officedocument.presentationml.notesSlide+xml"/>
  <Override PartName="/ppt/tags/tag8.xml" ContentType="application/vnd.openxmlformats-officedocument.presentationml.tags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5" r:id="rId2"/>
    <p:sldMasterId id="2147483707" r:id="rId3"/>
    <p:sldMasterId id="2147483760" r:id="rId4"/>
    <p:sldMasterId id="2147483815" r:id="rId5"/>
  </p:sldMasterIdLst>
  <p:notesMasterIdLst>
    <p:notesMasterId r:id="rId31"/>
  </p:notesMasterIdLst>
  <p:sldIdLst>
    <p:sldId id="360" r:id="rId6"/>
    <p:sldId id="269" r:id="rId7"/>
    <p:sldId id="317" r:id="rId8"/>
    <p:sldId id="413" r:id="rId9"/>
    <p:sldId id="286" r:id="rId10"/>
    <p:sldId id="270" r:id="rId11"/>
    <p:sldId id="271" r:id="rId12"/>
    <p:sldId id="406" r:id="rId13"/>
    <p:sldId id="280" r:id="rId14"/>
    <p:sldId id="274" r:id="rId15"/>
    <p:sldId id="277" r:id="rId16"/>
    <p:sldId id="278" r:id="rId17"/>
    <p:sldId id="287" r:id="rId18"/>
    <p:sldId id="288" r:id="rId19"/>
    <p:sldId id="373" r:id="rId20"/>
    <p:sldId id="407" r:id="rId21"/>
    <p:sldId id="408" r:id="rId22"/>
    <p:sldId id="290" r:id="rId23"/>
    <p:sldId id="409" r:id="rId24"/>
    <p:sldId id="410" r:id="rId25"/>
    <p:sldId id="412" r:id="rId26"/>
    <p:sldId id="414" r:id="rId27"/>
    <p:sldId id="415" r:id="rId28"/>
    <p:sldId id="411" r:id="rId29"/>
    <p:sldId id="417" r:id="rId30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F3CAE2"/>
    <a:srgbClr val="EDABC3"/>
    <a:srgbClr val="008000"/>
    <a:srgbClr val="009900"/>
    <a:srgbClr val="00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721"/>
    <p:restoredTop sz="94599"/>
  </p:normalViewPr>
  <p:slideViewPr>
    <p:cSldViewPr>
      <p:cViewPr varScale="1">
        <p:scale>
          <a:sx n="135" d="100"/>
          <a:sy n="135" d="100"/>
        </p:scale>
        <p:origin x="632" y="168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6.xml"/><Relationship Id="rId34" Type="http://schemas.openxmlformats.org/officeDocument/2006/relationships/theme" Target="theme/theme1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slide" Target="slides/slide24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presProps" Target="pres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notesMaster" Target="notesMasters/notesMaster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tableStyles" Target="tableStyles.xml"/><Relationship Id="rId8" Type="http://schemas.openxmlformats.org/officeDocument/2006/relationships/slide" Target="slides/slide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DC8E491-4493-4B53-B23D-1D713AA7D58A}" type="datetimeFigureOut">
              <a:rPr lang="en-US" smtClean="0"/>
              <a:t>10/26/21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77F878C-720D-4F01-AD78-DFAA79FEF5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17739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79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latin typeface="inpin heiti"/>
              <a:ea typeface="inpin heiti"/>
            </a:endParaRPr>
          </a:p>
        </p:txBody>
      </p:sp>
      <p:sp>
        <p:nvSpPr>
          <p:cNvPr id="24580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微软雅黑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微软雅黑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微软雅黑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微软雅黑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微软雅黑" pitchFamily="34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微软雅黑" pitchFamily="34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微软雅黑" pitchFamily="34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微软雅黑" pitchFamily="34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微软雅黑" pitchFamily="34" charset="-122"/>
              </a:defRPr>
            </a:lvl9pPr>
          </a:lstStyle>
          <a:p>
            <a:fld id="{DC7C7F6A-C6C9-47E9-A83C-F4594CF49AF6}" type="slidenum">
              <a:rPr lang="zh-CN" altLang="en-US" smtClean="0">
                <a:latin typeface="inpin heiti"/>
                <a:ea typeface="inpin heiti"/>
              </a:rPr>
              <a:pPr/>
              <a:t>1</a:t>
            </a:fld>
            <a:endParaRPr lang="zh-CN" altLang="en-US">
              <a:latin typeface="inpin heiti"/>
              <a:ea typeface="inpin heiti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5603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CN" altLang="en-US">
              <a:latin typeface="inpin heiti"/>
              <a:ea typeface="inpin heiti"/>
            </a:endParaRPr>
          </a:p>
        </p:txBody>
      </p:sp>
      <p:sp>
        <p:nvSpPr>
          <p:cNvPr id="25604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微软雅黑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微软雅黑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微软雅黑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微软雅黑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微软雅黑" pitchFamily="34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微软雅黑" pitchFamily="34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微软雅黑" pitchFamily="34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微软雅黑" pitchFamily="34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微软雅黑" pitchFamily="34" charset="-122"/>
              </a:defRPr>
            </a:lvl9pPr>
          </a:lstStyle>
          <a:p>
            <a:fld id="{0755503F-7EC0-47E4-B61F-BAC46977A212}" type="slidenum">
              <a:rPr lang="zh-CN" altLang="en-US" smtClean="0">
                <a:latin typeface="inpin heiti"/>
                <a:ea typeface="inpin heiti"/>
              </a:rPr>
              <a:pPr/>
              <a:t>3</a:t>
            </a:fld>
            <a:endParaRPr lang="zh-CN" altLang="en-US">
              <a:latin typeface="inpin heiti"/>
              <a:ea typeface="inpin heiti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43" name="Google Shape;143;p2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4" name="Google Shape;144;p2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tabLst/>
              <a:defRPr/>
            </a:pPr>
            <a:fld id="{00000000-1234-1234-1234-123412341234}" type="slidenum">
              <a:rPr kumimoji="0" lang="en-US" sz="1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  <a:tabLst/>
                <a:defRPr/>
              </a:pPr>
              <a:t>8</a:t>
            </a:fld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7F878C-720D-4F01-AD78-DFAA79FEF570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87273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6627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CN" altLang="en-US">
              <a:latin typeface="inpin heiti"/>
              <a:ea typeface="inpin heiti"/>
            </a:endParaRPr>
          </a:p>
        </p:txBody>
      </p:sp>
      <p:sp>
        <p:nvSpPr>
          <p:cNvPr id="26628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微软雅黑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微软雅黑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微软雅黑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微软雅黑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微软雅黑" pitchFamily="34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微软雅黑" pitchFamily="34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微软雅黑" pitchFamily="34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微软雅黑" pitchFamily="34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微软雅黑" pitchFamily="34" charset="-122"/>
              </a:defRPr>
            </a:lvl9pPr>
          </a:lstStyle>
          <a:p>
            <a:fld id="{ECDD91E2-AF70-4560-BA3C-37A66256ABEE}" type="slidenum">
              <a:rPr lang="zh-CN" altLang="en-US" smtClean="0">
                <a:latin typeface="inpin heiti"/>
                <a:ea typeface="inpin heiti"/>
              </a:rPr>
              <a:pPr/>
              <a:t>15</a:t>
            </a:fld>
            <a:endParaRPr lang="zh-CN" altLang="en-US">
              <a:latin typeface="inpin heiti"/>
              <a:ea typeface="inpin heiti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43" name="Google Shape;143;p2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4" name="Google Shape;144;p2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tabLst/>
              <a:defRPr/>
            </a:pPr>
            <a:fld id="{00000000-1234-1234-1234-123412341234}" type="slidenum">
              <a:rPr kumimoji="0" lang="en-US" sz="1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  <a:tabLst/>
                <a:defRPr/>
              </a:pPr>
              <a:t>16</a:t>
            </a:fld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43" name="Google Shape;143;p2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4" name="Google Shape;144;p2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tabLst/>
              <a:defRPr/>
            </a:pPr>
            <a:fld id="{00000000-1234-1234-1234-123412341234}" type="slidenum">
              <a:rPr kumimoji="0" lang="en-US" sz="1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  <a:tabLst/>
                <a:defRPr/>
              </a:pPr>
              <a:t>21</a:t>
            </a:fld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43" name="Google Shape;143;p2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4" name="Google Shape;144;p2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tabLst/>
              <a:defRPr/>
            </a:pPr>
            <a:fld id="{00000000-1234-1234-1234-123412341234}" type="slidenum">
              <a:rPr kumimoji="0" lang="en-US" sz="1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  <a:tabLst/>
                <a:defRPr/>
              </a:pPr>
              <a:t>23</a:t>
            </a:fld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87378532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43" name="Google Shape;143;p2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4" name="Google Shape;144;p2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tabLst/>
              <a:defRPr/>
            </a:pPr>
            <a:fld id="{00000000-1234-1234-1234-123412341234}" type="slidenum">
              <a:rPr kumimoji="0" lang="en-US" sz="1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  <a:tabLst/>
                <a:defRPr/>
              </a:pPr>
              <a:t>25</a:t>
            </a:fld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17518305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4.png"/><Relationship Id="rId4" Type="http://schemas.microsoft.com/office/2007/relationships/hdphoto" Target="../media/hdphoto1.wdp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CAB675-0451-46BA-B838-2996E7357EA3}" type="datetimeFigureOut">
              <a:rPr lang="en-US" smtClean="0"/>
              <a:t>10/26/21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664AD2-069D-416A-AF7A-E600FA375D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95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CAB675-0451-46BA-B838-2996E7357EA3}" type="datetimeFigureOut">
              <a:rPr lang="en-US" smtClean="0"/>
              <a:t>10/26/21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664AD2-069D-416A-AF7A-E600FA375D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981019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0992654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3371345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两项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637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CAB675-0451-46BA-B838-2996E7357EA3}" type="datetimeFigureOut">
              <a:rPr lang="en-US" smtClean="0"/>
              <a:t>10/26/21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664AD2-069D-416A-AF7A-E600FA375D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348303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2">
  <p:cSld name="Title only 2"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28"/>
          <p:cNvSpPr txBox="1">
            <a:spLocks noGrp="1"/>
          </p:cNvSpPr>
          <p:nvPr>
            <p:ph type="title"/>
          </p:nvPr>
        </p:nvSpPr>
        <p:spPr>
          <a:xfrm>
            <a:off x="1001850" y="482675"/>
            <a:ext cx="71403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73934560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2B20B6-1C89-4057-B793-3BAC6EA8581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222697C-38AC-4016-882C-884F95C4844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EB140C6-9B3E-4E8C-A764-BB79EDDF91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2230D0-F134-470C-ACCD-5706E17C2324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26/10/2021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E571737-7E22-46C3-8367-05B514AC0A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B5AD928-14EF-4418-B0A8-F3D5C26F4D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D59858-9A39-4426-B4F1-BFA319BC14C3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734756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1AF754-0AFF-437E-A43C-902C6FC35F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C00AAA9-65B5-4F67-BF4A-23BB9B98B55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98A8169-9C9F-40F8-97C5-6481283C07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2230D0-F134-470C-ACCD-5706E17C2324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26/10/2021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C18A097-EB63-4410-A310-1057601159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A4A3443-B3F1-43CE-B2D3-4A16712857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D59858-9A39-4426-B4F1-BFA319BC14C3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036814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22BD6A-57A1-4523-B1E2-9998AD61BE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C9F623B-9615-4530-82DB-E70029C7212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D965C83-4E21-43DD-87AB-7F3B38874E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2230D0-F134-470C-ACCD-5706E17C2324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26/10/2021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18F6310-4CF8-44DC-833E-E9283CA1E0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1A70B6-C946-41ED-9B11-ECF1F5556B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D59858-9A39-4426-B4F1-BFA319BC14C3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839464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08766E-E6BB-4306-90A8-34701C99C1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8BE269C-A177-467D-A639-BE86864F9F1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F44399E-1FD6-4078-82EA-DC6BDA0707F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470EA8D-8E63-40F6-8C9F-9BF01943B6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2230D0-F134-470C-ACCD-5706E17C2324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26/10/2021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3A87A55-C844-4D8E-9E0F-A5A82F259F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9E1B9B4-9AC1-428C-A944-946A06BAD9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D59858-9A39-4426-B4F1-BFA319BC14C3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301877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95CD14-5FCF-469C-B496-9A5931AA3C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F857D29-653E-4F44-8E73-A6CA001C872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81F2B26-1F72-4709-8BFD-42FAC4CD63E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C62BFEC-BBC9-4578-AD8D-AE18062B856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17E1673-2E58-4469-9E3C-C4187646C42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234A400-178E-46A4-AEB3-5A4B8ABA56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2230D0-F134-470C-ACCD-5706E17C2324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26/10/2021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99AF799-5881-4A5B-BC57-C8DD538DDC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FAA7CB2-39E9-4E19-981D-C96F9C6CDA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D59858-9A39-4426-B4F1-BFA319BC14C3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483672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72C2EB-A2B0-408A-AE31-5710BE00AF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EE43EAB-E011-415C-AE40-653E8CEB3E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2230D0-F134-470C-ACCD-5706E17C2324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26/10/2021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B82CDC4-7381-4695-B6EF-20D391CE91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2F4C35A-AD31-4C85-8149-F42C4A5D1A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D59858-9A39-4426-B4F1-BFA319BC14C3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518660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372729E-8987-493A-BA8B-5BC2C78E07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2230D0-F134-470C-ACCD-5706E17C2324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26/10/2021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9351912-0C93-46F5-AE1D-2A2AF4B871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2801707-9521-43A1-9419-78179649E5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D59858-9A39-4426-B4F1-BFA319BC14C3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8804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CAB675-0451-46BA-B838-2996E7357EA3}" type="datetimeFigureOut">
              <a:rPr lang="en-US" smtClean="0"/>
              <a:t>10/26/21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664AD2-069D-416A-AF7A-E600FA375D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773738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617093-A184-4681-A1F9-626A9C4CC8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01C65D3-5490-4242-A390-2EBD7C171A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5BCE266-3AA6-4547-BAE4-9C5F8FED5E6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FB003E6-6EE0-4950-94E9-82B7989D09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2230D0-F134-470C-ACCD-5706E17C2324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26/10/2021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A3F7DF8-26A0-4347-A7AC-90F5469688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545E8DD-2DA8-4BB4-8DBD-3028FBBA19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D59858-9A39-4426-B4F1-BFA319BC14C3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897686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5D9B81-38D2-4B56-8B0D-AAEF30072D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2335523-224F-479D-9752-9A5C2B3954A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vi-V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2860CD6-2636-4332-A9AB-AA8D0BA682C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D6983FA-116F-476D-B9CA-17972A606B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2230D0-F134-470C-ACCD-5706E17C2324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26/10/2021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B4319E4-0842-424E-8D60-8B6EA6F4A1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D171FB2-930C-47E6-ACEF-91C762BE58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D59858-9A39-4426-B4F1-BFA319BC14C3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168207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6D8E12-1FA5-480F-ADAE-A798EC8B47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F3D041D-ACAA-4CA1-9DCF-5CBC09F8272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BD2594C-F1AA-4D73-BD43-B8255ACB17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2230D0-F134-470C-ACCD-5706E17C2324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26/10/2021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74CA547-27CA-4495-BE51-AF9DE4BC8A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3A4D4A1-BB6F-433C-9BB3-D9219DECF5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D59858-9A39-4426-B4F1-BFA319BC14C3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873079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7C7CEC7-0460-446A-BBC4-C1F2D28493D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D8B1394-8969-4118-A60D-99478CC7C00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D197AA4-4484-4212-8A6B-1C966045CD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2230D0-F134-470C-ACCD-5706E17C2324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26/10/2021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52071E3-E290-40DD-9DB0-787BA75CC1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05AFCD2-1E6A-4761-BB3C-7F51406227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D59858-9A39-4426-B4F1-BFA319BC14C3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51983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内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图片 6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81" t="2825"/>
          <a:stretch/>
        </p:blipFill>
        <p:spPr>
          <a:xfrm>
            <a:off x="195" y="-8863"/>
            <a:ext cx="9131369" cy="5209053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3" name="组合 2"/>
          <p:cNvGrpSpPr/>
          <p:nvPr/>
        </p:nvGrpSpPr>
        <p:grpSpPr>
          <a:xfrm rot="20983264">
            <a:off x="6748478" y="443890"/>
            <a:ext cx="210219" cy="150626"/>
            <a:chOff x="3425492" y="836712"/>
            <a:chExt cx="850149" cy="812194"/>
          </a:xfrm>
          <a:solidFill>
            <a:srgbClr val="DAC2EC">
              <a:alpha val="63922"/>
            </a:srgbClr>
          </a:solidFill>
        </p:grpSpPr>
        <p:sp>
          <p:nvSpPr>
            <p:cNvPr id="4" name="心形 3"/>
            <p:cNvSpPr/>
            <p:nvPr/>
          </p:nvSpPr>
          <p:spPr>
            <a:xfrm>
              <a:off x="3719285" y="836712"/>
              <a:ext cx="276651" cy="419826"/>
            </a:xfrm>
            <a:prstGeom prst="heart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 contourW="12700">
              <a:bevelT w="152400" h="50800" prst="softRound"/>
              <a:contourClr>
                <a:schemeClr val="bg1">
                  <a:lumMod val="50000"/>
                </a:schemeClr>
              </a:contourClr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20557">
                <a:defRPr/>
              </a:pPr>
              <a:endParaRPr lang="zh-CN" altLang="en-US" sz="1279">
                <a:solidFill>
                  <a:prstClr val="white"/>
                </a:solidFill>
              </a:endParaRPr>
            </a:p>
          </p:txBody>
        </p:sp>
        <p:sp>
          <p:nvSpPr>
            <p:cNvPr id="5" name="心形 4"/>
            <p:cNvSpPr/>
            <p:nvPr/>
          </p:nvSpPr>
          <p:spPr>
            <a:xfrm rot="4320000">
              <a:off x="3927402" y="982362"/>
              <a:ext cx="276651" cy="419826"/>
            </a:xfrm>
            <a:prstGeom prst="heart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 contourW="12700">
              <a:bevelT w="152400" h="50800" prst="softRound"/>
              <a:contourClr>
                <a:schemeClr val="bg1">
                  <a:lumMod val="50000"/>
                </a:schemeClr>
              </a:contourClr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20557">
                <a:defRPr/>
              </a:pPr>
              <a:endParaRPr lang="zh-CN" altLang="en-US" sz="1279">
                <a:solidFill>
                  <a:prstClr val="white"/>
                </a:solidFill>
              </a:endParaRPr>
            </a:p>
          </p:txBody>
        </p:sp>
        <p:sp>
          <p:nvSpPr>
            <p:cNvPr id="6" name="心形 5"/>
            <p:cNvSpPr/>
            <p:nvPr/>
          </p:nvSpPr>
          <p:spPr>
            <a:xfrm rot="-4320000">
              <a:off x="3497079" y="980161"/>
              <a:ext cx="276651" cy="419826"/>
            </a:xfrm>
            <a:prstGeom prst="heart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 contourW="12700">
              <a:bevelT w="152400" h="50800" prst="softRound"/>
              <a:contourClr>
                <a:schemeClr val="bg1">
                  <a:lumMod val="50000"/>
                </a:schemeClr>
              </a:contourClr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20557">
                <a:defRPr/>
              </a:pPr>
              <a:endParaRPr lang="zh-CN" altLang="en-US" sz="1279">
                <a:solidFill>
                  <a:prstClr val="white"/>
                </a:solidFill>
              </a:endParaRPr>
            </a:p>
          </p:txBody>
        </p:sp>
        <p:sp>
          <p:nvSpPr>
            <p:cNvPr id="8" name="心形 7"/>
            <p:cNvSpPr/>
            <p:nvPr/>
          </p:nvSpPr>
          <p:spPr>
            <a:xfrm rot="8640000">
              <a:off x="3846320" y="1229080"/>
              <a:ext cx="276651" cy="419826"/>
            </a:xfrm>
            <a:prstGeom prst="heart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 contourW="12700">
              <a:bevelT w="152400" h="50800" prst="softRound"/>
              <a:contourClr>
                <a:schemeClr val="bg1">
                  <a:lumMod val="50000"/>
                </a:schemeClr>
              </a:contourClr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20557">
                <a:defRPr/>
              </a:pPr>
              <a:endParaRPr lang="zh-CN" altLang="en-US" sz="1279">
                <a:solidFill>
                  <a:prstClr val="white"/>
                </a:solidFill>
              </a:endParaRPr>
            </a:p>
          </p:txBody>
        </p:sp>
        <p:sp>
          <p:nvSpPr>
            <p:cNvPr id="9" name="心形 8"/>
            <p:cNvSpPr/>
            <p:nvPr/>
          </p:nvSpPr>
          <p:spPr>
            <a:xfrm rot="-8640000">
              <a:off x="3580959" y="1218890"/>
              <a:ext cx="276651" cy="419826"/>
            </a:xfrm>
            <a:prstGeom prst="heart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 contourW="12700">
              <a:bevelT w="152400" h="50800" prst="softRound"/>
              <a:contourClr>
                <a:schemeClr val="bg1">
                  <a:lumMod val="50000"/>
                </a:schemeClr>
              </a:contourClr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20557">
                <a:defRPr/>
              </a:pPr>
              <a:endParaRPr lang="zh-CN" altLang="en-US" sz="1279">
                <a:solidFill>
                  <a:prstClr val="white"/>
                </a:solidFill>
              </a:endParaRPr>
            </a:p>
          </p:txBody>
        </p:sp>
      </p:grpSp>
      <p:grpSp>
        <p:nvGrpSpPr>
          <p:cNvPr id="10" name="组合 9"/>
          <p:cNvGrpSpPr/>
          <p:nvPr/>
        </p:nvGrpSpPr>
        <p:grpSpPr>
          <a:xfrm rot="1008724">
            <a:off x="-359424" y="884885"/>
            <a:ext cx="598736" cy="429005"/>
            <a:chOff x="3425492" y="836712"/>
            <a:chExt cx="850149" cy="812194"/>
          </a:xfrm>
          <a:solidFill>
            <a:srgbClr val="FFC2E0">
              <a:alpha val="58824"/>
            </a:srgbClr>
          </a:solidFill>
        </p:grpSpPr>
        <p:sp>
          <p:nvSpPr>
            <p:cNvPr id="11" name="心形 10"/>
            <p:cNvSpPr/>
            <p:nvPr/>
          </p:nvSpPr>
          <p:spPr>
            <a:xfrm>
              <a:off x="3719285" y="836712"/>
              <a:ext cx="276651" cy="419826"/>
            </a:xfrm>
            <a:prstGeom prst="heart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 contourW="12700">
              <a:bevelT w="152400" h="50800" prst="softRound"/>
              <a:contourClr>
                <a:schemeClr val="bg1">
                  <a:lumMod val="50000"/>
                </a:schemeClr>
              </a:contourClr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20557">
                <a:defRPr/>
              </a:pPr>
              <a:endParaRPr lang="zh-CN" altLang="en-US" sz="1279">
                <a:solidFill>
                  <a:prstClr val="white"/>
                </a:solidFill>
              </a:endParaRPr>
            </a:p>
          </p:txBody>
        </p:sp>
        <p:sp>
          <p:nvSpPr>
            <p:cNvPr id="12" name="心形 11"/>
            <p:cNvSpPr/>
            <p:nvPr/>
          </p:nvSpPr>
          <p:spPr>
            <a:xfrm rot="4320000">
              <a:off x="3927402" y="982362"/>
              <a:ext cx="276651" cy="419826"/>
            </a:xfrm>
            <a:prstGeom prst="heart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 contourW="12700">
              <a:bevelT w="152400" h="50800" prst="softRound"/>
              <a:contourClr>
                <a:schemeClr val="bg1">
                  <a:lumMod val="50000"/>
                </a:schemeClr>
              </a:contourClr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20557">
                <a:defRPr/>
              </a:pPr>
              <a:endParaRPr lang="zh-CN" altLang="en-US" sz="1279">
                <a:solidFill>
                  <a:prstClr val="white"/>
                </a:solidFill>
              </a:endParaRPr>
            </a:p>
          </p:txBody>
        </p:sp>
        <p:sp>
          <p:nvSpPr>
            <p:cNvPr id="13" name="心形 12"/>
            <p:cNvSpPr/>
            <p:nvPr/>
          </p:nvSpPr>
          <p:spPr>
            <a:xfrm rot="-4320000">
              <a:off x="3497079" y="980161"/>
              <a:ext cx="276651" cy="419826"/>
            </a:xfrm>
            <a:prstGeom prst="heart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 contourW="12700">
              <a:bevelT w="152400" h="50800" prst="softRound"/>
              <a:contourClr>
                <a:schemeClr val="bg1">
                  <a:lumMod val="50000"/>
                </a:schemeClr>
              </a:contourClr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20557">
                <a:defRPr/>
              </a:pPr>
              <a:endParaRPr lang="zh-CN" altLang="en-US" sz="1279">
                <a:solidFill>
                  <a:prstClr val="white"/>
                </a:solidFill>
              </a:endParaRPr>
            </a:p>
          </p:txBody>
        </p:sp>
        <p:sp>
          <p:nvSpPr>
            <p:cNvPr id="14" name="心形 13"/>
            <p:cNvSpPr/>
            <p:nvPr/>
          </p:nvSpPr>
          <p:spPr>
            <a:xfrm rot="8640000">
              <a:off x="3846320" y="1229080"/>
              <a:ext cx="276651" cy="419826"/>
            </a:xfrm>
            <a:prstGeom prst="heart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 contourW="12700">
              <a:bevelT w="152400" h="50800" prst="softRound"/>
              <a:contourClr>
                <a:schemeClr val="bg1">
                  <a:lumMod val="50000"/>
                </a:schemeClr>
              </a:contourClr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20557">
                <a:defRPr/>
              </a:pPr>
              <a:endParaRPr lang="zh-CN" altLang="en-US" sz="1279">
                <a:solidFill>
                  <a:prstClr val="white"/>
                </a:solidFill>
              </a:endParaRPr>
            </a:p>
          </p:txBody>
        </p:sp>
        <p:sp>
          <p:nvSpPr>
            <p:cNvPr id="15" name="心形 14"/>
            <p:cNvSpPr/>
            <p:nvPr/>
          </p:nvSpPr>
          <p:spPr>
            <a:xfrm rot="-8640000">
              <a:off x="3580959" y="1218890"/>
              <a:ext cx="276651" cy="419826"/>
            </a:xfrm>
            <a:prstGeom prst="heart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 contourW="12700">
              <a:bevelT w="152400" h="50800" prst="softRound"/>
              <a:contourClr>
                <a:schemeClr val="bg1">
                  <a:lumMod val="50000"/>
                </a:schemeClr>
              </a:contourClr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20557">
                <a:defRPr/>
              </a:pPr>
              <a:endParaRPr lang="zh-CN" altLang="en-US" sz="1279">
                <a:solidFill>
                  <a:prstClr val="white"/>
                </a:solidFill>
              </a:endParaRPr>
            </a:p>
          </p:txBody>
        </p:sp>
      </p:grpSp>
      <p:grpSp>
        <p:nvGrpSpPr>
          <p:cNvPr id="28" name="组合 27"/>
          <p:cNvGrpSpPr/>
          <p:nvPr/>
        </p:nvGrpSpPr>
        <p:grpSpPr>
          <a:xfrm rot="20983264">
            <a:off x="421832" y="-108484"/>
            <a:ext cx="303151" cy="217213"/>
            <a:chOff x="3425492" y="836712"/>
            <a:chExt cx="850149" cy="812194"/>
          </a:xfrm>
          <a:solidFill>
            <a:srgbClr val="FF3399">
              <a:alpha val="65098"/>
            </a:srgbClr>
          </a:solidFill>
        </p:grpSpPr>
        <p:sp>
          <p:nvSpPr>
            <p:cNvPr id="29" name="心形 28"/>
            <p:cNvSpPr/>
            <p:nvPr/>
          </p:nvSpPr>
          <p:spPr>
            <a:xfrm>
              <a:off x="3719285" y="836712"/>
              <a:ext cx="276651" cy="419826"/>
            </a:xfrm>
            <a:prstGeom prst="heart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 contourW="12700">
              <a:bevelT w="152400" h="50800" prst="softRound"/>
              <a:contourClr>
                <a:schemeClr val="bg1">
                  <a:lumMod val="50000"/>
                </a:schemeClr>
              </a:contourClr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20557">
                <a:defRPr/>
              </a:pPr>
              <a:endParaRPr lang="zh-CN" altLang="en-US" sz="1279">
                <a:solidFill>
                  <a:prstClr val="white"/>
                </a:solidFill>
              </a:endParaRPr>
            </a:p>
          </p:txBody>
        </p:sp>
        <p:sp>
          <p:nvSpPr>
            <p:cNvPr id="30" name="心形 29"/>
            <p:cNvSpPr/>
            <p:nvPr/>
          </p:nvSpPr>
          <p:spPr>
            <a:xfrm rot="4320000">
              <a:off x="3927402" y="982362"/>
              <a:ext cx="276651" cy="419826"/>
            </a:xfrm>
            <a:prstGeom prst="heart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 contourW="12700">
              <a:bevelT w="152400" h="50800" prst="softRound"/>
              <a:contourClr>
                <a:schemeClr val="bg1">
                  <a:lumMod val="50000"/>
                </a:schemeClr>
              </a:contourClr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20557">
                <a:defRPr/>
              </a:pPr>
              <a:endParaRPr lang="zh-CN" altLang="en-US" sz="1279">
                <a:solidFill>
                  <a:prstClr val="white"/>
                </a:solidFill>
              </a:endParaRPr>
            </a:p>
          </p:txBody>
        </p:sp>
        <p:sp>
          <p:nvSpPr>
            <p:cNvPr id="31" name="心形 30"/>
            <p:cNvSpPr/>
            <p:nvPr/>
          </p:nvSpPr>
          <p:spPr>
            <a:xfrm rot="-4320000">
              <a:off x="3497079" y="980161"/>
              <a:ext cx="276651" cy="419826"/>
            </a:xfrm>
            <a:prstGeom prst="heart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 contourW="12700">
              <a:bevelT w="152400" h="50800" prst="softRound"/>
              <a:contourClr>
                <a:schemeClr val="bg1">
                  <a:lumMod val="50000"/>
                </a:schemeClr>
              </a:contourClr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20557">
                <a:defRPr/>
              </a:pPr>
              <a:endParaRPr lang="zh-CN" altLang="en-US" sz="1279">
                <a:solidFill>
                  <a:prstClr val="white"/>
                </a:solidFill>
              </a:endParaRPr>
            </a:p>
          </p:txBody>
        </p:sp>
        <p:sp>
          <p:nvSpPr>
            <p:cNvPr id="32" name="心形 31"/>
            <p:cNvSpPr/>
            <p:nvPr/>
          </p:nvSpPr>
          <p:spPr>
            <a:xfrm rot="8640000">
              <a:off x="3846320" y="1229080"/>
              <a:ext cx="276651" cy="419826"/>
            </a:xfrm>
            <a:prstGeom prst="heart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 contourW="12700">
              <a:bevelT w="152400" h="50800" prst="softRound"/>
              <a:contourClr>
                <a:schemeClr val="bg1">
                  <a:lumMod val="50000"/>
                </a:schemeClr>
              </a:contourClr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20557">
                <a:defRPr/>
              </a:pPr>
              <a:endParaRPr lang="zh-CN" altLang="en-US" sz="1279">
                <a:solidFill>
                  <a:prstClr val="white"/>
                </a:solidFill>
              </a:endParaRPr>
            </a:p>
          </p:txBody>
        </p:sp>
        <p:sp>
          <p:nvSpPr>
            <p:cNvPr id="33" name="心形 32"/>
            <p:cNvSpPr/>
            <p:nvPr/>
          </p:nvSpPr>
          <p:spPr>
            <a:xfrm rot="-8640000">
              <a:off x="3580959" y="1218890"/>
              <a:ext cx="276651" cy="419826"/>
            </a:xfrm>
            <a:prstGeom prst="heart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 contourW="12700">
              <a:bevelT w="152400" h="50800" prst="softRound"/>
              <a:contourClr>
                <a:schemeClr val="bg1">
                  <a:lumMod val="50000"/>
                </a:schemeClr>
              </a:contourClr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20557">
                <a:defRPr/>
              </a:pPr>
              <a:endParaRPr lang="zh-CN" altLang="en-US" sz="1279">
                <a:solidFill>
                  <a:prstClr val="white"/>
                </a:solidFill>
              </a:endParaRPr>
            </a:p>
          </p:txBody>
        </p:sp>
      </p:grpSp>
      <p:grpSp>
        <p:nvGrpSpPr>
          <p:cNvPr id="34" name="组合 33"/>
          <p:cNvGrpSpPr/>
          <p:nvPr/>
        </p:nvGrpSpPr>
        <p:grpSpPr>
          <a:xfrm rot="20983264">
            <a:off x="-191404" y="289868"/>
            <a:ext cx="673057" cy="482256"/>
            <a:chOff x="3425492" y="836712"/>
            <a:chExt cx="850149" cy="812194"/>
          </a:xfrm>
          <a:solidFill>
            <a:srgbClr val="FFF5CC">
              <a:alpha val="69804"/>
            </a:srgbClr>
          </a:solidFill>
        </p:grpSpPr>
        <p:sp>
          <p:nvSpPr>
            <p:cNvPr id="35" name="心形 34"/>
            <p:cNvSpPr/>
            <p:nvPr/>
          </p:nvSpPr>
          <p:spPr>
            <a:xfrm>
              <a:off x="3719285" y="836712"/>
              <a:ext cx="276651" cy="419826"/>
            </a:xfrm>
            <a:prstGeom prst="heart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 contourW="12700">
              <a:bevelT w="152400" h="50800" prst="softRound"/>
              <a:contourClr>
                <a:schemeClr val="bg1">
                  <a:lumMod val="50000"/>
                </a:schemeClr>
              </a:contourClr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20557">
                <a:defRPr/>
              </a:pPr>
              <a:endParaRPr lang="zh-CN" altLang="en-US" sz="1279">
                <a:solidFill>
                  <a:prstClr val="white"/>
                </a:solidFill>
              </a:endParaRPr>
            </a:p>
          </p:txBody>
        </p:sp>
        <p:sp>
          <p:nvSpPr>
            <p:cNvPr id="36" name="心形 35"/>
            <p:cNvSpPr/>
            <p:nvPr/>
          </p:nvSpPr>
          <p:spPr>
            <a:xfrm rot="4320000">
              <a:off x="3927402" y="982362"/>
              <a:ext cx="276651" cy="419826"/>
            </a:xfrm>
            <a:prstGeom prst="heart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 contourW="12700">
              <a:bevelT w="152400" h="50800" prst="softRound"/>
              <a:contourClr>
                <a:schemeClr val="bg1">
                  <a:lumMod val="50000"/>
                </a:schemeClr>
              </a:contourClr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20557">
                <a:defRPr/>
              </a:pPr>
              <a:endParaRPr lang="zh-CN" altLang="en-US" sz="1279">
                <a:solidFill>
                  <a:prstClr val="white"/>
                </a:solidFill>
              </a:endParaRPr>
            </a:p>
          </p:txBody>
        </p:sp>
        <p:sp>
          <p:nvSpPr>
            <p:cNvPr id="37" name="心形 36"/>
            <p:cNvSpPr/>
            <p:nvPr/>
          </p:nvSpPr>
          <p:spPr>
            <a:xfrm rot="-4320000">
              <a:off x="3497079" y="980161"/>
              <a:ext cx="276651" cy="419826"/>
            </a:xfrm>
            <a:prstGeom prst="heart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 contourW="12700">
              <a:bevelT w="152400" h="50800" prst="softRound"/>
              <a:contourClr>
                <a:schemeClr val="bg1">
                  <a:lumMod val="50000"/>
                </a:schemeClr>
              </a:contourClr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20557">
                <a:defRPr/>
              </a:pPr>
              <a:endParaRPr lang="zh-CN" altLang="en-US" sz="1279">
                <a:solidFill>
                  <a:prstClr val="white"/>
                </a:solidFill>
              </a:endParaRPr>
            </a:p>
          </p:txBody>
        </p:sp>
        <p:sp>
          <p:nvSpPr>
            <p:cNvPr id="38" name="心形 37"/>
            <p:cNvSpPr/>
            <p:nvPr/>
          </p:nvSpPr>
          <p:spPr>
            <a:xfrm rot="8640000">
              <a:off x="3846320" y="1229080"/>
              <a:ext cx="276651" cy="419826"/>
            </a:xfrm>
            <a:prstGeom prst="heart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 contourW="12700">
              <a:bevelT w="152400" h="50800" prst="softRound"/>
              <a:contourClr>
                <a:schemeClr val="bg1">
                  <a:lumMod val="50000"/>
                </a:schemeClr>
              </a:contourClr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20557">
                <a:defRPr/>
              </a:pPr>
              <a:endParaRPr lang="zh-CN" altLang="en-US" sz="1279">
                <a:solidFill>
                  <a:prstClr val="white"/>
                </a:solidFill>
              </a:endParaRPr>
            </a:p>
          </p:txBody>
        </p:sp>
        <p:sp>
          <p:nvSpPr>
            <p:cNvPr id="39" name="心形 38"/>
            <p:cNvSpPr/>
            <p:nvPr/>
          </p:nvSpPr>
          <p:spPr>
            <a:xfrm rot="-8640000">
              <a:off x="3580959" y="1218890"/>
              <a:ext cx="276651" cy="419826"/>
            </a:xfrm>
            <a:prstGeom prst="heart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 contourW="12700">
              <a:bevelT w="152400" h="50800" prst="softRound"/>
              <a:contourClr>
                <a:schemeClr val="bg1">
                  <a:lumMod val="50000"/>
                </a:schemeClr>
              </a:contourClr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20557">
                <a:defRPr/>
              </a:pPr>
              <a:endParaRPr lang="zh-CN" altLang="en-US" sz="1279">
                <a:solidFill>
                  <a:prstClr val="white"/>
                </a:solidFill>
              </a:endParaRPr>
            </a:p>
          </p:txBody>
        </p:sp>
      </p:grpSp>
      <p:grpSp>
        <p:nvGrpSpPr>
          <p:cNvPr id="53" name="组合 52"/>
          <p:cNvGrpSpPr/>
          <p:nvPr/>
        </p:nvGrpSpPr>
        <p:grpSpPr>
          <a:xfrm rot="297948">
            <a:off x="8535879" y="773990"/>
            <a:ext cx="304026" cy="217839"/>
            <a:chOff x="3425492" y="836712"/>
            <a:chExt cx="850149" cy="812194"/>
          </a:xfrm>
          <a:solidFill>
            <a:srgbClr val="D4EBF5">
              <a:alpha val="69804"/>
            </a:srgbClr>
          </a:solidFill>
        </p:grpSpPr>
        <p:sp>
          <p:nvSpPr>
            <p:cNvPr id="54" name="心形 53"/>
            <p:cNvSpPr/>
            <p:nvPr/>
          </p:nvSpPr>
          <p:spPr>
            <a:xfrm>
              <a:off x="3719285" y="836712"/>
              <a:ext cx="276651" cy="419826"/>
            </a:xfrm>
            <a:prstGeom prst="heart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 contourW="12700">
              <a:bevelT w="152400" h="50800" prst="softRound"/>
              <a:contourClr>
                <a:schemeClr val="bg1">
                  <a:lumMod val="50000"/>
                </a:schemeClr>
              </a:contourClr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20557">
                <a:defRPr/>
              </a:pPr>
              <a:endParaRPr lang="zh-CN" altLang="en-US" sz="1279">
                <a:solidFill>
                  <a:prstClr val="white"/>
                </a:solidFill>
              </a:endParaRPr>
            </a:p>
          </p:txBody>
        </p:sp>
        <p:sp>
          <p:nvSpPr>
            <p:cNvPr id="55" name="心形 54"/>
            <p:cNvSpPr/>
            <p:nvPr/>
          </p:nvSpPr>
          <p:spPr>
            <a:xfrm rot="4320000">
              <a:off x="3927402" y="982362"/>
              <a:ext cx="276651" cy="419826"/>
            </a:xfrm>
            <a:prstGeom prst="heart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 contourW="12700">
              <a:bevelT w="152400" h="50800" prst="softRound"/>
              <a:contourClr>
                <a:schemeClr val="bg1">
                  <a:lumMod val="50000"/>
                </a:schemeClr>
              </a:contourClr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20557">
                <a:defRPr/>
              </a:pPr>
              <a:endParaRPr lang="zh-CN" altLang="en-US" sz="1279">
                <a:solidFill>
                  <a:prstClr val="white"/>
                </a:solidFill>
              </a:endParaRPr>
            </a:p>
          </p:txBody>
        </p:sp>
        <p:sp>
          <p:nvSpPr>
            <p:cNvPr id="56" name="心形 55"/>
            <p:cNvSpPr/>
            <p:nvPr/>
          </p:nvSpPr>
          <p:spPr>
            <a:xfrm rot="-4320000">
              <a:off x="3497079" y="980161"/>
              <a:ext cx="276651" cy="419826"/>
            </a:xfrm>
            <a:prstGeom prst="heart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 contourW="12700">
              <a:bevelT w="152400" h="50800" prst="softRound"/>
              <a:contourClr>
                <a:schemeClr val="bg1">
                  <a:lumMod val="50000"/>
                </a:schemeClr>
              </a:contourClr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20557">
                <a:defRPr/>
              </a:pPr>
              <a:endParaRPr lang="zh-CN" altLang="en-US" sz="1279">
                <a:solidFill>
                  <a:prstClr val="white"/>
                </a:solidFill>
              </a:endParaRPr>
            </a:p>
          </p:txBody>
        </p:sp>
        <p:sp>
          <p:nvSpPr>
            <p:cNvPr id="57" name="心形 56"/>
            <p:cNvSpPr/>
            <p:nvPr/>
          </p:nvSpPr>
          <p:spPr>
            <a:xfrm rot="8640000">
              <a:off x="3846320" y="1229080"/>
              <a:ext cx="276651" cy="419826"/>
            </a:xfrm>
            <a:prstGeom prst="heart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 contourW="12700">
              <a:bevelT w="152400" h="50800" prst="softRound"/>
              <a:contourClr>
                <a:schemeClr val="bg1">
                  <a:lumMod val="50000"/>
                </a:schemeClr>
              </a:contourClr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20557">
                <a:defRPr/>
              </a:pPr>
              <a:endParaRPr lang="zh-CN" altLang="en-US" sz="1279">
                <a:solidFill>
                  <a:prstClr val="white"/>
                </a:solidFill>
              </a:endParaRPr>
            </a:p>
          </p:txBody>
        </p:sp>
        <p:sp>
          <p:nvSpPr>
            <p:cNvPr id="58" name="心形 57"/>
            <p:cNvSpPr/>
            <p:nvPr/>
          </p:nvSpPr>
          <p:spPr>
            <a:xfrm rot="-8640000">
              <a:off x="3580959" y="1218890"/>
              <a:ext cx="276651" cy="419826"/>
            </a:xfrm>
            <a:prstGeom prst="heart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 contourW="12700">
              <a:bevelT w="152400" h="50800" prst="softRound"/>
              <a:contourClr>
                <a:schemeClr val="bg1">
                  <a:lumMod val="50000"/>
                </a:schemeClr>
              </a:contourClr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20557">
                <a:defRPr/>
              </a:pPr>
              <a:endParaRPr lang="zh-CN" altLang="en-US" sz="1279">
                <a:solidFill>
                  <a:prstClr val="white"/>
                </a:solidFill>
              </a:endParaRPr>
            </a:p>
          </p:txBody>
        </p:sp>
      </p:grpSp>
      <p:grpSp>
        <p:nvGrpSpPr>
          <p:cNvPr id="72" name="组合 71"/>
          <p:cNvGrpSpPr/>
          <p:nvPr/>
        </p:nvGrpSpPr>
        <p:grpSpPr>
          <a:xfrm rot="616736" flipH="1">
            <a:off x="-108522" y="-76647"/>
            <a:ext cx="393185" cy="281723"/>
            <a:chOff x="3425492" y="836712"/>
            <a:chExt cx="850149" cy="812194"/>
          </a:xfrm>
          <a:solidFill>
            <a:srgbClr val="F79443"/>
          </a:solidFill>
        </p:grpSpPr>
        <p:sp>
          <p:nvSpPr>
            <p:cNvPr id="73" name="心形 72"/>
            <p:cNvSpPr/>
            <p:nvPr/>
          </p:nvSpPr>
          <p:spPr>
            <a:xfrm>
              <a:off x="3719285" y="836712"/>
              <a:ext cx="276651" cy="419826"/>
            </a:xfrm>
            <a:prstGeom prst="heart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 contourW="12700">
              <a:bevelT w="152400" h="50800" prst="softRound"/>
              <a:contourClr>
                <a:schemeClr val="bg1">
                  <a:lumMod val="50000"/>
                </a:schemeClr>
              </a:contourClr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20557">
                <a:defRPr/>
              </a:pPr>
              <a:endParaRPr lang="zh-CN" altLang="en-US" sz="1279">
                <a:solidFill>
                  <a:prstClr val="white"/>
                </a:solidFill>
              </a:endParaRPr>
            </a:p>
          </p:txBody>
        </p:sp>
        <p:sp>
          <p:nvSpPr>
            <p:cNvPr id="74" name="心形 73"/>
            <p:cNvSpPr/>
            <p:nvPr/>
          </p:nvSpPr>
          <p:spPr>
            <a:xfrm rot="4320000">
              <a:off x="3927402" y="982362"/>
              <a:ext cx="276651" cy="419826"/>
            </a:xfrm>
            <a:prstGeom prst="heart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 contourW="12700">
              <a:bevelT w="152400" h="50800" prst="softRound"/>
              <a:contourClr>
                <a:schemeClr val="bg1">
                  <a:lumMod val="50000"/>
                </a:schemeClr>
              </a:contourClr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20557">
                <a:defRPr/>
              </a:pPr>
              <a:endParaRPr lang="zh-CN" altLang="en-US" sz="1279">
                <a:solidFill>
                  <a:prstClr val="white"/>
                </a:solidFill>
              </a:endParaRPr>
            </a:p>
          </p:txBody>
        </p:sp>
        <p:sp>
          <p:nvSpPr>
            <p:cNvPr id="76" name="心形 75"/>
            <p:cNvSpPr/>
            <p:nvPr/>
          </p:nvSpPr>
          <p:spPr>
            <a:xfrm rot="-4320000">
              <a:off x="3497079" y="980161"/>
              <a:ext cx="276651" cy="419826"/>
            </a:xfrm>
            <a:prstGeom prst="heart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 contourW="12700">
              <a:bevelT w="152400" h="50800" prst="softRound"/>
              <a:contourClr>
                <a:schemeClr val="bg1">
                  <a:lumMod val="50000"/>
                </a:schemeClr>
              </a:contourClr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20557">
                <a:defRPr/>
              </a:pPr>
              <a:endParaRPr lang="zh-CN" altLang="en-US" sz="1279">
                <a:solidFill>
                  <a:prstClr val="white"/>
                </a:solidFill>
              </a:endParaRPr>
            </a:p>
          </p:txBody>
        </p:sp>
        <p:sp>
          <p:nvSpPr>
            <p:cNvPr id="77" name="心形 76"/>
            <p:cNvSpPr/>
            <p:nvPr/>
          </p:nvSpPr>
          <p:spPr>
            <a:xfrm rot="8640000">
              <a:off x="3846320" y="1229080"/>
              <a:ext cx="276651" cy="419826"/>
            </a:xfrm>
            <a:prstGeom prst="heart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 contourW="12700">
              <a:bevelT w="152400" h="50800" prst="softRound"/>
              <a:contourClr>
                <a:schemeClr val="bg1">
                  <a:lumMod val="50000"/>
                </a:schemeClr>
              </a:contourClr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20557">
                <a:defRPr/>
              </a:pPr>
              <a:endParaRPr lang="zh-CN" altLang="en-US" sz="1279">
                <a:solidFill>
                  <a:prstClr val="white"/>
                </a:solidFill>
              </a:endParaRPr>
            </a:p>
          </p:txBody>
        </p:sp>
        <p:sp>
          <p:nvSpPr>
            <p:cNvPr id="78" name="心形 77"/>
            <p:cNvSpPr/>
            <p:nvPr/>
          </p:nvSpPr>
          <p:spPr>
            <a:xfrm rot="-8640000">
              <a:off x="3580959" y="1218890"/>
              <a:ext cx="276651" cy="419826"/>
            </a:xfrm>
            <a:prstGeom prst="heart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 contourW="12700">
              <a:bevelT w="152400" h="50800" prst="softRound"/>
              <a:contourClr>
                <a:schemeClr val="bg1">
                  <a:lumMod val="50000"/>
                </a:schemeClr>
              </a:contourClr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20557">
                <a:defRPr/>
              </a:pPr>
              <a:endParaRPr lang="zh-CN" altLang="en-US" sz="1279">
                <a:solidFill>
                  <a:prstClr val="white"/>
                </a:solidFill>
              </a:endParaRPr>
            </a:p>
          </p:txBody>
        </p:sp>
      </p:grpSp>
      <p:grpSp>
        <p:nvGrpSpPr>
          <p:cNvPr id="79" name="组合 78"/>
          <p:cNvGrpSpPr/>
          <p:nvPr/>
        </p:nvGrpSpPr>
        <p:grpSpPr>
          <a:xfrm rot="616736" flipH="1">
            <a:off x="578295" y="107647"/>
            <a:ext cx="500592" cy="358682"/>
            <a:chOff x="3425492" y="836712"/>
            <a:chExt cx="850149" cy="812194"/>
          </a:xfrm>
          <a:solidFill>
            <a:schemeClr val="accent2"/>
          </a:solidFill>
        </p:grpSpPr>
        <p:sp>
          <p:nvSpPr>
            <p:cNvPr id="80" name="心形 79"/>
            <p:cNvSpPr/>
            <p:nvPr/>
          </p:nvSpPr>
          <p:spPr>
            <a:xfrm>
              <a:off x="3719285" y="836712"/>
              <a:ext cx="276651" cy="419826"/>
            </a:xfrm>
            <a:prstGeom prst="heart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 contourW="12700">
              <a:bevelT w="152400" h="50800" prst="softRound"/>
              <a:contourClr>
                <a:schemeClr val="bg1">
                  <a:lumMod val="50000"/>
                </a:schemeClr>
              </a:contourClr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20557">
                <a:defRPr/>
              </a:pPr>
              <a:endParaRPr lang="zh-CN" altLang="en-US" sz="1279">
                <a:solidFill>
                  <a:prstClr val="white"/>
                </a:solidFill>
              </a:endParaRPr>
            </a:p>
          </p:txBody>
        </p:sp>
        <p:sp>
          <p:nvSpPr>
            <p:cNvPr id="81" name="心形 80"/>
            <p:cNvSpPr/>
            <p:nvPr/>
          </p:nvSpPr>
          <p:spPr>
            <a:xfrm rot="4320000">
              <a:off x="3927402" y="982362"/>
              <a:ext cx="276651" cy="419826"/>
            </a:xfrm>
            <a:prstGeom prst="heart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 contourW="12700">
              <a:bevelT w="152400" h="50800" prst="softRound"/>
              <a:contourClr>
                <a:schemeClr val="bg1">
                  <a:lumMod val="50000"/>
                </a:schemeClr>
              </a:contourClr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20557">
                <a:defRPr/>
              </a:pPr>
              <a:endParaRPr lang="zh-CN" altLang="en-US" sz="1279">
                <a:solidFill>
                  <a:prstClr val="white"/>
                </a:solidFill>
              </a:endParaRPr>
            </a:p>
          </p:txBody>
        </p:sp>
        <p:sp>
          <p:nvSpPr>
            <p:cNvPr id="82" name="心形 81"/>
            <p:cNvSpPr/>
            <p:nvPr/>
          </p:nvSpPr>
          <p:spPr>
            <a:xfrm rot="-4320000">
              <a:off x="3497079" y="980161"/>
              <a:ext cx="276651" cy="419826"/>
            </a:xfrm>
            <a:prstGeom prst="heart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 contourW="12700">
              <a:bevelT w="152400" h="50800" prst="softRound"/>
              <a:contourClr>
                <a:schemeClr val="bg1">
                  <a:lumMod val="50000"/>
                </a:schemeClr>
              </a:contourClr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20557">
                <a:defRPr/>
              </a:pPr>
              <a:endParaRPr lang="zh-CN" altLang="en-US" sz="1279">
                <a:solidFill>
                  <a:prstClr val="white"/>
                </a:solidFill>
              </a:endParaRPr>
            </a:p>
          </p:txBody>
        </p:sp>
        <p:sp>
          <p:nvSpPr>
            <p:cNvPr id="83" name="心形 82"/>
            <p:cNvSpPr/>
            <p:nvPr/>
          </p:nvSpPr>
          <p:spPr>
            <a:xfrm rot="8640000">
              <a:off x="3846320" y="1229080"/>
              <a:ext cx="276651" cy="419826"/>
            </a:xfrm>
            <a:prstGeom prst="heart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 contourW="12700">
              <a:bevelT w="152400" h="50800" prst="softRound"/>
              <a:contourClr>
                <a:schemeClr val="bg1">
                  <a:lumMod val="50000"/>
                </a:schemeClr>
              </a:contourClr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20557">
                <a:defRPr/>
              </a:pPr>
              <a:endParaRPr lang="zh-CN" altLang="en-US" sz="1279">
                <a:solidFill>
                  <a:prstClr val="white"/>
                </a:solidFill>
              </a:endParaRPr>
            </a:p>
          </p:txBody>
        </p:sp>
        <p:sp>
          <p:nvSpPr>
            <p:cNvPr id="84" name="心形 83"/>
            <p:cNvSpPr/>
            <p:nvPr/>
          </p:nvSpPr>
          <p:spPr>
            <a:xfrm rot="-8640000">
              <a:off x="3580959" y="1218890"/>
              <a:ext cx="276651" cy="419826"/>
            </a:xfrm>
            <a:prstGeom prst="heart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 contourW="12700">
              <a:bevelT w="152400" h="50800" prst="softRound"/>
              <a:contourClr>
                <a:schemeClr val="bg1">
                  <a:lumMod val="50000"/>
                </a:schemeClr>
              </a:contourClr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20557">
                <a:defRPr/>
              </a:pPr>
              <a:endParaRPr lang="zh-CN" altLang="en-US" sz="1279">
                <a:solidFill>
                  <a:prstClr val="white"/>
                </a:solidFill>
              </a:endParaRPr>
            </a:p>
          </p:txBody>
        </p:sp>
      </p:grpSp>
      <p:grpSp>
        <p:nvGrpSpPr>
          <p:cNvPr id="91" name="组合 90"/>
          <p:cNvGrpSpPr/>
          <p:nvPr/>
        </p:nvGrpSpPr>
        <p:grpSpPr>
          <a:xfrm rot="20636176" flipH="1">
            <a:off x="1295554" y="8317"/>
            <a:ext cx="318176" cy="227978"/>
            <a:chOff x="3425492" y="836712"/>
            <a:chExt cx="850149" cy="812194"/>
          </a:xfrm>
          <a:solidFill>
            <a:srgbClr val="00B0F0"/>
          </a:solidFill>
        </p:grpSpPr>
        <p:sp>
          <p:nvSpPr>
            <p:cNvPr id="92" name="心形 91"/>
            <p:cNvSpPr/>
            <p:nvPr/>
          </p:nvSpPr>
          <p:spPr>
            <a:xfrm>
              <a:off x="3719285" y="836712"/>
              <a:ext cx="276651" cy="419826"/>
            </a:xfrm>
            <a:prstGeom prst="heart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 contourW="12700">
              <a:bevelT w="152400" h="50800" prst="softRound"/>
              <a:contourClr>
                <a:schemeClr val="bg1">
                  <a:lumMod val="50000"/>
                </a:schemeClr>
              </a:contourClr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20557">
                <a:defRPr/>
              </a:pPr>
              <a:endParaRPr lang="zh-CN" altLang="en-US" sz="1279">
                <a:solidFill>
                  <a:prstClr val="white"/>
                </a:solidFill>
              </a:endParaRPr>
            </a:p>
          </p:txBody>
        </p:sp>
        <p:sp>
          <p:nvSpPr>
            <p:cNvPr id="93" name="心形 92"/>
            <p:cNvSpPr/>
            <p:nvPr/>
          </p:nvSpPr>
          <p:spPr>
            <a:xfrm rot="4320000">
              <a:off x="3927402" y="982362"/>
              <a:ext cx="276651" cy="419826"/>
            </a:xfrm>
            <a:prstGeom prst="heart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 contourW="12700">
              <a:bevelT w="152400" h="50800" prst="softRound"/>
              <a:contourClr>
                <a:schemeClr val="bg1">
                  <a:lumMod val="50000"/>
                </a:schemeClr>
              </a:contourClr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20557">
                <a:defRPr/>
              </a:pPr>
              <a:endParaRPr lang="zh-CN" altLang="en-US" sz="1279">
                <a:solidFill>
                  <a:prstClr val="white"/>
                </a:solidFill>
              </a:endParaRPr>
            </a:p>
          </p:txBody>
        </p:sp>
        <p:sp>
          <p:nvSpPr>
            <p:cNvPr id="94" name="心形 93"/>
            <p:cNvSpPr/>
            <p:nvPr/>
          </p:nvSpPr>
          <p:spPr>
            <a:xfrm rot="-4320000">
              <a:off x="3497079" y="980161"/>
              <a:ext cx="276651" cy="419826"/>
            </a:xfrm>
            <a:prstGeom prst="heart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 contourW="12700">
              <a:bevelT w="152400" h="50800" prst="softRound"/>
              <a:contourClr>
                <a:schemeClr val="bg1">
                  <a:lumMod val="50000"/>
                </a:schemeClr>
              </a:contourClr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20557">
                <a:defRPr/>
              </a:pPr>
              <a:endParaRPr lang="zh-CN" altLang="en-US" sz="1279">
                <a:solidFill>
                  <a:prstClr val="white"/>
                </a:solidFill>
              </a:endParaRPr>
            </a:p>
          </p:txBody>
        </p:sp>
        <p:sp>
          <p:nvSpPr>
            <p:cNvPr id="95" name="心形 94"/>
            <p:cNvSpPr/>
            <p:nvPr/>
          </p:nvSpPr>
          <p:spPr>
            <a:xfrm rot="8640000">
              <a:off x="3846320" y="1229080"/>
              <a:ext cx="276651" cy="419826"/>
            </a:xfrm>
            <a:prstGeom prst="heart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 contourW="12700">
              <a:bevelT w="152400" h="50800" prst="softRound"/>
              <a:contourClr>
                <a:schemeClr val="bg1">
                  <a:lumMod val="50000"/>
                </a:schemeClr>
              </a:contourClr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20557">
                <a:defRPr/>
              </a:pPr>
              <a:endParaRPr lang="zh-CN" altLang="en-US" sz="1279">
                <a:solidFill>
                  <a:prstClr val="white"/>
                </a:solidFill>
              </a:endParaRPr>
            </a:p>
          </p:txBody>
        </p:sp>
        <p:sp>
          <p:nvSpPr>
            <p:cNvPr id="96" name="心形 95"/>
            <p:cNvSpPr/>
            <p:nvPr/>
          </p:nvSpPr>
          <p:spPr>
            <a:xfrm rot="-8640000">
              <a:off x="3580959" y="1218890"/>
              <a:ext cx="276651" cy="419826"/>
            </a:xfrm>
            <a:prstGeom prst="heart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 contourW="12700">
              <a:bevelT w="152400" h="50800" prst="softRound"/>
              <a:contourClr>
                <a:schemeClr val="bg1">
                  <a:lumMod val="50000"/>
                </a:schemeClr>
              </a:contourClr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20557">
                <a:defRPr/>
              </a:pPr>
              <a:endParaRPr lang="zh-CN" altLang="en-US" sz="1279">
                <a:solidFill>
                  <a:prstClr val="white"/>
                </a:solidFill>
              </a:endParaRPr>
            </a:p>
          </p:txBody>
        </p:sp>
      </p:grpSp>
      <p:grpSp>
        <p:nvGrpSpPr>
          <p:cNvPr id="97" name="组合 96"/>
          <p:cNvGrpSpPr/>
          <p:nvPr/>
        </p:nvGrpSpPr>
        <p:grpSpPr>
          <a:xfrm rot="20636176" flipH="1">
            <a:off x="8397658" y="108256"/>
            <a:ext cx="318176" cy="227978"/>
            <a:chOff x="3425492" y="836712"/>
            <a:chExt cx="850149" cy="812194"/>
          </a:xfrm>
          <a:solidFill>
            <a:srgbClr val="00B0F0"/>
          </a:solidFill>
        </p:grpSpPr>
        <p:sp>
          <p:nvSpPr>
            <p:cNvPr id="98" name="心形 97"/>
            <p:cNvSpPr/>
            <p:nvPr/>
          </p:nvSpPr>
          <p:spPr>
            <a:xfrm>
              <a:off x="3719285" y="836712"/>
              <a:ext cx="276651" cy="419826"/>
            </a:xfrm>
            <a:prstGeom prst="heart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 contourW="12700">
              <a:bevelT w="152400" h="50800" prst="softRound"/>
              <a:contourClr>
                <a:schemeClr val="bg1">
                  <a:lumMod val="50000"/>
                </a:schemeClr>
              </a:contourClr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20557">
                <a:defRPr/>
              </a:pPr>
              <a:endParaRPr lang="zh-CN" altLang="en-US" sz="1279">
                <a:solidFill>
                  <a:prstClr val="white"/>
                </a:solidFill>
              </a:endParaRPr>
            </a:p>
          </p:txBody>
        </p:sp>
        <p:sp>
          <p:nvSpPr>
            <p:cNvPr id="99" name="心形 98"/>
            <p:cNvSpPr/>
            <p:nvPr/>
          </p:nvSpPr>
          <p:spPr>
            <a:xfrm rot="4320000">
              <a:off x="3927402" y="982362"/>
              <a:ext cx="276651" cy="419826"/>
            </a:xfrm>
            <a:prstGeom prst="heart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 contourW="12700">
              <a:bevelT w="152400" h="50800" prst="softRound"/>
              <a:contourClr>
                <a:schemeClr val="bg1">
                  <a:lumMod val="50000"/>
                </a:schemeClr>
              </a:contourClr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20557">
                <a:defRPr/>
              </a:pPr>
              <a:endParaRPr lang="zh-CN" altLang="en-US" sz="1279">
                <a:solidFill>
                  <a:prstClr val="white"/>
                </a:solidFill>
              </a:endParaRPr>
            </a:p>
          </p:txBody>
        </p:sp>
        <p:sp>
          <p:nvSpPr>
            <p:cNvPr id="100" name="心形 99"/>
            <p:cNvSpPr/>
            <p:nvPr/>
          </p:nvSpPr>
          <p:spPr>
            <a:xfrm rot="-4320000">
              <a:off x="3497079" y="980161"/>
              <a:ext cx="276651" cy="419826"/>
            </a:xfrm>
            <a:prstGeom prst="heart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 contourW="12700">
              <a:bevelT w="152400" h="50800" prst="softRound"/>
              <a:contourClr>
                <a:schemeClr val="bg1">
                  <a:lumMod val="50000"/>
                </a:schemeClr>
              </a:contourClr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20557">
                <a:defRPr/>
              </a:pPr>
              <a:endParaRPr lang="zh-CN" altLang="en-US" sz="1279">
                <a:solidFill>
                  <a:prstClr val="white"/>
                </a:solidFill>
              </a:endParaRPr>
            </a:p>
          </p:txBody>
        </p:sp>
        <p:sp>
          <p:nvSpPr>
            <p:cNvPr id="101" name="心形 100"/>
            <p:cNvSpPr/>
            <p:nvPr/>
          </p:nvSpPr>
          <p:spPr>
            <a:xfrm rot="8640000">
              <a:off x="3846320" y="1229080"/>
              <a:ext cx="276651" cy="419826"/>
            </a:xfrm>
            <a:prstGeom prst="heart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 contourW="12700">
              <a:bevelT w="152400" h="50800" prst="softRound"/>
              <a:contourClr>
                <a:schemeClr val="bg1">
                  <a:lumMod val="50000"/>
                </a:schemeClr>
              </a:contourClr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20557">
                <a:defRPr/>
              </a:pPr>
              <a:endParaRPr lang="zh-CN" altLang="en-US" sz="1279">
                <a:solidFill>
                  <a:prstClr val="white"/>
                </a:solidFill>
              </a:endParaRPr>
            </a:p>
          </p:txBody>
        </p:sp>
        <p:sp>
          <p:nvSpPr>
            <p:cNvPr id="102" name="心形 101"/>
            <p:cNvSpPr/>
            <p:nvPr/>
          </p:nvSpPr>
          <p:spPr>
            <a:xfrm rot="-8640000">
              <a:off x="3580959" y="1218890"/>
              <a:ext cx="276651" cy="419826"/>
            </a:xfrm>
            <a:prstGeom prst="heart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 contourW="12700">
              <a:bevelT w="152400" h="50800" prst="softRound"/>
              <a:contourClr>
                <a:schemeClr val="bg1">
                  <a:lumMod val="50000"/>
                </a:schemeClr>
              </a:contourClr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20557">
                <a:defRPr/>
              </a:pPr>
              <a:endParaRPr lang="zh-CN" altLang="en-US" sz="1279">
                <a:solidFill>
                  <a:prstClr val="white"/>
                </a:solidFill>
              </a:endParaRPr>
            </a:p>
          </p:txBody>
        </p:sp>
      </p:grpSp>
      <p:grpSp>
        <p:nvGrpSpPr>
          <p:cNvPr id="103" name="组合 102"/>
          <p:cNvGrpSpPr/>
          <p:nvPr/>
        </p:nvGrpSpPr>
        <p:grpSpPr>
          <a:xfrm rot="20636176" flipH="1">
            <a:off x="5976076" y="144055"/>
            <a:ext cx="318176" cy="227978"/>
            <a:chOff x="3425492" y="836712"/>
            <a:chExt cx="850149" cy="812194"/>
          </a:xfrm>
          <a:solidFill>
            <a:srgbClr val="00B0F0"/>
          </a:solidFill>
        </p:grpSpPr>
        <p:sp>
          <p:nvSpPr>
            <p:cNvPr id="104" name="心形 103"/>
            <p:cNvSpPr/>
            <p:nvPr/>
          </p:nvSpPr>
          <p:spPr>
            <a:xfrm>
              <a:off x="3719285" y="836712"/>
              <a:ext cx="276651" cy="419826"/>
            </a:xfrm>
            <a:prstGeom prst="heart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 contourW="12700">
              <a:bevelT w="152400" h="50800" prst="softRound"/>
              <a:contourClr>
                <a:schemeClr val="bg1">
                  <a:lumMod val="50000"/>
                </a:schemeClr>
              </a:contourClr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20557">
                <a:defRPr/>
              </a:pPr>
              <a:endParaRPr lang="zh-CN" altLang="en-US" sz="1279">
                <a:solidFill>
                  <a:prstClr val="white"/>
                </a:solidFill>
              </a:endParaRPr>
            </a:p>
          </p:txBody>
        </p:sp>
        <p:sp>
          <p:nvSpPr>
            <p:cNvPr id="105" name="心形 104"/>
            <p:cNvSpPr/>
            <p:nvPr/>
          </p:nvSpPr>
          <p:spPr>
            <a:xfrm rot="4320000">
              <a:off x="3927402" y="982362"/>
              <a:ext cx="276651" cy="419826"/>
            </a:xfrm>
            <a:prstGeom prst="heart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 contourW="12700">
              <a:bevelT w="152400" h="50800" prst="softRound"/>
              <a:contourClr>
                <a:schemeClr val="bg1">
                  <a:lumMod val="50000"/>
                </a:schemeClr>
              </a:contourClr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20557">
                <a:defRPr/>
              </a:pPr>
              <a:endParaRPr lang="zh-CN" altLang="en-US" sz="1279">
                <a:solidFill>
                  <a:prstClr val="white"/>
                </a:solidFill>
              </a:endParaRPr>
            </a:p>
          </p:txBody>
        </p:sp>
        <p:sp>
          <p:nvSpPr>
            <p:cNvPr id="106" name="心形 105"/>
            <p:cNvSpPr/>
            <p:nvPr/>
          </p:nvSpPr>
          <p:spPr>
            <a:xfrm rot="-4320000">
              <a:off x="3497079" y="980161"/>
              <a:ext cx="276651" cy="419826"/>
            </a:xfrm>
            <a:prstGeom prst="heart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 contourW="12700">
              <a:bevelT w="152400" h="50800" prst="softRound"/>
              <a:contourClr>
                <a:schemeClr val="bg1">
                  <a:lumMod val="50000"/>
                </a:schemeClr>
              </a:contourClr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20557">
                <a:defRPr/>
              </a:pPr>
              <a:endParaRPr lang="zh-CN" altLang="en-US" sz="1279">
                <a:solidFill>
                  <a:prstClr val="white"/>
                </a:solidFill>
              </a:endParaRPr>
            </a:p>
          </p:txBody>
        </p:sp>
        <p:sp>
          <p:nvSpPr>
            <p:cNvPr id="107" name="心形 106"/>
            <p:cNvSpPr/>
            <p:nvPr/>
          </p:nvSpPr>
          <p:spPr>
            <a:xfrm rot="8640000">
              <a:off x="3846320" y="1229080"/>
              <a:ext cx="276651" cy="419826"/>
            </a:xfrm>
            <a:prstGeom prst="heart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 contourW="12700">
              <a:bevelT w="152400" h="50800" prst="softRound"/>
              <a:contourClr>
                <a:schemeClr val="bg1">
                  <a:lumMod val="50000"/>
                </a:schemeClr>
              </a:contourClr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20557">
                <a:defRPr/>
              </a:pPr>
              <a:endParaRPr lang="zh-CN" altLang="en-US" sz="1279">
                <a:solidFill>
                  <a:prstClr val="white"/>
                </a:solidFill>
              </a:endParaRPr>
            </a:p>
          </p:txBody>
        </p:sp>
        <p:sp>
          <p:nvSpPr>
            <p:cNvPr id="108" name="心形 107"/>
            <p:cNvSpPr/>
            <p:nvPr/>
          </p:nvSpPr>
          <p:spPr>
            <a:xfrm rot="-8640000">
              <a:off x="3580959" y="1218890"/>
              <a:ext cx="276651" cy="419826"/>
            </a:xfrm>
            <a:prstGeom prst="heart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 contourW="12700">
              <a:bevelT w="152400" h="50800" prst="softRound"/>
              <a:contourClr>
                <a:schemeClr val="bg1">
                  <a:lumMod val="50000"/>
                </a:schemeClr>
              </a:contourClr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20557">
                <a:defRPr/>
              </a:pPr>
              <a:endParaRPr lang="zh-CN" altLang="en-US" sz="1279">
                <a:solidFill>
                  <a:prstClr val="white"/>
                </a:solidFill>
              </a:endParaRPr>
            </a:p>
          </p:txBody>
        </p:sp>
      </p:grpSp>
      <p:pic>
        <p:nvPicPr>
          <p:cNvPr id="109" name="图片 108" descr="5-6.png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85212" b="100000" l="0" r="9963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8390" b="2888"/>
          <a:stretch/>
        </p:blipFill>
        <p:spPr bwMode="auto">
          <a:xfrm>
            <a:off x="-129181" y="3885121"/>
            <a:ext cx="9590946" cy="131500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0" name="图片 109" descr="5-7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0103" y="4204892"/>
            <a:ext cx="9273192" cy="1015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11" name="组合 110"/>
          <p:cNvGrpSpPr/>
          <p:nvPr/>
        </p:nvGrpSpPr>
        <p:grpSpPr>
          <a:xfrm rot="616736" flipH="1">
            <a:off x="7473744" y="340694"/>
            <a:ext cx="393185" cy="281723"/>
            <a:chOff x="3425492" y="836712"/>
            <a:chExt cx="850149" cy="812194"/>
          </a:xfrm>
          <a:solidFill>
            <a:srgbClr val="F79443"/>
          </a:solidFill>
        </p:grpSpPr>
        <p:sp>
          <p:nvSpPr>
            <p:cNvPr id="112" name="心形 111"/>
            <p:cNvSpPr/>
            <p:nvPr/>
          </p:nvSpPr>
          <p:spPr>
            <a:xfrm>
              <a:off x="3719285" y="836712"/>
              <a:ext cx="276651" cy="419826"/>
            </a:xfrm>
            <a:prstGeom prst="heart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 contourW="12700">
              <a:bevelT w="152400" h="50800" prst="softRound"/>
              <a:contourClr>
                <a:schemeClr val="bg1">
                  <a:lumMod val="50000"/>
                </a:schemeClr>
              </a:contourClr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20557">
                <a:defRPr/>
              </a:pPr>
              <a:endParaRPr lang="zh-CN" altLang="en-US" sz="1279">
                <a:solidFill>
                  <a:prstClr val="white"/>
                </a:solidFill>
              </a:endParaRPr>
            </a:p>
          </p:txBody>
        </p:sp>
        <p:sp>
          <p:nvSpPr>
            <p:cNvPr id="113" name="心形 112"/>
            <p:cNvSpPr/>
            <p:nvPr/>
          </p:nvSpPr>
          <p:spPr>
            <a:xfrm rot="4320000">
              <a:off x="3927402" y="982362"/>
              <a:ext cx="276651" cy="419826"/>
            </a:xfrm>
            <a:prstGeom prst="heart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 contourW="12700">
              <a:bevelT w="152400" h="50800" prst="softRound"/>
              <a:contourClr>
                <a:schemeClr val="bg1">
                  <a:lumMod val="50000"/>
                </a:schemeClr>
              </a:contourClr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20557">
                <a:defRPr/>
              </a:pPr>
              <a:endParaRPr lang="zh-CN" altLang="en-US" sz="1279">
                <a:solidFill>
                  <a:prstClr val="white"/>
                </a:solidFill>
              </a:endParaRPr>
            </a:p>
          </p:txBody>
        </p:sp>
        <p:sp>
          <p:nvSpPr>
            <p:cNvPr id="114" name="心形 113"/>
            <p:cNvSpPr/>
            <p:nvPr/>
          </p:nvSpPr>
          <p:spPr>
            <a:xfrm rot="-4320000">
              <a:off x="3497079" y="980161"/>
              <a:ext cx="276651" cy="419826"/>
            </a:xfrm>
            <a:prstGeom prst="heart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 contourW="12700">
              <a:bevelT w="152400" h="50800" prst="softRound"/>
              <a:contourClr>
                <a:schemeClr val="bg1">
                  <a:lumMod val="50000"/>
                </a:schemeClr>
              </a:contourClr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20557">
                <a:defRPr/>
              </a:pPr>
              <a:endParaRPr lang="zh-CN" altLang="en-US" sz="1279">
                <a:solidFill>
                  <a:prstClr val="white"/>
                </a:solidFill>
              </a:endParaRPr>
            </a:p>
          </p:txBody>
        </p:sp>
        <p:sp>
          <p:nvSpPr>
            <p:cNvPr id="115" name="心形 114"/>
            <p:cNvSpPr/>
            <p:nvPr/>
          </p:nvSpPr>
          <p:spPr>
            <a:xfrm rot="8640000">
              <a:off x="3846320" y="1229080"/>
              <a:ext cx="276651" cy="419826"/>
            </a:xfrm>
            <a:prstGeom prst="heart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 contourW="12700">
              <a:bevelT w="152400" h="50800" prst="softRound"/>
              <a:contourClr>
                <a:schemeClr val="bg1">
                  <a:lumMod val="50000"/>
                </a:schemeClr>
              </a:contourClr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20557">
                <a:defRPr/>
              </a:pPr>
              <a:endParaRPr lang="zh-CN" altLang="en-US" sz="1279">
                <a:solidFill>
                  <a:prstClr val="white"/>
                </a:solidFill>
              </a:endParaRPr>
            </a:p>
          </p:txBody>
        </p:sp>
        <p:sp>
          <p:nvSpPr>
            <p:cNvPr id="116" name="心形 115"/>
            <p:cNvSpPr/>
            <p:nvPr/>
          </p:nvSpPr>
          <p:spPr>
            <a:xfrm rot="-8640000">
              <a:off x="3580959" y="1218890"/>
              <a:ext cx="276651" cy="419826"/>
            </a:xfrm>
            <a:prstGeom prst="heart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 contourW="12700">
              <a:bevelT w="152400" h="50800" prst="softRound"/>
              <a:contourClr>
                <a:schemeClr val="bg1">
                  <a:lumMod val="50000"/>
                </a:schemeClr>
              </a:contourClr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20557">
                <a:defRPr/>
              </a:pPr>
              <a:endParaRPr lang="zh-CN" altLang="en-US" sz="1279">
                <a:solidFill>
                  <a:prstClr val="white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4834667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1000">
        <p:split orient="vert"/>
      </p:transition>
    </mc:Choice>
    <mc:Fallback xmlns="">
      <p:transition spd="slow" advTm="1000">
        <p:split orient="vert"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首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7972579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 preserve="1">
  <p:cSld name="Background">
    <p:spTree>
      <p:nvGrpSpPr>
        <p:cNvPr id="1" name="Shape 19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61" name="Google Shape;1961;p35"/>
          <p:cNvGrpSpPr/>
          <p:nvPr/>
        </p:nvGrpSpPr>
        <p:grpSpPr>
          <a:xfrm>
            <a:off x="-119100" y="-16593"/>
            <a:ext cx="9382200" cy="5250878"/>
            <a:chOff x="-119100" y="-64178"/>
            <a:chExt cx="9382200" cy="5250878"/>
          </a:xfrm>
        </p:grpSpPr>
        <p:grpSp>
          <p:nvGrpSpPr>
            <p:cNvPr id="1962" name="Google Shape;1962;p35"/>
            <p:cNvGrpSpPr/>
            <p:nvPr/>
          </p:nvGrpSpPr>
          <p:grpSpPr>
            <a:xfrm>
              <a:off x="-119100" y="-57269"/>
              <a:ext cx="9382200" cy="5243970"/>
              <a:chOff x="-83362" y="-66754"/>
              <a:chExt cx="9382200" cy="5243970"/>
            </a:xfrm>
          </p:grpSpPr>
          <p:cxnSp>
            <p:nvCxnSpPr>
              <p:cNvPr id="1963" name="Google Shape;1963;p35"/>
              <p:cNvCxnSpPr/>
              <p:nvPr/>
            </p:nvCxnSpPr>
            <p:spPr>
              <a:xfrm>
                <a:off x="-83362" y="-66754"/>
                <a:ext cx="93822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C6DF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964" name="Google Shape;1964;p35"/>
              <p:cNvCxnSpPr/>
              <p:nvPr/>
            </p:nvCxnSpPr>
            <p:spPr>
              <a:xfrm>
                <a:off x="-83362" y="371435"/>
                <a:ext cx="93822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C6DF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965" name="Google Shape;1965;p35"/>
              <p:cNvCxnSpPr/>
              <p:nvPr/>
            </p:nvCxnSpPr>
            <p:spPr>
              <a:xfrm>
                <a:off x="-83362" y="809625"/>
                <a:ext cx="93822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C6DF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966" name="Google Shape;1966;p35"/>
              <p:cNvCxnSpPr/>
              <p:nvPr/>
            </p:nvCxnSpPr>
            <p:spPr>
              <a:xfrm>
                <a:off x="-83362" y="1247815"/>
                <a:ext cx="93822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C6DF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967" name="Google Shape;1967;p35"/>
              <p:cNvCxnSpPr/>
              <p:nvPr/>
            </p:nvCxnSpPr>
            <p:spPr>
              <a:xfrm>
                <a:off x="-83362" y="1686004"/>
                <a:ext cx="93822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C6DF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968" name="Google Shape;1968;p35"/>
              <p:cNvCxnSpPr/>
              <p:nvPr/>
            </p:nvCxnSpPr>
            <p:spPr>
              <a:xfrm>
                <a:off x="-83362" y="2124194"/>
                <a:ext cx="93822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C6DF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969" name="Google Shape;1969;p35"/>
              <p:cNvCxnSpPr/>
              <p:nvPr/>
            </p:nvCxnSpPr>
            <p:spPr>
              <a:xfrm>
                <a:off x="-83362" y="2562384"/>
                <a:ext cx="93822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C6DF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970" name="Google Shape;1970;p35"/>
              <p:cNvCxnSpPr/>
              <p:nvPr/>
            </p:nvCxnSpPr>
            <p:spPr>
              <a:xfrm>
                <a:off x="-83362" y="3000574"/>
                <a:ext cx="93822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C6DF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971" name="Google Shape;1971;p35"/>
              <p:cNvCxnSpPr/>
              <p:nvPr/>
            </p:nvCxnSpPr>
            <p:spPr>
              <a:xfrm>
                <a:off x="-83362" y="3438763"/>
                <a:ext cx="93822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C6DF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972" name="Google Shape;1972;p35"/>
              <p:cNvCxnSpPr/>
              <p:nvPr/>
            </p:nvCxnSpPr>
            <p:spPr>
              <a:xfrm>
                <a:off x="-83362" y="3876953"/>
                <a:ext cx="93822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C6DF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973" name="Google Shape;1973;p35"/>
              <p:cNvCxnSpPr/>
              <p:nvPr/>
            </p:nvCxnSpPr>
            <p:spPr>
              <a:xfrm>
                <a:off x="-83362" y="4315143"/>
                <a:ext cx="93822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C6DF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974" name="Google Shape;1974;p35"/>
              <p:cNvCxnSpPr/>
              <p:nvPr/>
            </p:nvCxnSpPr>
            <p:spPr>
              <a:xfrm>
                <a:off x="-83362" y="4753333"/>
                <a:ext cx="93822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C6DF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975" name="Google Shape;1975;p35"/>
              <p:cNvCxnSpPr/>
              <p:nvPr/>
            </p:nvCxnSpPr>
            <p:spPr>
              <a:xfrm>
                <a:off x="-83362" y="5177215"/>
                <a:ext cx="93822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C6DF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grpSp>
          <p:nvGrpSpPr>
            <p:cNvPr id="1976" name="Google Shape;1976;p35"/>
            <p:cNvGrpSpPr/>
            <p:nvPr/>
          </p:nvGrpSpPr>
          <p:grpSpPr>
            <a:xfrm>
              <a:off x="212142" y="-64178"/>
              <a:ext cx="8809975" cy="5214627"/>
              <a:chOff x="299872" y="-35537"/>
              <a:chExt cx="8809975" cy="5214627"/>
            </a:xfrm>
          </p:grpSpPr>
          <p:grpSp>
            <p:nvGrpSpPr>
              <p:cNvPr id="1977" name="Google Shape;1977;p35"/>
              <p:cNvGrpSpPr/>
              <p:nvPr/>
            </p:nvGrpSpPr>
            <p:grpSpPr>
              <a:xfrm rot="5400000">
                <a:off x="1669520" y="-1405185"/>
                <a:ext cx="5214627" cy="7953923"/>
                <a:chOff x="-83362" y="-2664949"/>
                <a:chExt cx="9382200" cy="7433573"/>
              </a:xfrm>
            </p:grpSpPr>
            <p:cxnSp>
              <p:nvCxnSpPr>
                <p:cNvPr id="1978" name="Google Shape;1978;p35"/>
                <p:cNvCxnSpPr/>
                <p:nvPr/>
              </p:nvCxnSpPr>
              <p:spPr>
                <a:xfrm>
                  <a:off x="-83362" y="-2664949"/>
                  <a:ext cx="9382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C6DFF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979" name="Google Shape;1979;p35"/>
                <p:cNvCxnSpPr/>
                <p:nvPr/>
              </p:nvCxnSpPr>
              <p:spPr>
                <a:xfrm>
                  <a:off x="-83362" y="-2251973"/>
                  <a:ext cx="9382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C6DFF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980" name="Google Shape;1980;p35"/>
                <p:cNvCxnSpPr/>
                <p:nvPr/>
              </p:nvCxnSpPr>
              <p:spPr>
                <a:xfrm>
                  <a:off x="-83362" y="-1838997"/>
                  <a:ext cx="9382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C6DFF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981" name="Google Shape;1981;p35"/>
                <p:cNvCxnSpPr/>
                <p:nvPr/>
              </p:nvCxnSpPr>
              <p:spPr>
                <a:xfrm>
                  <a:off x="-83362" y="-1426020"/>
                  <a:ext cx="9382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C6DFF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982" name="Google Shape;1982;p35"/>
                <p:cNvCxnSpPr/>
                <p:nvPr/>
              </p:nvCxnSpPr>
              <p:spPr>
                <a:xfrm>
                  <a:off x="-83362" y="-1013044"/>
                  <a:ext cx="9382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C6DFF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983" name="Google Shape;1983;p35"/>
                <p:cNvCxnSpPr/>
                <p:nvPr/>
              </p:nvCxnSpPr>
              <p:spPr>
                <a:xfrm>
                  <a:off x="-83362" y="-600068"/>
                  <a:ext cx="9382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C6DFF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984" name="Google Shape;1984;p35"/>
                <p:cNvCxnSpPr/>
                <p:nvPr/>
              </p:nvCxnSpPr>
              <p:spPr>
                <a:xfrm>
                  <a:off x="-83362" y="-187092"/>
                  <a:ext cx="9382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C6DFF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985" name="Google Shape;1985;p35"/>
                <p:cNvCxnSpPr/>
                <p:nvPr/>
              </p:nvCxnSpPr>
              <p:spPr>
                <a:xfrm>
                  <a:off x="-83362" y="225885"/>
                  <a:ext cx="9382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C6DFF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986" name="Google Shape;1986;p35"/>
                <p:cNvCxnSpPr/>
                <p:nvPr/>
              </p:nvCxnSpPr>
              <p:spPr>
                <a:xfrm>
                  <a:off x="-83362" y="638861"/>
                  <a:ext cx="9382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C6DFF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987" name="Google Shape;1987;p35"/>
                <p:cNvCxnSpPr/>
                <p:nvPr/>
              </p:nvCxnSpPr>
              <p:spPr>
                <a:xfrm>
                  <a:off x="-83362" y="1051837"/>
                  <a:ext cx="9382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C6DFF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988" name="Google Shape;1988;p35"/>
                <p:cNvCxnSpPr/>
                <p:nvPr/>
              </p:nvCxnSpPr>
              <p:spPr>
                <a:xfrm>
                  <a:off x="-83362" y="1464813"/>
                  <a:ext cx="9382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C6DFF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989" name="Google Shape;1989;p35"/>
                <p:cNvCxnSpPr/>
                <p:nvPr/>
              </p:nvCxnSpPr>
              <p:spPr>
                <a:xfrm>
                  <a:off x="-83362" y="1877790"/>
                  <a:ext cx="9382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C6DFF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990" name="Google Shape;1990;p35"/>
                <p:cNvCxnSpPr/>
                <p:nvPr/>
              </p:nvCxnSpPr>
              <p:spPr>
                <a:xfrm>
                  <a:off x="-83362" y="2290766"/>
                  <a:ext cx="9382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C6DFF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991" name="Google Shape;1991;p35"/>
                <p:cNvCxnSpPr/>
                <p:nvPr/>
              </p:nvCxnSpPr>
              <p:spPr>
                <a:xfrm>
                  <a:off x="-83362" y="2703742"/>
                  <a:ext cx="9382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C6DFF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992" name="Google Shape;1992;p35"/>
                <p:cNvCxnSpPr/>
                <p:nvPr/>
              </p:nvCxnSpPr>
              <p:spPr>
                <a:xfrm>
                  <a:off x="-83362" y="3116719"/>
                  <a:ext cx="9382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C6DFF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993" name="Google Shape;1993;p35"/>
                <p:cNvCxnSpPr/>
                <p:nvPr/>
              </p:nvCxnSpPr>
              <p:spPr>
                <a:xfrm>
                  <a:off x="-83362" y="3529695"/>
                  <a:ext cx="9382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C6DFF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994" name="Google Shape;1994;p35"/>
                <p:cNvCxnSpPr/>
                <p:nvPr/>
              </p:nvCxnSpPr>
              <p:spPr>
                <a:xfrm>
                  <a:off x="-83362" y="3942671"/>
                  <a:ext cx="9382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C6DFF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995" name="Google Shape;1995;p35"/>
                <p:cNvCxnSpPr/>
                <p:nvPr/>
              </p:nvCxnSpPr>
              <p:spPr>
                <a:xfrm>
                  <a:off x="-83362" y="4355647"/>
                  <a:ext cx="9382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C6DFF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996" name="Google Shape;1996;p35"/>
                <p:cNvCxnSpPr/>
                <p:nvPr/>
              </p:nvCxnSpPr>
              <p:spPr>
                <a:xfrm>
                  <a:off x="-83362" y="4768624"/>
                  <a:ext cx="9382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C6DFF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</p:grpSp>
          <p:cxnSp>
            <p:nvCxnSpPr>
              <p:cNvPr id="1997" name="Google Shape;1997;p35"/>
              <p:cNvCxnSpPr/>
              <p:nvPr/>
            </p:nvCxnSpPr>
            <p:spPr>
              <a:xfrm rot="5400000">
                <a:off x="6502547" y="2571763"/>
                <a:ext cx="52146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C6DF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998" name="Google Shape;1998;p35"/>
              <p:cNvCxnSpPr/>
              <p:nvPr/>
            </p:nvCxnSpPr>
            <p:spPr>
              <a:xfrm rot="5400000">
                <a:off x="6060662" y="2571763"/>
                <a:ext cx="52146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C6DF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</p:grpSp>
    </p:spTree>
    <p:extLst>
      <p:ext uri="{BB962C8B-B14F-4D97-AF65-F5344CB8AC3E}">
        <p14:creationId xmlns:p14="http://schemas.microsoft.com/office/powerpoint/2010/main" val="187610034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 preserve="1">
  <p:cSld name="Title slid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 rot="-10664892">
            <a:off x="-192084" y="-164252"/>
            <a:ext cx="9555239" cy="5361657"/>
          </a:xfrm>
          <a:custGeom>
            <a:avLst/>
            <a:gdLst/>
            <a:ahLst/>
            <a:cxnLst/>
            <a:rect l="l" t="t" r="r" b="b"/>
            <a:pathLst>
              <a:path w="44882" h="36450" extrusionOk="0">
                <a:moveTo>
                  <a:pt x="42957" y="712"/>
                </a:moveTo>
                <a:cubicBezTo>
                  <a:pt x="42999" y="816"/>
                  <a:pt x="43041" y="858"/>
                  <a:pt x="43062" y="942"/>
                </a:cubicBezTo>
                <a:cubicBezTo>
                  <a:pt x="43271" y="2323"/>
                  <a:pt x="43522" y="3704"/>
                  <a:pt x="43689" y="5106"/>
                </a:cubicBezTo>
                <a:cubicBezTo>
                  <a:pt x="43794" y="6047"/>
                  <a:pt x="43752" y="6989"/>
                  <a:pt x="43794" y="7951"/>
                </a:cubicBezTo>
                <a:cubicBezTo>
                  <a:pt x="43815" y="8265"/>
                  <a:pt x="43815" y="8600"/>
                  <a:pt x="43919" y="8914"/>
                </a:cubicBezTo>
                <a:cubicBezTo>
                  <a:pt x="44170" y="9646"/>
                  <a:pt x="44233" y="10378"/>
                  <a:pt x="44212" y="11132"/>
                </a:cubicBezTo>
                <a:cubicBezTo>
                  <a:pt x="44170" y="12052"/>
                  <a:pt x="44233" y="12973"/>
                  <a:pt x="44526" y="13852"/>
                </a:cubicBezTo>
                <a:cubicBezTo>
                  <a:pt x="44589" y="14124"/>
                  <a:pt x="44631" y="14438"/>
                  <a:pt x="44631" y="14730"/>
                </a:cubicBezTo>
                <a:lnTo>
                  <a:pt x="44777" y="24837"/>
                </a:lnTo>
                <a:cubicBezTo>
                  <a:pt x="44798" y="27285"/>
                  <a:pt x="44861" y="29691"/>
                  <a:pt x="44882" y="32118"/>
                </a:cubicBezTo>
                <a:cubicBezTo>
                  <a:pt x="44882" y="32432"/>
                  <a:pt x="44840" y="32767"/>
                  <a:pt x="44798" y="33080"/>
                </a:cubicBezTo>
                <a:cubicBezTo>
                  <a:pt x="44756" y="33624"/>
                  <a:pt x="44694" y="34189"/>
                  <a:pt x="44652" y="34859"/>
                </a:cubicBezTo>
                <a:cubicBezTo>
                  <a:pt x="44694" y="34775"/>
                  <a:pt x="44652" y="34838"/>
                  <a:pt x="44631" y="34880"/>
                </a:cubicBezTo>
                <a:cubicBezTo>
                  <a:pt x="44380" y="35382"/>
                  <a:pt x="43940" y="35508"/>
                  <a:pt x="43501" y="35340"/>
                </a:cubicBezTo>
                <a:cubicBezTo>
                  <a:pt x="43020" y="35152"/>
                  <a:pt x="42559" y="35131"/>
                  <a:pt x="42078" y="35173"/>
                </a:cubicBezTo>
                <a:cubicBezTo>
                  <a:pt x="40760" y="35257"/>
                  <a:pt x="39463" y="35047"/>
                  <a:pt x="38207" y="34733"/>
                </a:cubicBezTo>
                <a:cubicBezTo>
                  <a:pt x="37161" y="34817"/>
                  <a:pt x="36157" y="34461"/>
                  <a:pt x="35111" y="34461"/>
                </a:cubicBezTo>
                <a:cubicBezTo>
                  <a:pt x="34190" y="34461"/>
                  <a:pt x="33248" y="34524"/>
                  <a:pt x="32328" y="34420"/>
                </a:cubicBezTo>
                <a:cubicBezTo>
                  <a:pt x="31700" y="34336"/>
                  <a:pt x="31072" y="34294"/>
                  <a:pt x="30424" y="34294"/>
                </a:cubicBezTo>
                <a:cubicBezTo>
                  <a:pt x="29398" y="34315"/>
                  <a:pt x="28373" y="34357"/>
                  <a:pt x="27369" y="34608"/>
                </a:cubicBezTo>
                <a:cubicBezTo>
                  <a:pt x="26888" y="34713"/>
                  <a:pt x="26385" y="34671"/>
                  <a:pt x="25925" y="34713"/>
                </a:cubicBezTo>
                <a:cubicBezTo>
                  <a:pt x="25109" y="34733"/>
                  <a:pt x="24335" y="34733"/>
                  <a:pt x="23519" y="34754"/>
                </a:cubicBezTo>
                <a:cubicBezTo>
                  <a:pt x="23289" y="34754"/>
                  <a:pt x="23079" y="34754"/>
                  <a:pt x="22828" y="34775"/>
                </a:cubicBezTo>
                <a:cubicBezTo>
                  <a:pt x="21615" y="34964"/>
                  <a:pt x="20359" y="35152"/>
                  <a:pt x="19125" y="35340"/>
                </a:cubicBezTo>
                <a:cubicBezTo>
                  <a:pt x="18790" y="35382"/>
                  <a:pt x="18414" y="35445"/>
                  <a:pt x="18079" y="35466"/>
                </a:cubicBezTo>
                <a:cubicBezTo>
                  <a:pt x="17765" y="35508"/>
                  <a:pt x="17430" y="35508"/>
                  <a:pt x="17137" y="35591"/>
                </a:cubicBezTo>
                <a:cubicBezTo>
                  <a:pt x="16237" y="35863"/>
                  <a:pt x="15359" y="35821"/>
                  <a:pt x="14459" y="35863"/>
                </a:cubicBezTo>
                <a:cubicBezTo>
                  <a:pt x="13141" y="35884"/>
                  <a:pt x="11781" y="35905"/>
                  <a:pt x="10442" y="35968"/>
                </a:cubicBezTo>
                <a:cubicBezTo>
                  <a:pt x="10253" y="35968"/>
                  <a:pt x="10044" y="35968"/>
                  <a:pt x="9856" y="36031"/>
                </a:cubicBezTo>
                <a:cubicBezTo>
                  <a:pt x="9270" y="36324"/>
                  <a:pt x="8600" y="36303"/>
                  <a:pt x="7973" y="36324"/>
                </a:cubicBezTo>
                <a:cubicBezTo>
                  <a:pt x="6278" y="36345"/>
                  <a:pt x="4583" y="36407"/>
                  <a:pt x="2888" y="36449"/>
                </a:cubicBezTo>
                <a:lnTo>
                  <a:pt x="2784" y="36449"/>
                </a:lnTo>
                <a:cubicBezTo>
                  <a:pt x="2072" y="36449"/>
                  <a:pt x="1884" y="36324"/>
                  <a:pt x="1863" y="35654"/>
                </a:cubicBezTo>
                <a:cubicBezTo>
                  <a:pt x="1800" y="34713"/>
                  <a:pt x="1800" y="33729"/>
                  <a:pt x="1800" y="32788"/>
                </a:cubicBezTo>
                <a:cubicBezTo>
                  <a:pt x="1800" y="31930"/>
                  <a:pt x="1800" y="31093"/>
                  <a:pt x="1570" y="30256"/>
                </a:cubicBezTo>
                <a:cubicBezTo>
                  <a:pt x="1486" y="29942"/>
                  <a:pt x="1486" y="29607"/>
                  <a:pt x="1486" y="29293"/>
                </a:cubicBezTo>
                <a:cubicBezTo>
                  <a:pt x="1465" y="28645"/>
                  <a:pt x="1465" y="27975"/>
                  <a:pt x="1256" y="27347"/>
                </a:cubicBezTo>
                <a:cubicBezTo>
                  <a:pt x="1152" y="27034"/>
                  <a:pt x="1152" y="26657"/>
                  <a:pt x="1152" y="26280"/>
                </a:cubicBezTo>
                <a:cubicBezTo>
                  <a:pt x="1131" y="23937"/>
                  <a:pt x="1131" y="21572"/>
                  <a:pt x="1110" y="19229"/>
                </a:cubicBezTo>
                <a:cubicBezTo>
                  <a:pt x="1110" y="18915"/>
                  <a:pt x="1089" y="18559"/>
                  <a:pt x="1005" y="18246"/>
                </a:cubicBezTo>
                <a:cubicBezTo>
                  <a:pt x="838" y="17702"/>
                  <a:pt x="817" y="17158"/>
                  <a:pt x="817" y="16614"/>
                </a:cubicBezTo>
                <a:cubicBezTo>
                  <a:pt x="817" y="15484"/>
                  <a:pt x="796" y="14375"/>
                  <a:pt x="775" y="13266"/>
                </a:cubicBezTo>
                <a:cubicBezTo>
                  <a:pt x="775" y="13015"/>
                  <a:pt x="733" y="12805"/>
                  <a:pt x="691" y="12575"/>
                </a:cubicBezTo>
                <a:cubicBezTo>
                  <a:pt x="524" y="11822"/>
                  <a:pt x="398" y="11027"/>
                  <a:pt x="461" y="10253"/>
                </a:cubicBezTo>
                <a:cubicBezTo>
                  <a:pt x="482" y="10064"/>
                  <a:pt x="461" y="9855"/>
                  <a:pt x="398" y="9667"/>
                </a:cubicBezTo>
                <a:cubicBezTo>
                  <a:pt x="1" y="8265"/>
                  <a:pt x="147" y="6821"/>
                  <a:pt x="105" y="5378"/>
                </a:cubicBezTo>
                <a:cubicBezTo>
                  <a:pt x="84" y="4373"/>
                  <a:pt x="84" y="3348"/>
                  <a:pt x="84" y="2344"/>
                </a:cubicBezTo>
                <a:cubicBezTo>
                  <a:pt x="84" y="1549"/>
                  <a:pt x="356" y="1193"/>
                  <a:pt x="1152" y="1151"/>
                </a:cubicBezTo>
                <a:cubicBezTo>
                  <a:pt x="1947" y="1088"/>
                  <a:pt x="2721" y="963"/>
                  <a:pt x="3537" y="1256"/>
                </a:cubicBezTo>
                <a:cubicBezTo>
                  <a:pt x="3934" y="1381"/>
                  <a:pt x="4437" y="1277"/>
                  <a:pt x="4876" y="1277"/>
                </a:cubicBezTo>
                <a:cubicBezTo>
                  <a:pt x="7052" y="1235"/>
                  <a:pt x="9249" y="1151"/>
                  <a:pt x="11404" y="1088"/>
                </a:cubicBezTo>
                <a:cubicBezTo>
                  <a:pt x="13580" y="1025"/>
                  <a:pt x="15777" y="963"/>
                  <a:pt x="17953" y="879"/>
                </a:cubicBezTo>
                <a:cubicBezTo>
                  <a:pt x="18204" y="879"/>
                  <a:pt x="18455" y="816"/>
                  <a:pt x="18706" y="774"/>
                </a:cubicBezTo>
                <a:cubicBezTo>
                  <a:pt x="19209" y="712"/>
                  <a:pt x="19732" y="628"/>
                  <a:pt x="20234" y="544"/>
                </a:cubicBezTo>
                <a:cubicBezTo>
                  <a:pt x="20380" y="523"/>
                  <a:pt x="20548" y="544"/>
                  <a:pt x="20694" y="502"/>
                </a:cubicBezTo>
                <a:cubicBezTo>
                  <a:pt x="22138" y="84"/>
                  <a:pt x="23623" y="189"/>
                  <a:pt x="25088" y="126"/>
                </a:cubicBezTo>
                <a:cubicBezTo>
                  <a:pt x="26406" y="84"/>
                  <a:pt x="27704" y="42"/>
                  <a:pt x="29043" y="21"/>
                </a:cubicBezTo>
                <a:cubicBezTo>
                  <a:pt x="29231" y="21"/>
                  <a:pt x="29440" y="0"/>
                  <a:pt x="29608" y="21"/>
                </a:cubicBezTo>
                <a:cubicBezTo>
                  <a:pt x="31554" y="419"/>
                  <a:pt x="33520" y="105"/>
                  <a:pt x="35445" y="126"/>
                </a:cubicBezTo>
                <a:cubicBezTo>
                  <a:pt x="35927" y="126"/>
                  <a:pt x="36408" y="105"/>
                  <a:pt x="36889" y="105"/>
                </a:cubicBezTo>
                <a:cubicBezTo>
                  <a:pt x="37015" y="105"/>
                  <a:pt x="37182" y="84"/>
                  <a:pt x="37245" y="126"/>
                </a:cubicBezTo>
                <a:cubicBezTo>
                  <a:pt x="37726" y="440"/>
                  <a:pt x="38249" y="314"/>
                  <a:pt x="38751" y="314"/>
                </a:cubicBezTo>
                <a:cubicBezTo>
                  <a:pt x="39191" y="335"/>
                  <a:pt x="39651" y="251"/>
                  <a:pt x="40049" y="523"/>
                </a:cubicBezTo>
                <a:cubicBezTo>
                  <a:pt x="40885" y="523"/>
                  <a:pt x="41701" y="565"/>
                  <a:pt x="42518" y="816"/>
                </a:cubicBezTo>
                <a:cubicBezTo>
                  <a:pt x="42664" y="837"/>
                  <a:pt x="42831" y="753"/>
                  <a:pt x="42957" y="712"/>
                </a:cubicBezTo>
                <a:close/>
                <a:moveTo>
                  <a:pt x="42476" y="1821"/>
                </a:moveTo>
                <a:cubicBezTo>
                  <a:pt x="41618" y="2009"/>
                  <a:pt x="40844" y="1402"/>
                  <a:pt x="39965" y="1590"/>
                </a:cubicBezTo>
                <a:cubicBezTo>
                  <a:pt x="39881" y="1611"/>
                  <a:pt x="39756" y="1590"/>
                  <a:pt x="39672" y="1549"/>
                </a:cubicBezTo>
                <a:cubicBezTo>
                  <a:pt x="39128" y="1256"/>
                  <a:pt x="38563" y="1360"/>
                  <a:pt x="37977" y="1339"/>
                </a:cubicBezTo>
                <a:cubicBezTo>
                  <a:pt x="37726" y="1339"/>
                  <a:pt x="37454" y="1360"/>
                  <a:pt x="37224" y="1256"/>
                </a:cubicBezTo>
                <a:cubicBezTo>
                  <a:pt x="36889" y="1088"/>
                  <a:pt x="36533" y="1088"/>
                  <a:pt x="36199" y="1088"/>
                </a:cubicBezTo>
                <a:cubicBezTo>
                  <a:pt x="35341" y="1130"/>
                  <a:pt x="34483" y="1130"/>
                  <a:pt x="33625" y="1151"/>
                </a:cubicBezTo>
                <a:cubicBezTo>
                  <a:pt x="32286" y="1193"/>
                  <a:pt x="30926" y="1297"/>
                  <a:pt x="29587" y="1005"/>
                </a:cubicBezTo>
                <a:cubicBezTo>
                  <a:pt x="29377" y="963"/>
                  <a:pt x="29147" y="984"/>
                  <a:pt x="28917" y="984"/>
                </a:cubicBezTo>
                <a:cubicBezTo>
                  <a:pt x="27473" y="1005"/>
                  <a:pt x="26030" y="1005"/>
                  <a:pt x="24586" y="1088"/>
                </a:cubicBezTo>
                <a:cubicBezTo>
                  <a:pt x="23310" y="1151"/>
                  <a:pt x="22033" y="1046"/>
                  <a:pt x="20778" y="1444"/>
                </a:cubicBezTo>
                <a:cubicBezTo>
                  <a:pt x="20569" y="1507"/>
                  <a:pt x="20338" y="1465"/>
                  <a:pt x="20087" y="1486"/>
                </a:cubicBezTo>
                <a:cubicBezTo>
                  <a:pt x="19794" y="1507"/>
                  <a:pt x="19522" y="1507"/>
                  <a:pt x="19230" y="1611"/>
                </a:cubicBezTo>
                <a:cubicBezTo>
                  <a:pt x="18434" y="1883"/>
                  <a:pt x="17660" y="1862"/>
                  <a:pt x="16844" y="1883"/>
                </a:cubicBezTo>
                <a:cubicBezTo>
                  <a:pt x="16007" y="1904"/>
                  <a:pt x="15170" y="1904"/>
                  <a:pt x="14354" y="1925"/>
                </a:cubicBezTo>
                <a:cubicBezTo>
                  <a:pt x="10881" y="2009"/>
                  <a:pt x="7387" y="2114"/>
                  <a:pt x="3893" y="2176"/>
                </a:cubicBezTo>
                <a:cubicBezTo>
                  <a:pt x="3579" y="2176"/>
                  <a:pt x="3265" y="2114"/>
                  <a:pt x="2951" y="2009"/>
                </a:cubicBezTo>
                <a:cubicBezTo>
                  <a:pt x="2302" y="1800"/>
                  <a:pt x="1654" y="1862"/>
                  <a:pt x="1005" y="1988"/>
                </a:cubicBezTo>
                <a:cubicBezTo>
                  <a:pt x="963" y="2176"/>
                  <a:pt x="942" y="2302"/>
                  <a:pt x="942" y="2427"/>
                </a:cubicBezTo>
                <a:cubicBezTo>
                  <a:pt x="963" y="4290"/>
                  <a:pt x="1026" y="6173"/>
                  <a:pt x="1047" y="8035"/>
                </a:cubicBezTo>
                <a:cubicBezTo>
                  <a:pt x="1340" y="9207"/>
                  <a:pt x="1319" y="10420"/>
                  <a:pt x="1465" y="11613"/>
                </a:cubicBezTo>
                <a:cubicBezTo>
                  <a:pt x="1570" y="12450"/>
                  <a:pt x="1737" y="13287"/>
                  <a:pt x="1696" y="14145"/>
                </a:cubicBezTo>
                <a:cubicBezTo>
                  <a:pt x="1696" y="14563"/>
                  <a:pt x="1696" y="15002"/>
                  <a:pt x="1737" y="15421"/>
                </a:cubicBezTo>
                <a:cubicBezTo>
                  <a:pt x="1779" y="16363"/>
                  <a:pt x="1675" y="17346"/>
                  <a:pt x="1988" y="18246"/>
                </a:cubicBezTo>
                <a:cubicBezTo>
                  <a:pt x="2072" y="18497"/>
                  <a:pt x="2072" y="18769"/>
                  <a:pt x="2072" y="19041"/>
                </a:cubicBezTo>
                <a:cubicBezTo>
                  <a:pt x="2093" y="21070"/>
                  <a:pt x="2114" y="23079"/>
                  <a:pt x="2177" y="25129"/>
                </a:cubicBezTo>
                <a:cubicBezTo>
                  <a:pt x="2177" y="25820"/>
                  <a:pt x="2156" y="26510"/>
                  <a:pt x="2302" y="27159"/>
                </a:cubicBezTo>
                <a:cubicBezTo>
                  <a:pt x="2470" y="27912"/>
                  <a:pt x="2532" y="28666"/>
                  <a:pt x="2532" y="29398"/>
                </a:cubicBezTo>
                <a:cubicBezTo>
                  <a:pt x="2532" y="29691"/>
                  <a:pt x="2574" y="30005"/>
                  <a:pt x="2679" y="30256"/>
                </a:cubicBezTo>
                <a:cubicBezTo>
                  <a:pt x="2825" y="30737"/>
                  <a:pt x="2888" y="31218"/>
                  <a:pt x="2888" y="31700"/>
                </a:cubicBezTo>
                <a:cubicBezTo>
                  <a:pt x="2888" y="32516"/>
                  <a:pt x="2888" y="33352"/>
                  <a:pt x="2909" y="34148"/>
                </a:cubicBezTo>
                <a:cubicBezTo>
                  <a:pt x="2909" y="34545"/>
                  <a:pt x="2888" y="34943"/>
                  <a:pt x="3035" y="35319"/>
                </a:cubicBezTo>
                <a:cubicBezTo>
                  <a:pt x="3160" y="35319"/>
                  <a:pt x="3307" y="35361"/>
                  <a:pt x="3432" y="35361"/>
                </a:cubicBezTo>
                <a:cubicBezTo>
                  <a:pt x="5001" y="35319"/>
                  <a:pt x="6571" y="35298"/>
                  <a:pt x="8140" y="35236"/>
                </a:cubicBezTo>
                <a:cubicBezTo>
                  <a:pt x="8579" y="35194"/>
                  <a:pt x="9019" y="35089"/>
                  <a:pt x="9479" y="35005"/>
                </a:cubicBezTo>
                <a:cubicBezTo>
                  <a:pt x="9730" y="34964"/>
                  <a:pt x="9960" y="34880"/>
                  <a:pt x="10232" y="34880"/>
                </a:cubicBezTo>
                <a:cubicBezTo>
                  <a:pt x="12053" y="34838"/>
                  <a:pt x="13894" y="34796"/>
                  <a:pt x="15693" y="34754"/>
                </a:cubicBezTo>
                <a:cubicBezTo>
                  <a:pt x="15924" y="34754"/>
                  <a:pt x="16175" y="34754"/>
                  <a:pt x="16342" y="34671"/>
                </a:cubicBezTo>
                <a:cubicBezTo>
                  <a:pt x="17012" y="34441"/>
                  <a:pt x="17681" y="34461"/>
                  <a:pt x="18330" y="34357"/>
                </a:cubicBezTo>
                <a:cubicBezTo>
                  <a:pt x="19355" y="34210"/>
                  <a:pt x="20380" y="34106"/>
                  <a:pt x="21364" y="33938"/>
                </a:cubicBezTo>
                <a:cubicBezTo>
                  <a:pt x="22138" y="33813"/>
                  <a:pt x="22891" y="33645"/>
                  <a:pt x="23644" y="33687"/>
                </a:cubicBezTo>
                <a:cubicBezTo>
                  <a:pt x="24084" y="33687"/>
                  <a:pt x="24544" y="33687"/>
                  <a:pt x="24984" y="33645"/>
                </a:cubicBezTo>
                <a:cubicBezTo>
                  <a:pt x="26113" y="33604"/>
                  <a:pt x="27243" y="33708"/>
                  <a:pt x="28331" y="33311"/>
                </a:cubicBezTo>
                <a:cubicBezTo>
                  <a:pt x="28499" y="33269"/>
                  <a:pt x="28645" y="33269"/>
                  <a:pt x="28813" y="33269"/>
                </a:cubicBezTo>
                <a:cubicBezTo>
                  <a:pt x="29712" y="33227"/>
                  <a:pt x="30654" y="33185"/>
                  <a:pt x="31595" y="33185"/>
                </a:cubicBezTo>
                <a:cubicBezTo>
                  <a:pt x="31909" y="33185"/>
                  <a:pt x="32223" y="33227"/>
                  <a:pt x="32537" y="33332"/>
                </a:cubicBezTo>
                <a:cubicBezTo>
                  <a:pt x="32997" y="33499"/>
                  <a:pt x="33416" y="33499"/>
                  <a:pt x="33876" y="33478"/>
                </a:cubicBezTo>
                <a:cubicBezTo>
                  <a:pt x="34587" y="33415"/>
                  <a:pt x="35299" y="33394"/>
                  <a:pt x="35989" y="33373"/>
                </a:cubicBezTo>
                <a:cubicBezTo>
                  <a:pt x="36157" y="33373"/>
                  <a:pt x="36345" y="33373"/>
                  <a:pt x="36471" y="33436"/>
                </a:cubicBezTo>
                <a:cubicBezTo>
                  <a:pt x="36889" y="33666"/>
                  <a:pt x="37328" y="33624"/>
                  <a:pt x="37768" y="33624"/>
                </a:cubicBezTo>
                <a:cubicBezTo>
                  <a:pt x="38019" y="33624"/>
                  <a:pt x="38249" y="33583"/>
                  <a:pt x="38437" y="33666"/>
                </a:cubicBezTo>
                <a:cubicBezTo>
                  <a:pt x="39086" y="33938"/>
                  <a:pt x="39818" y="33834"/>
                  <a:pt x="40488" y="34043"/>
                </a:cubicBezTo>
                <a:cubicBezTo>
                  <a:pt x="40739" y="34127"/>
                  <a:pt x="40990" y="34127"/>
                  <a:pt x="41262" y="34127"/>
                </a:cubicBezTo>
                <a:cubicBezTo>
                  <a:pt x="42099" y="34127"/>
                  <a:pt x="42957" y="34106"/>
                  <a:pt x="43794" y="34085"/>
                </a:cubicBezTo>
                <a:cubicBezTo>
                  <a:pt x="43731" y="33729"/>
                  <a:pt x="43689" y="33415"/>
                  <a:pt x="43689" y="33101"/>
                </a:cubicBezTo>
                <a:cubicBezTo>
                  <a:pt x="43668" y="32306"/>
                  <a:pt x="43689" y="31469"/>
                  <a:pt x="43689" y="30653"/>
                </a:cubicBezTo>
                <a:lnTo>
                  <a:pt x="43606" y="22891"/>
                </a:lnTo>
                <a:cubicBezTo>
                  <a:pt x="43585" y="20317"/>
                  <a:pt x="43564" y="17785"/>
                  <a:pt x="43564" y="15212"/>
                </a:cubicBezTo>
                <a:cubicBezTo>
                  <a:pt x="43564" y="14626"/>
                  <a:pt x="43501" y="14040"/>
                  <a:pt x="43375" y="13475"/>
                </a:cubicBezTo>
                <a:cubicBezTo>
                  <a:pt x="43292" y="13119"/>
                  <a:pt x="43208" y="12764"/>
                  <a:pt x="43208" y="12429"/>
                </a:cubicBezTo>
                <a:cubicBezTo>
                  <a:pt x="43187" y="11801"/>
                  <a:pt x="43250" y="11173"/>
                  <a:pt x="43208" y="10567"/>
                </a:cubicBezTo>
                <a:cubicBezTo>
                  <a:pt x="43208" y="10253"/>
                  <a:pt x="43208" y="9876"/>
                  <a:pt x="43103" y="9604"/>
                </a:cubicBezTo>
                <a:cubicBezTo>
                  <a:pt x="42894" y="8976"/>
                  <a:pt x="42831" y="8349"/>
                  <a:pt x="42873" y="7658"/>
                </a:cubicBezTo>
                <a:cubicBezTo>
                  <a:pt x="42894" y="7240"/>
                  <a:pt x="42894" y="6800"/>
                  <a:pt x="42894" y="6382"/>
                </a:cubicBezTo>
                <a:cubicBezTo>
                  <a:pt x="42894" y="5733"/>
                  <a:pt x="42894" y="5064"/>
                  <a:pt x="42852" y="4415"/>
                </a:cubicBezTo>
                <a:cubicBezTo>
                  <a:pt x="42748" y="3599"/>
                  <a:pt x="42622" y="2825"/>
                  <a:pt x="42476" y="182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685800"/>
            <a:endParaRPr sz="1800">
              <a:solidFill>
                <a:srgbClr val="000000"/>
              </a:solidFill>
            </a:endParaRPr>
          </a:p>
        </p:txBody>
      </p:sp>
      <p:sp>
        <p:nvSpPr>
          <p:cNvPr id="11" name="Google Shape;11;p2"/>
          <p:cNvSpPr txBox="1">
            <a:spLocks noGrp="1"/>
          </p:cNvSpPr>
          <p:nvPr>
            <p:ph type="ctrTitle"/>
          </p:nvPr>
        </p:nvSpPr>
        <p:spPr>
          <a:xfrm>
            <a:off x="1238249" y="1008538"/>
            <a:ext cx="66675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75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ubTitle" idx="1"/>
          </p:nvPr>
        </p:nvSpPr>
        <p:spPr>
          <a:xfrm>
            <a:off x="3200400" y="3239750"/>
            <a:ext cx="2743200" cy="89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13950108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 preserve="1">
  <p:cSld name="Section 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1601400" y="2435650"/>
            <a:ext cx="59412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600"/>
              <a:buNone/>
              <a:defRPr sz="4500">
                <a:solidFill>
                  <a:schemeClr val="accent3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600"/>
              <a:buNone/>
              <a:defRPr sz="3600">
                <a:solidFill>
                  <a:schemeClr val="accent3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600"/>
              <a:buNone/>
              <a:defRPr sz="3600">
                <a:solidFill>
                  <a:schemeClr val="accent3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600"/>
              <a:buNone/>
              <a:defRPr sz="3600">
                <a:solidFill>
                  <a:schemeClr val="accent3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600"/>
              <a:buNone/>
              <a:defRPr sz="3600">
                <a:solidFill>
                  <a:schemeClr val="accent3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600"/>
              <a:buNone/>
              <a:defRPr sz="3600">
                <a:solidFill>
                  <a:schemeClr val="accent3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600"/>
              <a:buNone/>
              <a:defRPr sz="3600">
                <a:solidFill>
                  <a:schemeClr val="accent3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600"/>
              <a:buNone/>
              <a:defRPr sz="3600">
                <a:solidFill>
                  <a:schemeClr val="accent3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600"/>
              <a:buNone/>
              <a:defRPr sz="3600">
                <a:solidFill>
                  <a:schemeClr val="accent3"/>
                </a:solidFill>
              </a:defRPr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ubTitle" idx="1"/>
          </p:nvPr>
        </p:nvSpPr>
        <p:spPr>
          <a:xfrm>
            <a:off x="2381400" y="3158500"/>
            <a:ext cx="4381200" cy="43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16" name="Google Shape;16;p3"/>
          <p:cNvSpPr txBox="1">
            <a:spLocks noGrp="1"/>
          </p:cNvSpPr>
          <p:nvPr>
            <p:ph type="title" idx="2" hasCustomPrompt="1"/>
          </p:nvPr>
        </p:nvSpPr>
        <p:spPr>
          <a:xfrm>
            <a:off x="3932700" y="1545775"/>
            <a:ext cx="1278600" cy="76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7000">
                <a:solidFill>
                  <a:schemeClr val="accent3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9pPr>
          </a:lstStyle>
          <a:p>
            <a:r>
              <a:t>xx%</a:t>
            </a:r>
          </a:p>
        </p:txBody>
      </p:sp>
    </p:spTree>
    <p:extLst>
      <p:ext uri="{BB962C8B-B14F-4D97-AF65-F5344CB8AC3E}">
        <p14:creationId xmlns:p14="http://schemas.microsoft.com/office/powerpoint/2010/main" val="76459842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 preserve="1">
  <p:cSld name="Title and two 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720100" y="445025"/>
            <a:ext cx="7704000" cy="1136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subTitle" idx="1"/>
          </p:nvPr>
        </p:nvSpPr>
        <p:spPr>
          <a:xfrm>
            <a:off x="996225" y="2127875"/>
            <a:ext cx="3333300" cy="682800"/>
          </a:xfrm>
          <a:prstGeom prst="rect">
            <a:avLst/>
          </a:prstGeom>
        </p:spPr>
        <p:txBody>
          <a:bodyPr spcFirstLastPara="1" wrap="square" lIns="0" tIns="91425" rIns="0" bIns="91425" anchor="t" anchorCtr="0">
            <a:noAutofit/>
          </a:bodyPr>
          <a:lstStyle>
            <a:lvl1pPr lvl="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1pPr>
            <a:lvl2pPr lvl="1" rtl="0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2pPr>
            <a:lvl3pPr lvl="2" rtl="0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3pPr>
            <a:lvl4pPr lvl="3" rtl="0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4pPr>
            <a:lvl5pPr lvl="4" rtl="0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5pPr>
            <a:lvl6pPr lvl="5" rtl="0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6pPr>
            <a:lvl7pPr lvl="6" rtl="0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7pPr>
            <a:lvl8pPr lvl="7" rtl="0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8pPr>
            <a:lvl9pPr lvl="8" rtl="0">
              <a:lnSpc>
                <a:spcPct val="80000"/>
              </a:lnSpc>
              <a:spcBef>
                <a:spcPts val="1600"/>
              </a:spcBef>
              <a:spcAft>
                <a:spcPts val="160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subTitle" idx="2"/>
          </p:nvPr>
        </p:nvSpPr>
        <p:spPr>
          <a:xfrm>
            <a:off x="996225" y="2831850"/>
            <a:ext cx="3333300" cy="682800"/>
          </a:xfrm>
          <a:prstGeom prst="rect">
            <a:avLst/>
          </a:prstGeom>
        </p:spPr>
        <p:txBody>
          <a:bodyPr spcFirstLastPara="1" wrap="square" lIns="0" tIns="91425" rIns="0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 lvl="1" rtl="0">
              <a:spcBef>
                <a:spcPts val="1600"/>
              </a:spcBef>
              <a:spcAft>
                <a:spcPts val="0"/>
              </a:spcAft>
              <a:buNone/>
              <a:defRPr sz="1400"/>
            </a:lvl2pPr>
            <a:lvl3pPr lvl="2" rtl="0">
              <a:spcBef>
                <a:spcPts val="1600"/>
              </a:spcBef>
              <a:spcAft>
                <a:spcPts val="0"/>
              </a:spcAft>
              <a:buNone/>
              <a:defRPr sz="1400"/>
            </a:lvl3pPr>
            <a:lvl4pPr lvl="3" rtl="0">
              <a:spcBef>
                <a:spcPts val="1600"/>
              </a:spcBef>
              <a:spcAft>
                <a:spcPts val="0"/>
              </a:spcAft>
              <a:buNone/>
              <a:defRPr sz="1400"/>
            </a:lvl4pPr>
            <a:lvl5pPr lvl="4" rtl="0">
              <a:spcBef>
                <a:spcPts val="1600"/>
              </a:spcBef>
              <a:spcAft>
                <a:spcPts val="0"/>
              </a:spcAft>
              <a:buNone/>
              <a:defRPr sz="1400"/>
            </a:lvl5pPr>
            <a:lvl6pPr lvl="5" rtl="0">
              <a:spcBef>
                <a:spcPts val="1600"/>
              </a:spcBef>
              <a:spcAft>
                <a:spcPts val="0"/>
              </a:spcAft>
              <a:buNone/>
              <a:defRPr sz="1400"/>
            </a:lvl6pPr>
            <a:lvl7pPr lvl="6" rtl="0">
              <a:spcBef>
                <a:spcPts val="1600"/>
              </a:spcBef>
              <a:spcAft>
                <a:spcPts val="0"/>
              </a:spcAft>
              <a:buNone/>
              <a:defRPr sz="1400"/>
            </a:lvl7pPr>
            <a:lvl8pPr lvl="7" rtl="0">
              <a:spcBef>
                <a:spcPts val="1600"/>
              </a:spcBef>
              <a:spcAft>
                <a:spcPts val="0"/>
              </a:spcAft>
              <a:buNone/>
              <a:defRPr sz="1400"/>
            </a:lvl8pPr>
            <a:lvl9pPr lvl="8" rtl="0">
              <a:spcBef>
                <a:spcPts val="1600"/>
              </a:spcBef>
              <a:spcAft>
                <a:spcPts val="1600"/>
              </a:spcAft>
              <a:buNone/>
              <a:defRPr sz="1400"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ubTitle" idx="3"/>
          </p:nvPr>
        </p:nvSpPr>
        <p:spPr>
          <a:xfrm>
            <a:off x="4737648" y="2127875"/>
            <a:ext cx="3333300" cy="682800"/>
          </a:xfrm>
          <a:prstGeom prst="rect">
            <a:avLst/>
          </a:prstGeom>
        </p:spPr>
        <p:txBody>
          <a:bodyPr spcFirstLastPara="1" wrap="square" lIns="0" tIns="91425" rIns="0" bIns="91425" anchor="t" anchorCtr="0">
            <a:noAutofit/>
          </a:bodyPr>
          <a:lstStyle>
            <a:lvl1pPr lvl="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1pPr>
            <a:lvl2pPr lvl="1" rtl="0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2pPr>
            <a:lvl3pPr lvl="2" rtl="0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3pPr>
            <a:lvl4pPr lvl="3" rtl="0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4pPr>
            <a:lvl5pPr lvl="4" rtl="0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5pPr>
            <a:lvl6pPr lvl="5" rtl="0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6pPr>
            <a:lvl7pPr lvl="6" rtl="0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7pPr>
            <a:lvl8pPr lvl="7" rtl="0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8pPr>
            <a:lvl9pPr lvl="8" rtl="0">
              <a:lnSpc>
                <a:spcPct val="80000"/>
              </a:lnSpc>
              <a:spcBef>
                <a:spcPts val="1600"/>
              </a:spcBef>
              <a:spcAft>
                <a:spcPts val="160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25" name="Google Shape;25;p5"/>
          <p:cNvSpPr txBox="1">
            <a:spLocks noGrp="1"/>
          </p:cNvSpPr>
          <p:nvPr>
            <p:ph type="subTitle" idx="4"/>
          </p:nvPr>
        </p:nvSpPr>
        <p:spPr>
          <a:xfrm>
            <a:off x="4737648" y="2831850"/>
            <a:ext cx="3333300" cy="682800"/>
          </a:xfrm>
          <a:prstGeom prst="rect">
            <a:avLst/>
          </a:prstGeom>
        </p:spPr>
        <p:txBody>
          <a:bodyPr spcFirstLastPara="1" wrap="square" lIns="0" tIns="91425" rIns="0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 lvl="1" rtl="0">
              <a:spcBef>
                <a:spcPts val="1600"/>
              </a:spcBef>
              <a:spcAft>
                <a:spcPts val="0"/>
              </a:spcAft>
              <a:buNone/>
              <a:defRPr sz="1400"/>
            </a:lvl2pPr>
            <a:lvl3pPr lvl="2" rtl="0">
              <a:spcBef>
                <a:spcPts val="1600"/>
              </a:spcBef>
              <a:spcAft>
                <a:spcPts val="0"/>
              </a:spcAft>
              <a:buNone/>
              <a:defRPr sz="1400"/>
            </a:lvl3pPr>
            <a:lvl4pPr lvl="3" rtl="0">
              <a:spcBef>
                <a:spcPts val="1600"/>
              </a:spcBef>
              <a:spcAft>
                <a:spcPts val="0"/>
              </a:spcAft>
              <a:buNone/>
              <a:defRPr sz="1400"/>
            </a:lvl4pPr>
            <a:lvl5pPr lvl="4" rtl="0">
              <a:spcBef>
                <a:spcPts val="1600"/>
              </a:spcBef>
              <a:spcAft>
                <a:spcPts val="0"/>
              </a:spcAft>
              <a:buNone/>
              <a:defRPr sz="1400"/>
            </a:lvl5pPr>
            <a:lvl6pPr lvl="5" rtl="0">
              <a:spcBef>
                <a:spcPts val="1600"/>
              </a:spcBef>
              <a:spcAft>
                <a:spcPts val="0"/>
              </a:spcAft>
              <a:buNone/>
              <a:defRPr sz="1400"/>
            </a:lvl6pPr>
            <a:lvl7pPr lvl="6" rtl="0">
              <a:spcBef>
                <a:spcPts val="1600"/>
              </a:spcBef>
              <a:spcAft>
                <a:spcPts val="0"/>
              </a:spcAft>
              <a:buNone/>
              <a:defRPr sz="1400"/>
            </a:lvl7pPr>
            <a:lvl8pPr lvl="7" rtl="0">
              <a:spcBef>
                <a:spcPts val="1600"/>
              </a:spcBef>
              <a:spcAft>
                <a:spcPts val="0"/>
              </a:spcAft>
              <a:buNone/>
              <a:defRPr sz="1400"/>
            </a:lvl8pPr>
            <a:lvl9pPr lvl="8" rtl="0">
              <a:spcBef>
                <a:spcPts val="1600"/>
              </a:spcBef>
              <a:spcAft>
                <a:spcPts val="1600"/>
              </a:spcAft>
              <a:buNone/>
              <a:defRPr sz="1400"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22533644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CAB675-0451-46BA-B838-2996E7357EA3}" type="datetimeFigureOut">
              <a:rPr lang="en-US" smtClean="0"/>
              <a:t>10/26/21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664AD2-069D-416A-AF7A-E600FA375D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694560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 preserve="1">
  <p:cSld name="Title only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6"/>
          <p:cNvSpPr txBox="1">
            <a:spLocks noGrp="1"/>
          </p:cNvSpPr>
          <p:nvPr>
            <p:ph type="title"/>
          </p:nvPr>
        </p:nvSpPr>
        <p:spPr>
          <a:xfrm>
            <a:off x="720150" y="445025"/>
            <a:ext cx="7703700" cy="1136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235137339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 preserve="1">
  <p:cSld name="One column 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720000" y="482679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996225" y="1487350"/>
            <a:ext cx="3213900" cy="2781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189" lvl="0" indent="-317492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Char char="●"/>
              <a:defRPr sz="1600"/>
            </a:lvl1pPr>
            <a:lvl2pPr marL="914378" lvl="1" indent="-317492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566" lvl="2" indent="-317492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754" lvl="3" indent="-317492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5943" lvl="4" indent="-317492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132" lvl="5" indent="-317492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320" lvl="6" indent="-317492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509" lvl="7" indent="-317492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697" lvl="8" indent="-317492" rtl="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90914419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 preserve="1">
  <p:cSld name="Section title and description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9"/>
          <p:cNvSpPr txBox="1">
            <a:spLocks noGrp="1"/>
          </p:cNvSpPr>
          <p:nvPr>
            <p:ph type="title"/>
          </p:nvPr>
        </p:nvSpPr>
        <p:spPr>
          <a:xfrm>
            <a:off x="992625" y="1305975"/>
            <a:ext cx="2950800" cy="10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1pPr>
            <a:lvl2pPr lvl="1" algn="ctr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2pPr>
            <a:lvl3pPr lvl="2" algn="ctr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3pPr>
            <a:lvl4pPr lvl="3" algn="ctr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4pPr>
            <a:lvl5pPr lvl="4" algn="ctr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5pPr>
            <a:lvl6pPr lvl="5" algn="ctr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6pPr>
            <a:lvl7pPr lvl="6" algn="ctr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7pPr>
            <a:lvl8pPr lvl="7" algn="ctr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8pPr>
            <a:lvl9pPr lvl="8" algn="ctr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5" name="Google Shape;35;p9"/>
          <p:cNvSpPr txBox="1">
            <a:spLocks noGrp="1"/>
          </p:cNvSpPr>
          <p:nvPr>
            <p:ph type="subTitle" idx="1"/>
          </p:nvPr>
        </p:nvSpPr>
        <p:spPr>
          <a:xfrm>
            <a:off x="992625" y="2449425"/>
            <a:ext cx="2950800" cy="1388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348162205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 preserve="1">
  <p:cSld name="Caption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10"/>
          <p:cNvSpPr txBox="1">
            <a:spLocks noGrp="1"/>
          </p:cNvSpPr>
          <p:nvPr>
            <p:ph type="title"/>
          </p:nvPr>
        </p:nvSpPr>
        <p:spPr>
          <a:xfrm>
            <a:off x="2385750" y="445025"/>
            <a:ext cx="4372500" cy="1136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381914723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 preserve="1">
  <p:cSld name="Big number"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11"/>
          <p:cNvSpPr txBox="1">
            <a:spLocks noGrp="1"/>
          </p:cNvSpPr>
          <p:nvPr>
            <p:ph type="title" hasCustomPrompt="1"/>
          </p:nvPr>
        </p:nvSpPr>
        <p:spPr>
          <a:xfrm>
            <a:off x="1905000" y="1657350"/>
            <a:ext cx="5334000" cy="1641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0"/>
              <a:buNone/>
              <a:defRPr sz="10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0" name="Google Shape;40;p11"/>
          <p:cNvSpPr txBox="1">
            <a:spLocks noGrp="1"/>
          </p:cNvSpPr>
          <p:nvPr>
            <p:ph type="body" idx="1"/>
          </p:nvPr>
        </p:nvSpPr>
        <p:spPr>
          <a:xfrm>
            <a:off x="1905000" y="3304625"/>
            <a:ext cx="5334000" cy="52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189" lvl="0" indent="-317492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800"/>
            </a:lvl1pPr>
            <a:lvl2pPr marL="914378" lvl="1" indent="-317492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566" lvl="2" indent="-317492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754" lvl="3" indent="-317492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5943" lvl="4" indent="-317492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132" lvl="5" indent="-317492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320" lvl="6" indent="-317492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509" lvl="7" indent="-317492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697" lvl="8" indent="-317492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858614078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Blank">
    <p:bg>
      <p:bgPr>
        <a:noFill/>
        <a:effectLst/>
      </p:bgPr>
    </p:bg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62155096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 preserve="1">
  <p:cSld name="Table of contents"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13"/>
          <p:cNvSpPr txBox="1">
            <a:spLocks noGrp="1"/>
          </p:cNvSpPr>
          <p:nvPr>
            <p:ph type="title"/>
          </p:nvPr>
        </p:nvSpPr>
        <p:spPr>
          <a:xfrm>
            <a:off x="720000" y="482679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44" name="Google Shape;44;p13"/>
          <p:cNvSpPr txBox="1">
            <a:spLocks noGrp="1"/>
          </p:cNvSpPr>
          <p:nvPr>
            <p:ph type="subTitle" idx="1"/>
          </p:nvPr>
        </p:nvSpPr>
        <p:spPr>
          <a:xfrm>
            <a:off x="2515650" y="1551800"/>
            <a:ext cx="17883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Patrick Hand SC"/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1pPr>
            <a:lvl2pPr lvl="1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Patrick Hand SC"/>
              <a:buNone/>
              <a:defRPr sz="18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2pPr>
            <a:lvl3pPr lvl="2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Patrick Hand SC"/>
              <a:buNone/>
              <a:defRPr sz="18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3pPr>
            <a:lvl4pPr lvl="3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Patrick Hand SC"/>
              <a:buNone/>
              <a:defRPr sz="18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4pPr>
            <a:lvl5pPr lvl="4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Patrick Hand SC"/>
              <a:buNone/>
              <a:defRPr sz="18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5pPr>
            <a:lvl6pPr lvl="5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Patrick Hand SC"/>
              <a:buNone/>
              <a:defRPr sz="18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6pPr>
            <a:lvl7pPr lvl="6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Patrick Hand SC"/>
              <a:buNone/>
              <a:defRPr sz="18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7pPr>
            <a:lvl8pPr lvl="7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Patrick Hand SC"/>
              <a:buNone/>
              <a:defRPr sz="18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8pPr>
            <a:lvl9pPr lvl="8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accent3"/>
              </a:buClr>
              <a:buSzPts val="1800"/>
              <a:buFont typeface="Patrick Hand SC"/>
              <a:buNone/>
              <a:defRPr sz="18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45" name="Google Shape;45;p13"/>
          <p:cNvSpPr txBox="1">
            <a:spLocks noGrp="1"/>
          </p:cNvSpPr>
          <p:nvPr>
            <p:ph type="subTitle" idx="2"/>
          </p:nvPr>
        </p:nvSpPr>
        <p:spPr>
          <a:xfrm>
            <a:off x="6225925" y="1551800"/>
            <a:ext cx="11751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Patrick Hand SC"/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1pPr>
            <a:lvl2pPr lvl="1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Patrick Hand SC"/>
              <a:buNone/>
              <a:defRPr sz="18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2pPr>
            <a:lvl3pPr lvl="2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Patrick Hand SC"/>
              <a:buNone/>
              <a:defRPr sz="18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3pPr>
            <a:lvl4pPr lvl="3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Patrick Hand SC"/>
              <a:buNone/>
              <a:defRPr sz="18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4pPr>
            <a:lvl5pPr lvl="4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Patrick Hand SC"/>
              <a:buNone/>
              <a:defRPr sz="18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5pPr>
            <a:lvl6pPr lvl="5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Patrick Hand SC"/>
              <a:buNone/>
              <a:defRPr sz="18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6pPr>
            <a:lvl7pPr lvl="6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Patrick Hand SC"/>
              <a:buNone/>
              <a:defRPr sz="18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7pPr>
            <a:lvl8pPr lvl="7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Patrick Hand SC"/>
              <a:buNone/>
              <a:defRPr sz="18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8pPr>
            <a:lvl9pPr lvl="8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accent3"/>
              </a:buClr>
              <a:buSzPts val="1800"/>
              <a:buFont typeface="Patrick Hand SC"/>
              <a:buNone/>
              <a:defRPr sz="18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46" name="Google Shape;46;p13"/>
          <p:cNvSpPr txBox="1">
            <a:spLocks noGrp="1"/>
          </p:cNvSpPr>
          <p:nvPr>
            <p:ph type="subTitle" idx="3"/>
          </p:nvPr>
        </p:nvSpPr>
        <p:spPr>
          <a:xfrm>
            <a:off x="6225925" y="2083999"/>
            <a:ext cx="17883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47" name="Google Shape;47;p13"/>
          <p:cNvSpPr txBox="1">
            <a:spLocks noGrp="1"/>
          </p:cNvSpPr>
          <p:nvPr>
            <p:ph type="subTitle" idx="4"/>
          </p:nvPr>
        </p:nvSpPr>
        <p:spPr>
          <a:xfrm>
            <a:off x="2515650" y="2083999"/>
            <a:ext cx="17883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48" name="Google Shape;48;p13"/>
          <p:cNvSpPr txBox="1">
            <a:spLocks noGrp="1"/>
          </p:cNvSpPr>
          <p:nvPr>
            <p:ph type="subTitle" idx="5"/>
          </p:nvPr>
        </p:nvSpPr>
        <p:spPr>
          <a:xfrm>
            <a:off x="2515650" y="3145400"/>
            <a:ext cx="17883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Patrick Hand SC"/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1pPr>
            <a:lvl2pPr lvl="1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Patrick Hand SC"/>
              <a:buNone/>
              <a:defRPr sz="18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2pPr>
            <a:lvl3pPr lvl="2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Patrick Hand SC"/>
              <a:buNone/>
              <a:defRPr sz="18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3pPr>
            <a:lvl4pPr lvl="3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Patrick Hand SC"/>
              <a:buNone/>
              <a:defRPr sz="18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4pPr>
            <a:lvl5pPr lvl="4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Patrick Hand SC"/>
              <a:buNone/>
              <a:defRPr sz="18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5pPr>
            <a:lvl6pPr lvl="5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Patrick Hand SC"/>
              <a:buNone/>
              <a:defRPr sz="18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6pPr>
            <a:lvl7pPr lvl="6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Patrick Hand SC"/>
              <a:buNone/>
              <a:defRPr sz="18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7pPr>
            <a:lvl8pPr lvl="7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Patrick Hand SC"/>
              <a:buNone/>
              <a:defRPr sz="18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8pPr>
            <a:lvl9pPr lvl="8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accent3"/>
              </a:buClr>
              <a:buSzPts val="1800"/>
              <a:buFont typeface="Patrick Hand SC"/>
              <a:buNone/>
              <a:defRPr sz="18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49" name="Google Shape;49;p13"/>
          <p:cNvSpPr txBox="1">
            <a:spLocks noGrp="1"/>
          </p:cNvSpPr>
          <p:nvPr>
            <p:ph type="subTitle" idx="6"/>
          </p:nvPr>
        </p:nvSpPr>
        <p:spPr>
          <a:xfrm>
            <a:off x="6225925" y="3145400"/>
            <a:ext cx="17883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Patrick Hand SC"/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1pPr>
            <a:lvl2pPr lvl="1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Patrick Hand SC"/>
              <a:buNone/>
              <a:defRPr sz="18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2pPr>
            <a:lvl3pPr lvl="2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Patrick Hand SC"/>
              <a:buNone/>
              <a:defRPr sz="18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3pPr>
            <a:lvl4pPr lvl="3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Patrick Hand SC"/>
              <a:buNone/>
              <a:defRPr sz="18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4pPr>
            <a:lvl5pPr lvl="4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Patrick Hand SC"/>
              <a:buNone/>
              <a:defRPr sz="18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5pPr>
            <a:lvl6pPr lvl="5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Patrick Hand SC"/>
              <a:buNone/>
              <a:defRPr sz="18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6pPr>
            <a:lvl7pPr lvl="6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Patrick Hand SC"/>
              <a:buNone/>
              <a:defRPr sz="18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7pPr>
            <a:lvl8pPr lvl="7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Patrick Hand SC"/>
              <a:buNone/>
              <a:defRPr sz="18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8pPr>
            <a:lvl9pPr lvl="8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accent3"/>
              </a:buClr>
              <a:buSzPts val="1800"/>
              <a:buFont typeface="Patrick Hand SC"/>
              <a:buNone/>
              <a:defRPr sz="18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50" name="Google Shape;50;p13"/>
          <p:cNvSpPr txBox="1">
            <a:spLocks noGrp="1"/>
          </p:cNvSpPr>
          <p:nvPr>
            <p:ph type="subTitle" idx="7"/>
          </p:nvPr>
        </p:nvSpPr>
        <p:spPr>
          <a:xfrm>
            <a:off x="6225925" y="3677599"/>
            <a:ext cx="17883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51" name="Google Shape;51;p13"/>
          <p:cNvSpPr txBox="1">
            <a:spLocks noGrp="1"/>
          </p:cNvSpPr>
          <p:nvPr>
            <p:ph type="subTitle" idx="8"/>
          </p:nvPr>
        </p:nvSpPr>
        <p:spPr>
          <a:xfrm>
            <a:off x="2515650" y="3677599"/>
            <a:ext cx="17883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52" name="Google Shape;52;p13"/>
          <p:cNvSpPr txBox="1">
            <a:spLocks noGrp="1"/>
          </p:cNvSpPr>
          <p:nvPr>
            <p:ph type="title" idx="9" hasCustomPrompt="1"/>
          </p:nvPr>
        </p:nvSpPr>
        <p:spPr>
          <a:xfrm>
            <a:off x="1129775" y="1679875"/>
            <a:ext cx="1278600" cy="76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7000">
                <a:solidFill>
                  <a:schemeClr val="accent3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53" name="Google Shape;53;p13"/>
          <p:cNvSpPr txBox="1">
            <a:spLocks noGrp="1"/>
          </p:cNvSpPr>
          <p:nvPr>
            <p:ph type="title" idx="13" hasCustomPrompt="1"/>
          </p:nvPr>
        </p:nvSpPr>
        <p:spPr>
          <a:xfrm>
            <a:off x="4842075" y="1679938"/>
            <a:ext cx="1278600" cy="76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7000">
                <a:solidFill>
                  <a:schemeClr val="accent3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54" name="Google Shape;54;p13"/>
          <p:cNvSpPr txBox="1">
            <a:spLocks noGrp="1"/>
          </p:cNvSpPr>
          <p:nvPr>
            <p:ph type="title" idx="14" hasCustomPrompt="1"/>
          </p:nvPr>
        </p:nvSpPr>
        <p:spPr>
          <a:xfrm>
            <a:off x="1129775" y="3251563"/>
            <a:ext cx="1278600" cy="76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7000">
                <a:solidFill>
                  <a:schemeClr val="accent3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55" name="Google Shape;55;p13"/>
          <p:cNvSpPr txBox="1">
            <a:spLocks noGrp="1"/>
          </p:cNvSpPr>
          <p:nvPr>
            <p:ph type="title" idx="15" hasCustomPrompt="1"/>
          </p:nvPr>
        </p:nvSpPr>
        <p:spPr>
          <a:xfrm>
            <a:off x="4842075" y="3251563"/>
            <a:ext cx="1278600" cy="76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7000">
                <a:solidFill>
                  <a:schemeClr val="accent3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9pPr>
          </a:lstStyle>
          <a:p>
            <a:r>
              <a:t>xx%</a:t>
            </a:r>
          </a:p>
        </p:txBody>
      </p:sp>
    </p:spTree>
    <p:extLst>
      <p:ext uri="{BB962C8B-B14F-4D97-AF65-F5344CB8AC3E}">
        <p14:creationId xmlns:p14="http://schemas.microsoft.com/office/powerpoint/2010/main" val="2681623365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 preserve="1">
  <p:cSld name="Quote"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14"/>
          <p:cNvSpPr txBox="1">
            <a:spLocks noGrp="1"/>
          </p:cNvSpPr>
          <p:nvPr>
            <p:ph type="title"/>
          </p:nvPr>
        </p:nvSpPr>
        <p:spPr>
          <a:xfrm>
            <a:off x="4301400" y="3201263"/>
            <a:ext cx="37137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200"/>
              <a:buNone/>
              <a:defRPr sz="2200">
                <a:solidFill>
                  <a:schemeClr val="accent3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58" name="Google Shape;58;p14"/>
          <p:cNvSpPr txBox="1">
            <a:spLocks noGrp="1"/>
          </p:cNvSpPr>
          <p:nvPr>
            <p:ph type="subTitle" idx="1"/>
          </p:nvPr>
        </p:nvSpPr>
        <p:spPr>
          <a:xfrm>
            <a:off x="4301400" y="1293338"/>
            <a:ext cx="3713700" cy="1918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1pPr>
            <a:lvl2pPr lvl="1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3444331952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six columns" preserve="1">
  <p:cSld name="Title and six columns"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15"/>
          <p:cNvSpPr txBox="1">
            <a:spLocks noGrp="1"/>
          </p:cNvSpPr>
          <p:nvPr>
            <p:ph type="title"/>
          </p:nvPr>
        </p:nvSpPr>
        <p:spPr>
          <a:xfrm>
            <a:off x="1962150" y="482679"/>
            <a:ext cx="52197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61" name="Google Shape;61;p15"/>
          <p:cNvSpPr txBox="1">
            <a:spLocks noGrp="1"/>
          </p:cNvSpPr>
          <p:nvPr>
            <p:ph type="subTitle" idx="1"/>
          </p:nvPr>
        </p:nvSpPr>
        <p:spPr>
          <a:xfrm>
            <a:off x="978900" y="1667450"/>
            <a:ext cx="1732200" cy="572700"/>
          </a:xfrm>
          <a:prstGeom prst="rect">
            <a:avLst/>
          </a:prstGeom>
        </p:spPr>
        <p:txBody>
          <a:bodyPr spcFirstLastPara="1" wrap="square" lIns="0" tIns="91425" rIns="0" bIns="91425" anchor="t" anchorCtr="0">
            <a:noAutofit/>
          </a:bodyPr>
          <a:lstStyle>
            <a:lvl1pPr lvl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1pPr>
            <a:lvl2pPr lvl="1" algn="ctr" rtl="0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2pPr>
            <a:lvl3pPr lvl="2" algn="ctr" rtl="0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3pPr>
            <a:lvl4pPr lvl="3" algn="ctr" rtl="0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4pPr>
            <a:lvl5pPr lvl="4" algn="ctr" rtl="0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5pPr>
            <a:lvl6pPr lvl="5" algn="ctr" rtl="0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6pPr>
            <a:lvl7pPr lvl="6" algn="ctr" rtl="0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7pPr>
            <a:lvl8pPr lvl="7" algn="ctr" rtl="0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8pPr>
            <a:lvl9pPr lvl="8" algn="ctr" rtl="0">
              <a:lnSpc>
                <a:spcPct val="80000"/>
              </a:lnSpc>
              <a:spcBef>
                <a:spcPts val="1600"/>
              </a:spcBef>
              <a:spcAft>
                <a:spcPts val="160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62" name="Google Shape;62;p15"/>
          <p:cNvSpPr txBox="1">
            <a:spLocks noGrp="1"/>
          </p:cNvSpPr>
          <p:nvPr>
            <p:ph type="subTitle" idx="2"/>
          </p:nvPr>
        </p:nvSpPr>
        <p:spPr>
          <a:xfrm>
            <a:off x="978900" y="2258050"/>
            <a:ext cx="1732200" cy="572700"/>
          </a:xfrm>
          <a:prstGeom prst="rect">
            <a:avLst/>
          </a:prstGeom>
        </p:spPr>
        <p:txBody>
          <a:bodyPr spcFirstLastPara="1" wrap="square" lIns="0" tIns="91425" rIns="0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 lvl="1" algn="ctr" rtl="0">
              <a:spcBef>
                <a:spcPts val="1600"/>
              </a:spcBef>
              <a:spcAft>
                <a:spcPts val="0"/>
              </a:spcAft>
              <a:buNone/>
              <a:defRPr sz="1400"/>
            </a:lvl2pPr>
            <a:lvl3pPr lvl="2" algn="ctr" rtl="0">
              <a:spcBef>
                <a:spcPts val="1600"/>
              </a:spcBef>
              <a:spcAft>
                <a:spcPts val="0"/>
              </a:spcAft>
              <a:buNone/>
              <a:defRPr sz="1400"/>
            </a:lvl3pPr>
            <a:lvl4pPr lvl="3" algn="ctr" rtl="0">
              <a:spcBef>
                <a:spcPts val="1600"/>
              </a:spcBef>
              <a:spcAft>
                <a:spcPts val="0"/>
              </a:spcAft>
              <a:buNone/>
              <a:defRPr sz="1400"/>
            </a:lvl4pPr>
            <a:lvl5pPr lvl="4" algn="ctr" rtl="0">
              <a:spcBef>
                <a:spcPts val="1600"/>
              </a:spcBef>
              <a:spcAft>
                <a:spcPts val="0"/>
              </a:spcAft>
              <a:buNone/>
              <a:defRPr sz="1400"/>
            </a:lvl5pPr>
            <a:lvl6pPr lvl="5" algn="ctr" rtl="0">
              <a:spcBef>
                <a:spcPts val="1600"/>
              </a:spcBef>
              <a:spcAft>
                <a:spcPts val="0"/>
              </a:spcAft>
              <a:buNone/>
              <a:defRPr sz="1400"/>
            </a:lvl6pPr>
            <a:lvl7pPr lvl="6" algn="ctr" rtl="0">
              <a:spcBef>
                <a:spcPts val="1600"/>
              </a:spcBef>
              <a:spcAft>
                <a:spcPts val="0"/>
              </a:spcAft>
              <a:buNone/>
              <a:defRPr sz="1400"/>
            </a:lvl7pPr>
            <a:lvl8pPr lvl="7" algn="ctr" rtl="0">
              <a:spcBef>
                <a:spcPts val="1600"/>
              </a:spcBef>
              <a:spcAft>
                <a:spcPts val="0"/>
              </a:spcAft>
              <a:buNone/>
              <a:defRPr sz="1400"/>
            </a:lvl8pPr>
            <a:lvl9pPr lvl="8" algn="ctr" rtl="0">
              <a:spcBef>
                <a:spcPts val="1600"/>
              </a:spcBef>
              <a:spcAft>
                <a:spcPts val="1600"/>
              </a:spcAft>
              <a:buNone/>
              <a:defRPr sz="1400"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63" name="Google Shape;63;p15"/>
          <p:cNvSpPr txBox="1">
            <a:spLocks noGrp="1"/>
          </p:cNvSpPr>
          <p:nvPr>
            <p:ph type="subTitle" idx="3"/>
          </p:nvPr>
        </p:nvSpPr>
        <p:spPr>
          <a:xfrm>
            <a:off x="6297300" y="1667450"/>
            <a:ext cx="1732200" cy="572700"/>
          </a:xfrm>
          <a:prstGeom prst="rect">
            <a:avLst/>
          </a:prstGeom>
        </p:spPr>
        <p:txBody>
          <a:bodyPr spcFirstLastPara="1" wrap="square" lIns="0" tIns="91425" rIns="0" bIns="91425" anchor="t" anchorCtr="0">
            <a:noAutofit/>
          </a:bodyPr>
          <a:lstStyle>
            <a:lvl1pPr lvl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1pPr>
            <a:lvl2pPr lvl="1" algn="ctr" rtl="0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2pPr>
            <a:lvl3pPr lvl="2" algn="ctr" rtl="0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3pPr>
            <a:lvl4pPr lvl="3" algn="ctr" rtl="0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4pPr>
            <a:lvl5pPr lvl="4" algn="ctr" rtl="0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5pPr>
            <a:lvl6pPr lvl="5" algn="ctr" rtl="0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6pPr>
            <a:lvl7pPr lvl="6" algn="ctr" rtl="0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7pPr>
            <a:lvl8pPr lvl="7" algn="ctr" rtl="0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8pPr>
            <a:lvl9pPr lvl="8" algn="ctr" rtl="0">
              <a:lnSpc>
                <a:spcPct val="80000"/>
              </a:lnSpc>
              <a:spcBef>
                <a:spcPts val="1600"/>
              </a:spcBef>
              <a:spcAft>
                <a:spcPts val="160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64" name="Google Shape;64;p15"/>
          <p:cNvSpPr txBox="1">
            <a:spLocks noGrp="1"/>
          </p:cNvSpPr>
          <p:nvPr>
            <p:ph type="subTitle" idx="4"/>
          </p:nvPr>
        </p:nvSpPr>
        <p:spPr>
          <a:xfrm>
            <a:off x="6297300" y="2258050"/>
            <a:ext cx="1732200" cy="572700"/>
          </a:xfrm>
          <a:prstGeom prst="rect">
            <a:avLst/>
          </a:prstGeom>
        </p:spPr>
        <p:txBody>
          <a:bodyPr spcFirstLastPara="1" wrap="square" lIns="0" tIns="91425" rIns="0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 lvl="1" algn="ctr" rtl="0">
              <a:spcBef>
                <a:spcPts val="1600"/>
              </a:spcBef>
              <a:spcAft>
                <a:spcPts val="0"/>
              </a:spcAft>
              <a:buNone/>
              <a:defRPr sz="1400"/>
            </a:lvl2pPr>
            <a:lvl3pPr lvl="2" algn="ctr" rtl="0">
              <a:spcBef>
                <a:spcPts val="1600"/>
              </a:spcBef>
              <a:spcAft>
                <a:spcPts val="0"/>
              </a:spcAft>
              <a:buNone/>
              <a:defRPr sz="1400"/>
            </a:lvl3pPr>
            <a:lvl4pPr lvl="3" algn="ctr" rtl="0">
              <a:spcBef>
                <a:spcPts val="1600"/>
              </a:spcBef>
              <a:spcAft>
                <a:spcPts val="0"/>
              </a:spcAft>
              <a:buNone/>
              <a:defRPr sz="1400"/>
            </a:lvl4pPr>
            <a:lvl5pPr lvl="4" algn="ctr" rtl="0">
              <a:spcBef>
                <a:spcPts val="1600"/>
              </a:spcBef>
              <a:spcAft>
                <a:spcPts val="0"/>
              </a:spcAft>
              <a:buNone/>
              <a:defRPr sz="1400"/>
            </a:lvl5pPr>
            <a:lvl6pPr lvl="5" algn="ctr" rtl="0">
              <a:spcBef>
                <a:spcPts val="1600"/>
              </a:spcBef>
              <a:spcAft>
                <a:spcPts val="0"/>
              </a:spcAft>
              <a:buNone/>
              <a:defRPr sz="1400"/>
            </a:lvl6pPr>
            <a:lvl7pPr lvl="6" algn="ctr" rtl="0">
              <a:spcBef>
                <a:spcPts val="1600"/>
              </a:spcBef>
              <a:spcAft>
                <a:spcPts val="0"/>
              </a:spcAft>
              <a:buNone/>
              <a:defRPr sz="1400"/>
            </a:lvl7pPr>
            <a:lvl8pPr lvl="7" algn="ctr" rtl="0">
              <a:spcBef>
                <a:spcPts val="1600"/>
              </a:spcBef>
              <a:spcAft>
                <a:spcPts val="0"/>
              </a:spcAft>
              <a:buNone/>
              <a:defRPr sz="1400"/>
            </a:lvl8pPr>
            <a:lvl9pPr lvl="8" algn="ctr" rtl="0">
              <a:spcBef>
                <a:spcPts val="1600"/>
              </a:spcBef>
              <a:spcAft>
                <a:spcPts val="1600"/>
              </a:spcAft>
              <a:buNone/>
              <a:defRPr sz="1400"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65" name="Google Shape;65;p15"/>
          <p:cNvSpPr txBox="1">
            <a:spLocks noGrp="1"/>
          </p:cNvSpPr>
          <p:nvPr>
            <p:ph type="subTitle" idx="5"/>
          </p:nvPr>
        </p:nvSpPr>
        <p:spPr>
          <a:xfrm>
            <a:off x="3638099" y="1667450"/>
            <a:ext cx="1732200" cy="572700"/>
          </a:xfrm>
          <a:prstGeom prst="rect">
            <a:avLst/>
          </a:prstGeom>
        </p:spPr>
        <p:txBody>
          <a:bodyPr spcFirstLastPara="1" wrap="square" lIns="0" tIns="91425" rIns="0" bIns="91425" anchor="t" anchorCtr="0">
            <a:noAutofit/>
          </a:bodyPr>
          <a:lstStyle>
            <a:lvl1pPr lvl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1pPr>
            <a:lvl2pPr lvl="1" algn="ctr" rtl="0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2pPr>
            <a:lvl3pPr lvl="2" algn="ctr" rtl="0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3pPr>
            <a:lvl4pPr lvl="3" algn="ctr" rtl="0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4pPr>
            <a:lvl5pPr lvl="4" algn="ctr" rtl="0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5pPr>
            <a:lvl6pPr lvl="5" algn="ctr" rtl="0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6pPr>
            <a:lvl7pPr lvl="6" algn="ctr" rtl="0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7pPr>
            <a:lvl8pPr lvl="7" algn="ctr" rtl="0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8pPr>
            <a:lvl9pPr lvl="8" algn="ctr" rtl="0">
              <a:lnSpc>
                <a:spcPct val="80000"/>
              </a:lnSpc>
              <a:spcBef>
                <a:spcPts val="1600"/>
              </a:spcBef>
              <a:spcAft>
                <a:spcPts val="160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66" name="Google Shape;66;p15"/>
          <p:cNvSpPr txBox="1">
            <a:spLocks noGrp="1"/>
          </p:cNvSpPr>
          <p:nvPr>
            <p:ph type="subTitle" idx="6"/>
          </p:nvPr>
        </p:nvSpPr>
        <p:spPr>
          <a:xfrm>
            <a:off x="3638101" y="2258050"/>
            <a:ext cx="1732200" cy="572700"/>
          </a:xfrm>
          <a:prstGeom prst="rect">
            <a:avLst/>
          </a:prstGeom>
        </p:spPr>
        <p:txBody>
          <a:bodyPr spcFirstLastPara="1" wrap="square" lIns="0" tIns="91425" rIns="0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 lvl="1" algn="ctr" rtl="0">
              <a:spcBef>
                <a:spcPts val="1600"/>
              </a:spcBef>
              <a:spcAft>
                <a:spcPts val="0"/>
              </a:spcAft>
              <a:buNone/>
              <a:defRPr sz="1400"/>
            </a:lvl2pPr>
            <a:lvl3pPr lvl="2" algn="ctr" rtl="0">
              <a:spcBef>
                <a:spcPts val="1600"/>
              </a:spcBef>
              <a:spcAft>
                <a:spcPts val="0"/>
              </a:spcAft>
              <a:buNone/>
              <a:defRPr sz="1400"/>
            </a:lvl3pPr>
            <a:lvl4pPr lvl="3" algn="ctr" rtl="0">
              <a:spcBef>
                <a:spcPts val="1600"/>
              </a:spcBef>
              <a:spcAft>
                <a:spcPts val="0"/>
              </a:spcAft>
              <a:buNone/>
              <a:defRPr sz="1400"/>
            </a:lvl4pPr>
            <a:lvl5pPr lvl="4" algn="ctr" rtl="0">
              <a:spcBef>
                <a:spcPts val="1600"/>
              </a:spcBef>
              <a:spcAft>
                <a:spcPts val="0"/>
              </a:spcAft>
              <a:buNone/>
              <a:defRPr sz="1400"/>
            </a:lvl5pPr>
            <a:lvl6pPr lvl="5" algn="ctr" rtl="0">
              <a:spcBef>
                <a:spcPts val="1600"/>
              </a:spcBef>
              <a:spcAft>
                <a:spcPts val="0"/>
              </a:spcAft>
              <a:buNone/>
              <a:defRPr sz="1400"/>
            </a:lvl6pPr>
            <a:lvl7pPr lvl="6" algn="ctr" rtl="0">
              <a:spcBef>
                <a:spcPts val="1600"/>
              </a:spcBef>
              <a:spcAft>
                <a:spcPts val="0"/>
              </a:spcAft>
              <a:buNone/>
              <a:defRPr sz="1400"/>
            </a:lvl7pPr>
            <a:lvl8pPr lvl="7" algn="ctr" rtl="0">
              <a:spcBef>
                <a:spcPts val="1600"/>
              </a:spcBef>
              <a:spcAft>
                <a:spcPts val="0"/>
              </a:spcAft>
              <a:buNone/>
              <a:defRPr sz="1400"/>
            </a:lvl8pPr>
            <a:lvl9pPr lvl="8" algn="ctr" rtl="0">
              <a:spcBef>
                <a:spcPts val="1600"/>
              </a:spcBef>
              <a:spcAft>
                <a:spcPts val="1600"/>
              </a:spcAft>
              <a:buNone/>
              <a:defRPr sz="1400"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67" name="Google Shape;67;p15"/>
          <p:cNvSpPr txBox="1">
            <a:spLocks noGrp="1"/>
          </p:cNvSpPr>
          <p:nvPr>
            <p:ph type="subTitle" idx="7"/>
          </p:nvPr>
        </p:nvSpPr>
        <p:spPr>
          <a:xfrm>
            <a:off x="978900" y="3091625"/>
            <a:ext cx="1732200" cy="572700"/>
          </a:xfrm>
          <a:prstGeom prst="rect">
            <a:avLst/>
          </a:prstGeom>
        </p:spPr>
        <p:txBody>
          <a:bodyPr spcFirstLastPara="1" wrap="square" lIns="0" tIns="91425" rIns="0" bIns="91425" anchor="t" anchorCtr="0">
            <a:noAutofit/>
          </a:bodyPr>
          <a:lstStyle>
            <a:lvl1pPr lvl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1pPr>
            <a:lvl2pPr lvl="1" algn="ctr" rtl="0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2pPr>
            <a:lvl3pPr lvl="2" algn="ctr" rtl="0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3pPr>
            <a:lvl4pPr lvl="3" algn="ctr" rtl="0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4pPr>
            <a:lvl5pPr lvl="4" algn="ctr" rtl="0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5pPr>
            <a:lvl6pPr lvl="5" algn="ctr" rtl="0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6pPr>
            <a:lvl7pPr lvl="6" algn="ctr" rtl="0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7pPr>
            <a:lvl8pPr lvl="7" algn="ctr" rtl="0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8pPr>
            <a:lvl9pPr lvl="8" algn="ctr" rtl="0">
              <a:lnSpc>
                <a:spcPct val="80000"/>
              </a:lnSpc>
              <a:spcBef>
                <a:spcPts val="1600"/>
              </a:spcBef>
              <a:spcAft>
                <a:spcPts val="160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68" name="Google Shape;68;p15"/>
          <p:cNvSpPr txBox="1">
            <a:spLocks noGrp="1"/>
          </p:cNvSpPr>
          <p:nvPr>
            <p:ph type="subTitle" idx="8"/>
          </p:nvPr>
        </p:nvSpPr>
        <p:spPr>
          <a:xfrm>
            <a:off x="978900" y="3682225"/>
            <a:ext cx="1732200" cy="572700"/>
          </a:xfrm>
          <a:prstGeom prst="rect">
            <a:avLst/>
          </a:prstGeom>
        </p:spPr>
        <p:txBody>
          <a:bodyPr spcFirstLastPara="1" wrap="square" lIns="0" tIns="91425" rIns="0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 lvl="1" algn="ctr" rtl="0">
              <a:spcBef>
                <a:spcPts val="1600"/>
              </a:spcBef>
              <a:spcAft>
                <a:spcPts val="0"/>
              </a:spcAft>
              <a:buNone/>
              <a:defRPr sz="1400"/>
            </a:lvl2pPr>
            <a:lvl3pPr lvl="2" algn="ctr" rtl="0">
              <a:spcBef>
                <a:spcPts val="1600"/>
              </a:spcBef>
              <a:spcAft>
                <a:spcPts val="0"/>
              </a:spcAft>
              <a:buNone/>
              <a:defRPr sz="1400"/>
            </a:lvl3pPr>
            <a:lvl4pPr lvl="3" algn="ctr" rtl="0">
              <a:spcBef>
                <a:spcPts val="1600"/>
              </a:spcBef>
              <a:spcAft>
                <a:spcPts val="0"/>
              </a:spcAft>
              <a:buNone/>
              <a:defRPr sz="1400"/>
            </a:lvl4pPr>
            <a:lvl5pPr lvl="4" algn="ctr" rtl="0">
              <a:spcBef>
                <a:spcPts val="1600"/>
              </a:spcBef>
              <a:spcAft>
                <a:spcPts val="0"/>
              </a:spcAft>
              <a:buNone/>
              <a:defRPr sz="1400"/>
            </a:lvl5pPr>
            <a:lvl6pPr lvl="5" algn="ctr" rtl="0">
              <a:spcBef>
                <a:spcPts val="1600"/>
              </a:spcBef>
              <a:spcAft>
                <a:spcPts val="0"/>
              </a:spcAft>
              <a:buNone/>
              <a:defRPr sz="1400"/>
            </a:lvl6pPr>
            <a:lvl7pPr lvl="6" algn="ctr" rtl="0">
              <a:spcBef>
                <a:spcPts val="1600"/>
              </a:spcBef>
              <a:spcAft>
                <a:spcPts val="0"/>
              </a:spcAft>
              <a:buNone/>
              <a:defRPr sz="1400"/>
            </a:lvl7pPr>
            <a:lvl8pPr lvl="7" algn="ctr" rtl="0">
              <a:spcBef>
                <a:spcPts val="1600"/>
              </a:spcBef>
              <a:spcAft>
                <a:spcPts val="0"/>
              </a:spcAft>
              <a:buNone/>
              <a:defRPr sz="1400"/>
            </a:lvl8pPr>
            <a:lvl9pPr lvl="8" algn="ctr" rtl="0">
              <a:spcBef>
                <a:spcPts val="1600"/>
              </a:spcBef>
              <a:spcAft>
                <a:spcPts val="1600"/>
              </a:spcAft>
              <a:buNone/>
              <a:defRPr sz="1400"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69" name="Google Shape;69;p15"/>
          <p:cNvSpPr txBox="1">
            <a:spLocks noGrp="1"/>
          </p:cNvSpPr>
          <p:nvPr>
            <p:ph type="subTitle" idx="9"/>
          </p:nvPr>
        </p:nvSpPr>
        <p:spPr>
          <a:xfrm>
            <a:off x="6297300" y="3091625"/>
            <a:ext cx="1732200" cy="572700"/>
          </a:xfrm>
          <a:prstGeom prst="rect">
            <a:avLst/>
          </a:prstGeom>
        </p:spPr>
        <p:txBody>
          <a:bodyPr spcFirstLastPara="1" wrap="square" lIns="0" tIns="91425" rIns="0" bIns="91425" anchor="t" anchorCtr="0">
            <a:noAutofit/>
          </a:bodyPr>
          <a:lstStyle>
            <a:lvl1pPr lvl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1pPr>
            <a:lvl2pPr lvl="1" algn="ctr" rtl="0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2pPr>
            <a:lvl3pPr lvl="2" algn="ctr" rtl="0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3pPr>
            <a:lvl4pPr lvl="3" algn="ctr" rtl="0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4pPr>
            <a:lvl5pPr lvl="4" algn="ctr" rtl="0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5pPr>
            <a:lvl6pPr lvl="5" algn="ctr" rtl="0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6pPr>
            <a:lvl7pPr lvl="6" algn="ctr" rtl="0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7pPr>
            <a:lvl8pPr lvl="7" algn="ctr" rtl="0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8pPr>
            <a:lvl9pPr lvl="8" algn="ctr" rtl="0">
              <a:lnSpc>
                <a:spcPct val="80000"/>
              </a:lnSpc>
              <a:spcBef>
                <a:spcPts val="1600"/>
              </a:spcBef>
              <a:spcAft>
                <a:spcPts val="160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70" name="Google Shape;70;p15"/>
          <p:cNvSpPr txBox="1">
            <a:spLocks noGrp="1"/>
          </p:cNvSpPr>
          <p:nvPr>
            <p:ph type="subTitle" idx="13"/>
          </p:nvPr>
        </p:nvSpPr>
        <p:spPr>
          <a:xfrm>
            <a:off x="6297300" y="3682225"/>
            <a:ext cx="1732200" cy="572700"/>
          </a:xfrm>
          <a:prstGeom prst="rect">
            <a:avLst/>
          </a:prstGeom>
        </p:spPr>
        <p:txBody>
          <a:bodyPr spcFirstLastPara="1" wrap="square" lIns="0" tIns="91425" rIns="0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 lvl="1" algn="ctr" rtl="0">
              <a:spcBef>
                <a:spcPts val="1600"/>
              </a:spcBef>
              <a:spcAft>
                <a:spcPts val="0"/>
              </a:spcAft>
              <a:buNone/>
              <a:defRPr sz="1400"/>
            </a:lvl2pPr>
            <a:lvl3pPr lvl="2" algn="ctr" rtl="0">
              <a:spcBef>
                <a:spcPts val="1600"/>
              </a:spcBef>
              <a:spcAft>
                <a:spcPts val="0"/>
              </a:spcAft>
              <a:buNone/>
              <a:defRPr sz="1400"/>
            </a:lvl3pPr>
            <a:lvl4pPr lvl="3" algn="ctr" rtl="0">
              <a:spcBef>
                <a:spcPts val="1600"/>
              </a:spcBef>
              <a:spcAft>
                <a:spcPts val="0"/>
              </a:spcAft>
              <a:buNone/>
              <a:defRPr sz="1400"/>
            </a:lvl4pPr>
            <a:lvl5pPr lvl="4" algn="ctr" rtl="0">
              <a:spcBef>
                <a:spcPts val="1600"/>
              </a:spcBef>
              <a:spcAft>
                <a:spcPts val="0"/>
              </a:spcAft>
              <a:buNone/>
              <a:defRPr sz="1400"/>
            </a:lvl5pPr>
            <a:lvl6pPr lvl="5" algn="ctr" rtl="0">
              <a:spcBef>
                <a:spcPts val="1600"/>
              </a:spcBef>
              <a:spcAft>
                <a:spcPts val="0"/>
              </a:spcAft>
              <a:buNone/>
              <a:defRPr sz="1400"/>
            </a:lvl6pPr>
            <a:lvl7pPr lvl="6" algn="ctr" rtl="0">
              <a:spcBef>
                <a:spcPts val="1600"/>
              </a:spcBef>
              <a:spcAft>
                <a:spcPts val="0"/>
              </a:spcAft>
              <a:buNone/>
              <a:defRPr sz="1400"/>
            </a:lvl7pPr>
            <a:lvl8pPr lvl="7" algn="ctr" rtl="0">
              <a:spcBef>
                <a:spcPts val="1600"/>
              </a:spcBef>
              <a:spcAft>
                <a:spcPts val="0"/>
              </a:spcAft>
              <a:buNone/>
              <a:defRPr sz="1400"/>
            </a:lvl8pPr>
            <a:lvl9pPr lvl="8" algn="ctr" rtl="0">
              <a:spcBef>
                <a:spcPts val="1600"/>
              </a:spcBef>
              <a:spcAft>
                <a:spcPts val="1600"/>
              </a:spcAft>
              <a:buNone/>
              <a:defRPr sz="1400"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71" name="Google Shape;71;p15"/>
          <p:cNvSpPr txBox="1">
            <a:spLocks noGrp="1"/>
          </p:cNvSpPr>
          <p:nvPr>
            <p:ph type="subTitle" idx="14"/>
          </p:nvPr>
        </p:nvSpPr>
        <p:spPr>
          <a:xfrm>
            <a:off x="3638099" y="3091625"/>
            <a:ext cx="1732200" cy="572700"/>
          </a:xfrm>
          <a:prstGeom prst="rect">
            <a:avLst/>
          </a:prstGeom>
        </p:spPr>
        <p:txBody>
          <a:bodyPr spcFirstLastPara="1" wrap="square" lIns="0" tIns="91425" rIns="0" bIns="91425" anchor="t" anchorCtr="0">
            <a:noAutofit/>
          </a:bodyPr>
          <a:lstStyle>
            <a:lvl1pPr lvl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1pPr>
            <a:lvl2pPr lvl="1" algn="ctr" rtl="0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2pPr>
            <a:lvl3pPr lvl="2" algn="ctr" rtl="0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3pPr>
            <a:lvl4pPr lvl="3" algn="ctr" rtl="0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4pPr>
            <a:lvl5pPr lvl="4" algn="ctr" rtl="0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5pPr>
            <a:lvl6pPr lvl="5" algn="ctr" rtl="0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6pPr>
            <a:lvl7pPr lvl="6" algn="ctr" rtl="0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7pPr>
            <a:lvl8pPr lvl="7" algn="ctr" rtl="0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8pPr>
            <a:lvl9pPr lvl="8" algn="ctr" rtl="0">
              <a:lnSpc>
                <a:spcPct val="80000"/>
              </a:lnSpc>
              <a:spcBef>
                <a:spcPts val="1600"/>
              </a:spcBef>
              <a:spcAft>
                <a:spcPts val="160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72" name="Google Shape;72;p15"/>
          <p:cNvSpPr txBox="1">
            <a:spLocks noGrp="1"/>
          </p:cNvSpPr>
          <p:nvPr>
            <p:ph type="subTitle" idx="15"/>
          </p:nvPr>
        </p:nvSpPr>
        <p:spPr>
          <a:xfrm>
            <a:off x="3638101" y="3682225"/>
            <a:ext cx="1732200" cy="572700"/>
          </a:xfrm>
          <a:prstGeom prst="rect">
            <a:avLst/>
          </a:prstGeom>
        </p:spPr>
        <p:txBody>
          <a:bodyPr spcFirstLastPara="1" wrap="square" lIns="0" tIns="91425" rIns="0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 lvl="1" algn="ctr" rtl="0">
              <a:spcBef>
                <a:spcPts val="1600"/>
              </a:spcBef>
              <a:spcAft>
                <a:spcPts val="0"/>
              </a:spcAft>
              <a:buNone/>
              <a:defRPr sz="1400"/>
            </a:lvl2pPr>
            <a:lvl3pPr lvl="2" algn="ctr" rtl="0">
              <a:spcBef>
                <a:spcPts val="1600"/>
              </a:spcBef>
              <a:spcAft>
                <a:spcPts val="0"/>
              </a:spcAft>
              <a:buNone/>
              <a:defRPr sz="1400"/>
            </a:lvl3pPr>
            <a:lvl4pPr lvl="3" algn="ctr" rtl="0">
              <a:spcBef>
                <a:spcPts val="1600"/>
              </a:spcBef>
              <a:spcAft>
                <a:spcPts val="0"/>
              </a:spcAft>
              <a:buNone/>
              <a:defRPr sz="1400"/>
            </a:lvl4pPr>
            <a:lvl5pPr lvl="4" algn="ctr" rtl="0">
              <a:spcBef>
                <a:spcPts val="1600"/>
              </a:spcBef>
              <a:spcAft>
                <a:spcPts val="0"/>
              </a:spcAft>
              <a:buNone/>
              <a:defRPr sz="1400"/>
            </a:lvl5pPr>
            <a:lvl6pPr lvl="5" algn="ctr" rtl="0">
              <a:spcBef>
                <a:spcPts val="1600"/>
              </a:spcBef>
              <a:spcAft>
                <a:spcPts val="0"/>
              </a:spcAft>
              <a:buNone/>
              <a:defRPr sz="1400"/>
            </a:lvl6pPr>
            <a:lvl7pPr lvl="6" algn="ctr" rtl="0">
              <a:spcBef>
                <a:spcPts val="1600"/>
              </a:spcBef>
              <a:spcAft>
                <a:spcPts val="0"/>
              </a:spcAft>
              <a:buNone/>
              <a:defRPr sz="1400"/>
            </a:lvl7pPr>
            <a:lvl8pPr lvl="7" algn="ctr" rtl="0">
              <a:spcBef>
                <a:spcPts val="1600"/>
              </a:spcBef>
              <a:spcAft>
                <a:spcPts val="0"/>
              </a:spcAft>
              <a:buNone/>
              <a:defRPr sz="1400"/>
            </a:lvl8pPr>
            <a:lvl9pPr lvl="8" algn="ctr" rtl="0">
              <a:spcBef>
                <a:spcPts val="1600"/>
              </a:spcBef>
              <a:spcAft>
                <a:spcPts val="1600"/>
              </a:spcAft>
              <a:buNone/>
              <a:defRPr sz="1400"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3584179775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1" preserve="1">
  <p:cSld name="Title and text 1"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16"/>
          <p:cNvSpPr txBox="1">
            <a:spLocks noGrp="1"/>
          </p:cNvSpPr>
          <p:nvPr>
            <p:ph type="title"/>
          </p:nvPr>
        </p:nvSpPr>
        <p:spPr>
          <a:xfrm>
            <a:off x="720150" y="445025"/>
            <a:ext cx="7703700" cy="1136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75" name="Google Shape;75;p16"/>
          <p:cNvSpPr txBox="1">
            <a:spLocks noGrp="1"/>
          </p:cNvSpPr>
          <p:nvPr>
            <p:ph type="subTitle" idx="1"/>
          </p:nvPr>
        </p:nvSpPr>
        <p:spPr>
          <a:xfrm>
            <a:off x="996225" y="2585075"/>
            <a:ext cx="4275300" cy="437100"/>
          </a:xfrm>
          <a:prstGeom prst="rect">
            <a:avLst/>
          </a:prstGeom>
        </p:spPr>
        <p:txBody>
          <a:bodyPr spcFirstLastPara="1" wrap="square" lIns="0" tIns="91425" rIns="0" bIns="91425" anchor="t" anchorCtr="0">
            <a:noAutofit/>
          </a:bodyPr>
          <a:lstStyle>
            <a:lvl1pPr lvl="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1pPr>
            <a:lvl2pPr lvl="1" rtl="0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2pPr>
            <a:lvl3pPr lvl="2" rtl="0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3pPr>
            <a:lvl4pPr lvl="3" rtl="0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4pPr>
            <a:lvl5pPr lvl="4" rtl="0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5pPr>
            <a:lvl6pPr lvl="5" rtl="0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6pPr>
            <a:lvl7pPr lvl="6" rtl="0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7pPr>
            <a:lvl8pPr lvl="7" rtl="0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8pPr>
            <a:lvl9pPr lvl="8" rtl="0">
              <a:lnSpc>
                <a:spcPct val="80000"/>
              </a:lnSpc>
              <a:spcBef>
                <a:spcPts val="1600"/>
              </a:spcBef>
              <a:spcAft>
                <a:spcPts val="160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76" name="Google Shape;76;p16"/>
          <p:cNvSpPr txBox="1">
            <a:spLocks noGrp="1"/>
          </p:cNvSpPr>
          <p:nvPr>
            <p:ph type="subTitle" idx="2"/>
          </p:nvPr>
        </p:nvSpPr>
        <p:spPr>
          <a:xfrm>
            <a:off x="996225" y="3035729"/>
            <a:ext cx="3583500" cy="437100"/>
          </a:xfrm>
          <a:prstGeom prst="rect">
            <a:avLst/>
          </a:prstGeom>
        </p:spPr>
        <p:txBody>
          <a:bodyPr spcFirstLastPara="1" wrap="square" lIns="0" tIns="91425" rIns="0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 lvl="1" rtl="0">
              <a:spcBef>
                <a:spcPts val="1600"/>
              </a:spcBef>
              <a:spcAft>
                <a:spcPts val="0"/>
              </a:spcAft>
              <a:buNone/>
              <a:defRPr sz="1400"/>
            </a:lvl2pPr>
            <a:lvl3pPr lvl="2" rtl="0">
              <a:spcBef>
                <a:spcPts val="1600"/>
              </a:spcBef>
              <a:spcAft>
                <a:spcPts val="0"/>
              </a:spcAft>
              <a:buNone/>
              <a:defRPr sz="1400"/>
            </a:lvl3pPr>
            <a:lvl4pPr lvl="3" rtl="0">
              <a:spcBef>
                <a:spcPts val="1600"/>
              </a:spcBef>
              <a:spcAft>
                <a:spcPts val="0"/>
              </a:spcAft>
              <a:buNone/>
              <a:defRPr sz="1400"/>
            </a:lvl4pPr>
            <a:lvl5pPr lvl="4" rtl="0">
              <a:spcBef>
                <a:spcPts val="1600"/>
              </a:spcBef>
              <a:spcAft>
                <a:spcPts val="0"/>
              </a:spcAft>
              <a:buNone/>
              <a:defRPr sz="1400"/>
            </a:lvl5pPr>
            <a:lvl6pPr lvl="5" rtl="0">
              <a:spcBef>
                <a:spcPts val="1600"/>
              </a:spcBef>
              <a:spcAft>
                <a:spcPts val="0"/>
              </a:spcAft>
              <a:buNone/>
              <a:defRPr sz="1400"/>
            </a:lvl6pPr>
            <a:lvl7pPr lvl="6" rtl="0">
              <a:spcBef>
                <a:spcPts val="1600"/>
              </a:spcBef>
              <a:spcAft>
                <a:spcPts val="0"/>
              </a:spcAft>
              <a:buNone/>
              <a:defRPr sz="1400"/>
            </a:lvl7pPr>
            <a:lvl8pPr lvl="7" rtl="0">
              <a:spcBef>
                <a:spcPts val="1600"/>
              </a:spcBef>
              <a:spcAft>
                <a:spcPts val="0"/>
              </a:spcAft>
              <a:buNone/>
              <a:defRPr sz="1400"/>
            </a:lvl8pPr>
            <a:lvl9pPr lvl="8" rtl="0">
              <a:spcBef>
                <a:spcPts val="1600"/>
              </a:spcBef>
              <a:spcAft>
                <a:spcPts val="1600"/>
              </a:spcAft>
              <a:buNone/>
              <a:defRPr sz="1400"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35305289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CAB675-0451-46BA-B838-2996E7357EA3}" type="datetimeFigureOut">
              <a:rPr lang="en-US" smtClean="0"/>
              <a:t>10/26/21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664AD2-069D-416A-AF7A-E600FA375D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4028150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2" preserve="1">
  <p:cSld name="Title and text 2"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17"/>
          <p:cNvSpPr txBox="1">
            <a:spLocks noGrp="1"/>
          </p:cNvSpPr>
          <p:nvPr>
            <p:ph type="title"/>
          </p:nvPr>
        </p:nvSpPr>
        <p:spPr>
          <a:xfrm>
            <a:off x="720100" y="445025"/>
            <a:ext cx="7704000" cy="1136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79" name="Google Shape;79;p17"/>
          <p:cNvSpPr txBox="1">
            <a:spLocks noGrp="1"/>
          </p:cNvSpPr>
          <p:nvPr>
            <p:ph type="subTitle" idx="1"/>
          </p:nvPr>
        </p:nvSpPr>
        <p:spPr>
          <a:xfrm>
            <a:off x="996225" y="2127875"/>
            <a:ext cx="4164000" cy="682800"/>
          </a:xfrm>
          <a:prstGeom prst="rect">
            <a:avLst/>
          </a:prstGeom>
        </p:spPr>
        <p:txBody>
          <a:bodyPr spcFirstLastPara="1" wrap="square" lIns="0" tIns="91425" rIns="0" bIns="91425" anchor="t" anchorCtr="0">
            <a:noAutofit/>
          </a:bodyPr>
          <a:lstStyle>
            <a:lvl1pPr lvl="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1pPr>
            <a:lvl2pPr lvl="1" rtl="0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2pPr>
            <a:lvl3pPr lvl="2" rtl="0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3pPr>
            <a:lvl4pPr lvl="3" rtl="0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4pPr>
            <a:lvl5pPr lvl="4" rtl="0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5pPr>
            <a:lvl6pPr lvl="5" rtl="0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6pPr>
            <a:lvl7pPr lvl="6" rtl="0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7pPr>
            <a:lvl8pPr lvl="7" rtl="0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8pPr>
            <a:lvl9pPr lvl="8" rtl="0">
              <a:lnSpc>
                <a:spcPct val="80000"/>
              </a:lnSpc>
              <a:spcBef>
                <a:spcPts val="1600"/>
              </a:spcBef>
              <a:spcAft>
                <a:spcPts val="160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80" name="Google Shape;80;p17"/>
          <p:cNvSpPr txBox="1">
            <a:spLocks noGrp="1"/>
          </p:cNvSpPr>
          <p:nvPr>
            <p:ph type="subTitle" idx="2"/>
          </p:nvPr>
        </p:nvSpPr>
        <p:spPr>
          <a:xfrm>
            <a:off x="996225" y="2831850"/>
            <a:ext cx="3404700" cy="682800"/>
          </a:xfrm>
          <a:prstGeom prst="rect">
            <a:avLst/>
          </a:prstGeom>
        </p:spPr>
        <p:txBody>
          <a:bodyPr spcFirstLastPara="1" wrap="square" lIns="0" tIns="91425" rIns="0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 lvl="1" rtl="0">
              <a:spcBef>
                <a:spcPts val="1600"/>
              </a:spcBef>
              <a:spcAft>
                <a:spcPts val="0"/>
              </a:spcAft>
              <a:buNone/>
              <a:defRPr sz="1400"/>
            </a:lvl2pPr>
            <a:lvl3pPr lvl="2" rtl="0">
              <a:spcBef>
                <a:spcPts val="1600"/>
              </a:spcBef>
              <a:spcAft>
                <a:spcPts val="0"/>
              </a:spcAft>
              <a:buNone/>
              <a:defRPr sz="1400"/>
            </a:lvl3pPr>
            <a:lvl4pPr lvl="3" rtl="0">
              <a:spcBef>
                <a:spcPts val="1600"/>
              </a:spcBef>
              <a:spcAft>
                <a:spcPts val="0"/>
              </a:spcAft>
              <a:buNone/>
              <a:defRPr sz="1400"/>
            </a:lvl4pPr>
            <a:lvl5pPr lvl="4" rtl="0">
              <a:spcBef>
                <a:spcPts val="1600"/>
              </a:spcBef>
              <a:spcAft>
                <a:spcPts val="0"/>
              </a:spcAft>
              <a:buNone/>
              <a:defRPr sz="1400"/>
            </a:lvl5pPr>
            <a:lvl6pPr lvl="5" rtl="0">
              <a:spcBef>
                <a:spcPts val="1600"/>
              </a:spcBef>
              <a:spcAft>
                <a:spcPts val="0"/>
              </a:spcAft>
              <a:buNone/>
              <a:defRPr sz="1400"/>
            </a:lvl6pPr>
            <a:lvl7pPr lvl="6" rtl="0">
              <a:spcBef>
                <a:spcPts val="1600"/>
              </a:spcBef>
              <a:spcAft>
                <a:spcPts val="0"/>
              </a:spcAft>
              <a:buNone/>
              <a:defRPr sz="1400"/>
            </a:lvl7pPr>
            <a:lvl8pPr lvl="7" rtl="0">
              <a:spcBef>
                <a:spcPts val="1600"/>
              </a:spcBef>
              <a:spcAft>
                <a:spcPts val="0"/>
              </a:spcAft>
              <a:buNone/>
              <a:defRPr sz="1400"/>
            </a:lvl8pPr>
            <a:lvl9pPr lvl="8" rtl="0">
              <a:spcBef>
                <a:spcPts val="1600"/>
              </a:spcBef>
              <a:spcAft>
                <a:spcPts val="1600"/>
              </a:spcAft>
              <a:buNone/>
              <a:defRPr sz="1400"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2089405739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3" preserve="1">
  <p:cSld name="Title and text 3"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18"/>
          <p:cNvSpPr txBox="1">
            <a:spLocks noGrp="1"/>
          </p:cNvSpPr>
          <p:nvPr>
            <p:ph type="title"/>
          </p:nvPr>
        </p:nvSpPr>
        <p:spPr>
          <a:xfrm>
            <a:off x="994125" y="445025"/>
            <a:ext cx="7155900" cy="1136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83" name="Google Shape;83;p18"/>
          <p:cNvSpPr txBox="1">
            <a:spLocks noGrp="1"/>
          </p:cNvSpPr>
          <p:nvPr>
            <p:ph type="subTitle" idx="1"/>
          </p:nvPr>
        </p:nvSpPr>
        <p:spPr>
          <a:xfrm>
            <a:off x="996225" y="2585741"/>
            <a:ext cx="4132500" cy="437100"/>
          </a:xfrm>
          <a:prstGeom prst="rect">
            <a:avLst/>
          </a:prstGeom>
        </p:spPr>
        <p:txBody>
          <a:bodyPr spcFirstLastPara="1" wrap="square" lIns="0" tIns="91425" rIns="0" bIns="91425" anchor="t" anchorCtr="0">
            <a:noAutofit/>
          </a:bodyPr>
          <a:lstStyle>
            <a:lvl1pPr lvl="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1pPr>
            <a:lvl2pPr lvl="1" rtl="0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2pPr>
            <a:lvl3pPr lvl="2" rtl="0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3pPr>
            <a:lvl4pPr lvl="3" rtl="0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4pPr>
            <a:lvl5pPr lvl="4" rtl="0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5pPr>
            <a:lvl6pPr lvl="5" rtl="0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6pPr>
            <a:lvl7pPr lvl="6" rtl="0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7pPr>
            <a:lvl8pPr lvl="7" rtl="0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8pPr>
            <a:lvl9pPr lvl="8" rtl="0">
              <a:lnSpc>
                <a:spcPct val="80000"/>
              </a:lnSpc>
              <a:spcBef>
                <a:spcPts val="1600"/>
              </a:spcBef>
              <a:spcAft>
                <a:spcPts val="160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84" name="Google Shape;84;p18"/>
          <p:cNvSpPr txBox="1">
            <a:spLocks noGrp="1"/>
          </p:cNvSpPr>
          <p:nvPr>
            <p:ph type="subTitle" idx="2"/>
          </p:nvPr>
        </p:nvSpPr>
        <p:spPr>
          <a:xfrm>
            <a:off x="996225" y="3036395"/>
            <a:ext cx="3583500" cy="437100"/>
          </a:xfrm>
          <a:prstGeom prst="rect">
            <a:avLst/>
          </a:prstGeom>
        </p:spPr>
        <p:txBody>
          <a:bodyPr spcFirstLastPara="1" wrap="square" lIns="0" tIns="91425" rIns="0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 lvl="1" rtl="0">
              <a:spcBef>
                <a:spcPts val="1600"/>
              </a:spcBef>
              <a:spcAft>
                <a:spcPts val="0"/>
              </a:spcAft>
              <a:buNone/>
              <a:defRPr sz="1400"/>
            </a:lvl2pPr>
            <a:lvl3pPr lvl="2" rtl="0">
              <a:spcBef>
                <a:spcPts val="1600"/>
              </a:spcBef>
              <a:spcAft>
                <a:spcPts val="0"/>
              </a:spcAft>
              <a:buNone/>
              <a:defRPr sz="1400"/>
            </a:lvl3pPr>
            <a:lvl4pPr lvl="3" rtl="0">
              <a:spcBef>
                <a:spcPts val="1600"/>
              </a:spcBef>
              <a:spcAft>
                <a:spcPts val="0"/>
              </a:spcAft>
              <a:buNone/>
              <a:defRPr sz="1400"/>
            </a:lvl4pPr>
            <a:lvl5pPr lvl="4" rtl="0">
              <a:spcBef>
                <a:spcPts val="1600"/>
              </a:spcBef>
              <a:spcAft>
                <a:spcPts val="0"/>
              </a:spcAft>
              <a:buNone/>
              <a:defRPr sz="1400"/>
            </a:lvl5pPr>
            <a:lvl6pPr lvl="5" rtl="0">
              <a:spcBef>
                <a:spcPts val="1600"/>
              </a:spcBef>
              <a:spcAft>
                <a:spcPts val="0"/>
              </a:spcAft>
              <a:buNone/>
              <a:defRPr sz="1400"/>
            </a:lvl6pPr>
            <a:lvl7pPr lvl="6" rtl="0">
              <a:spcBef>
                <a:spcPts val="1600"/>
              </a:spcBef>
              <a:spcAft>
                <a:spcPts val="0"/>
              </a:spcAft>
              <a:buNone/>
              <a:defRPr sz="1400"/>
            </a:lvl7pPr>
            <a:lvl8pPr lvl="7" rtl="0">
              <a:spcBef>
                <a:spcPts val="1600"/>
              </a:spcBef>
              <a:spcAft>
                <a:spcPts val="0"/>
              </a:spcAft>
              <a:buNone/>
              <a:defRPr sz="1400"/>
            </a:lvl8pPr>
            <a:lvl9pPr lvl="8" rtl="0">
              <a:spcBef>
                <a:spcPts val="1600"/>
              </a:spcBef>
              <a:spcAft>
                <a:spcPts val="1600"/>
              </a:spcAft>
              <a:buNone/>
              <a:defRPr sz="1400"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85" name="Google Shape;85;p18"/>
          <p:cNvSpPr txBox="1">
            <a:spLocks noGrp="1"/>
          </p:cNvSpPr>
          <p:nvPr>
            <p:ph type="title" idx="3"/>
          </p:nvPr>
        </p:nvSpPr>
        <p:spPr>
          <a:xfrm>
            <a:off x="1962150" y="1385052"/>
            <a:ext cx="5219700" cy="437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1229405182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4" preserve="1">
  <p:cSld name="Title and text 4"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19"/>
          <p:cNvSpPr txBox="1">
            <a:spLocks noGrp="1"/>
          </p:cNvSpPr>
          <p:nvPr>
            <p:ph type="title"/>
          </p:nvPr>
        </p:nvSpPr>
        <p:spPr>
          <a:xfrm>
            <a:off x="720150" y="445025"/>
            <a:ext cx="7703700" cy="1136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88" name="Google Shape;88;p19"/>
          <p:cNvSpPr txBox="1">
            <a:spLocks noGrp="1"/>
          </p:cNvSpPr>
          <p:nvPr>
            <p:ph type="subTitle" idx="1"/>
          </p:nvPr>
        </p:nvSpPr>
        <p:spPr>
          <a:xfrm>
            <a:off x="996225" y="2122220"/>
            <a:ext cx="4373700" cy="682800"/>
          </a:xfrm>
          <a:prstGeom prst="rect">
            <a:avLst/>
          </a:prstGeom>
        </p:spPr>
        <p:txBody>
          <a:bodyPr spcFirstLastPara="1" wrap="square" lIns="0" tIns="91425" rIns="0" bIns="91425" anchor="t" anchorCtr="0">
            <a:noAutofit/>
          </a:bodyPr>
          <a:lstStyle>
            <a:lvl1pPr lvl="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1pPr>
            <a:lvl2pPr lvl="1" rtl="0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2pPr>
            <a:lvl3pPr lvl="2" rtl="0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3pPr>
            <a:lvl4pPr lvl="3" rtl="0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4pPr>
            <a:lvl5pPr lvl="4" rtl="0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5pPr>
            <a:lvl6pPr lvl="5" rtl="0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6pPr>
            <a:lvl7pPr lvl="6" rtl="0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7pPr>
            <a:lvl8pPr lvl="7" rtl="0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8pPr>
            <a:lvl9pPr lvl="8" rtl="0">
              <a:lnSpc>
                <a:spcPct val="80000"/>
              </a:lnSpc>
              <a:spcBef>
                <a:spcPts val="1600"/>
              </a:spcBef>
              <a:spcAft>
                <a:spcPts val="160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89" name="Google Shape;89;p19"/>
          <p:cNvSpPr txBox="1">
            <a:spLocks noGrp="1"/>
          </p:cNvSpPr>
          <p:nvPr>
            <p:ph type="title" idx="2"/>
          </p:nvPr>
        </p:nvSpPr>
        <p:spPr>
          <a:xfrm>
            <a:off x="1194025" y="1385050"/>
            <a:ext cx="6756000" cy="437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90" name="Google Shape;90;p19"/>
          <p:cNvSpPr txBox="1">
            <a:spLocks noGrp="1"/>
          </p:cNvSpPr>
          <p:nvPr>
            <p:ph type="subTitle" idx="3"/>
          </p:nvPr>
        </p:nvSpPr>
        <p:spPr>
          <a:xfrm>
            <a:off x="996225" y="2834860"/>
            <a:ext cx="3261300" cy="682800"/>
          </a:xfrm>
          <a:prstGeom prst="rect">
            <a:avLst/>
          </a:prstGeom>
        </p:spPr>
        <p:txBody>
          <a:bodyPr spcFirstLastPara="1" wrap="square" lIns="0" tIns="91425" rIns="0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 lvl="1" rtl="0">
              <a:spcBef>
                <a:spcPts val="1600"/>
              </a:spcBef>
              <a:spcAft>
                <a:spcPts val="0"/>
              </a:spcAft>
              <a:buNone/>
              <a:defRPr sz="1400"/>
            </a:lvl2pPr>
            <a:lvl3pPr lvl="2" rtl="0">
              <a:spcBef>
                <a:spcPts val="1600"/>
              </a:spcBef>
              <a:spcAft>
                <a:spcPts val="0"/>
              </a:spcAft>
              <a:buNone/>
              <a:defRPr sz="1400"/>
            </a:lvl3pPr>
            <a:lvl4pPr lvl="3" rtl="0">
              <a:spcBef>
                <a:spcPts val="1600"/>
              </a:spcBef>
              <a:spcAft>
                <a:spcPts val="0"/>
              </a:spcAft>
              <a:buNone/>
              <a:defRPr sz="1400"/>
            </a:lvl4pPr>
            <a:lvl5pPr lvl="4" rtl="0">
              <a:spcBef>
                <a:spcPts val="1600"/>
              </a:spcBef>
              <a:spcAft>
                <a:spcPts val="0"/>
              </a:spcAft>
              <a:buNone/>
              <a:defRPr sz="1400"/>
            </a:lvl5pPr>
            <a:lvl6pPr lvl="5" rtl="0">
              <a:spcBef>
                <a:spcPts val="1600"/>
              </a:spcBef>
              <a:spcAft>
                <a:spcPts val="0"/>
              </a:spcAft>
              <a:buNone/>
              <a:defRPr sz="1400"/>
            </a:lvl6pPr>
            <a:lvl7pPr lvl="6" rtl="0">
              <a:spcBef>
                <a:spcPts val="1600"/>
              </a:spcBef>
              <a:spcAft>
                <a:spcPts val="0"/>
              </a:spcAft>
              <a:buNone/>
              <a:defRPr sz="1400"/>
            </a:lvl7pPr>
            <a:lvl8pPr lvl="7" rtl="0">
              <a:spcBef>
                <a:spcPts val="1600"/>
              </a:spcBef>
              <a:spcAft>
                <a:spcPts val="0"/>
              </a:spcAft>
              <a:buNone/>
              <a:defRPr sz="1400"/>
            </a:lvl8pPr>
            <a:lvl9pPr lvl="8" rtl="0">
              <a:spcBef>
                <a:spcPts val="1600"/>
              </a:spcBef>
              <a:spcAft>
                <a:spcPts val="1600"/>
              </a:spcAft>
              <a:buNone/>
              <a:defRPr sz="1400"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2936009217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5" preserve="1">
  <p:cSld name="Title and text 5"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20"/>
          <p:cNvSpPr txBox="1">
            <a:spLocks noGrp="1"/>
          </p:cNvSpPr>
          <p:nvPr>
            <p:ph type="title"/>
          </p:nvPr>
        </p:nvSpPr>
        <p:spPr>
          <a:xfrm>
            <a:off x="1277675" y="445025"/>
            <a:ext cx="6588600" cy="1136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93" name="Google Shape;93;p20"/>
          <p:cNvSpPr txBox="1">
            <a:spLocks noGrp="1"/>
          </p:cNvSpPr>
          <p:nvPr>
            <p:ph type="subTitle" idx="1"/>
          </p:nvPr>
        </p:nvSpPr>
        <p:spPr>
          <a:xfrm>
            <a:off x="996225" y="1875200"/>
            <a:ext cx="4299600" cy="935400"/>
          </a:xfrm>
          <a:prstGeom prst="rect">
            <a:avLst/>
          </a:prstGeom>
        </p:spPr>
        <p:txBody>
          <a:bodyPr spcFirstLastPara="1" wrap="square" lIns="0" tIns="91425" rIns="0" bIns="91425" anchor="t" anchorCtr="0">
            <a:noAutofit/>
          </a:bodyPr>
          <a:lstStyle>
            <a:lvl1pPr lvl="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1pPr>
            <a:lvl2pPr lvl="1" rtl="0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2pPr>
            <a:lvl3pPr lvl="2" rtl="0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3pPr>
            <a:lvl4pPr lvl="3" rtl="0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4pPr>
            <a:lvl5pPr lvl="4" rtl="0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5pPr>
            <a:lvl6pPr lvl="5" rtl="0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6pPr>
            <a:lvl7pPr lvl="6" rtl="0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7pPr>
            <a:lvl8pPr lvl="7" rtl="0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8pPr>
            <a:lvl9pPr lvl="8" rtl="0">
              <a:lnSpc>
                <a:spcPct val="80000"/>
              </a:lnSpc>
              <a:spcBef>
                <a:spcPts val="1600"/>
              </a:spcBef>
              <a:spcAft>
                <a:spcPts val="160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94" name="Google Shape;94;p20"/>
          <p:cNvSpPr txBox="1">
            <a:spLocks noGrp="1"/>
          </p:cNvSpPr>
          <p:nvPr>
            <p:ph type="subTitle" idx="2"/>
          </p:nvPr>
        </p:nvSpPr>
        <p:spPr>
          <a:xfrm>
            <a:off x="996225" y="2831850"/>
            <a:ext cx="4200900" cy="682800"/>
          </a:xfrm>
          <a:prstGeom prst="rect">
            <a:avLst/>
          </a:prstGeom>
        </p:spPr>
        <p:txBody>
          <a:bodyPr spcFirstLastPara="1" wrap="square" lIns="0" tIns="91425" rIns="0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 lvl="1" rtl="0">
              <a:spcBef>
                <a:spcPts val="1600"/>
              </a:spcBef>
              <a:spcAft>
                <a:spcPts val="0"/>
              </a:spcAft>
              <a:buNone/>
              <a:defRPr sz="1400"/>
            </a:lvl2pPr>
            <a:lvl3pPr lvl="2" rtl="0">
              <a:spcBef>
                <a:spcPts val="1600"/>
              </a:spcBef>
              <a:spcAft>
                <a:spcPts val="0"/>
              </a:spcAft>
              <a:buNone/>
              <a:defRPr sz="1400"/>
            </a:lvl3pPr>
            <a:lvl4pPr lvl="3" rtl="0">
              <a:spcBef>
                <a:spcPts val="1600"/>
              </a:spcBef>
              <a:spcAft>
                <a:spcPts val="0"/>
              </a:spcAft>
              <a:buNone/>
              <a:defRPr sz="1400"/>
            </a:lvl4pPr>
            <a:lvl5pPr lvl="4" rtl="0">
              <a:spcBef>
                <a:spcPts val="1600"/>
              </a:spcBef>
              <a:spcAft>
                <a:spcPts val="0"/>
              </a:spcAft>
              <a:buNone/>
              <a:defRPr sz="1400"/>
            </a:lvl5pPr>
            <a:lvl6pPr lvl="5" rtl="0">
              <a:spcBef>
                <a:spcPts val="1600"/>
              </a:spcBef>
              <a:spcAft>
                <a:spcPts val="0"/>
              </a:spcAft>
              <a:buNone/>
              <a:defRPr sz="1400"/>
            </a:lvl6pPr>
            <a:lvl7pPr lvl="6" rtl="0">
              <a:spcBef>
                <a:spcPts val="1600"/>
              </a:spcBef>
              <a:spcAft>
                <a:spcPts val="0"/>
              </a:spcAft>
              <a:buNone/>
              <a:defRPr sz="1400"/>
            </a:lvl7pPr>
            <a:lvl8pPr lvl="7" rtl="0">
              <a:spcBef>
                <a:spcPts val="1600"/>
              </a:spcBef>
              <a:spcAft>
                <a:spcPts val="0"/>
              </a:spcAft>
              <a:buNone/>
              <a:defRPr sz="1400"/>
            </a:lvl8pPr>
            <a:lvl9pPr lvl="8" rtl="0">
              <a:spcBef>
                <a:spcPts val="1600"/>
              </a:spcBef>
              <a:spcAft>
                <a:spcPts val="1600"/>
              </a:spcAft>
              <a:buNone/>
              <a:defRPr sz="1400"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629502754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" preserve="1">
  <p:cSld name="Title and three columns"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21"/>
          <p:cNvSpPr txBox="1">
            <a:spLocks noGrp="1"/>
          </p:cNvSpPr>
          <p:nvPr>
            <p:ph type="title"/>
          </p:nvPr>
        </p:nvSpPr>
        <p:spPr>
          <a:xfrm>
            <a:off x="1962150" y="482679"/>
            <a:ext cx="52197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97" name="Google Shape;97;p21"/>
          <p:cNvSpPr txBox="1">
            <a:spLocks noGrp="1"/>
          </p:cNvSpPr>
          <p:nvPr>
            <p:ph type="subTitle" idx="1"/>
          </p:nvPr>
        </p:nvSpPr>
        <p:spPr>
          <a:xfrm>
            <a:off x="1371600" y="3114675"/>
            <a:ext cx="1491900" cy="409800"/>
          </a:xfrm>
          <a:prstGeom prst="rect">
            <a:avLst/>
          </a:prstGeom>
        </p:spPr>
        <p:txBody>
          <a:bodyPr spcFirstLastPara="1" wrap="square" lIns="0" tIns="91425" rIns="0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98" name="Google Shape;98;p21"/>
          <p:cNvSpPr txBox="1">
            <a:spLocks noGrp="1"/>
          </p:cNvSpPr>
          <p:nvPr>
            <p:ph type="subTitle" idx="2"/>
          </p:nvPr>
        </p:nvSpPr>
        <p:spPr>
          <a:xfrm>
            <a:off x="1371600" y="3466250"/>
            <a:ext cx="1491900" cy="886800"/>
          </a:xfrm>
          <a:prstGeom prst="rect">
            <a:avLst/>
          </a:prstGeom>
        </p:spPr>
        <p:txBody>
          <a:bodyPr spcFirstLastPara="1" wrap="square" lIns="0" tIns="91425" rIns="0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 lvl="1" algn="ctr" rtl="0">
              <a:spcBef>
                <a:spcPts val="1600"/>
              </a:spcBef>
              <a:spcAft>
                <a:spcPts val="0"/>
              </a:spcAft>
              <a:buNone/>
              <a:defRPr sz="1400"/>
            </a:lvl2pPr>
            <a:lvl3pPr lvl="2" algn="ctr" rtl="0">
              <a:spcBef>
                <a:spcPts val="1600"/>
              </a:spcBef>
              <a:spcAft>
                <a:spcPts val="0"/>
              </a:spcAft>
              <a:buNone/>
              <a:defRPr sz="1400"/>
            </a:lvl3pPr>
            <a:lvl4pPr lvl="3" algn="ctr" rtl="0">
              <a:spcBef>
                <a:spcPts val="1600"/>
              </a:spcBef>
              <a:spcAft>
                <a:spcPts val="0"/>
              </a:spcAft>
              <a:buNone/>
              <a:defRPr sz="1400"/>
            </a:lvl4pPr>
            <a:lvl5pPr lvl="4" algn="ctr" rtl="0">
              <a:spcBef>
                <a:spcPts val="1600"/>
              </a:spcBef>
              <a:spcAft>
                <a:spcPts val="0"/>
              </a:spcAft>
              <a:buNone/>
              <a:defRPr sz="1400"/>
            </a:lvl5pPr>
            <a:lvl6pPr lvl="5" algn="ctr" rtl="0">
              <a:spcBef>
                <a:spcPts val="1600"/>
              </a:spcBef>
              <a:spcAft>
                <a:spcPts val="0"/>
              </a:spcAft>
              <a:buNone/>
              <a:defRPr sz="1400"/>
            </a:lvl6pPr>
            <a:lvl7pPr lvl="6" algn="ctr" rtl="0">
              <a:spcBef>
                <a:spcPts val="1600"/>
              </a:spcBef>
              <a:spcAft>
                <a:spcPts val="0"/>
              </a:spcAft>
              <a:buNone/>
              <a:defRPr sz="1400"/>
            </a:lvl7pPr>
            <a:lvl8pPr lvl="7" algn="ctr" rtl="0">
              <a:spcBef>
                <a:spcPts val="1600"/>
              </a:spcBef>
              <a:spcAft>
                <a:spcPts val="0"/>
              </a:spcAft>
              <a:buNone/>
              <a:defRPr sz="1400"/>
            </a:lvl8pPr>
            <a:lvl9pPr lvl="8" algn="ctr" rtl="0">
              <a:spcBef>
                <a:spcPts val="1600"/>
              </a:spcBef>
              <a:spcAft>
                <a:spcPts val="1600"/>
              </a:spcAft>
              <a:buNone/>
              <a:defRPr sz="1400"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99" name="Google Shape;99;p21"/>
          <p:cNvSpPr txBox="1">
            <a:spLocks noGrp="1"/>
          </p:cNvSpPr>
          <p:nvPr>
            <p:ph type="subTitle" idx="3"/>
          </p:nvPr>
        </p:nvSpPr>
        <p:spPr>
          <a:xfrm>
            <a:off x="6385200" y="3114675"/>
            <a:ext cx="1491900" cy="409800"/>
          </a:xfrm>
          <a:prstGeom prst="rect">
            <a:avLst/>
          </a:prstGeom>
        </p:spPr>
        <p:txBody>
          <a:bodyPr spcFirstLastPara="1" wrap="square" lIns="0" tIns="91425" rIns="0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100" name="Google Shape;100;p21"/>
          <p:cNvSpPr txBox="1">
            <a:spLocks noGrp="1"/>
          </p:cNvSpPr>
          <p:nvPr>
            <p:ph type="subTitle" idx="4"/>
          </p:nvPr>
        </p:nvSpPr>
        <p:spPr>
          <a:xfrm>
            <a:off x="6385200" y="3466250"/>
            <a:ext cx="1491900" cy="886800"/>
          </a:xfrm>
          <a:prstGeom prst="rect">
            <a:avLst/>
          </a:prstGeom>
        </p:spPr>
        <p:txBody>
          <a:bodyPr spcFirstLastPara="1" wrap="square" lIns="0" tIns="91425" rIns="0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 lvl="1" algn="ctr" rtl="0">
              <a:spcBef>
                <a:spcPts val="1600"/>
              </a:spcBef>
              <a:spcAft>
                <a:spcPts val="0"/>
              </a:spcAft>
              <a:buNone/>
              <a:defRPr sz="1400"/>
            </a:lvl2pPr>
            <a:lvl3pPr lvl="2" algn="ctr" rtl="0">
              <a:spcBef>
                <a:spcPts val="1600"/>
              </a:spcBef>
              <a:spcAft>
                <a:spcPts val="0"/>
              </a:spcAft>
              <a:buNone/>
              <a:defRPr sz="1400"/>
            </a:lvl3pPr>
            <a:lvl4pPr lvl="3" algn="ctr" rtl="0">
              <a:spcBef>
                <a:spcPts val="1600"/>
              </a:spcBef>
              <a:spcAft>
                <a:spcPts val="0"/>
              </a:spcAft>
              <a:buNone/>
              <a:defRPr sz="1400"/>
            </a:lvl4pPr>
            <a:lvl5pPr lvl="4" algn="ctr" rtl="0">
              <a:spcBef>
                <a:spcPts val="1600"/>
              </a:spcBef>
              <a:spcAft>
                <a:spcPts val="0"/>
              </a:spcAft>
              <a:buNone/>
              <a:defRPr sz="1400"/>
            </a:lvl5pPr>
            <a:lvl6pPr lvl="5" algn="ctr" rtl="0">
              <a:spcBef>
                <a:spcPts val="1600"/>
              </a:spcBef>
              <a:spcAft>
                <a:spcPts val="0"/>
              </a:spcAft>
              <a:buNone/>
              <a:defRPr sz="1400"/>
            </a:lvl6pPr>
            <a:lvl7pPr lvl="6" algn="ctr" rtl="0">
              <a:spcBef>
                <a:spcPts val="1600"/>
              </a:spcBef>
              <a:spcAft>
                <a:spcPts val="0"/>
              </a:spcAft>
              <a:buNone/>
              <a:defRPr sz="1400"/>
            </a:lvl7pPr>
            <a:lvl8pPr lvl="7" algn="ctr" rtl="0">
              <a:spcBef>
                <a:spcPts val="1600"/>
              </a:spcBef>
              <a:spcAft>
                <a:spcPts val="0"/>
              </a:spcAft>
              <a:buNone/>
              <a:defRPr sz="1400"/>
            </a:lvl8pPr>
            <a:lvl9pPr lvl="8" algn="ctr" rtl="0">
              <a:spcBef>
                <a:spcPts val="1600"/>
              </a:spcBef>
              <a:spcAft>
                <a:spcPts val="1600"/>
              </a:spcAft>
              <a:buNone/>
              <a:defRPr sz="1400"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101" name="Google Shape;101;p21"/>
          <p:cNvSpPr txBox="1">
            <a:spLocks noGrp="1"/>
          </p:cNvSpPr>
          <p:nvPr>
            <p:ph type="subTitle" idx="5"/>
          </p:nvPr>
        </p:nvSpPr>
        <p:spPr>
          <a:xfrm>
            <a:off x="3878400" y="3114675"/>
            <a:ext cx="1491900" cy="409800"/>
          </a:xfrm>
          <a:prstGeom prst="rect">
            <a:avLst/>
          </a:prstGeom>
        </p:spPr>
        <p:txBody>
          <a:bodyPr spcFirstLastPara="1" wrap="square" lIns="0" tIns="91425" rIns="0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102" name="Google Shape;102;p21"/>
          <p:cNvSpPr txBox="1">
            <a:spLocks noGrp="1"/>
          </p:cNvSpPr>
          <p:nvPr>
            <p:ph type="subTitle" idx="6"/>
          </p:nvPr>
        </p:nvSpPr>
        <p:spPr>
          <a:xfrm>
            <a:off x="3878401" y="3466250"/>
            <a:ext cx="1491900" cy="886800"/>
          </a:xfrm>
          <a:prstGeom prst="rect">
            <a:avLst/>
          </a:prstGeom>
        </p:spPr>
        <p:txBody>
          <a:bodyPr spcFirstLastPara="1" wrap="square" lIns="0" tIns="91425" rIns="0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 lvl="1" algn="ctr" rtl="0">
              <a:spcBef>
                <a:spcPts val="1600"/>
              </a:spcBef>
              <a:spcAft>
                <a:spcPts val="0"/>
              </a:spcAft>
              <a:buNone/>
              <a:defRPr sz="1400"/>
            </a:lvl2pPr>
            <a:lvl3pPr lvl="2" algn="ctr" rtl="0">
              <a:spcBef>
                <a:spcPts val="1600"/>
              </a:spcBef>
              <a:spcAft>
                <a:spcPts val="0"/>
              </a:spcAft>
              <a:buNone/>
              <a:defRPr sz="1400"/>
            </a:lvl3pPr>
            <a:lvl4pPr lvl="3" algn="ctr" rtl="0">
              <a:spcBef>
                <a:spcPts val="1600"/>
              </a:spcBef>
              <a:spcAft>
                <a:spcPts val="0"/>
              </a:spcAft>
              <a:buNone/>
              <a:defRPr sz="1400"/>
            </a:lvl4pPr>
            <a:lvl5pPr lvl="4" algn="ctr" rtl="0">
              <a:spcBef>
                <a:spcPts val="1600"/>
              </a:spcBef>
              <a:spcAft>
                <a:spcPts val="0"/>
              </a:spcAft>
              <a:buNone/>
              <a:defRPr sz="1400"/>
            </a:lvl5pPr>
            <a:lvl6pPr lvl="5" algn="ctr" rtl="0">
              <a:spcBef>
                <a:spcPts val="1600"/>
              </a:spcBef>
              <a:spcAft>
                <a:spcPts val="0"/>
              </a:spcAft>
              <a:buNone/>
              <a:defRPr sz="1400"/>
            </a:lvl6pPr>
            <a:lvl7pPr lvl="6" algn="ctr" rtl="0">
              <a:spcBef>
                <a:spcPts val="1600"/>
              </a:spcBef>
              <a:spcAft>
                <a:spcPts val="0"/>
              </a:spcAft>
              <a:buNone/>
              <a:defRPr sz="1400"/>
            </a:lvl7pPr>
            <a:lvl8pPr lvl="7" algn="ctr" rtl="0">
              <a:spcBef>
                <a:spcPts val="1600"/>
              </a:spcBef>
              <a:spcAft>
                <a:spcPts val="0"/>
              </a:spcAft>
              <a:buNone/>
              <a:defRPr sz="1400"/>
            </a:lvl8pPr>
            <a:lvl9pPr lvl="8" algn="ctr" rtl="0">
              <a:spcBef>
                <a:spcPts val="1600"/>
              </a:spcBef>
              <a:spcAft>
                <a:spcPts val="1600"/>
              </a:spcAft>
              <a:buNone/>
              <a:defRPr sz="1400"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3008725115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our columns" preserve="1">
  <p:cSld name="Title and four columns"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22"/>
          <p:cNvSpPr txBox="1">
            <a:spLocks noGrp="1"/>
          </p:cNvSpPr>
          <p:nvPr>
            <p:ph type="title"/>
          </p:nvPr>
        </p:nvSpPr>
        <p:spPr>
          <a:xfrm>
            <a:off x="1962150" y="482679"/>
            <a:ext cx="52197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105" name="Google Shape;105;p22"/>
          <p:cNvSpPr txBox="1">
            <a:spLocks noGrp="1"/>
          </p:cNvSpPr>
          <p:nvPr>
            <p:ph type="subTitle" idx="1"/>
          </p:nvPr>
        </p:nvSpPr>
        <p:spPr>
          <a:xfrm>
            <a:off x="1061850" y="1591250"/>
            <a:ext cx="1732200" cy="572700"/>
          </a:xfrm>
          <a:prstGeom prst="rect">
            <a:avLst/>
          </a:prstGeom>
        </p:spPr>
        <p:txBody>
          <a:bodyPr spcFirstLastPara="1" wrap="square" lIns="0" tIns="91425" rIns="0" bIns="91425" anchor="t" anchorCtr="0">
            <a:noAutofit/>
          </a:bodyPr>
          <a:lstStyle>
            <a:lvl1pPr lvl="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1pPr>
            <a:lvl2pPr lvl="1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2pPr>
            <a:lvl3pPr lvl="2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3pPr>
            <a:lvl4pPr lvl="3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4pPr>
            <a:lvl5pPr lvl="4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5pPr>
            <a:lvl6pPr lvl="5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6pPr>
            <a:lvl7pPr lvl="6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7pPr>
            <a:lvl8pPr lvl="7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8pPr>
            <a:lvl9pPr lvl="8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106" name="Google Shape;106;p22"/>
          <p:cNvSpPr txBox="1">
            <a:spLocks noGrp="1"/>
          </p:cNvSpPr>
          <p:nvPr>
            <p:ph type="subTitle" idx="2"/>
          </p:nvPr>
        </p:nvSpPr>
        <p:spPr>
          <a:xfrm>
            <a:off x="1061850" y="2181850"/>
            <a:ext cx="1732200" cy="572700"/>
          </a:xfrm>
          <a:prstGeom prst="rect">
            <a:avLst/>
          </a:prstGeom>
        </p:spPr>
        <p:txBody>
          <a:bodyPr spcFirstLastPara="1" wrap="square" lIns="0" tIns="91425" rIns="0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 lvl="1" rtl="0">
              <a:spcBef>
                <a:spcPts val="1600"/>
              </a:spcBef>
              <a:spcAft>
                <a:spcPts val="0"/>
              </a:spcAft>
              <a:buNone/>
              <a:defRPr sz="1400"/>
            </a:lvl2pPr>
            <a:lvl3pPr lvl="2" rtl="0">
              <a:spcBef>
                <a:spcPts val="1600"/>
              </a:spcBef>
              <a:spcAft>
                <a:spcPts val="0"/>
              </a:spcAft>
              <a:buNone/>
              <a:defRPr sz="1400"/>
            </a:lvl3pPr>
            <a:lvl4pPr lvl="3" rtl="0">
              <a:spcBef>
                <a:spcPts val="1600"/>
              </a:spcBef>
              <a:spcAft>
                <a:spcPts val="0"/>
              </a:spcAft>
              <a:buNone/>
              <a:defRPr sz="1400"/>
            </a:lvl4pPr>
            <a:lvl5pPr lvl="4" rtl="0">
              <a:spcBef>
                <a:spcPts val="1600"/>
              </a:spcBef>
              <a:spcAft>
                <a:spcPts val="0"/>
              </a:spcAft>
              <a:buNone/>
              <a:defRPr sz="1400"/>
            </a:lvl5pPr>
            <a:lvl6pPr lvl="5" rtl="0">
              <a:spcBef>
                <a:spcPts val="1600"/>
              </a:spcBef>
              <a:spcAft>
                <a:spcPts val="0"/>
              </a:spcAft>
              <a:buNone/>
              <a:defRPr sz="1400"/>
            </a:lvl6pPr>
            <a:lvl7pPr lvl="6" rtl="0">
              <a:spcBef>
                <a:spcPts val="1600"/>
              </a:spcBef>
              <a:spcAft>
                <a:spcPts val="0"/>
              </a:spcAft>
              <a:buNone/>
              <a:defRPr sz="1400"/>
            </a:lvl7pPr>
            <a:lvl8pPr lvl="7" rtl="0">
              <a:spcBef>
                <a:spcPts val="1600"/>
              </a:spcBef>
              <a:spcAft>
                <a:spcPts val="0"/>
              </a:spcAft>
              <a:buNone/>
              <a:defRPr sz="1400"/>
            </a:lvl8pPr>
            <a:lvl9pPr lvl="8" rtl="0">
              <a:spcBef>
                <a:spcPts val="1600"/>
              </a:spcBef>
              <a:spcAft>
                <a:spcPts val="1600"/>
              </a:spcAft>
              <a:buNone/>
              <a:defRPr sz="1400"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107" name="Google Shape;107;p22"/>
          <p:cNvSpPr txBox="1">
            <a:spLocks noGrp="1"/>
          </p:cNvSpPr>
          <p:nvPr>
            <p:ph type="subTitle" idx="3"/>
          </p:nvPr>
        </p:nvSpPr>
        <p:spPr>
          <a:xfrm>
            <a:off x="6532649" y="1591250"/>
            <a:ext cx="1732200" cy="572700"/>
          </a:xfrm>
          <a:prstGeom prst="rect">
            <a:avLst/>
          </a:prstGeom>
        </p:spPr>
        <p:txBody>
          <a:bodyPr spcFirstLastPara="1" wrap="square" lIns="0" tIns="91425" rIns="0" bIns="91425" anchor="t" anchorCtr="0">
            <a:noAutofit/>
          </a:bodyPr>
          <a:lstStyle>
            <a:lvl1pPr lvl="0" algn="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1pPr>
            <a:lvl2pPr lvl="1" algn="r" rtl="0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2pPr>
            <a:lvl3pPr lvl="2" algn="r" rtl="0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3pPr>
            <a:lvl4pPr lvl="3" algn="r" rtl="0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4pPr>
            <a:lvl5pPr lvl="4" algn="r" rtl="0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5pPr>
            <a:lvl6pPr lvl="5" algn="r" rtl="0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6pPr>
            <a:lvl7pPr lvl="6" algn="r" rtl="0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7pPr>
            <a:lvl8pPr lvl="7" algn="r" rtl="0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8pPr>
            <a:lvl9pPr lvl="8" algn="r" rtl="0">
              <a:lnSpc>
                <a:spcPct val="80000"/>
              </a:lnSpc>
              <a:spcBef>
                <a:spcPts val="1600"/>
              </a:spcBef>
              <a:spcAft>
                <a:spcPts val="160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108" name="Google Shape;108;p22"/>
          <p:cNvSpPr txBox="1">
            <a:spLocks noGrp="1"/>
          </p:cNvSpPr>
          <p:nvPr>
            <p:ph type="subTitle" idx="4"/>
          </p:nvPr>
        </p:nvSpPr>
        <p:spPr>
          <a:xfrm>
            <a:off x="6532651" y="2181850"/>
            <a:ext cx="1732200" cy="572700"/>
          </a:xfrm>
          <a:prstGeom prst="rect">
            <a:avLst/>
          </a:prstGeom>
        </p:spPr>
        <p:txBody>
          <a:bodyPr spcFirstLastPara="1" wrap="square" lIns="0" tIns="91425" rIns="0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 lvl="1" algn="r" rtl="0">
              <a:spcBef>
                <a:spcPts val="1600"/>
              </a:spcBef>
              <a:spcAft>
                <a:spcPts val="0"/>
              </a:spcAft>
              <a:buNone/>
              <a:defRPr sz="1400"/>
            </a:lvl2pPr>
            <a:lvl3pPr lvl="2" algn="r" rtl="0">
              <a:spcBef>
                <a:spcPts val="1600"/>
              </a:spcBef>
              <a:spcAft>
                <a:spcPts val="0"/>
              </a:spcAft>
              <a:buNone/>
              <a:defRPr sz="1400"/>
            </a:lvl3pPr>
            <a:lvl4pPr lvl="3" algn="r" rtl="0">
              <a:spcBef>
                <a:spcPts val="1600"/>
              </a:spcBef>
              <a:spcAft>
                <a:spcPts val="0"/>
              </a:spcAft>
              <a:buNone/>
              <a:defRPr sz="1400"/>
            </a:lvl4pPr>
            <a:lvl5pPr lvl="4" algn="r" rtl="0">
              <a:spcBef>
                <a:spcPts val="1600"/>
              </a:spcBef>
              <a:spcAft>
                <a:spcPts val="0"/>
              </a:spcAft>
              <a:buNone/>
              <a:defRPr sz="1400"/>
            </a:lvl5pPr>
            <a:lvl6pPr lvl="5" algn="r" rtl="0">
              <a:spcBef>
                <a:spcPts val="1600"/>
              </a:spcBef>
              <a:spcAft>
                <a:spcPts val="0"/>
              </a:spcAft>
              <a:buNone/>
              <a:defRPr sz="1400"/>
            </a:lvl6pPr>
            <a:lvl7pPr lvl="6" algn="r" rtl="0">
              <a:spcBef>
                <a:spcPts val="1600"/>
              </a:spcBef>
              <a:spcAft>
                <a:spcPts val="0"/>
              </a:spcAft>
              <a:buNone/>
              <a:defRPr sz="1400"/>
            </a:lvl7pPr>
            <a:lvl8pPr lvl="7" algn="r" rtl="0">
              <a:spcBef>
                <a:spcPts val="1600"/>
              </a:spcBef>
              <a:spcAft>
                <a:spcPts val="0"/>
              </a:spcAft>
              <a:buNone/>
              <a:defRPr sz="1400"/>
            </a:lvl8pPr>
            <a:lvl9pPr lvl="8" algn="r" rtl="0">
              <a:spcBef>
                <a:spcPts val="1600"/>
              </a:spcBef>
              <a:spcAft>
                <a:spcPts val="1600"/>
              </a:spcAft>
              <a:buNone/>
              <a:defRPr sz="1400"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109" name="Google Shape;109;p22"/>
          <p:cNvSpPr txBox="1">
            <a:spLocks noGrp="1"/>
          </p:cNvSpPr>
          <p:nvPr>
            <p:ph type="subTitle" idx="5"/>
          </p:nvPr>
        </p:nvSpPr>
        <p:spPr>
          <a:xfrm>
            <a:off x="1061850" y="3044000"/>
            <a:ext cx="1732200" cy="572700"/>
          </a:xfrm>
          <a:prstGeom prst="rect">
            <a:avLst/>
          </a:prstGeom>
        </p:spPr>
        <p:txBody>
          <a:bodyPr spcFirstLastPara="1" wrap="square" lIns="0" tIns="91425" rIns="0" bIns="91425" anchor="t" anchorCtr="0">
            <a:noAutofit/>
          </a:bodyPr>
          <a:lstStyle>
            <a:lvl1pPr lvl="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1pPr>
            <a:lvl2pPr lvl="1" rtl="0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2pPr>
            <a:lvl3pPr lvl="2" rtl="0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3pPr>
            <a:lvl4pPr lvl="3" rtl="0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4pPr>
            <a:lvl5pPr lvl="4" rtl="0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5pPr>
            <a:lvl6pPr lvl="5" rtl="0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6pPr>
            <a:lvl7pPr lvl="6" rtl="0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7pPr>
            <a:lvl8pPr lvl="7" rtl="0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8pPr>
            <a:lvl9pPr lvl="8" rtl="0">
              <a:lnSpc>
                <a:spcPct val="80000"/>
              </a:lnSpc>
              <a:spcBef>
                <a:spcPts val="1600"/>
              </a:spcBef>
              <a:spcAft>
                <a:spcPts val="160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110" name="Google Shape;110;p22"/>
          <p:cNvSpPr txBox="1">
            <a:spLocks noGrp="1"/>
          </p:cNvSpPr>
          <p:nvPr>
            <p:ph type="subTitle" idx="6"/>
          </p:nvPr>
        </p:nvSpPr>
        <p:spPr>
          <a:xfrm>
            <a:off x="1061850" y="3634600"/>
            <a:ext cx="1732200" cy="572700"/>
          </a:xfrm>
          <a:prstGeom prst="rect">
            <a:avLst/>
          </a:prstGeom>
        </p:spPr>
        <p:txBody>
          <a:bodyPr spcFirstLastPara="1" wrap="square" lIns="0" tIns="91425" rIns="0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 lvl="1" rtl="0">
              <a:spcBef>
                <a:spcPts val="1600"/>
              </a:spcBef>
              <a:spcAft>
                <a:spcPts val="0"/>
              </a:spcAft>
              <a:buNone/>
              <a:defRPr sz="1400"/>
            </a:lvl2pPr>
            <a:lvl3pPr lvl="2" rtl="0">
              <a:spcBef>
                <a:spcPts val="1600"/>
              </a:spcBef>
              <a:spcAft>
                <a:spcPts val="0"/>
              </a:spcAft>
              <a:buNone/>
              <a:defRPr sz="1400"/>
            </a:lvl3pPr>
            <a:lvl4pPr lvl="3" rtl="0">
              <a:spcBef>
                <a:spcPts val="1600"/>
              </a:spcBef>
              <a:spcAft>
                <a:spcPts val="0"/>
              </a:spcAft>
              <a:buNone/>
              <a:defRPr sz="1400"/>
            </a:lvl4pPr>
            <a:lvl5pPr lvl="4" rtl="0">
              <a:spcBef>
                <a:spcPts val="1600"/>
              </a:spcBef>
              <a:spcAft>
                <a:spcPts val="0"/>
              </a:spcAft>
              <a:buNone/>
              <a:defRPr sz="1400"/>
            </a:lvl5pPr>
            <a:lvl6pPr lvl="5" rtl="0">
              <a:spcBef>
                <a:spcPts val="1600"/>
              </a:spcBef>
              <a:spcAft>
                <a:spcPts val="0"/>
              </a:spcAft>
              <a:buNone/>
              <a:defRPr sz="1400"/>
            </a:lvl6pPr>
            <a:lvl7pPr lvl="6" rtl="0">
              <a:spcBef>
                <a:spcPts val="1600"/>
              </a:spcBef>
              <a:spcAft>
                <a:spcPts val="0"/>
              </a:spcAft>
              <a:buNone/>
              <a:defRPr sz="1400"/>
            </a:lvl7pPr>
            <a:lvl8pPr lvl="7" rtl="0">
              <a:spcBef>
                <a:spcPts val="1600"/>
              </a:spcBef>
              <a:spcAft>
                <a:spcPts val="0"/>
              </a:spcAft>
              <a:buNone/>
              <a:defRPr sz="1400"/>
            </a:lvl8pPr>
            <a:lvl9pPr lvl="8" rtl="0">
              <a:spcBef>
                <a:spcPts val="1600"/>
              </a:spcBef>
              <a:spcAft>
                <a:spcPts val="1600"/>
              </a:spcAft>
              <a:buNone/>
              <a:defRPr sz="1400"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111" name="Google Shape;111;p22"/>
          <p:cNvSpPr txBox="1">
            <a:spLocks noGrp="1"/>
          </p:cNvSpPr>
          <p:nvPr>
            <p:ph type="subTitle" idx="7"/>
          </p:nvPr>
        </p:nvSpPr>
        <p:spPr>
          <a:xfrm>
            <a:off x="6532649" y="3044000"/>
            <a:ext cx="1732200" cy="572700"/>
          </a:xfrm>
          <a:prstGeom prst="rect">
            <a:avLst/>
          </a:prstGeom>
        </p:spPr>
        <p:txBody>
          <a:bodyPr spcFirstLastPara="1" wrap="square" lIns="0" tIns="91425" rIns="0" bIns="91425" anchor="b" anchorCtr="0">
            <a:noAutofit/>
          </a:bodyPr>
          <a:lstStyle>
            <a:lvl1pPr lvl="0" algn="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1pPr>
            <a:lvl2pPr lvl="1" algn="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2pPr>
            <a:lvl3pPr lvl="2" algn="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3pPr>
            <a:lvl4pPr lvl="3" algn="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4pPr>
            <a:lvl5pPr lvl="4" algn="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5pPr>
            <a:lvl6pPr lvl="5" algn="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6pPr>
            <a:lvl7pPr lvl="6" algn="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7pPr>
            <a:lvl8pPr lvl="7" algn="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8pPr>
            <a:lvl9pPr lvl="8" algn="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112" name="Google Shape;112;p22"/>
          <p:cNvSpPr txBox="1">
            <a:spLocks noGrp="1"/>
          </p:cNvSpPr>
          <p:nvPr>
            <p:ph type="subTitle" idx="8"/>
          </p:nvPr>
        </p:nvSpPr>
        <p:spPr>
          <a:xfrm>
            <a:off x="6532651" y="3634600"/>
            <a:ext cx="1732200" cy="572700"/>
          </a:xfrm>
          <a:prstGeom prst="rect">
            <a:avLst/>
          </a:prstGeom>
        </p:spPr>
        <p:txBody>
          <a:bodyPr spcFirstLastPara="1" wrap="square" lIns="0" tIns="91425" rIns="0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 lvl="1" algn="r" rtl="0">
              <a:spcBef>
                <a:spcPts val="1600"/>
              </a:spcBef>
              <a:spcAft>
                <a:spcPts val="0"/>
              </a:spcAft>
              <a:buNone/>
              <a:defRPr sz="1400"/>
            </a:lvl2pPr>
            <a:lvl3pPr lvl="2" algn="r" rtl="0">
              <a:spcBef>
                <a:spcPts val="1600"/>
              </a:spcBef>
              <a:spcAft>
                <a:spcPts val="0"/>
              </a:spcAft>
              <a:buNone/>
              <a:defRPr sz="1400"/>
            </a:lvl3pPr>
            <a:lvl4pPr lvl="3" algn="r" rtl="0">
              <a:spcBef>
                <a:spcPts val="1600"/>
              </a:spcBef>
              <a:spcAft>
                <a:spcPts val="0"/>
              </a:spcAft>
              <a:buNone/>
              <a:defRPr sz="1400"/>
            </a:lvl4pPr>
            <a:lvl5pPr lvl="4" algn="r" rtl="0">
              <a:spcBef>
                <a:spcPts val="1600"/>
              </a:spcBef>
              <a:spcAft>
                <a:spcPts val="0"/>
              </a:spcAft>
              <a:buNone/>
              <a:defRPr sz="1400"/>
            </a:lvl5pPr>
            <a:lvl6pPr lvl="5" algn="r" rtl="0">
              <a:spcBef>
                <a:spcPts val="1600"/>
              </a:spcBef>
              <a:spcAft>
                <a:spcPts val="0"/>
              </a:spcAft>
              <a:buNone/>
              <a:defRPr sz="1400"/>
            </a:lvl6pPr>
            <a:lvl7pPr lvl="6" algn="r" rtl="0">
              <a:spcBef>
                <a:spcPts val="1600"/>
              </a:spcBef>
              <a:spcAft>
                <a:spcPts val="0"/>
              </a:spcAft>
              <a:buNone/>
              <a:defRPr sz="1400"/>
            </a:lvl7pPr>
            <a:lvl8pPr lvl="7" algn="r" rtl="0">
              <a:spcBef>
                <a:spcPts val="1600"/>
              </a:spcBef>
              <a:spcAft>
                <a:spcPts val="0"/>
              </a:spcAft>
              <a:buNone/>
              <a:defRPr sz="1400"/>
            </a:lvl8pPr>
            <a:lvl9pPr lvl="8" algn="r" rtl="0">
              <a:spcBef>
                <a:spcPts val="1600"/>
              </a:spcBef>
              <a:spcAft>
                <a:spcPts val="1600"/>
              </a:spcAft>
              <a:buNone/>
              <a:defRPr sz="1400"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1449572217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1" preserve="1">
  <p:cSld name="Title only 1"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23"/>
          <p:cNvSpPr txBox="1">
            <a:spLocks noGrp="1"/>
          </p:cNvSpPr>
          <p:nvPr>
            <p:ph type="title"/>
          </p:nvPr>
        </p:nvSpPr>
        <p:spPr>
          <a:xfrm>
            <a:off x="1962150" y="482679"/>
            <a:ext cx="52197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115" name="Google Shape;115;p23"/>
          <p:cNvSpPr txBox="1">
            <a:spLocks noGrp="1"/>
          </p:cNvSpPr>
          <p:nvPr>
            <p:ph type="title" idx="2"/>
          </p:nvPr>
        </p:nvSpPr>
        <p:spPr>
          <a:xfrm>
            <a:off x="1962150" y="1385052"/>
            <a:ext cx="5219700" cy="437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2876958814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umbers and text" preserve="1">
  <p:cSld name="Numbers and text"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24"/>
          <p:cNvSpPr txBox="1">
            <a:spLocks noGrp="1"/>
          </p:cNvSpPr>
          <p:nvPr>
            <p:ph type="title" hasCustomPrompt="1"/>
          </p:nvPr>
        </p:nvSpPr>
        <p:spPr>
          <a:xfrm>
            <a:off x="2627550" y="912113"/>
            <a:ext cx="3888900" cy="661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000"/>
              <a:buNone/>
              <a:defRPr sz="4500"/>
            </a:lvl1pPr>
            <a:lvl2pPr lvl="1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2pPr>
            <a:lvl3pPr lvl="2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3pPr>
            <a:lvl4pPr lvl="3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4pPr>
            <a:lvl5pPr lvl="4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5pPr>
            <a:lvl6pPr lvl="5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6pPr>
            <a:lvl7pPr lvl="6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7pPr>
            <a:lvl8pPr lvl="7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8pPr>
            <a:lvl9pPr lvl="8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9pPr>
          </a:lstStyle>
          <a:p>
            <a:r>
              <a:t>xx%</a:t>
            </a:r>
          </a:p>
        </p:txBody>
      </p:sp>
      <p:sp>
        <p:nvSpPr>
          <p:cNvPr id="118" name="Google Shape;118;p24"/>
          <p:cNvSpPr txBox="1">
            <a:spLocks noGrp="1"/>
          </p:cNvSpPr>
          <p:nvPr>
            <p:ph type="subTitle" idx="1"/>
          </p:nvPr>
        </p:nvSpPr>
        <p:spPr>
          <a:xfrm>
            <a:off x="2627550" y="1566713"/>
            <a:ext cx="3888900" cy="388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119" name="Google Shape;119;p24"/>
          <p:cNvSpPr txBox="1">
            <a:spLocks noGrp="1"/>
          </p:cNvSpPr>
          <p:nvPr>
            <p:ph type="title" idx="2" hasCustomPrompt="1"/>
          </p:nvPr>
        </p:nvSpPr>
        <p:spPr>
          <a:xfrm>
            <a:off x="2627550" y="2093213"/>
            <a:ext cx="3888900" cy="661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000"/>
              <a:buNone/>
              <a:defRPr sz="4500"/>
            </a:lvl1pPr>
            <a:lvl2pPr lvl="1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2pPr>
            <a:lvl3pPr lvl="2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3pPr>
            <a:lvl4pPr lvl="3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4pPr>
            <a:lvl5pPr lvl="4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5pPr>
            <a:lvl6pPr lvl="5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6pPr>
            <a:lvl7pPr lvl="6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7pPr>
            <a:lvl8pPr lvl="7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8pPr>
            <a:lvl9pPr lvl="8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9pPr>
          </a:lstStyle>
          <a:p>
            <a:r>
              <a:t>xx%</a:t>
            </a:r>
          </a:p>
        </p:txBody>
      </p:sp>
      <p:sp>
        <p:nvSpPr>
          <p:cNvPr id="120" name="Google Shape;120;p24"/>
          <p:cNvSpPr txBox="1">
            <a:spLocks noGrp="1"/>
          </p:cNvSpPr>
          <p:nvPr>
            <p:ph type="subTitle" idx="3"/>
          </p:nvPr>
        </p:nvSpPr>
        <p:spPr>
          <a:xfrm>
            <a:off x="2627550" y="2645913"/>
            <a:ext cx="3888900" cy="388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121" name="Google Shape;121;p24"/>
          <p:cNvSpPr txBox="1">
            <a:spLocks noGrp="1"/>
          </p:cNvSpPr>
          <p:nvPr>
            <p:ph type="title" idx="4" hasCustomPrompt="1"/>
          </p:nvPr>
        </p:nvSpPr>
        <p:spPr>
          <a:xfrm>
            <a:off x="2627550" y="3277963"/>
            <a:ext cx="3888900" cy="661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000"/>
              <a:buNone/>
              <a:defRPr sz="4500"/>
            </a:lvl1pPr>
            <a:lvl2pPr lvl="1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2pPr>
            <a:lvl3pPr lvl="2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3pPr>
            <a:lvl4pPr lvl="3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4pPr>
            <a:lvl5pPr lvl="4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5pPr>
            <a:lvl6pPr lvl="5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6pPr>
            <a:lvl7pPr lvl="6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7pPr>
            <a:lvl8pPr lvl="7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8pPr>
            <a:lvl9pPr lvl="8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9pPr>
          </a:lstStyle>
          <a:p>
            <a:r>
              <a:t>xx%</a:t>
            </a:r>
          </a:p>
        </p:txBody>
      </p:sp>
      <p:sp>
        <p:nvSpPr>
          <p:cNvPr id="122" name="Google Shape;122;p24"/>
          <p:cNvSpPr txBox="1">
            <a:spLocks noGrp="1"/>
          </p:cNvSpPr>
          <p:nvPr>
            <p:ph type="subTitle" idx="5"/>
          </p:nvPr>
        </p:nvSpPr>
        <p:spPr>
          <a:xfrm>
            <a:off x="2627550" y="3827087"/>
            <a:ext cx="3888900" cy="388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3722942477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6" preserve="1">
  <p:cSld name="Title and text 6"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25"/>
          <p:cNvSpPr txBox="1">
            <a:spLocks noGrp="1"/>
          </p:cNvSpPr>
          <p:nvPr>
            <p:ph type="title"/>
          </p:nvPr>
        </p:nvSpPr>
        <p:spPr>
          <a:xfrm>
            <a:off x="996225" y="1454800"/>
            <a:ext cx="2189400" cy="1136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125" name="Google Shape;125;p25"/>
          <p:cNvSpPr txBox="1">
            <a:spLocks noGrp="1"/>
          </p:cNvSpPr>
          <p:nvPr>
            <p:ph type="subTitle" idx="1"/>
          </p:nvPr>
        </p:nvSpPr>
        <p:spPr>
          <a:xfrm>
            <a:off x="996225" y="2652800"/>
            <a:ext cx="2488200" cy="1035900"/>
          </a:xfrm>
          <a:prstGeom prst="rect">
            <a:avLst/>
          </a:prstGeom>
        </p:spPr>
        <p:txBody>
          <a:bodyPr spcFirstLastPara="1" wrap="square" lIns="90000" tIns="91425" rIns="0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 lvl="1" rtl="0">
              <a:spcBef>
                <a:spcPts val="1600"/>
              </a:spcBef>
              <a:spcAft>
                <a:spcPts val="0"/>
              </a:spcAft>
              <a:buNone/>
              <a:defRPr sz="1400"/>
            </a:lvl2pPr>
            <a:lvl3pPr lvl="2" rtl="0">
              <a:spcBef>
                <a:spcPts val="1600"/>
              </a:spcBef>
              <a:spcAft>
                <a:spcPts val="0"/>
              </a:spcAft>
              <a:buNone/>
              <a:defRPr sz="1400"/>
            </a:lvl3pPr>
            <a:lvl4pPr lvl="3" rtl="0">
              <a:spcBef>
                <a:spcPts val="1600"/>
              </a:spcBef>
              <a:spcAft>
                <a:spcPts val="0"/>
              </a:spcAft>
              <a:buNone/>
              <a:defRPr sz="1400"/>
            </a:lvl4pPr>
            <a:lvl5pPr lvl="4" rtl="0">
              <a:spcBef>
                <a:spcPts val="1600"/>
              </a:spcBef>
              <a:spcAft>
                <a:spcPts val="0"/>
              </a:spcAft>
              <a:buNone/>
              <a:defRPr sz="1400"/>
            </a:lvl5pPr>
            <a:lvl6pPr lvl="5" rtl="0">
              <a:spcBef>
                <a:spcPts val="1600"/>
              </a:spcBef>
              <a:spcAft>
                <a:spcPts val="0"/>
              </a:spcAft>
              <a:buNone/>
              <a:defRPr sz="1400"/>
            </a:lvl6pPr>
            <a:lvl7pPr lvl="6" rtl="0">
              <a:spcBef>
                <a:spcPts val="1600"/>
              </a:spcBef>
              <a:spcAft>
                <a:spcPts val="0"/>
              </a:spcAft>
              <a:buNone/>
              <a:defRPr sz="1400"/>
            </a:lvl7pPr>
            <a:lvl8pPr lvl="7" rtl="0">
              <a:spcBef>
                <a:spcPts val="1600"/>
              </a:spcBef>
              <a:spcAft>
                <a:spcPts val="0"/>
              </a:spcAft>
              <a:buNone/>
              <a:defRPr sz="1400"/>
            </a:lvl8pPr>
            <a:lvl9pPr lvl="8" rtl="0">
              <a:spcBef>
                <a:spcPts val="1600"/>
              </a:spcBef>
              <a:spcAft>
                <a:spcPts val="1600"/>
              </a:spcAft>
              <a:buNone/>
              <a:defRPr sz="1400"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2994684624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7" preserve="1">
  <p:cSld name="Title and text 7"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26"/>
          <p:cNvSpPr txBox="1">
            <a:spLocks noGrp="1"/>
          </p:cNvSpPr>
          <p:nvPr>
            <p:ph type="title"/>
          </p:nvPr>
        </p:nvSpPr>
        <p:spPr>
          <a:xfrm flipH="1">
            <a:off x="5958375" y="1454800"/>
            <a:ext cx="2189400" cy="1136100"/>
          </a:xfrm>
          <a:prstGeom prst="rect">
            <a:avLst/>
          </a:prstGeom>
        </p:spPr>
        <p:txBody>
          <a:bodyPr spcFirstLastPara="1" wrap="square" lIns="91425" tIns="91425" rIns="90000" bIns="91425" anchor="ctr" anchorCtr="0">
            <a:noAutofit/>
          </a:bodyPr>
          <a:lstStyle>
            <a:lvl1pPr lvl="0" algn="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128" name="Google Shape;128;p26"/>
          <p:cNvSpPr txBox="1">
            <a:spLocks noGrp="1"/>
          </p:cNvSpPr>
          <p:nvPr>
            <p:ph type="subTitle" idx="1"/>
          </p:nvPr>
        </p:nvSpPr>
        <p:spPr>
          <a:xfrm flipH="1">
            <a:off x="5659575" y="2652800"/>
            <a:ext cx="2488200" cy="1035900"/>
          </a:xfrm>
          <a:prstGeom prst="rect">
            <a:avLst/>
          </a:prstGeom>
        </p:spPr>
        <p:txBody>
          <a:bodyPr spcFirstLastPara="1" wrap="square" lIns="90000" tIns="91425" rIns="90000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 lvl="1" algn="r" rtl="0">
              <a:spcBef>
                <a:spcPts val="1600"/>
              </a:spcBef>
              <a:spcAft>
                <a:spcPts val="0"/>
              </a:spcAft>
              <a:buNone/>
              <a:defRPr sz="1400"/>
            </a:lvl2pPr>
            <a:lvl3pPr lvl="2" algn="r" rtl="0">
              <a:spcBef>
                <a:spcPts val="1600"/>
              </a:spcBef>
              <a:spcAft>
                <a:spcPts val="0"/>
              </a:spcAft>
              <a:buNone/>
              <a:defRPr sz="1400"/>
            </a:lvl3pPr>
            <a:lvl4pPr lvl="3" algn="r" rtl="0">
              <a:spcBef>
                <a:spcPts val="1600"/>
              </a:spcBef>
              <a:spcAft>
                <a:spcPts val="0"/>
              </a:spcAft>
              <a:buNone/>
              <a:defRPr sz="1400"/>
            </a:lvl4pPr>
            <a:lvl5pPr lvl="4" algn="r" rtl="0">
              <a:spcBef>
                <a:spcPts val="1600"/>
              </a:spcBef>
              <a:spcAft>
                <a:spcPts val="0"/>
              </a:spcAft>
              <a:buNone/>
              <a:defRPr sz="1400"/>
            </a:lvl5pPr>
            <a:lvl6pPr lvl="5" algn="r" rtl="0">
              <a:spcBef>
                <a:spcPts val="1600"/>
              </a:spcBef>
              <a:spcAft>
                <a:spcPts val="0"/>
              </a:spcAft>
              <a:buNone/>
              <a:defRPr sz="1400"/>
            </a:lvl6pPr>
            <a:lvl7pPr lvl="6" algn="r" rtl="0">
              <a:spcBef>
                <a:spcPts val="1600"/>
              </a:spcBef>
              <a:spcAft>
                <a:spcPts val="0"/>
              </a:spcAft>
              <a:buNone/>
              <a:defRPr sz="1400"/>
            </a:lvl7pPr>
            <a:lvl8pPr lvl="7" algn="r" rtl="0">
              <a:spcBef>
                <a:spcPts val="1600"/>
              </a:spcBef>
              <a:spcAft>
                <a:spcPts val="0"/>
              </a:spcAft>
              <a:buNone/>
              <a:defRPr sz="1400"/>
            </a:lvl8pPr>
            <a:lvl9pPr lvl="8" algn="r" rtl="0">
              <a:spcBef>
                <a:spcPts val="1600"/>
              </a:spcBef>
              <a:spcAft>
                <a:spcPts val="1600"/>
              </a:spcAft>
              <a:buNone/>
              <a:defRPr sz="1400"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17314623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CAB675-0451-46BA-B838-2996E7357EA3}" type="datetimeFigureOut">
              <a:rPr lang="en-US" smtClean="0"/>
              <a:t>10/26/21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664AD2-069D-416A-AF7A-E600FA375D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8129583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2" preserve="1">
  <p:cSld name="Title only 2"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28"/>
          <p:cNvSpPr txBox="1">
            <a:spLocks noGrp="1"/>
          </p:cNvSpPr>
          <p:nvPr>
            <p:ph type="title"/>
          </p:nvPr>
        </p:nvSpPr>
        <p:spPr>
          <a:xfrm>
            <a:off x="1001850" y="482675"/>
            <a:ext cx="71403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2557217827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 preserve="1">
  <p:cSld name="Background"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39221346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7;p2"/>
          <p:cNvSpPr/>
          <p:nvPr/>
        </p:nvSpPr>
        <p:spPr>
          <a:xfrm rot="-431784">
            <a:off x="-515779" y="-596743"/>
            <a:ext cx="3321601" cy="2957180"/>
          </a:xfrm>
          <a:custGeom>
            <a:avLst/>
            <a:gdLst/>
            <a:ahLst/>
            <a:cxnLst/>
            <a:rect l="l" t="t" r="r" b="b"/>
            <a:pathLst>
              <a:path w="103443" h="92094" extrusionOk="0">
                <a:moveTo>
                  <a:pt x="64173" y="0"/>
                </a:moveTo>
                <a:cubicBezTo>
                  <a:pt x="49719" y="0"/>
                  <a:pt x="35265" y="2432"/>
                  <a:pt x="21646" y="7249"/>
                </a:cubicBezTo>
                <a:cubicBezTo>
                  <a:pt x="15455" y="9440"/>
                  <a:pt x="8990" y="12512"/>
                  <a:pt x="5906" y="18298"/>
                </a:cubicBezTo>
                <a:cubicBezTo>
                  <a:pt x="3811" y="22263"/>
                  <a:pt x="3609" y="26895"/>
                  <a:pt x="3442" y="31383"/>
                </a:cubicBezTo>
                <a:cubicBezTo>
                  <a:pt x="3073" y="41992"/>
                  <a:pt x="2692" y="52600"/>
                  <a:pt x="2311" y="63232"/>
                </a:cubicBezTo>
                <a:cubicBezTo>
                  <a:pt x="1977" y="72305"/>
                  <a:pt x="1" y="83318"/>
                  <a:pt x="1668" y="92093"/>
                </a:cubicBezTo>
                <a:cubicBezTo>
                  <a:pt x="6406" y="89319"/>
                  <a:pt x="7835" y="81342"/>
                  <a:pt x="11026" y="76948"/>
                </a:cubicBezTo>
                <a:cubicBezTo>
                  <a:pt x="15336" y="71043"/>
                  <a:pt x="20956" y="67007"/>
                  <a:pt x="27623" y="64149"/>
                </a:cubicBezTo>
                <a:cubicBezTo>
                  <a:pt x="34899" y="61452"/>
                  <a:pt x="42809" y="61129"/>
                  <a:pt x="50757" y="61129"/>
                </a:cubicBezTo>
                <a:cubicBezTo>
                  <a:pt x="53255" y="61129"/>
                  <a:pt x="55757" y="61161"/>
                  <a:pt x="58244" y="61161"/>
                </a:cubicBezTo>
                <a:cubicBezTo>
                  <a:pt x="68278" y="61161"/>
                  <a:pt x="78074" y="60643"/>
                  <a:pt x="86416" y="55422"/>
                </a:cubicBezTo>
                <a:cubicBezTo>
                  <a:pt x="98168" y="48052"/>
                  <a:pt x="103204" y="33157"/>
                  <a:pt x="103383" y="19287"/>
                </a:cubicBezTo>
                <a:cubicBezTo>
                  <a:pt x="103442" y="14167"/>
                  <a:pt x="102609" y="8345"/>
                  <a:pt x="98406" y="5404"/>
                </a:cubicBezTo>
                <a:cubicBezTo>
                  <a:pt x="96668" y="4190"/>
                  <a:pt x="94560" y="3642"/>
                  <a:pt x="92489" y="3177"/>
                </a:cubicBezTo>
                <a:cubicBezTo>
                  <a:pt x="83209" y="1055"/>
                  <a:pt x="73691" y="0"/>
                  <a:pt x="64173" y="0"/>
                </a:cubicBezTo>
                <a:close/>
              </a:path>
            </a:pathLst>
          </a:custGeom>
          <a:solidFill>
            <a:schemeClr val="accent1">
              <a:alpha val="6704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685800"/>
            <a:endParaRPr sz="1800">
              <a:solidFill>
                <a:srgbClr val="000000"/>
              </a:solidFill>
            </a:endParaRPr>
          </a:p>
        </p:txBody>
      </p:sp>
      <p:sp>
        <p:nvSpPr>
          <p:cNvPr id="4" name="Google Shape;11;p2"/>
          <p:cNvSpPr/>
          <p:nvPr/>
        </p:nvSpPr>
        <p:spPr>
          <a:xfrm>
            <a:off x="-668840" y="-1225713"/>
            <a:ext cx="2316062" cy="4438244"/>
          </a:xfrm>
          <a:custGeom>
            <a:avLst/>
            <a:gdLst/>
            <a:ahLst/>
            <a:cxnLst/>
            <a:rect l="l" t="t" r="r" b="b"/>
            <a:pathLst>
              <a:path w="72129" h="138220" extrusionOk="0">
                <a:moveTo>
                  <a:pt x="43335" y="1"/>
                </a:moveTo>
                <a:cubicBezTo>
                  <a:pt x="40551" y="1"/>
                  <a:pt x="37777" y="482"/>
                  <a:pt x="35147" y="1508"/>
                </a:cubicBezTo>
                <a:cubicBezTo>
                  <a:pt x="27706" y="4425"/>
                  <a:pt x="22289" y="10879"/>
                  <a:pt x="17574" y="17320"/>
                </a:cubicBezTo>
                <a:cubicBezTo>
                  <a:pt x="12133" y="24749"/>
                  <a:pt x="7096" y="32607"/>
                  <a:pt x="4132" y="41311"/>
                </a:cubicBezTo>
                <a:cubicBezTo>
                  <a:pt x="0" y="53479"/>
                  <a:pt x="131" y="66635"/>
                  <a:pt x="310" y="79494"/>
                </a:cubicBezTo>
                <a:cubicBezTo>
                  <a:pt x="500" y="93901"/>
                  <a:pt x="715" y="108367"/>
                  <a:pt x="2858" y="122618"/>
                </a:cubicBezTo>
                <a:cubicBezTo>
                  <a:pt x="3560" y="127214"/>
                  <a:pt x="4584" y="132060"/>
                  <a:pt x="7811" y="135430"/>
                </a:cubicBezTo>
                <a:cubicBezTo>
                  <a:pt x="9721" y="137413"/>
                  <a:pt x="12491" y="138220"/>
                  <a:pt x="15702" y="138220"/>
                </a:cubicBezTo>
                <a:cubicBezTo>
                  <a:pt x="26119" y="138220"/>
                  <a:pt x="41167" y="129725"/>
                  <a:pt x="46482" y="125357"/>
                </a:cubicBezTo>
                <a:cubicBezTo>
                  <a:pt x="54150" y="119047"/>
                  <a:pt x="59460" y="109284"/>
                  <a:pt x="58531" y="99401"/>
                </a:cubicBezTo>
                <a:cubicBezTo>
                  <a:pt x="57448" y="87876"/>
                  <a:pt x="48304" y="77220"/>
                  <a:pt x="50971" y="65969"/>
                </a:cubicBezTo>
                <a:cubicBezTo>
                  <a:pt x="52816" y="58158"/>
                  <a:pt x="59817" y="52812"/>
                  <a:pt x="64353" y="46204"/>
                </a:cubicBezTo>
                <a:cubicBezTo>
                  <a:pt x="71057" y="36429"/>
                  <a:pt x="72128" y="22725"/>
                  <a:pt x="65949" y="12617"/>
                </a:cubicBezTo>
                <a:cubicBezTo>
                  <a:pt x="61242" y="4917"/>
                  <a:pt x="52237" y="1"/>
                  <a:pt x="43335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685800"/>
            <a:endParaRPr sz="1800">
              <a:solidFill>
                <a:srgbClr val="000000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Google Shape;10;p2"/>
          <p:cNvSpPr txBox="1">
            <a:spLocks noGrp="1"/>
          </p:cNvSpPr>
          <p:nvPr>
            <p:ph type="subTitle" idx="1"/>
          </p:nvPr>
        </p:nvSpPr>
        <p:spPr>
          <a:xfrm>
            <a:off x="2581900" y="3091400"/>
            <a:ext cx="39804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200">
                <a:solidFill>
                  <a:srgbClr val="474747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5" name="Google Shape;12;p2"/>
          <p:cNvSpPr/>
          <p:nvPr/>
        </p:nvSpPr>
        <p:spPr>
          <a:xfrm>
            <a:off x="8343643" y="2834151"/>
            <a:ext cx="1180203" cy="2293938"/>
          </a:xfrm>
          <a:custGeom>
            <a:avLst/>
            <a:gdLst/>
            <a:ahLst/>
            <a:cxnLst/>
            <a:rect l="l" t="t" r="r" b="b"/>
            <a:pathLst>
              <a:path w="36755" h="71440" extrusionOk="0">
                <a:moveTo>
                  <a:pt x="28028" y="0"/>
                </a:moveTo>
                <a:cubicBezTo>
                  <a:pt x="26432" y="36"/>
                  <a:pt x="25289" y="715"/>
                  <a:pt x="24027" y="1703"/>
                </a:cubicBezTo>
                <a:cubicBezTo>
                  <a:pt x="18491" y="5977"/>
                  <a:pt x="13847" y="11633"/>
                  <a:pt x="11776" y="18312"/>
                </a:cubicBezTo>
                <a:cubicBezTo>
                  <a:pt x="7858" y="30956"/>
                  <a:pt x="13252" y="46315"/>
                  <a:pt x="5394" y="56995"/>
                </a:cubicBezTo>
                <a:cubicBezTo>
                  <a:pt x="3989" y="58888"/>
                  <a:pt x="2203" y="60543"/>
                  <a:pt x="1167" y="62663"/>
                </a:cubicBezTo>
                <a:cubicBezTo>
                  <a:pt x="107" y="64770"/>
                  <a:pt x="0" y="67640"/>
                  <a:pt x="1762" y="69235"/>
                </a:cubicBezTo>
                <a:cubicBezTo>
                  <a:pt x="2643" y="70045"/>
                  <a:pt x="3810" y="70390"/>
                  <a:pt x="4977" y="70640"/>
                </a:cubicBezTo>
                <a:cubicBezTo>
                  <a:pt x="7353" y="71174"/>
                  <a:pt x="9789" y="71439"/>
                  <a:pt x="12226" y="71439"/>
                </a:cubicBezTo>
                <a:cubicBezTo>
                  <a:pt x="15821" y="71439"/>
                  <a:pt x="19418" y="70861"/>
                  <a:pt x="22825" y="69711"/>
                </a:cubicBezTo>
                <a:cubicBezTo>
                  <a:pt x="26301" y="68532"/>
                  <a:pt x="29671" y="66699"/>
                  <a:pt x="31969" y="63818"/>
                </a:cubicBezTo>
                <a:cubicBezTo>
                  <a:pt x="34505" y="60651"/>
                  <a:pt x="35505" y="56531"/>
                  <a:pt x="35957" y="52495"/>
                </a:cubicBezTo>
                <a:cubicBezTo>
                  <a:pt x="36755" y="45565"/>
                  <a:pt x="36160" y="38481"/>
                  <a:pt x="34207" y="31778"/>
                </a:cubicBezTo>
                <a:cubicBezTo>
                  <a:pt x="32659" y="26420"/>
                  <a:pt x="30266" y="21348"/>
                  <a:pt x="28742" y="15990"/>
                </a:cubicBezTo>
                <a:cubicBezTo>
                  <a:pt x="27147" y="10347"/>
                  <a:pt x="27849" y="5560"/>
                  <a:pt x="28028" y="0"/>
                </a:cubicBezTo>
                <a:close/>
              </a:path>
            </a:pathLst>
          </a:custGeom>
          <a:solidFill>
            <a:schemeClr val="accent1">
              <a:alpha val="6704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685800"/>
            <a:endParaRPr sz="1800">
              <a:solidFill>
                <a:srgbClr val="000000"/>
              </a:solidFill>
            </a:endParaRPr>
          </a:p>
        </p:txBody>
      </p:sp>
      <p:sp>
        <p:nvSpPr>
          <p:cNvPr id="6" name="Google Shape;13;p2"/>
          <p:cNvSpPr/>
          <p:nvPr/>
        </p:nvSpPr>
        <p:spPr>
          <a:xfrm>
            <a:off x="6361872" y="4404138"/>
            <a:ext cx="967282" cy="1071832"/>
          </a:xfrm>
          <a:custGeom>
            <a:avLst/>
            <a:gdLst/>
            <a:ahLst/>
            <a:cxnLst/>
            <a:rect l="l" t="t" r="r" b="b"/>
            <a:pathLst>
              <a:path w="30124" h="33380" extrusionOk="0">
                <a:moveTo>
                  <a:pt x="15056" y="1"/>
                </a:moveTo>
                <a:cubicBezTo>
                  <a:pt x="12926" y="1"/>
                  <a:pt x="10753" y="404"/>
                  <a:pt x="8681" y="910"/>
                </a:cubicBezTo>
                <a:cubicBezTo>
                  <a:pt x="6168" y="1517"/>
                  <a:pt x="3501" y="2363"/>
                  <a:pt x="1894" y="4410"/>
                </a:cubicBezTo>
                <a:cubicBezTo>
                  <a:pt x="1" y="6792"/>
                  <a:pt x="49" y="10149"/>
                  <a:pt x="537" y="13162"/>
                </a:cubicBezTo>
                <a:cubicBezTo>
                  <a:pt x="1596" y="19686"/>
                  <a:pt x="5478" y="33283"/>
                  <a:pt x="13657" y="33378"/>
                </a:cubicBezTo>
                <a:cubicBezTo>
                  <a:pt x="13709" y="33379"/>
                  <a:pt x="13761" y="33379"/>
                  <a:pt x="13812" y="33379"/>
                </a:cubicBezTo>
                <a:cubicBezTo>
                  <a:pt x="16152" y="33379"/>
                  <a:pt x="18443" y="32595"/>
                  <a:pt x="20587" y="31640"/>
                </a:cubicBezTo>
                <a:cubicBezTo>
                  <a:pt x="23611" y="30283"/>
                  <a:pt x="26588" y="28413"/>
                  <a:pt x="28207" y="25520"/>
                </a:cubicBezTo>
                <a:cubicBezTo>
                  <a:pt x="30124" y="22103"/>
                  <a:pt x="29790" y="17876"/>
                  <a:pt x="28921" y="14054"/>
                </a:cubicBezTo>
                <a:cubicBezTo>
                  <a:pt x="27683" y="8613"/>
                  <a:pt x="24980" y="2886"/>
                  <a:pt x="19801" y="839"/>
                </a:cubicBezTo>
                <a:cubicBezTo>
                  <a:pt x="18286" y="235"/>
                  <a:pt x="16683" y="1"/>
                  <a:pt x="15056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685800"/>
            <a:endParaRPr sz="1800">
              <a:solidFill>
                <a:srgbClr val="000000"/>
              </a:solidFill>
            </a:endParaRPr>
          </a:p>
        </p:txBody>
      </p:sp>
      <p:sp>
        <p:nvSpPr>
          <p:cNvPr id="7" name="Google Shape;14;p2"/>
          <p:cNvSpPr/>
          <p:nvPr/>
        </p:nvSpPr>
        <p:spPr>
          <a:xfrm>
            <a:off x="8300727" y="341035"/>
            <a:ext cx="1067818" cy="2092898"/>
          </a:xfrm>
          <a:custGeom>
            <a:avLst/>
            <a:gdLst/>
            <a:ahLst/>
            <a:cxnLst/>
            <a:rect l="l" t="t" r="r" b="b"/>
            <a:pathLst>
              <a:path w="33255" h="65179" extrusionOk="0">
                <a:moveTo>
                  <a:pt x="25917" y="0"/>
                </a:moveTo>
                <a:cubicBezTo>
                  <a:pt x="25681" y="0"/>
                  <a:pt x="25444" y="20"/>
                  <a:pt x="25206" y="62"/>
                </a:cubicBezTo>
                <a:cubicBezTo>
                  <a:pt x="23242" y="408"/>
                  <a:pt x="21801" y="2098"/>
                  <a:pt x="20861" y="3860"/>
                </a:cubicBezTo>
                <a:cubicBezTo>
                  <a:pt x="18789" y="7718"/>
                  <a:pt x="18360" y="12266"/>
                  <a:pt x="16467" y="16231"/>
                </a:cubicBezTo>
                <a:cubicBezTo>
                  <a:pt x="13872" y="21732"/>
                  <a:pt x="8704" y="25577"/>
                  <a:pt x="5359" y="30661"/>
                </a:cubicBezTo>
                <a:cubicBezTo>
                  <a:pt x="977" y="37305"/>
                  <a:pt x="1" y="46211"/>
                  <a:pt x="3358" y="53414"/>
                </a:cubicBezTo>
                <a:cubicBezTo>
                  <a:pt x="5454" y="57913"/>
                  <a:pt x="12370" y="65178"/>
                  <a:pt x="18352" y="65178"/>
                </a:cubicBezTo>
                <a:cubicBezTo>
                  <a:pt x="19542" y="65178"/>
                  <a:pt x="20695" y="64891"/>
                  <a:pt x="21765" y="64237"/>
                </a:cubicBezTo>
                <a:cubicBezTo>
                  <a:pt x="27742" y="60641"/>
                  <a:pt x="28933" y="44758"/>
                  <a:pt x="29945" y="38686"/>
                </a:cubicBezTo>
                <a:cubicBezTo>
                  <a:pt x="31588" y="28816"/>
                  <a:pt x="33255" y="18791"/>
                  <a:pt x="32231" y="8825"/>
                </a:cubicBezTo>
                <a:cubicBezTo>
                  <a:pt x="32029" y="6730"/>
                  <a:pt x="31671" y="4575"/>
                  <a:pt x="30516" y="2789"/>
                </a:cubicBezTo>
                <a:cubicBezTo>
                  <a:pt x="29514" y="1217"/>
                  <a:pt x="27755" y="0"/>
                  <a:pt x="25917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685800"/>
            <a:endParaRPr sz="1800">
              <a:solidFill>
                <a:srgbClr val="000000"/>
              </a:solidFill>
            </a:endParaRPr>
          </a:p>
        </p:txBody>
      </p:sp>
      <p:sp>
        <p:nvSpPr>
          <p:cNvPr id="8" name="Google Shape;15;p2"/>
          <p:cNvSpPr/>
          <p:nvPr/>
        </p:nvSpPr>
        <p:spPr>
          <a:xfrm>
            <a:off x="-273747" y="2493592"/>
            <a:ext cx="762356" cy="2054655"/>
          </a:xfrm>
          <a:custGeom>
            <a:avLst/>
            <a:gdLst/>
            <a:ahLst/>
            <a:cxnLst/>
            <a:rect l="l" t="t" r="r" b="b"/>
            <a:pathLst>
              <a:path w="23742" h="63988" extrusionOk="0">
                <a:moveTo>
                  <a:pt x="7767" y="1"/>
                </a:moveTo>
                <a:cubicBezTo>
                  <a:pt x="5237" y="1"/>
                  <a:pt x="3600" y="2350"/>
                  <a:pt x="4275" y="8687"/>
                </a:cubicBezTo>
                <a:cubicBezTo>
                  <a:pt x="5192" y="17272"/>
                  <a:pt x="3180" y="25856"/>
                  <a:pt x="1870" y="34405"/>
                </a:cubicBezTo>
                <a:cubicBezTo>
                  <a:pt x="560" y="42941"/>
                  <a:pt x="1" y="52026"/>
                  <a:pt x="3561" y="59896"/>
                </a:cubicBezTo>
                <a:cubicBezTo>
                  <a:pt x="4444" y="61877"/>
                  <a:pt x="6230" y="63988"/>
                  <a:pt x="8207" y="63988"/>
                </a:cubicBezTo>
                <a:cubicBezTo>
                  <a:pt x="8547" y="63988"/>
                  <a:pt x="8892" y="63925"/>
                  <a:pt x="9240" y="63789"/>
                </a:cubicBezTo>
                <a:cubicBezTo>
                  <a:pt x="8347" y="59051"/>
                  <a:pt x="7490" y="54002"/>
                  <a:pt x="9192" y="49478"/>
                </a:cubicBezTo>
                <a:cubicBezTo>
                  <a:pt x="10049" y="47204"/>
                  <a:pt x="11514" y="45204"/>
                  <a:pt x="12943" y="43227"/>
                </a:cubicBezTo>
                <a:cubicBezTo>
                  <a:pt x="16145" y="38810"/>
                  <a:pt x="19289" y="34250"/>
                  <a:pt x="21206" y="29142"/>
                </a:cubicBezTo>
                <a:cubicBezTo>
                  <a:pt x="23134" y="24046"/>
                  <a:pt x="23742" y="18248"/>
                  <a:pt x="21801" y="13152"/>
                </a:cubicBezTo>
                <a:cubicBezTo>
                  <a:pt x="19671" y="7509"/>
                  <a:pt x="12291" y="1"/>
                  <a:pt x="7767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685800"/>
            <a:endParaRPr sz="1800">
              <a:solidFill>
                <a:srgbClr val="000000"/>
              </a:solidFill>
            </a:endParaRPr>
          </a:p>
        </p:txBody>
      </p:sp>
      <p:sp>
        <p:nvSpPr>
          <p:cNvPr id="9" name="Google Shape;16;p2"/>
          <p:cNvSpPr/>
          <p:nvPr/>
        </p:nvSpPr>
        <p:spPr>
          <a:xfrm>
            <a:off x="6750537" y="3586007"/>
            <a:ext cx="2942689" cy="1928623"/>
          </a:xfrm>
          <a:custGeom>
            <a:avLst/>
            <a:gdLst/>
            <a:ahLst/>
            <a:cxnLst/>
            <a:rect l="l" t="t" r="r" b="b"/>
            <a:pathLst>
              <a:path w="91644" h="60063" extrusionOk="0">
                <a:moveTo>
                  <a:pt x="80301" y="1"/>
                </a:moveTo>
                <a:cubicBezTo>
                  <a:pt x="80229" y="1"/>
                  <a:pt x="80156" y="2"/>
                  <a:pt x="80082" y="5"/>
                </a:cubicBezTo>
                <a:cubicBezTo>
                  <a:pt x="77451" y="100"/>
                  <a:pt x="75296" y="1993"/>
                  <a:pt x="72879" y="3065"/>
                </a:cubicBezTo>
                <a:cubicBezTo>
                  <a:pt x="70953" y="3926"/>
                  <a:pt x="68958" y="4245"/>
                  <a:pt x="66918" y="4245"/>
                </a:cubicBezTo>
                <a:cubicBezTo>
                  <a:pt x="61341" y="4245"/>
                  <a:pt x="55428" y="1856"/>
                  <a:pt x="49674" y="1612"/>
                </a:cubicBezTo>
                <a:cubicBezTo>
                  <a:pt x="49366" y="1599"/>
                  <a:pt x="49057" y="1592"/>
                  <a:pt x="48749" y="1592"/>
                </a:cubicBezTo>
                <a:cubicBezTo>
                  <a:pt x="40895" y="1592"/>
                  <a:pt x="33168" y="5937"/>
                  <a:pt x="29136" y="12697"/>
                </a:cubicBezTo>
                <a:cubicBezTo>
                  <a:pt x="26123" y="17757"/>
                  <a:pt x="24873" y="24210"/>
                  <a:pt x="20087" y="27663"/>
                </a:cubicBezTo>
                <a:cubicBezTo>
                  <a:pt x="17372" y="29616"/>
                  <a:pt x="13943" y="30259"/>
                  <a:pt x="10943" y="31735"/>
                </a:cubicBezTo>
                <a:cubicBezTo>
                  <a:pt x="7264" y="33545"/>
                  <a:pt x="1" y="40093"/>
                  <a:pt x="2096" y="44808"/>
                </a:cubicBezTo>
                <a:cubicBezTo>
                  <a:pt x="3799" y="48677"/>
                  <a:pt x="15562" y="51749"/>
                  <a:pt x="19289" y="53107"/>
                </a:cubicBezTo>
                <a:cubicBezTo>
                  <a:pt x="31831" y="57674"/>
                  <a:pt x="45168" y="60063"/>
                  <a:pt x="58508" y="60063"/>
                </a:cubicBezTo>
                <a:cubicBezTo>
                  <a:pt x="59111" y="60063"/>
                  <a:pt x="59715" y="60058"/>
                  <a:pt x="60318" y="60048"/>
                </a:cubicBezTo>
                <a:cubicBezTo>
                  <a:pt x="66247" y="59953"/>
                  <a:pt x="72474" y="59274"/>
                  <a:pt x="77296" y="55821"/>
                </a:cubicBezTo>
                <a:cubicBezTo>
                  <a:pt x="80809" y="53309"/>
                  <a:pt x="83238" y="49535"/>
                  <a:pt x="85083" y="45618"/>
                </a:cubicBezTo>
                <a:cubicBezTo>
                  <a:pt x="90381" y="34414"/>
                  <a:pt x="91643" y="21329"/>
                  <a:pt x="88572" y="9304"/>
                </a:cubicBezTo>
                <a:cubicBezTo>
                  <a:pt x="87459" y="4969"/>
                  <a:pt x="84732" y="1"/>
                  <a:pt x="80301" y="1"/>
                </a:cubicBezTo>
                <a:close/>
              </a:path>
            </a:pathLst>
          </a:custGeom>
          <a:solidFill>
            <a:schemeClr val="dk2">
              <a:alpha val="7412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685800"/>
            <a:endParaRPr sz="1800">
              <a:solidFill>
                <a:srgbClr val="000000"/>
              </a:solidFill>
            </a:endParaRPr>
          </a:p>
        </p:txBody>
      </p:sp>
      <p:grpSp>
        <p:nvGrpSpPr>
          <p:cNvPr id="11" name="Google Shape;18;p2"/>
          <p:cNvGrpSpPr/>
          <p:nvPr/>
        </p:nvGrpSpPr>
        <p:grpSpPr>
          <a:xfrm>
            <a:off x="2581901" y="110147"/>
            <a:ext cx="504705" cy="538324"/>
            <a:chOff x="2501940" y="418177"/>
            <a:chExt cx="504705" cy="538324"/>
          </a:xfrm>
        </p:grpSpPr>
        <p:sp>
          <p:nvSpPr>
            <p:cNvPr id="12" name="Google Shape;19;p2"/>
            <p:cNvSpPr/>
            <p:nvPr/>
          </p:nvSpPr>
          <p:spPr>
            <a:xfrm>
              <a:off x="2854058" y="503301"/>
              <a:ext cx="74592" cy="59275"/>
            </a:xfrm>
            <a:custGeom>
              <a:avLst/>
              <a:gdLst/>
              <a:ahLst/>
              <a:cxnLst/>
              <a:rect l="l" t="t" r="r" b="b"/>
              <a:pathLst>
                <a:path w="2323" h="1846" extrusionOk="0">
                  <a:moveTo>
                    <a:pt x="951" y="1"/>
                  </a:moveTo>
                  <a:cubicBezTo>
                    <a:pt x="450" y="1"/>
                    <a:pt x="1" y="393"/>
                    <a:pt x="1" y="921"/>
                  </a:cubicBezTo>
                  <a:cubicBezTo>
                    <a:pt x="1" y="1445"/>
                    <a:pt x="444" y="1845"/>
                    <a:pt x="941" y="1845"/>
                  </a:cubicBezTo>
                  <a:cubicBezTo>
                    <a:pt x="1020" y="1845"/>
                    <a:pt x="1100" y="1835"/>
                    <a:pt x="1179" y="1814"/>
                  </a:cubicBezTo>
                  <a:cubicBezTo>
                    <a:pt x="1298" y="1790"/>
                    <a:pt x="1406" y="1755"/>
                    <a:pt x="1525" y="1731"/>
                  </a:cubicBezTo>
                  <a:cubicBezTo>
                    <a:pt x="2322" y="1552"/>
                    <a:pt x="2322" y="314"/>
                    <a:pt x="1525" y="123"/>
                  </a:cubicBezTo>
                  <a:cubicBezTo>
                    <a:pt x="1406" y="88"/>
                    <a:pt x="1298" y="64"/>
                    <a:pt x="1179" y="28"/>
                  </a:cubicBezTo>
                  <a:cubicBezTo>
                    <a:pt x="1103" y="10"/>
                    <a:pt x="1026" y="1"/>
                    <a:pt x="95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85800"/>
              <a:endParaRPr sz="1800">
                <a:solidFill>
                  <a:srgbClr val="000000"/>
                </a:solidFill>
              </a:endParaRPr>
            </a:p>
          </p:txBody>
        </p:sp>
        <p:sp>
          <p:nvSpPr>
            <p:cNvPr id="13" name="Google Shape;20;p2"/>
            <p:cNvSpPr/>
            <p:nvPr/>
          </p:nvSpPr>
          <p:spPr>
            <a:xfrm>
              <a:off x="2532541" y="418177"/>
              <a:ext cx="143403" cy="142633"/>
            </a:xfrm>
            <a:custGeom>
              <a:avLst/>
              <a:gdLst/>
              <a:ahLst/>
              <a:cxnLst/>
              <a:rect l="l" t="t" r="r" b="b"/>
              <a:pathLst>
                <a:path w="4466" h="4442" extrusionOk="0">
                  <a:moveTo>
                    <a:pt x="2227" y="0"/>
                  </a:moveTo>
                  <a:cubicBezTo>
                    <a:pt x="1667" y="0"/>
                    <a:pt x="1072" y="250"/>
                    <a:pt x="667" y="655"/>
                  </a:cubicBezTo>
                  <a:cubicBezTo>
                    <a:pt x="274" y="1048"/>
                    <a:pt x="0" y="1667"/>
                    <a:pt x="12" y="2215"/>
                  </a:cubicBezTo>
                  <a:cubicBezTo>
                    <a:pt x="72" y="3429"/>
                    <a:pt x="1001" y="4441"/>
                    <a:pt x="2227" y="4441"/>
                  </a:cubicBezTo>
                  <a:cubicBezTo>
                    <a:pt x="2798" y="4441"/>
                    <a:pt x="3394" y="4179"/>
                    <a:pt x="3799" y="3786"/>
                  </a:cubicBezTo>
                  <a:cubicBezTo>
                    <a:pt x="4180" y="3394"/>
                    <a:pt x="4465" y="2774"/>
                    <a:pt x="4442" y="2215"/>
                  </a:cubicBezTo>
                  <a:cubicBezTo>
                    <a:pt x="4394" y="1012"/>
                    <a:pt x="3477" y="0"/>
                    <a:pt x="222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85800"/>
              <a:endParaRPr sz="1800">
                <a:solidFill>
                  <a:srgbClr val="000000"/>
                </a:solidFill>
              </a:endParaRPr>
            </a:p>
          </p:txBody>
        </p:sp>
        <p:sp>
          <p:nvSpPr>
            <p:cNvPr id="14" name="Google Shape;21;p2"/>
            <p:cNvSpPr/>
            <p:nvPr/>
          </p:nvSpPr>
          <p:spPr>
            <a:xfrm>
              <a:off x="2724077" y="857827"/>
              <a:ext cx="51633" cy="60527"/>
            </a:xfrm>
            <a:custGeom>
              <a:avLst/>
              <a:gdLst/>
              <a:ahLst/>
              <a:cxnLst/>
              <a:rect l="l" t="t" r="r" b="b"/>
              <a:pathLst>
                <a:path w="1608" h="1885" extrusionOk="0">
                  <a:moveTo>
                    <a:pt x="830" y="0"/>
                  </a:moveTo>
                  <a:cubicBezTo>
                    <a:pt x="824" y="0"/>
                    <a:pt x="817" y="0"/>
                    <a:pt x="810" y="0"/>
                  </a:cubicBezTo>
                  <a:cubicBezTo>
                    <a:pt x="358" y="36"/>
                    <a:pt x="48" y="346"/>
                    <a:pt x="12" y="786"/>
                  </a:cubicBezTo>
                  <a:cubicBezTo>
                    <a:pt x="1" y="989"/>
                    <a:pt x="12" y="1167"/>
                    <a:pt x="96" y="1358"/>
                  </a:cubicBezTo>
                  <a:cubicBezTo>
                    <a:pt x="221" y="1709"/>
                    <a:pt x="512" y="1885"/>
                    <a:pt x="806" y="1885"/>
                  </a:cubicBezTo>
                  <a:cubicBezTo>
                    <a:pt x="1099" y="1885"/>
                    <a:pt x="1394" y="1709"/>
                    <a:pt x="1525" y="1358"/>
                  </a:cubicBezTo>
                  <a:cubicBezTo>
                    <a:pt x="1584" y="1167"/>
                    <a:pt x="1608" y="1001"/>
                    <a:pt x="1596" y="786"/>
                  </a:cubicBezTo>
                  <a:cubicBezTo>
                    <a:pt x="1561" y="376"/>
                    <a:pt x="1260" y="0"/>
                    <a:pt x="83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85800"/>
              <a:endParaRPr sz="1800">
                <a:solidFill>
                  <a:srgbClr val="000000"/>
                </a:solidFill>
              </a:endParaRPr>
            </a:p>
          </p:txBody>
        </p:sp>
        <p:sp>
          <p:nvSpPr>
            <p:cNvPr id="15" name="Google Shape;22;p2"/>
            <p:cNvSpPr/>
            <p:nvPr/>
          </p:nvSpPr>
          <p:spPr>
            <a:xfrm>
              <a:off x="2708407" y="675860"/>
              <a:ext cx="83358" cy="65023"/>
            </a:xfrm>
            <a:custGeom>
              <a:avLst/>
              <a:gdLst/>
              <a:ahLst/>
              <a:cxnLst/>
              <a:rect l="l" t="t" r="r" b="b"/>
              <a:pathLst>
                <a:path w="2596" h="2025" extrusionOk="0">
                  <a:moveTo>
                    <a:pt x="1298" y="0"/>
                  </a:moveTo>
                  <a:cubicBezTo>
                    <a:pt x="0" y="0"/>
                    <a:pt x="0" y="2024"/>
                    <a:pt x="1298" y="2024"/>
                  </a:cubicBezTo>
                  <a:cubicBezTo>
                    <a:pt x="2584" y="2024"/>
                    <a:pt x="2596" y="0"/>
                    <a:pt x="129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85800"/>
              <a:endParaRPr sz="1800">
                <a:solidFill>
                  <a:srgbClr val="000000"/>
                </a:solidFill>
              </a:endParaRPr>
            </a:p>
          </p:txBody>
        </p:sp>
        <p:sp>
          <p:nvSpPr>
            <p:cNvPr id="16" name="Google Shape;23;p2"/>
            <p:cNvSpPr/>
            <p:nvPr/>
          </p:nvSpPr>
          <p:spPr>
            <a:xfrm>
              <a:off x="2871654" y="816148"/>
              <a:ext cx="134990" cy="140353"/>
            </a:xfrm>
            <a:custGeom>
              <a:avLst/>
              <a:gdLst/>
              <a:ahLst/>
              <a:cxnLst/>
              <a:rect l="l" t="t" r="r" b="b"/>
              <a:pathLst>
                <a:path w="4204" h="4371" extrusionOk="0">
                  <a:moveTo>
                    <a:pt x="2153" y="0"/>
                  </a:moveTo>
                  <a:cubicBezTo>
                    <a:pt x="2142" y="0"/>
                    <a:pt x="2131" y="0"/>
                    <a:pt x="2120" y="1"/>
                  </a:cubicBezTo>
                  <a:cubicBezTo>
                    <a:pt x="1584" y="36"/>
                    <a:pt x="1036" y="203"/>
                    <a:pt x="643" y="620"/>
                  </a:cubicBezTo>
                  <a:cubicBezTo>
                    <a:pt x="286" y="1013"/>
                    <a:pt x="0" y="1525"/>
                    <a:pt x="36" y="2084"/>
                  </a:cubicBezTo>
                  <a:cubicBezTo>
                    <a:pt x="60" y="2587"/>
                    <a:pt x="226" y="3024"/>
                    <a:pt x="505" y="3371"/>
                  </a:cubicBezTo>
                  <a:lnTo>
                    <a:pt x="505" y="3371"/>
                  </a:lnTo>
                  <a:cubicBezTo>
                    <a:pt x="815" y="3943"/>
                    <a:pt x="1402" y="4371"/>
                    <a:pt x="2074" y="4371"/>
                  </a:cubicBezTo>
                  <a:cubicBezTo>
                    <a:pt x="2089" y="4371"/>
                    <a:pt x="2104" y="4371"/>
                    <a:pt x="2120" y="4370"/>
                  </a:cubicBezTo>
                  <a:cubicBezTo>
                    <a:pt x="2816" y="4330"/>
                    <a:pt x="3410" y="3956"/>
                    <a:pt x="3727" y="3364"/>
                  </a:cubicBezTo>
                  <a:lnTo>
                    <a:pt x="3727" y="3364"/>
                  </a:lnTo>
                  <a:cubicBezTo>
                    <a:pt x="4023" y="3011"/>
                    <a:pt x="4203" y="2571"/>
                    <a:pt x="4203" y="2084"/>
                  </a:cubicBezTo>
                  <a:cubicBezTo>
                    <a:pt x="4203" y="1549"/>
                    <a:pt x="3965" y="1001"/>
                    <a:pt x="3596" y="620"/>
                  </a:cubicBezTo>
                  <a:cubicBezTo>
                    <a:pt x="3246" y="270"/>
                    <a:pt x="2668" y="0"/>
                    <a:pt x="215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85800"/>
              <a:endParaRPr sz="1800">
                <a:solidFill>
                  <a:srgbClr val="000000"/>
                </a:solidFill>
              </a:endParaRPr>
            </a:p>
          </p:txBody>
        </p:sp>
        <p:sp>
          <p:nvSpPr>
            <p:cNvPr id="17" name="Google Shape;24;p2"/>
            <p:cNvSpPr/>
            <p:nvPr/>
          </p:nvSpPr>
          <p:spPr>
            <a:xfrm>
              <a:off x="2501940" y="787089"/>
              <a:ext cx="58922" cy="45917"/>
            </a:xfrm>
            <a:custGeom>
              <a:avLst/>
              <a:gdLst/>
              <a:ahLst/>
              <a:cxnLst/>
              <a:rect l="l" t="t" r="r" b="b"/>
              <a:pathLst>
                <a:path w="1835" h="1430" extrusionOk="0">
                  <a:moveTo>
                    <a:pt x="906" y="1"/>
                  </a:moveTo>
                  <a:cubicBezTo>
                    <a:pt x="1" y="13"/>
                    <a:pt x="1" y="1430"/>
                    <a:pt x="906" y="1430"/>
                  </a:cubicBezTo>
                  <a:cubicBezTo>
                    <a:pt x="1835" y="1430"/>
                    <a:pt x="1835" y="1"/>
                    <a:pt x="90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85800"/>
              <a:endParaRPr sz="1800">
                <a:solidFill>
                  <a:srgbClr val="000000"/>
                </a:solidFill>
              </a:endParaRPr>
            </a:p>
          </p:txBody>
        </p:sp>
      </p:grpSp>
      <p:grpSp>
        <p:nvGrpSpPr>
          <p:cNvPr id="18" name="Google Shape;25;p2"/>
          <p:cNvGrpSpPr/>
          <p:nvPr/>
        </p:nvGrpSpPr>
        <p:grpSpPr>
          <a:xfrm>
            <a:off x="6231120" y="4134093"/>
            <a:ext cx="453457" cy="521788"/>
            <a:chOff x="6383519" y="4134092"/>
            <a:chExt cx="453457" cy="521788"/>
          </a:xfrm>
        </p:grpSpPr>
        <p:sp>
          <p:nvSpPr>
            <p:cNvPr id="19" name="Google Shape;26;p2"/>
            <p:cNvSpPr/>
            <p:nvPr/>
          </p:nvSpPr>
          <p:spPr>
            <a:xfrm>
              <a:off x="6533184" y="4391871"/>
              <a:ext cx="70225" cy="59371"/>
            </a:xfrm>
            <a:custGeom>
              <a:avLst/>
              <a:gdLst/>
              <a:ahLst/>
              <a:cxnLst/>
              <a:rect l="l" t="t" r="r" b="b"/>
              <a:pathLst>
                <a:path w="2187" h="1849" extrusionOk="0">
                  <a:moveTo>
                    <a:pt x="1218" y="0"/>
                  </a:moveTo>
                  <a:cubicBezTo>
                    <a:pt x="946" y="0"/>
                    <a:pt x="692" y="140"/>
                    <a:pt x="515" y="348"/>
                  </a:cubicBezTo>
                  <a:lnTo>
                    <a:pt x="515" y="348"/>
                  </a:lnTo>
                  <a:cubicBezTo>
                    <a:pt x="0" y="458"/>
                    <a:pt x="1" y="1379"/>
                    <a:pt x="528" y="1519"/>
                  </a:cubicBezTo>
                  <a:lnTo>
                    <a:pt x="528" y="1519"/>
                  </a:lnTo>
                  <a:cubicBezTo>
                    <a:pt x="703" y="1727"/>
                    <a:pt x="949" y="1849"/>
                    <a:pt x="1223" y="1849"/>
                  </a:cubicBezTo>
                  <a:cubicBezTo>
                    <a:pt x="1265" y="1849"/>
                    <a:pt x="1309" y="1846"/>
                    <a:pt x="1353" y="1840"/>
                  </a:cubicBezTo>
                  <a:cubicBezTo>
                    <a:pt x="1781" y="1780"/>
                    <a:pt x="2186" y="1399"/>
                    <a:pt x="2150" y="935"/>
                  </a:cubicBezTo>
                  <a:cubicBezTo>
                    <a:pt x="2138" y="506"/>
                    <a:pt x="1865" y="173"/>
                    <a:pt x="1472" y="42"/>
                  </a:cubicBezTo>
                  <a:cubicBezTo>
                    <a:pt x="1386" y="13"/>
                    <a:pt x="1301" y="0"/>
                    <a:pt x="121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85800"/>
              <a:endParaRPr sz="1800">
                <a:solidFill>
                  <a:srgbClr val="000000"/>
                </a:solidFill>
              </a:endParaRPr>
            </a:p>
          </p:txBody>
        </p:sp>
        <p:sp>
          <p:nvSpPr>
            <p:cNvPr id="20" name="Google Shape;27;p2"/>
            <p:cNvSpPr/>
            <p:nvPr/>
          </p:nvSpPr>
          <p:spPr>
            <a:xfrm>
              <a:off x="6550234" y="4134092"/>
              <a:ext cx="138812" cy="133545"/>
            </a:xfrm>
            <a:custGeom>
              <a:avLst/>
              <a:gdLst/>
              <a:ahLst/>
              <a:cxnLst/>
              <a:rect l="l" t="t" r="r" b="b"/>
              <a:pathLst>
                <a:path w="4323" h="4159" extrusionOk="0">
                  <a:moveTo>
                    <a:pt x="4206" y="2085"/>
                  </a:moveTo>
                  <a:lnTo>
                    <a:pt x="4206" y="2085"/>
                  </a:lnTo>
                  <a:cubicBezTo>
                    <a:pt x="4200" y="2134"/>
                    <a:pt x="4192" y="2182"/>
                    <a:pt x="4186" y="2229"/>
                  </a:cubicBezTo>
                  <a:lnTo>
                    <a:pt x="4186" y="2229"/>
                  </a:lnTo>
                  <a:cubicBezTo>
                    <a:pt x="4192" y="2181"/>
                    <a:pt x="4199" y="2133"/>
                    <a:pt x="4206" y="2085"/>
                  </a:cubicBezTo>
                  <a:close/>
                  <a:moveTo>
                    <a:pt x="2753" y="1"/>
                  </a:moveTo>
                  <a:cubicBezTo>
                    <a:pt x="2712" y="1"/>
                    <a:pt x="2672" y="4"/>
                    <a:pt x="2631" y="9"/>
                  </a:cubicBezTo>
                  <a:cubicBezTo>
                    <a:pt x="2515" y="26"/>
                    <a:pt x="2401" y="40"/>
                    <a:pt x="2287" y="55"/>
                  </a:cubicBezTo>
                  <a:lnTo>
                    <a:pt x="2287" y="55"/>
                  </a:lnTo>
                  <a:cubicBezTo>
                    <a:pt x="2259" y="54"/>
                    <a:pt x="2231" y="51"/>
                    <a:pt x="2203" y="45"/>
                  </a:cubicBezTo>
                  <a:cubicBezTo>
                    <a:pt x="2024" y="81"/>
                    <a:pt x="1846" y="93"/>
                    <a:pt x="1655" y="116"/>
                  </a:cubicBezTo>
                  <a:cubicBezTo>
                    <a:pt x="1488" y="200"/>
                    <a:pt x="1322" y="247"/>
                    <a:pt x="1167" y="331"/>
                  </a:cubicBezTo>
                  <a:cubicBezTo>
                    <a:pt x="774" y="533"/>
                    <a:pt x="488" y="926"/>
                    <a:pt x="310" y="1307"/>
                  </a:cubicBezTo>
                  <a:cubicBezTo>
                    <a:pt x="0" y="2033"/>
                    <a:pt x="131" y="2986"/>
                    <a:pt x="750" y="3557"/>
                  </a:cubicBezTo>
                  <a:cubicBezTo>
                    <a:pt x="1161" y="3932"/>
                    <a:pt x="1690" y="4159"/>
                    <a:pt x="2237" y="4159"/>
                  </a:cubicBezTo>
                  <a:cubicBezTo>
                    <a:pt x="2403" y="4159"/>
                    <a:pt x="2572" y="4138"/>
                    <a:pt x="2739" y="4093"/>
                  </a:cubicBezTo>
                  <a:cubicBezTo>
                    <a:pt x="3167" y="3974"/>
                    <a:pt x="3548" y="3712"/>
                    <a:pt x="3810" y="3355"/>
                  </a:cubicBezTo>
                  <a:cubicBezTo>
                    <a:pt x="4048" y="3010"/>
                    <a:pt x="4274" y="2533"/>
                    <a:pt x="4239" y="2081"/>
                  </a:cubicBezTo>
                  <a:cubicBezTo>
                    <a:pt x="4239" y="2036"/>
                    <a:pt x="4232" y="1991"/>
                    <a:pt x="4229" y="1946"/>
                  </a:cubicBezTo>
                  <a:lnTo>
                    <a:pt x="4229" y="1946"/>
                  </a:lnTo>
                  <a:cubicBezTo>
                    <a:pt x="4244" y="1849"/>
                    <a:pt x="4260" y="1752"/>
                    <a:pt x="4274" y="1652"/>
                  </a:cubicBezTo>
                  <a:cubicBezTo>
                    <a:pt x="4322" y="1283"/>
                    <a:pt x="4060" y="724"/>
                    <a:pt x="3798" y="497"/>
                  </a:cubicBezTo>
                  <a:cubicBezTo>
                    <a:pt x="3529" y="239"/>
                    <a:pt x="3134" y="1"/>
                    <a:pt x="275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85800"/>
              <a:endParaRPr sz="1800">
                <a:solidFill>
                  <a:srgbClr val="000000"/>
                </a:solidFill>
              </a:endParaRPr>
            </a:p>
          </p:txBody>
        </p:sp>
        <p:sp>
          <p:nvSpPr>
            <p:cNvPr id="21" name="Google Shape;28;p2"/>
            <p:cNvSpPr/>
            <p:nvPr/>
          </p:nvSpPr>
          <p:spPr>
            <a:xfrm>
              <a:off x="6756669" y="4314454"/>
              <a:ext cx="73821" cy="56610"/>
            </a:xfrm>
            <a:custGeom>
              <a:avLst/>
              <a:gdLst/>
              <a:ahLst/>
              <a:cxnLst/>
              <a:rect l="l" t="t" r="r" b="b"/>
              <a:pathLst>
                <a:path w="2299" h="1763" extrusionOk="0">
                  <a:moveTo>
                    <a:pt x="1143" y="0"/>
                  </a:moveTo>
                  <a:cubicBezTo>
                    <a:pt x="0" y="0"/>
                    <a:pt x="0" y="1762"/>
                    <a:pt x="1143" y="1762"/>
                  </a:cubicBezTo>
                  <a:cubicBezTo>
                    <a:pt x="2275" y="1762"/>
                    <a:pt x="2298" y="0"/>
                    <a:pt x="114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85800"/>
              <a:endParaRPr sz="1800">
                <a:solidFill>
                  <a:srgbClr val="000000"/>
                </a:solidFill>
              </a:endParaRPr>
            </a:p>
          </p:txBody>
        </p:sp>
        <p:sp>
          <p:nvSpPr>
            <p:cNvPr id="22" name="Google Shape;29;p2"/>
            <p:cNvSpPr/>
            <p:nvPr/>
          </p:nvSpPr>
          <p:spPr>
            <a:xfrm>
              <a:off x="6383519" y="4270463"/>
              <a:ext cx="64670" cy="50124"/>
            </a:xfrm>
            <a:custGeom>
              <a:avLst/>
              <a:gdLst/>
              <a:ahLst/>
              <a:cxnLst/>
              <a:rect l="l" t="t" r="r" b="b"/>
              <a:pathLst>
                <a:path w="2014" h="1561" extrusionOk="0">
                  <a:moveTo>
                    <a:pt x="1001" y="1"/>
                  </a:moveTo>
                  <a:cubicBezTo>
                    <a:pt x="1" y="1"/>
                    <a:pt x="1" y="1561"/>
                    <a:pt x="1001" y="1561"/>
                  </a:cubicBezTo>
                  <a:cubicBezTo>
                    <a:pt x="2013" y="1561"/>
                    <a:pt x="2013" y="1"/>
                    <a:pt x="100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85800"/>
              <a:endParaRPr sz="1800">
                <a:solidFill>
                  <a:srgbClr val="000000"/>
                </a:solidFill>
              </a:endParaRPr>
            </a:p>
          </p:txBody>
        </p:sp>
        <p:sp>
          <p:nvSpPr>
            <p:cNvPr id="23" name="Google Shape;30;p2"/>
            <p:cNvSpPr/>
            <p:nvPr/>
          </p:nvSpPr>
          <p:spPr>
            <a:xfrm>
              <a:off x="6660339" y="4494141"/>
              <a:ext cx="45500" cy="54105"/>
            </a:xfrm>
            <a:custGeom>
              <a:avLst/>
              <a:gdLst/>
              <a:ahLst/>
              <a:cxnLst/>
              <a:rect l="l" t="t" r="r" b="b"/>
              <a:pathLst>
                <a:path w="1417" h="1685" extrusionOk="0">
                  <a:moveTo>
                    <a:pt x="703" y="0"/>
                  </a:moveTo>
                  <a:cubicBezTo>
                    <a:pt x="369" y="0"/>
                    <a:pt x="0" y="310"/>
                    <a:pt x="36" y="679"/>
                  </a:cubicBezTo>
                  <a:cubicBezTo>
                    <a:pt x="60" y="810"/>
                    <a:pt x="72" y="941"/>
                    <a:pt x="72" y="1060"/>
                  </a:cubicBezTo>
                  <a:cubicBezTo>
                    <a:pt x="107" y="1476"/>
                    <a:pt x="411" y="1685"/>
                    <a:pt x="714" y="1685"/>
                  </a:cubicBezTo>
                  <a:cubicBezTo>
                    <a:pt x="1018" y="1685"/>
                    <a:pt x="1322" y="1476"/>
                    <a:pt x="1357" y="1060"/>
                  </a:cubicBezTo>
                  <a:cubicBezTo>
                    <a:pt x="1381" y="929"/>
                    <a:pt x="1393" y="798"/>
                    <a:pt x="1393" y="679"/>
                  </a:cubicBezTo>
                  <a:cubicBezTo>
                    <a:pt x="1417" y="310"/>
                    <a:pt x="1060" y="0"/>
                    <a:pt x="70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85800"/>
              <a:endParaRPr sz="1800">
                <a:solidFill>
                  <a:srgbClr val="000000"/>
                </a:solidFill>
              </a:endParaRPr>
            </a:p>
          </p:txBody>
        </p:sp>
        <p:sp>
          <p:nvSpPr>
            <p:cNvPr id="24" name="Google Shape;31;p2"/>
            <p:cNvSpPr/>
            <p:nvPr/>
          </p:nvSpPr>
          <p:spPr>
            <a:xfrm>
              <a:off x="6482546" y="4564848"/>
              <a:ext cx="117779" cy="91032"/>
            </a:xfrm>
            <a:custGeom>
              <a:avLst/>
              <a:gdLst/>
              <a:ahLst/>
              <a:cxnLst/>
              <a:rect l="l" t="t" r="r" b="b"/>
              <a:pathLst>
                <a:path w="3668" h="2835" extrusionOk="0">
                  <a:moveTo>
                    <a:pt x="1846" y="1"/>
                  </a:moveTo>
                  <a:cubicBezTo>
                    <a:pt x="13" y="1"/>
                    <a:pt x="1" y="2834"/>
                    <a:pt x="1846" y="2834"/>
                  </a:cubicBezTo>
                  <a:cubicBezTo>
                    <a:pt x="3668" y="2834"/>
                    <a:pt x="3668" y="1"/>
                    <a:pt x="184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85800"/>
              <a:endParaRPr sz="1800">
                <a:solidFill>
                  <a:srgbClr val="000000"/>
                </a:solidFill>
              </a:endParaRPr>
            </a:p>
          </p:txBody>
        </p:sp>
        <p:sp>
          <p:nvSpPr>
            <p:cNvPr id="25" name="Google Shape;32;p2"/>
            <p:cNvSpPr/>
            <p:nvPr/>
          </p:nvSpPr>
          <p:spPr>
            <a:xfrm>
              <a:off x="6750183" y="4450921"/>
              <a:ext cx="86793" cy="66949"/>
            </a:xfrm>
            <a:custGeom>
              <a:avLst/>
              <a:gdLst/>
              <a:ahLst/>
              <a:cxnLst/>
              <a:rect l="l" t="t" r="r" b="b"/>
              <a:pathLst>
                <a:path w="2703" h="2085" extrusionOk="0">
                  <a:moveTo>
                    <a:pt x="1345" y="1"/>
                  </a:moveTo>
                  <a:cubicBezTo>
                    <a:pt x="0" y="1"/>
                    <a:pt x="0" y="2084"/>
                    <a:pt x="1345" y="2084"/>
                  </a:cubicBezTo>
                  <a:cubicBezTo>
                    <a:pt x="2691" y="2084"/>
                    <a:pt x="2703" y="1"/>
                    <a:pt x="134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85800"/>
              <a:endParaRPr sz="1800">
                <a:solidFill>
                  <a:srgbClr val="000000"/>
                </a:solidFill>
              </a:endParaRPr>
            </a:p>
          </p:txBody>
        </p:sp>
      </p:grpSp>
      <p:grpSp>
        <p:nvGrpSpPr>
          <p:cNvPr id="26" name="Google Shape;33;p2"/>
          <p:cNvGrpSpPr/>
          <p:nvPr/>
        </p:nvGrpSpPr>
        <p:grpSpPr>
          <a:xfrm>
            <a:off x="7968865" y="3309501"/>
            <a:ext cx="1505790" cy="2024569"/>
            <a:chOff x="7570415" y="3649325"/>
            <a:chExt cx="1505790" cy="2024569"/>
          </a:xfrm>
        </p:grpSpPr>
        <p:sp>
          <p:nvSpPr>
            <p:cNvPr id="27" name="Google Shape;34;p2"/>
            <p:cNvSpPr/>
            <p:nvPr/>
          </p:nvSpPr>
          <p:spPr>
            <a:xfrm>
              <a:off x="7751215" y="3932225"/>
              <a:ext cx="373150" cy="359000"/>
            </a:xfrm>
            <a:custGeom>
              <a:avLst/>
              <a:gdLst/>
              <a:ahLst/>
              <a:cxnLst/>
              <a:rect l="l" t="t" r="r" b="b"/>
              <a:pathLst>
                <a:path w="14926" h="14360" extrusionOk="0">
                  <a:moveTo>
                    <a:pt x="131" y="1"/>
                  </a:moveTo>
                  <a:cubicBezTo>
                    <a:pt x="64" y="1"/>
                    <a:pt x="0" y="70"/>
                    <a:pt x="43" y="150"/>
                  </a:cubicBezTo>
                  <a:cubicBezTo>
                    <a:pt x="951" y="1867"/>
                    <a:pt x="1657" y="3679"/>
                    <a:pt x="2723" y="5310"/>
                  </a:cubicBezTo>
                  <a:cubicBezTo>
                    <a:pt x="3640" y="6708"/>
                    <a:pt x="4709" y="8006"/>
                    <a:pt x="5919" y="9165"/>
                  </a:cubicBezTo>
                  <a:cubicBezTo>
                    <a:pt x="8341" y="11488"/>
                    <a:pt x="11254" y="13259"/>
                    <a:pt x="14433" y="14342"/>
                  </a:cubicBezTo>
                  <a:cubicBezTo>
                    <a:pt x="14468" y="14354"/>
                    <a:pt x="14502" y="14360"/>
                    <a:pt x="14533" y="14360"/>
                  </a:cubicBezTo>
                  <a:cubicBezTo>
                    <a:pt x="14826" y="14360"/>
                    <a:pt x="14925" y="13871"/>
                    <a:pt x="14591" y="13759"/>
                  </a:cubicBezTo>
                  <a:cubicBezTo>
                    <a:pt x="11446" y="12698"/>
                    <a:pt x="8561" y="10933"/>
                    <a:pt x="6180" y="8623"/>
                  </a:cubicBezTo>
                  <a:cubicBezTo>
                    <a:pt x="5011" y="7492"/>
                    <a:pt x="3952" y="6246"/>
                    <a:pt x="3052" y="4892"/>
                  </a:cubicBezTo>
                  <a:cubicBezTo>
                    <a:pt x="2010" y="3333"/>
                    <a:pt x="1259" y="1603"/>
                    <a:pt x="215" y="47"/>
                  </a:cubicBezTo>
                  <a:cubicBezTo>
                    <a:pt x="192" y="14"/>
                    <a:pt x="161" y="1"/>
                    <a:pt x="13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85800"/>
              <a:endParaRPr sz="1800">
                <a:solidFill>
                  <a:srgbClr val="000000"/>
                </a:solidFill>
              </a:endParaRPr>
            </a:p>
          </p:txBody>
        </p:sp>
        <p:sp>
          <p:nvSpPr>
            <p:cNvPr id="28" name="Google Shape;35;p2"/>
            <p:cNvSpPr/>
            <p:nvPr/>
          </p:nvSpPr>
          <p:spPr>
            <a:xfrm>
              <a:off x="7847265" y="3853100"/>
              <a:ext cx="270875" cy="437400"/>
            </a:xfrm>
            <a:custGeom>
              <a:avLst/>
              <a:gdLst/>
              <a:ahLst/>
              <a:cxnLst/>
              <a:rect l="l" t="t" r="r" b="b"/>
              <a:pathLst>
                <a:path w="10835" h="17496" extrusionOk="0">
                  <a:moveTo>
                    <a:pt x="110" y="1"/>
                  </a:moveTo>
                  <a:cubicBezTo>
                    <a:pt x="54" y="1"/>
                    <a:pt x="0" y="45"/>
                    <a:pt x="21" y="115"/>
                  </a:cubicBezTo>
                  <a:cubicBezTo>
                    <a:pt x="529" y="1760"/>
                    <a:pt x="1049" y="3370"/>
                    <a:pt x="1748" y="4946"/>
                  </a:cubicBezTo>
                  <a:cubicBezTo>
                    <a:pt x="2447" y="6533"/>
                    <a:pt x="3218" y="8088"/>
                    <a:pt x="4082" y="9588"/>
                  </a:cubicBezTo>
                  <a:cubicBezTo>
                    <a:pt x="4955" y="11103"/>
                    <a:pt x="5894" y="12590"/>
                    <a:pt x="6935" y="13992"/>
                  </a:cubicBezTo>
                  <a:cubicBezTo>
                    <a:pt x="7419" y="14646"/>
                    <a:pt x="7936" y="15273"/>
                    <a:pt x="8515" y="15849"/>
                  </a:cubicBezTo>
                  <a:cubicBezTo>
                    <a:pt x="9084" y="16413"/>
                    <a:pt x="9718" y="17103"/>
                    <a:pt x="10437" y="17469"/>
                  </a:cubicBezTo>
                  <a:cubicBezTo>
                    <a:pt x="10473" y="17487"/>
                    <a:pt x="10508" y="17495"/>
                    <a:pt x="10541" y="17495"/>
                  </a:cubicBezTo>
                  <a:cubicBezTo>
                    <a:pt x="10713" y="17495"/>
                    <a:pt x="10835" y="17285"/>
                    <a:pt x="10697" y="17133"/>
                  </a:cubicBezTo>
                  <a:cubicBezTo>
                    <a:pt x="10153" y="16530"/>
                    <a:pt x="9457" y="16064"/>
                    <a:pt x="8899" y="15461"/>
                  </a:cubicBezTo>
                  <a:cubicBezTo>
                    <a:pt x="8303" y="14814"/>
                    <a:pt x="7754" y="14115"/>
                    <a:pt x="7237" y="13402"/>
                  </a:cubicBezTo>
                  <a:cubicBezTo>
                    <a:pt x="6264" y="12049"/>
                    <a:pt x="5373" y="10633"/>
                    <a:pt x="4541" y="9188"/>
                  </a:cubicBezTo>
                  <a:cubicBezTo>
                    <a:pt x="2872" y="6283"/>
                    <a:pt x="1378" y="3206"/>
                    <a:pt x="200" y="64"/>
                  </a:cubicBezTo>
                  <a:cubicBezTo>
                    <a:pt x="183" y="20"/>
                    <a:pt x="146" y="1"/>
                    <a:pt x="11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85800"/>
              <a:endParaRPr sz="1800">
                <a:solidFill>
                  <a:srgbClr val="000000"/>
                </a:solidFill>
              </a:endParaRPr>
            </a:p>
          </p:txBody>
        </p:sp>
        <p:sp>
          <p:nvSpPr>
            <p:cNvPr id="29" name="Google Shape;36;p2"/>
            <p:cNvSpPr/>
            <p:nvPr/>
          </p:nvSpPr>
          <p:spPr>
            <a:xfrm>
              <a:off x="7948215" y="3844300"/>
              <a:ext cx="176775" cy="444950"/>
            </a:xfrm>
            <a:custGeom>
              <a:avLst/>
              <a:gdLst/>
              <a:ahLst/>
              <a:cxnLst/>
              <a:rect l="l" t="t" r="r" b="b"/>
              <a:pathLst>
                <a:path w="7071" h="17798" extrusionOk="0">
                  <a:moveTo>
                    <a:pt x="128" y="1"/>
                  </a:moveTo>
                  <a:cubicBezTo>
                    <a:pt x="67" y="1"/>
                    <a:pt x="0" y="53"/>
                    <a:pt x="12" y="131"/>
                  </a:cubicBezTo>
                  <a:cubicBezTo>
                    <a:pt x="471" y="3140"/>
                    <a:pt x="1455" y="6045"/>
                    <a:pt x="2599" y="8851"/>
                  </a:cubicBezTo>
                  <a:cubicBezTo>
                    <a:pt x="3795" y="11781"/>
                    <a:pt x="4960" y="14762"/>
                    <a:pt x="6306" y="17622"/>
                  </a:cubicBezTo>
                  <a:cubicBezTo>
                    <a:pt x="6364" y="17746"/>
                    <a:pt x="6476" y="17798"/>
                    <a:pt x="6592" y="17798"/>
                  </a:cubicBezTo>
                  <a:cubicBezTo>
                    <a:pt x="6821" y="17798"/>
                    <a:pt x="7070" y="17596"/>
                    <a:pt x="6968" y="17341"/>
                  </a:cubicBezTo>
                  <a:cubicBezTo>
                    <a:pt x="4676" y="11640"/>
                    <a:pt x="1266" y="6206"/>
                    <a:pt x="215" y="77"/>
                  </a:cubicBezTo>
                  <a:cubicBezTo>
                    <a:pt x="205" y="23"/>
                    <a:pt x="168" y="1"/>
                    <a:pt x="12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85800"/>
              <a:endParaRPr sz="1800">
                <a:solidFill>
                  <a:srgbClr val="000000"/>
                </a:solidFill>
              </a:endParaRPr>
            </a:p>
          </p:txBody>
        </p:sp>
        <p:sp>
          <p:nvSpPr>
            <p:cNvPr id="30" name="Google Shape;37;p2"/>
            <p:cNvSpPr/>
            <p:nvPr/>
          </p:nvSpPr>
          <p:spPr>
            <a:xfrm>
              <a:off x="8043240" y="3881725"/>
              <a:ext cx="87325" cy="412925"/>
            </a:xfrm>
            <a:custGeom>
              <a:avLst/>
              <a:gdLst/>
              <a:ahLst/>
              <a:cxnLst/>
              <a:rect l="l" t="t" r="r" b="b"/>
              <a:pathLst>
                <a:path w="3493" h="16517" extrusionOk="0">
                  <a:moveTo>
                    <a:pt x="157" y="0"/>
                  </a:moveTo>
                  <a:cubicBezTo>
                    <a:pt x="82" y="0"/>
                    <a:pt x="0" y="65"/>
                    <a:pt x="15" y="163"/>
                  </a:cubicBezTo>
                  <a:cubicBezTo>
                    <a:pt x="422" y="2903"/>
                    <a:pt x="1012" y="5617"/>
                    <a:pt x="1485" y="8348"/>
                  </a:cubicBezTo>
                  <a:cubicBezTo>
                    <a:pt x="1721" y="9708"/>
                    <a:pt x="1961" y="11068"/>
                    <a:pt x="2170" y="12432"/>
                  </a:cubicBezTo>
                  <a:cubicBezTo>
                    <a:pt x="2279" y="13168"/>
                    <a:pt x="2379" y="13905"/>
                    <a:pt x="2472" y="14642"/>
                  </a:cubicBezTo>
                  <a:cubicBezTo>
                    <a:pt x="2540" y="15194"/>
                    <a:pt x="2488" y="15893"/>
                    <a:pt x="2773" y="16379"/>
                  </a:cubicBezTo>
                  <a:cubicBezTo>
                    <a:pt x="2829" y="16474"/>
                    <a:pt x="2917" y="16516"/>
                    <a:pt x="3007" y="16516"/>
                  </a:cubicBezTo>
                  <a:cubicBezTo>
                    <a:pt x="3128" y="16516"/>
                    <a:pt x="3250" y="16440"/>
                    <a:pt x="3297" y="16310"/>
                  </a:cubicBezTo>
                  <a:cubicBezTo>
                    <a:pt x="3492" y="15759"/>
                    <a:pt x="3266" y="14998"/>
                    <a:pt x="3187" y="14426"/>
                  </a:cubicBezTo>
                  <a:cubicBezTo>
                    <a:pt x="3105" y="13809"/>
                    <a:pt x="3006" y="13192"/>
                    <a:pt x="2903" y="12580"/>
                  </a:cubicBezTo>
                  <a:cubicBezTo>
                    <a:pt x="2660" y="11147"/>
                    <a:pt x="2372" y="9729"/>
                    <a:pt x="2053" y="8313"/>
                  </a:cubicBezTo>
                  <a:cubicBezTo>
                    <a:pt x="1440" y="5576"/>
                    <a:pt x="823" y="2842"/>
                    <a:pt x="265" y="94"/>
                  </a:cubicBezTo>
                  <a:cubicBezTo>
                    <a:pt x="251" y="28"/>
                    <a:pt x="205" y="0"/>
                    <a:pt x="15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85800"/>
              <a:endParaRPr sz="1800">
                <a:solidFill>
                  <a:srgbClr val="000000"/>
                </a:solidFill>
              </a:endParaRPr>
            </a:p>
          </p:txBody>
        </p:sp>
        <p:sp>
          <p:nvSpPr>
            <p:cNvPr id="31" name="Google Shape;38;p2"/>
            <p:cNvSpPr/>
            <p:nvPr/>
          </p:nvSpPr>
          <p:spPr>
            <a:xfrm>
              <a:off x="8112815" y="3780675"/>
              <a:ext cx="66050" cy="508650"/>
            </a:xfrm>
            <a:custGeom>
              <a:avLst/>
              <a:gdLst/>
              <a:ahLst/>
              <a:cxnLst/>
              <a:rect l="l" t="t" r="r" b="b"/>
              <a:pathLst>
                <a:path w="2642" h="20346" extrusionOk="0">
                  <a:moveTo>
                    <a:pt x="1869" y="1"/>
                  </a:moveTo>
                  <a:cubicBezTo>
                    <a:pt x="1803" y="1"/>
                    <a:pt x="1739" y="43"/>
                    <a:pt x="1740" y="130"/>
                  </a:cubicBezTo>
                  <a:cubicBezTo>
                    <a:pt x="1830" y="3598"/>
                    <a:pt x="1847" y="7072"/>
                    <a:pt x="1892" y="10540"/>
                  </a:cubicBezTo>
                  <a:cubicBezTo>
                    <a:pt x="1905" y="11406"/>
                    <a:pt x="1895" y="12259"/>
                    <a:pt x="1737" y="13116"/>
                  </a:cubicBezTo>
                  <a:cubicBezTo>
                    <a:pt x="1587" y="13904"/>
                    <a:pt x="1381" y="14682"/>
                    <a:pt x="1196" y="15463"/>
                  </a:cubicBezTo>
                  <a:cubicBezTo>
                    <a:pt x="1000" y="16282"/>
                    <a:pt x="812" y="17101"/>
                    <a:pt x="624" y="17920"/>
                  </a:cubicBezTo>
                  <a:cubicBezTo>
                    <a:pt x="453" y="18653"/>
                    <a:pt x="168" y="19359"/>
                    <a:pt x="27" y="20096"/>
                  </a:cubicBezTo>
                  <a:cubicBezTo>
                    <a:pt x="0" y="20240"/>
                    <a:pt x="105" y="20346"/>
                    <a:pt x="224" y="20346"/>
                  </a:cubicBezTo>
                  <a:cubicBezTo>
                    <a:pt x="272" y="20346"/>
                    <a:pt x="322" y="20329"/>
                    <a:pt x="367" y="20291"/>
                  </a:cubicBezTo>
                  <a:cubicBezTo>
                    <a:pt x="932" y="19815"/>
                    <a:pt x="1093" y="19125"/>
                    <a:pt x="1268" y="18434"/>
                  </a:cubicBezTo>
                  <a:cubicBezTo>
                    <a:pt x="1470" y="17632"/>
                    <a:pt x="1652" y="16823"/>
                    <a:pt x="1833" y="16015"/>
                  </a:cubicBezTo>
                  <a:cubicBezTo>
                    <a:pt x="2207" y="14363"/>
                    <a:pt x="2642" y="12739"/>
                    <a:pt x="2573" y="11033"/>
                  </a:cubicBezTo>
                  <a:cubicBezTo>
                    <a:pt x="2433" y="7394"/>
                    <a:pt x="2159" y="3766"/>
                    <a:pt x="2008" y="130"/>
                  </a:cubicBezTo>
                  <a:cubicBezTo>
                    <a:pt x="2004" y="44"/>
                    <a:pt x="1936" y="1"/>
                    <a:pt x="186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85800"/>
              <a:endParaRPr sz="1800">
                <a:solidFill>
                  <a:srgbClr val="000000"/>
                </a:solidFill>
              </a:endParaRPr>
            </a:p>
          </p:txBody>
        </p:sp>
        <p:sp>
          <p:nvSpPr>
            <p:cNvPr id="32" name="Google Shape;39;p2"/>
            <p:cNvSpPr/>
            <p:nvPr/>
          </p:nvSpPr>
          <p:spPr>
            <a:xfrm>
              <a:off x="8114290" y="3825275"/>
              <a:ext cx="273200" cy="461725"/>
            </a:xfrm>
            <a:custGeom>
              <a:avLst/>
              <a:gdLst/>
              <a:ahLst/>
              <a:cxnLst/>
              <a:rect l="l" t="t" r="r" b="b"/>
              <a:pathLst>
                <a:path w="10928" h="18469" extrusionOk="0">
                  <a:moveTo>
                    <a:pt x="10747" y="0"/>
                  </a:moveTo>
                  <a:cubicBezTo>
                    <a:pt x="10690" y="0"/>
                    <a:pt x="10634" y="34"/>
                    <a:pt x="10614" y="111"/>
                  </a:cubicBezTo>
                  <a:cubicBezTo>
                    <a:pt x="9641" y="3572"/>
                    <a:pt x="8239" y="6850"/>
                    <a:pt x="6262" y="9858"/>
                  </a:cubicBezTo>
                  <a:cubicBezTo>
                    <a:pt x="5269" y="11370"/>
                    <a:pt x="4221" y="12843"/>
                    <a:pt x="3196" y="14333"/>
                  </a:cubicBezTo>
                  <a:cubicBezTo>
                    <a:pt x="2709" y="15036"/>
                    <a:pt x="2250" y="15763"/>
                    <a:pt x="1716" y="16430"/>
                  </a:cubicBezTo>
                  <a:cubicBezTo>
                    <a:pt x="1449" y="16763"/>
                    <a:pt x="1161" y="17088"/>
                    <a:pt x="849" y="17383"/>
                  </a:cubicBezTo>
                  <a:cubicBezTo>
                    <a:pt x="565" y="17647"/>
                    <a:pt x="212" y="17801"/>
                    <a:pt x="57" y="18164"/>
                  </a:cubicBezTo>
                  <a:cubicBezTo>
                    <a:pt x="0" y="18297"/>
                    <a:pt x="60" y="18469"/>
                    <a:pt x="224" y="18469"/>
                  </a:cubicBezTo>
                  <a:cubicBezTo>
                    <a:pt x="226" y="18469"/>
                    <a:pt x="228" y="18469"/>
                    <a:pt x="229" y="18469"/>
                  </a:cubicBezTo>
                  <a:cubicBezTo>
                    <a:pt x="880" y="18456"/>
                    <a:pt x="1496" y="17674"/>
                    <a:pt x="1907" y="17229"/>
                  </a:cubicBezTo>
                  <a:cubicBezTo>
                    <a:pt x="2467" y="16626"/>
                    <a:pt x="2960" y="15958"/>
                    <a:pt x="3429" y="15282"/>
                  </a:cubicBezTo>
                  <a:cubicBezTo>
                    <a:pt x="4546" y="13676"/>
                    <a:pt x="5656" y="12055"/>
                    <a:pt x="6729" y="10418"/>
                  </a:cubicBezTo>
                  <a:cubicBezTo>
                    <a:pt x="8778" y="7296"/>
                    <a:pt x="10312" y="3897"/>
                    <a:pt x="10908" y="193"/>
                  </a:cubicBezTo>
                  <a:cubicBezTo>
                    <a:pt x="10927" y="77"/>
                    <a:pt x="10835" y="0"/>
                    <a:pt x="1074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85800"/>
              <a:endParaRPr sz="1800">
                <a:solidFill>
                  <a:srgbClr val="000000"/>
                </a:solidFill>
              </a:endParaRPr>
            </a:p>
          </p:txBody>
        </p:sp>
        <p:sp>
          <p:nvSpPr>
            <p:cNvPr id="33" name="Google Shape;40;p2"/>
            <p:cNvSpPr/>
            <p:nvPr/>
          </p:nvSpPr>
          <p:spPr>
            <a:xfrm>
              <a:off x="7670915" y="3812550"/>
              <a:ext cx="106925" cy="140400"/>
            </a:xfrm>
            <a:custGeom>
              <a:avLst/>
              <a:gdLst/>
              <a:ahLst/>
              <a:cxnLst/>
              <a:rect l="l" t="t" r="r" b="b"/>
              <a:pathLst>
                <a:path w="4277" h="5616" extrusionOk="0">
                  <a:moveTo>
                    <a:pt x="1939" y="543"/>
                  </a:moveTo>
                  <a:cubicBezTo>
                    <a:pt x="2820" y="543"/>
                    <a:pt x="3388" y="1268"/>
                    <a:pt x="3574" y="2087"/>
                  </a:cubicBezTo>
                  <a:cubicBezTo>
                    <a:pt x="3704" y="2672"/>
                    <a:pt x="3686" y="3286"/>
                    <a:pt x="3536" y="3868"/>
                  </a:cubicBezTo>
                  <a:cubicBezTo>
                    <a:pt x="3432" y="4267"/>
                    <a:pt x="3289" y="4654"/>
                    <a:pt x="3319" y="5048"/>
                  </a:cubicBezTo>
                  <a:lnTo>
                    <a:pt x="3319" y="5048"/>
                  </a:lnTo>
                  <a:cubicBezTo>
                    <a:pt x="3084" y="4971"/>
                    <a:pt x="2837" y="4914"/>
                    <a:pt x="2617" y="4804"/>
                  </a:cubicBezTo>
                  <a:cubicBezTo>
                    <a:pt x="2306" y="4646"/>
                    <a:pt x="2032" y="4430"/>
                    <a:pt x="1792" y="4176"/>
                  </a:cubicBezTo>
                  <a:cubicBezTo>
                    <a:pt x="1556" y="3923"/>
                    <a:pt x="1360" y="3639"/>
                    <a:pt x="1182" y="3344"/>
                  </a:cubicBezTo>
                  <a:cubicBezTo>
                    <a:pt x="987" y="3025"/>
                    <a:pt x="778" y="2690"/>
                    <a:pt x="661" y="2334"/>
                  </a:cubicBezTo>
                  <a:cubicBezTo>
                    <a:pt x="394" y="1521"/>
                    <a:pt x="925" y="623"/>
                    <a:pt x="1803" y="548"/>
                  </a:cubicBezTo>
                  <a:cubicBezTo>
                    <a:pt x="1849" y="545"/>
                    <a:pt x="1894" y="543"/>
                    <a:pt x="1939" y="543"/>
                  </a:cubicBezTo>
                  <a:close/>
                  <a:moveTo>
                    <a:pt x="1952" y="0"/>
                  </a:moveTo>
                  <a:cubicBezTo>
                    <a:pt x="1915" y="0"/>
                    <a:pt x="1877" y="1"/>
                    <a:pt x="1840" y="3"/>
                  </a:cubicBezTo>
                  <a:cubicBezTo>
                    <a:pt x="891" y="55"/>
                    <a:pt x="100" y="819"/>
                    <a:pt x="35" y="1771"/>
                  </a:cubicBezTo>
                  <a:cubicBezTo>
                    <a:pt x="0" y="2299"/>
                    <a:pt x="236" y="2782"/>
                    <a:pt x="483" y="3231"/>
                  </a:cubicBezTo>
                  <a:cubicBezTo>
                    <a:pt x="678" y="3591"/>
                    <a:pt x="894" y="3933"/>
                    <a:pt x="1151" y="4252"/>
                  </a:cubicBezTo>
                  <a:cubicBezTo>
                    <a:pt x="1439" y="4611"/>
                    <a:pt x="1785" y="4930"/>
                    <a:pt x="2186" y="5160"/>
                  </a:cubicBezTo>
                  <a:cubicBezTo>
                    <a:pt x="2497" y="5338"/>
                    <a:pt x="2927" y="5529"/>
                    <a:pt x="3322" y="5529"/>
                  </a:cubicBezTo>
                  <a:cubicBezTo>
                    <a:pt x="3367" y="5529"/>
                    <a:pt x="3412" y="5526"/>
                    <a:pt x="3456" y="5521"/>
                  </a:cubicBezTo>
                  <a:lnTo>
                    <a:pt x="3456" y="5521"/>
                  </a:lnTo>
                  <a:cubicBezTo>
                    <a:pt x="3502" y="5588"/>
                    <a:pt x="3564" y="5616"/>
                    <a:pt x="3628" y="5616"/>
                  </a:cubicBezTo>
                  <a:cubicBezTo>
                    <a:pt x="3784" y="5616"/>
                    <a:pt x="3951" y="5449"/>
                    <a:pt x="3923" y="5266"/>
                  </a:cubicBezTo>
                  <a:cubicBezTo>
                    <a:pt x="3838" y="4666"/>
                    <a:pt x="4132" y="4077"/>
                    <a:pt x="4204" y="3488"/>
                  </a:cubicBezTo>
                  <a:cubicBezTo>
                    <a:pt x="4276" y="2895"/>
                    <a:pt x="4228" y="2275"/>
                    <a:pt x="4043" y="1706"/>
                  </a:cubicBezTo>
                  <a:cubicBezTo>
                    <a:pt x="3739" y="767"/>
                    <a:pt x="2975" y="0"/>
                    <a:pt x="195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85800"/>
              <a:endParaRPr sz="1800">
                <a:solidFill>
                  <a:srgbClr val="000000"/>
                </a:solidFill>
              </a:endParaRPr>
            </a:p>
          </p:txBody>
        </p:sp>
        <p:sp>
          <p:nvSpPr>
            <p:cNvPr id="34" name="Google Shape;41;p2"/>
            <p:cNvSpPr/>
            <p:nvPr/>
          </p:nvSpPr>
          <p:spPr>
            <a:xfrm>
              <a:off x="7733840" y="3914225"/>
              <a:ext cx="38925" cy="40125"/>
            </a:xfrm>
            <a:custGeom>
              <a:avLst/>
              <a:gdLst/>
              <a:ahLst/>
              <a:cxnLst/>
              <a:rect l="l" t="t" r="r" b="b"/>
              <a:pathLst>
                <a:path w="1557" h="1605" extrusionOk="0">
                  <a:moveTo>
                    <a:pt x="926" y="487"/>
                  </a:moveTo>
                  <a:cubicBezTo>
                    <a:pt x="926" y="487"/>
                    <a:pt x="926" y="487"/>
                    <a:pt x="926" y="487"/>
                  </a:cubicBezTo>
                  <a:lnTo>
                    <a:pt x="926" y="487"/>
                  </a:lnTo>
                  <a:cubicBezTo>
                    <a:pt x="926" y="487"/>
                    <a:pt x="926" y="487"/>
                    <a:pt x="926" y="487"/>
                  </a:cubicBezTo>
                  <a:close/>
                  <a:moveTo>
                    <a:pt x="1190" y="500"/>
                  </a:moveTo>
                  <a:cubicBezTo>
                    <a:pt x="1189" y="506"/>
                    <a:pt x="1189" y="511"/>
                    <a:pt x="1188" y="517"/>
                  </a:cubicBezTo>
                  <a:lnTo>
                    <a:pt x="1188" y="517"/>
                  </a:lnTo>
                  <a:cubicBezTo>
                    <a:pt x="1188" y="511"/>
                    <a:pt x="1189" y="506"/>
                    <a:pt x="1190" y="500"/>
                  </a:cubicBezTo>
                  <a:close/>
                  <a:moveTo>
                    <a:pt x="1107" y="619"/>
                  </a:moveTo>
                  <a:lnTo>
                    <a:pt x="1107" y="619"/>
                  </a:lnTo>
                  <a:cubicBezTo>
                    <a:pt x="1107" y="619"/>
                    <a:pt x="1107" y="619"/>
                    <a:pt x="1107" y="619"/>
                  </a:cubicBezTo>
                  <a:lnTo>
                    <a:pt x="1107" y="619"/>
                  </a:lnTo>
                  <a:cubicBezTo>
                    <a:pt x="1107" y="619"/>
                    <a:pt x="1107" y="619"/>
                    <a:pt x="1107" y="619"/>
                  </a:cubicBezTo>
                  <a:lnTo>
                    <a:pt x="1107" y="619"/>
                  </a:lnTo>
                  <a:cubicBezTo>
                    <a:pt x="1107" y="619"/>
                    <a:pt x="1107" y="619"/>
                    <a:pt x="1106" y="619"/>
                  </a:cubicBezTo>
                  <a:lnTo>
                    <a:pt x="1106" y="619"/>
                  </a:lnTo>
                  <a:cubicBezTo>
                    <a:pt x="1107" y="619"/>
                    <a:pt x="1107" y="619"/>
                    <a:pt x="1107" y="619"/>
                  </a:cubicBezTo>
                  <a:close/>
                  <a:moveTo>
                    <a:pt x="483" y="965"/>
                  </a:moveTo>
                  <a:cubicBezTo>
                    <a:pt x="489" y="971"/>
                    <a:pt x="495" y="976"/>
                    <a:pt x="501" y="981"/>
                  </a:cubicBezTo>
                  <a:lnTo>
                    <a:pt x="501" y="981"/>
                  </a:lnTo>
                  <a:cubicBezTo>
                    <a:pt x="501" y="982"/>
                    <a:pt x="501" y="982"/>
                    <a:pt x="501" y="982"/>
                  </a:cubicBezTo>
                  <a:cubicBezTo>
                    <a:pt x="500" y="982"/>
                    <a:pt x="495" y="977"/>
                    <a:pt x="483" y="965"/>
                  </a:cubicBezTo>
                  <a:close/>
                  <a:moveTo>
                    <a:pt x="652" y="1133"/>
                  </a:moveTo>
                  <a:cubicBezTo>
                    <a:pt x="653" y="1133"/>
                    <a:pt x="656" y="1136"/>
                    <a:pt x="660" y="1139"/>
                  </a:cubicBezTo>
                  <a:lnTo>
                    <a:pt x="660" y="1139"/>
                  </a:lnTo>
                  <a:cubicBezTo>
                    <a:pt x="662" y="1142"/>
                    <a:pt x="663" y="1145"/>
                    <a:pt x="666" y="1147"/>
                  </a:cubicBezTo>
                  <a:lnTo>
                    <a:pt x="666" y="1147"/>
                  </a:lnTo>
                  <a:cubicBezTo>
                    <a:pt x="655" y="1137"/>
                    <a:pt x="652" y="1133"/>
                    <a:pt x="652" y="1133"/>
                  </a:cubicBezTo>
                  <a:close/>
                  <a:moveTo>
                    <a:pt x="1080" y="0"/>
                  </a:moveTo>
                  <a:cubicBezTo>
                    <a:pt x="1033" y="0"/>
                    <a:pt x="985" y="8"/>
                    <a:pt x="937" y="24"/>
                  </a:cubicBezTo>
                  <a:cubicBezTo>
                    <a:pt x="758" y="83"/>
                    <a:pt x="634" y="217"/>
                    <a:pt x="583" y="386"/>
                  </a:cubicBezTo>
                  <a:lnTo>
                    <a:pt x="583" y="386"/>
                  </a:lnTo>
                  <a:cubicBezTo>
                    <a:pt x="524" y="361"/>
                    <a:pt x="463" y="346"/>
                    <a:pt x="401" y="346"/>
                  </a:cubicBezTo>
                  <a:cubicBezTo>
                    <a:pt x="360" y="346"/>
                    <a:pt x="320" y="353"/>
                    <a:pt x="279" y="367"/>
                  </a:cubicBezTo>
                  <a:cubicBezTo>
                    <a:pt x="124" y="418"/>
                    <a:pt x="1" y="558"/>
                    <a:pt x="5" y="726"/>
                  </a:cubicBezTo>
                  <a:cubicBezTo>
                    <a:pt x="8" y="867"/>
                    <a:pt x="91" y="973"/>
                    <a:pt x="176" y="1072"/>
                  </a:cubicBezTo>
                  <a:cubicBezTo>
                    <a:pt x="282" y="1196"/>
                    <a:pt x="423" y="1302"/>
                    <a:pt x="567" y="1374"/>
                  </a:cubicBezTo>
                  <a:cubicBezTo>
                    <a:pt x="676" y="1428"/>
                    <a:pt x="786" y="1449"/>
                    <a:pt x="905" y="1463"/>
                  </a:cubicBezTo>
                  <a:cubicBezTo>
                    <a:pt x="918" y="1465"/>
                    <a:pt x="932" y="1465"/>
                    <a:pt x="946" y="1465"/>
                  </a:cubicBezTo>
                  <a:cubicBezTo>
                    <a:pt x="973" y="1465"/>
                    <a:pt x="1001" y="1462"/>
                    <a:pt x="1029" y="1456"/>
                  </a:cubicBezTo>
                  <a:lnTo>
                    <a:pt x="1029" y="1456"/>
                  </a:lnTo>
                  <a:cubicBezTo>
                    <a:pt x="1033" y="1468"/>
                    <a:pt x="1038" y="1479"/>
                    <a:pt x="1043" y="1490"/>
                  </a:cubicBezTo>
                  <a:cubicBezTo>
                    <a:pt x="1077" y="1567"/>
                    <a:pt x="1174" y="1605"/>
                    <a:pt x="1255" y="1605"/>
                  </a:cubicBezTo>
                  <a:cubicBezTo>
                    <a:pt x="1265" y="1605"/>
                    <a:pt x="1274" y="1604"/>
                    <a:pt x="1283" y="1603"/>
                  </a:cubicBezTo>
                  <a:cubicBezTo>
                    <a:pt x="1382" y="1589"/>
                    <a:pt x="1444" y="1525"/>
                    <a:pt x="1478" y="1432"/>
                  </a:cubicBezTo>
                  <a:cubicBezTo>
                    <a:pt x="1495" y="1391"/>
                    <a:pt x="1509" y="1357"/>
                    <a:pt x="1516" y="1312"/>
                  </a:cubicBezTo>
                  <a:cubicBezTo>
                    <a:pt x="1526" y="1271"/>
                    <a:pt x="1533" y="1230"/>
                    <a:pt x="1539" y="1186"/>
                  </a:cubicBezTo>
                  <a:cubicBezTo>
                    <a:pt x="1557" y="1079"/>
                    <a:pt x="1550" y="973"/>
                    <a:pt x="1547" y="863"/>
                  </a:cubicBezTo>
                  <a:cubicBezTo>
                    <a:pt x="1547" y="778"/>
                    <a:pt x="1543" y="688"/>
                    <a:pt x="1543" y="599"/>
                  </a:cubicBezTo>
                  <a:cubicBezTo>
                    <a:pt x="1539" y="511"/>
                    <a:pt x="1547" y="411"/>
                    <a:pt x="1516" y="322"/>
                  </a:cubicBezTo>
                  <a:cubicBezTo>
                    <a:pt x="1452" y="129"/>
                    <a:pt x="1276" y="0"/>
                    <a:pt x="108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85800"/>
              <a:endParaRPr sz="1800">
                <a:solidFill>
                  <a:srgbClr val="000000"/>
                </a:solidFill>
              </a:endParaRPr>
            </a:p>
          </p:txBody>
        </p:sp>
        <p:sp>
          <p:nvSpPr>
            <p:cNvPr id="35" name="Google Shape;42;p2"/>
            <p:cNvSpPr/>
            <p:nvPr/>
          </p:nvSpPr>
          <p:spPr>
            <a:xfrm>
              <a:off x="7570415" y="3898725"/>
              <a:ext cx="106925" cy="140400"/>
            </a:xfrm>
            <a:custGeom>
              <a:avLst/>
              <a:gdLst/>
              <a:ahLst/>
              <a:cxnLst/>
              <a:rect l="l" t="t" r="r" b="b"/>
              <a:pathLst>
                <a:path w="4277" h="5616" extrusionOk="0">
                  <a:moveTo>
                    <a:pt x="1938" y="542"/>
                  </a:moveTo>
                  <a:cubicBezTo>
                    <a:pt x="2821" y="542"/>
                    <a:pt x="3392" y="1267"/>
                    <a:pt x="3574" y="2086"/>
                  </a:cubicBezTo>
                  <a:cubicBezTo>
                    <a:pt x="3708" y="2672"/>
                    <a:pt x="3688" y="3286"/>
                    <a:pt x="3537" y="3868"/>
                  </a:cubicBezTo>
                  <a:cubicBezTo>
                    <a:pt x="3434" y="4266"/>
                    <a:pt x="3289" y="4654"/>
                    <a:pt x="3321" y="5047"/>
                  </a:cubicBezTo>
                  <a:lnTo>
                    <a:pt x="3321" y="5047"/>
                  </a:lnTo>
                  <a:cubicBezTo>
                    <a:pt x="3087" y="4970"/>
                    <a:pt x="2841" y="4914"/>
                    <a:pt x="2622" y="4803"/>
                  </a:cubicBezTo>
                  <a:cubicBezTo>
                    <a:pt x="2307" y="4646"/>
                    <a:pt x="2033" y="4430"/>
                    <a:pt x="1797" y="4176"/>
                  </a:cubicBezTo>
                  <a:cubicBezTo>
                    <a:pt x="1556" y="3923"/>
                    <a:pt x="1362" y="3639"/>
                    <a:pt x="1183" y="3343"/>
                  </a:cubicBezTo>
                  <a:cubicBezTo>
                    <a:pt x="987" y="3025"/>
                    <a:pt x="782" y="2690"/>
                    <a:pt x="663" y="2333"/>
                  </a:cubicBezTo>
                  <a:cubicBezTo>
                    <a:pt x="395" y="1521"/>
                    <a:pt x="926" y="623"/>
                    <a:pt x="1803" y="548"/>
                  </a:cubicBezTo>
                  <a:cubicBezTo>
                    <a:pt x="1849" y="544"/>
                    <a:pt x="1894" y="542"/>
                    <a:pt x="1938" y="542"/>
                  </a:cubicBezTo>
                  <a:close/>
                  <a:moveTo>
                    <a:pt x="1954" y="0"/>
                  </a:moveTo>
                  <a:cubicBezTo>
                    <a:pt x="1916" y="0"/>
                    <a:pt x="1879" y="1"/>
                    <a:pt x="1841" y="3"/>
                  </a:cubicBezTo>
                  <a:cubicBezTo>
                    <a:pt x="895" y="54"/>
                    <a:pt x="100" y="819"/>
                    <a:pt x="35" y="1771"/>
                  </a:cubicBezTo>
                  <a:cubicBezTo>
                    <a:pt x="1" y="2295"/>
                    <a:pt x="241" y="2782"/>
                    <a:pt x="484" y="3231"/>
                  </a:cubicBezTo>
                  <a:cubicBezTo>
                    <a:pt x="683" y="3590"/>
                    <a:pt x="899" y="3933"/>
                    <a:pt x="1152" y="4252"/>
                  </a:cubicBezTo>
                  <a:cubicBezTo>
                    <a:pt x="1440" y="4611"/>
                    <a:pt x="1786" y="4930"/>
                    <a:pt x="2187" y="5160"/>
                  </a:cubicBezTo>
                  <a:cubicBezTo>
                    <a:pt x="2498" y="5337"/>
                    <a:pt x="2927" y="5528"/>
                    <a:pt x="3322" y="5528"/>
                  </a:cubicBezTo>
                  <a:cubicBezTo>
                    <a:pt x="3368" y="5528"/>
                    <a:pt x="3414" y="5526"/>
                    <a:pt x="3459" y="5520"/>
                  </a:cubicBezTo>
                  <a:lnTo>
                    <a:pt x="3459" y="5520"/>
                  </a:lnTo>
                  <a:cubicBezTo>
                    <a:pt x="3505" y="5587"/>
                    <a:pt x="3567" y="5616"/>
                    <a:pt x="3631" y="5616"/>
                  </a:cubicBezTo>
                  <a:cubicBezTo>
                    <a:pt x="3786" y="5616"/>
                    <a:pt x="3952" y="5449"/>
                    <a:pt x="3927" y="5266"/>
                  </a:cubicBezTo>
                  <a:cubicBezTo>
                    <a:pt x="3838" y="4667"/>
                    <a:pt x="4133" y="4077"/>
                    <a:pt x="4205" y="3487"/>
                  </a:cubicBezTo>
                  <a:cubicBezTo>
                    <a:pt x="4277" y="2895"/>
                    <a:pt x="4229" y="2274"/>
                    <a:pt x="4044" y="1706"/>
                  </a:cubicBezTo>
                  <a:cubicBezTo>
                    <a:pt x="3740" y="764"/>
                    <a:pt x="2976" y="0"/>
                    <a:pt x="195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85800"/>
              <a:endParaRPr sz="1800">
                <a:solidFill>
                  <a:srgbClr val="000000"/>
                </a:solidFill>
              </a:endParaRPr>
            </a:p>
          </p:txBody>
        </p:sp>
        <p:sp>
          <p:nvSpPr>
            <p:cNvPr id="36" name="Google Shape;43;p2"/>
            <p:cNvSpPr/>
            <p:nvPr/>
          </p:nvSpPr>
          <p:spPr>
            <a:xfrm>
              <a:off x="7633390" y="4000400"/>
              <a:ext cx="38925" cy="40150"/>
            </a:xfrm>
            <a:custGeom>
              <a:avLst/>
              <a:gdLst/>
              <a:ahLst/>
              <a:cxnLst/>
              <a:rect l="l" t="t" r="r" b="b"/>
              <a:pathLst>
                <a:path w="1557" h="1606" extrusionOk="0">
                  <a:moveTo>
                    <a:pt x="929" y="462"/>
                  </a:moveTo>
                  <a:lnTo>
                    <a:pt x="929" y="462"/>
                  </a:lnTo>
                  <a:cubicBezTo>
                    <a:pt x="930" y="473"/>
                    <a:pt x="932" y="484"/>
                    <a:pt x="933" y="496"/>
                  </a:cubicBezTo>
                  <a:lnTo>
                    <a:pt x="933" y="496"/>
                  </a:lnTo>
                  <a:cubicBezTo>
                    <a:pt x="931" y="484"/>
                    <a:pt x="930" y="473"/>
                    <a:pt x="929" y="462"/>
                  </a:cubicBezTo>
                  <a:close/>
                  <a:moveTo>
                    <a:pt x="1189" y="500"/>
                  </a:moveTo>
                  <a:lnTo>
                    <a:pt x="1189" y="500"/>
                  </a:lnTo>
                  <a:cubicBezTo>
                    <a:pt x="1188" y="508"/>
                    <a:pt x="1187" y="517"/>
                    <a:pt x="1186" y="525"/>
                  </a:cubicBezTo>
                  <a:lnTo>
                    <a:pt x="1186" y="525"/>
                  </a:lnTo>
                  <a:cubicBezTo>
                    <a:pt x="1187" y="517"/>
                    <a:pt x="1188" y="509"/>
                    <a:pt x="1189" y="500"/>
                  </a:cubicBezTo>
                  <a:close/>
                  <a:moveTo>
                    <a:pt x="538" y="633"/>
                  </a:moveTo>
                  <a:cubicBezTo>
                    <a:pt x="541" y="639"/>
                    <a:pt x="544" y="645"/>
                    <a:pt x="546" y="650"/>
                  </a:cubicBezTo>
                  <a:lnTo>
                    <a:pt x="546" y="650"/>
                  </a:lnTo>
                  <a:cubicBezTo>
                    <a:pt x="542" y="646"/>
                    <a:pt x="540" y="640"/>
                    <a:pt x="538" y="633"/>
                  </a:cubicBezTo>
                  <a:close/>
                  <a:moveTo>
                    <a:pt x="481" y="964"/>
                  </a:moveTo>
                  <a:cubicBezTo>
                    <a:pt x="487" y="970"/>
                    <a:pt x="493" y="975"/>
                    <a:pt x="499" y="980"/>
                  </a:cubicBezTo>
                  <a:lnTo>
                    <a:pt x="499" y="980"/>
                  </a:lnTo>
                  <a:cubicBezTo>
                    <a:pt x="500" y="981"/>
                    <a:pt x="500" y="981"/>
                    <a:pt x="499" y="981"/>
                  </a:cubicBezTo>
                  <a:cubicBezTo>
                    <a:pt x="499" y="981"/>
                    <a:pt x="493" y="977"/>
                    <a:pt x="481" y="964"/>
                  </a:cubicBezTo>
                  <a:close/>
                  <a:moveTo>
                    <a:pt x="1079" y="0"/>
                  </a:moveTo>
                  <a:cubicBezTo>
                    <a:pt x="1032" y="0"/>
                    <a:pt x="983" y="8"/>
                    <a:pt x="935" y="24"/>
                  </a:cubicBezTo>
                  <a:cubicBezTo>
                    <a:pt x="757" y="80"/>
                    <a:pt x="633" y="216"/>
                    <a:pt x="582" y="385"/>
                  </a:cubicBezTo>
                  <a:lnTo>
                    <a:pt x="582" y="385"/>
                  </a:lnTo>
                  <a:cubicBezTo>
                    <a:pt x="523" y="361"/>
                    <a:pt x="462" y="346"/>
                    <a:pt x="400" y="346"/>
                  </a:cubicBezTo>
                  <a:cubicBezTo>
                    <a:pt x="359" y="346"/>
                    <a:pt x="319" y="352"/>
                    <a:pt x="277" y="366"/>
                  </a:cubicBezTo>
                  <a:cubicBezTo>
                    <a:pt x="124" y="418"/>
                    <a:pt x="0" y="558"/>
                    <a:pt x="4" y="726"/>
                  </a:cubicBezTo>
                  <a:cubicBezTo>
                    <a:pt x="10" y="867"/>
                    <a:pt x="89" y="973"/>
                    <a:pt x="179" y="1072"/>
                  </a:cubicBezTo>
                  <a:cubicBezTo>
                    <a:pt x="285" y="1196"/>
                    <a:pt x="421" y="1302"/>
                    <a:pt x="565" y="1373"/>
                  </a:cubicBezTo>
                  <a:cubicBezTo>
                    <a:pt x="679" y="1428"/>
                    <a:pt x="785" y="1449"/>
                    <a:pt x="905" y="1463"/>
                  </a:cubicBezTo>
                  <a:cubicBezTo>
                    <a:pt x="918" y="1465"/>
                    <a:pt x="931" y="1465"/>
                    <a:pt x="945" y="1465"/>
                  </a:cubicBezTo>
                  <a:cubicBezTo>
                    <a:pt x="972" y="1465"/>
                    <a:pt x="1001" y="1462"/>
                    <a:pt x="1029" y="1456"/>
                  </a:cubicBezTo>
                  <a:lnTo>
                    <a:pt x="1029" y="1456"/>
                  </a:lnTo>
                  <a:cubicBezTo>
                    <a:pt x="1035" y="1467"/>
                    <a:pt x="1040" y="1479"/>
                    <a:pt x="1045" y="1490"/>
                  </a:cubicBezTo>
                  <a:cubicBezTo>
                    <a:pt x="1079" y="1567"/>
                    <a:pt x="1173" y="1605"/>
                    <a:pt x="1254" y="1605"/>
                  </a:cubicBezTo>
                  <a:cubicBezTo>
                    <a:pt x="1264" y="1605"/>
                    <a:pt x="1273" y="1605"/>
                    <a:pt x="1281" y="1604"/>
                  </a:cubicBezTo>
                  <a:cubicBezTo>
                    <a:pt x="1381" y="1590"/>
                    <a:pt x="1443" y="1525"/>
                    <a:pt x="1480" y="1432"/>
                  </a:cubicBezTo>
                  <a:cubicBezTo>
                    <a:pt x="1498" y="1391"/>
                    <a:pt x="1511" y="1357"/>
                    <a:pt x="1518" y="1312"/>
                  </a:cubicBezTo>
                  <a:cubicBezTo>
                    <a:pt x="1525" y="1271"/>
                    <a:pt x="1531" y="1229"/>
                    <a:pt x="1539" y="1185"/>
                  </a:cubicBezTo>
                  <a:cubicBezTo>
                    <a:pt x="1556" y="1079"/>
                    <a:pt x="1549" y="973"/>
                    <a:pt x="1549" y="863"/>
                  </a:cubicBezTo>
                  <a:cubicBezTo>
                    <a:pt x="1545" y="777"/>
                    <a:pt x="1542" y="688"/>
                    <a:pt x="1542" y="600"/>
                  </a:cubicBezTo>
                  <a:cubicBezTo>
                    <a:pt x="1542" y="507"/>
                    <a:pt x="1545" y="411"/>
                    <a:pt x="1515" y="322"/>
                  </a:cubicBezTo>
                  <a:cubicBezTo>
                    <a:pt x="1451" y="129"/>
                    <a:pt x="1274" y="0"/>
                    <a:pt x="107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85800"/>
              <a:endParaRPr sz="1800">
                <a:solidFill>
                  <a:srgbClr val="000000"/>
                </a:solidFill>
              </a:endParaRPr>
            </a:p>
          </p:txBody>
        </p:sp>
        <p:sp>
          <p:nvSpPr>
            <p:cNvPr id="37" name="Google Shape;44;p2"/>
            <p:cNvSpPr/>
            <p:nvPr/>
          </p:nvSpPr>
          <p:spPr>
            <a:xfrm>
              <a:off x="7759990" y="3730050"/>
              <a:ext cx="106925" cy="140425"/>
            </a:xfrm>
            <a:custGeom>
              <a:avLst/>
              <a:gdLst/>
              <a:ahLst/>
              <a:cxnLst/>
              <a:rect l="l" t="t" r="r" b="b"/>
              <a:pathLst>
                <a:path w="4277" h="5617" extrusionOk="0">
                  <a:moveTo>
                    <a:pt x="1939" y="543"/>
                  </a:moveTo>
                  <a:cubicBezTo>
                    <a:pt x="2821" y="543"/>
                    <a:pt x="3388" y="1268"/>
                    <a:pt x="3574" y="2087"/>
                  </a:cubicBezTo>
                  <a:cubicBezTo>
                    <a:pt x="3704" y="2673"/>
                    <a:pt x="3687" y="3290"/>
                    <a:pt x="3536" y="3869"/>
                  </a:cubicBezTo>
                  <a:cubicBezTo>
                    <a:pt x="3433" y="4267"/>
                    <a:pt x="3288" y="4654"/>
                    <a:pt x="3319" y="5048"/>
                  </a:cubicBezTo>
                  <a:lnTo>
                    <a:pt x="3319" y="5048"/>
                  </a:lnTo>
                  <a:cubicBezTo>
                    <a:pt x="3084" y="4971"/>
                    <a:pt x="2837" y="4915"/>
                    <a:pt x="2618" y="4804"/>
                  </a:cubicBezTo>
                  <a:cubicBezTo>
                    <a:pt x="2306" y="4647"/>
                    <a:pt x="2032" y="4431"/>
                    <a:pt x="1792" y="4177"/>
                  </a:cubicBezTo>
                  <a:cubicBezTo>
                    <a:pt x="1556" y="3923"/>
                    <a:pt x="1360" y="3639"/>
                    <a:pt x="1183" y="3344"/>
                  </a:cubicBezTo>
                  <a:cubicBezTo>
                    <a:pt x="987" y="3026"/>
                    <a:pt x="778" y="2690"/>
                    <a:pt x="661" y="2334"/>
                  </a:cubicBezTo>
                  <a:cubicBezTo>
                    <a:pt x="394" y="1522"/>
                    <a:pt x="925" y="624"/>
                    <a:pt x="1803" y="548"/>
                  </a:cubicBezTo>
                  <a:cubicBezTo>
                    <a:pt x="1849" y="545"/>
                    <a:pt x="1894" y="543"/>
                    <a:pt x="1939" y="543"/>
                  </a:cubicBezTo>
                  <a:close/>
                  <a:moveTo>
                    <a:pt x="1953" y="1"/>
                  </a:moveTo>
                  <a:cubicBezTo>
                    <a:pt x="1916" y="1"/>
                    <a:pt x="1878" y="2"/>
                    <a:pt x="1840" y="4"/>
                  </a:cubicBezTo>
                  <a:cubicBezTo>
                    <a:pt x="891" y="55"/>
                    <a:pt x="100" y="819"/>
                    <a:pt x="35" y="1772"/>
                  </a:cubicBezTo>
                  <a:cubicBezTo>
                    <a:pt x="0" y="2299"/>
                    <a:pt x="237" y="2783"/>
                    <a:pt x="484" y="3232"/>
                  </a:cubicBezTo>
                  <a:cubicBezTo>
                    <a:pt x="678" y="3591"/>
                    <a:pt x="895" y="3934"/>
                    <a:pt x="1151" y="4252"/>
                  </a:cubicBezTo>
                  <a:cubicBezTo>
                    <a:pt x="1439" y="4612"/>
                    <a:pt x="1785" y="4930"/>
                    <a:pt x="2187" y="5161"/>
                  </a:cubicBezTo>
                  <a:cubicBezTo>
                    <a:pt x="2498" y="5338"/>
                    <a:pt x="2927" y="5529"/>
                    <a:pt x="3321" y="5529"/>
                  </a:cubicBezTo>
                  <a:cubicBezTo>
                    <a:pt x="3367" y="5529"/>
                    <a:pt x="3411" y="5526"/>
                    <a:pt x="3456" y="5521"/>
                  </a:cubicBezTo>
                  <a:lnTo>
                    <a:pt x="3456" y="5521"/>
                  </a:lnTo>
                  <a:cubicBezTo>
                    <a:pt x="3502" y="5588"/>
                    <a:pt x="3564" y="5616"/>
                    <a:pt x="3628" y="5616"/>
                  </a:cubicBezTo>
                  <a:cubicBezTo>
                    <a:pt x="3784" y="5616"/>
                    <a:pt x="3951" y="5450"/>
                    <a:pt x="3923" y="5267"/>
                  </a:cubicBezTo>
                  <a:cubicBezTo>
                    <a:pt x="3838" y="4667"/>
                    <a:pt x="4132" y="4078"/>
                    <a:pt x="4205" y="3488"/>
                  </a:cubicBezTo>
                  <a:cubicBezTo>
                    <a:pt x="4276" y="2895"/>
                    <a:pt x="4228" y="2275"/>
                    <a:pt x="4043" y="1707"/>
                  </a:cubicBezTo>
                  <a:cubicBezTo>
                    <a:pt x="3739" y="767"/>
                    <a:pt x="2975" y="1"/>
                    <a:pt x="195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85800"/>
              <a:endParaRPr sz="1800">
                <a:solidFill>
                  <a:srgbClr val="000000"/>
                </a:solidFill>
              </a:endParaRPr>
            </a:p>
          </p:txBody>
        </p:sp>
        <p:sp>
          <p:nvSpPr>
            <p:cNvPr id="38" name="Google Shape;45;p2"/>
            <p:cNvSpPr/>
            <p:nvPr/>
          </p:nvSpPr>
          <p:spPr>
            <a:xfrm>
              <a:off x="7822940" y="3831750"/>
              <a:ext cx="38900" cy="40125"/>
            </a:xfrm>
            <a:custGeom>
              <a:avLst/>
              <a:gdLst/>
              <a:ahLst/>
              <a:cxnLst/>
              <a:rect l="l" t="t" r="r" b="b"/>
              <a:pathLst>
                <a:path w="1556" h="1605" extrusionOk="0">
                  <a:moveTo>
                    <a:pt x="1190" y="500"/>
                  </a:moveTo>
                  <a:cubicBezTo>
                    <a:pt x="1189" y="504"/>
                    <a:pt x="1189" y="508"/>
                    <a:pt x="1188" y="512"/>
                  </a:cubicBezTo>
                  <a:lnTo>
                    <a:pt x="1188" y="512"/>
                  </a:lnTo>
                  <a:cubicBezTo>
                    <a:pt x="1188" y="508"/>
                    <a:pt x="1189" y="504"/>
                    <a:pt x="1190" y="500"/>
                  </a:cubicBezTo>
                  <a:close/>
                  <a:moveTo>
                    <a:pt x="1196" y="517"/>
                  </a:moveTo>
                  <a:cubicBezTo>
                    <a:pt x="1194" y="522"/>
                    <a:pt x="1192" y="528"/>
                    <a:pt x="1190" y="533"/>
                  </a:cubicBezTo>
                  <a:lnTo>
                    <a:pt x="1190" y="533"/>
                  </a:lnTo>
                  <a:cubicBezTo>
                    <a:pt x="1192" y="528"/>
                    <a:pt x="1194" y="522"/>
                    <a:pt x="1196" y="517"/>
                  </a:cubicBezTo>
                  <a:close/>
                  <a:moveTo>
                    <a:pt x="1106" y="619"/>
                  </a:moveTo>
                  <a:cubicBezTo>
                    <a:pt x="1107" y="619"/>
                    <a:pt x="1107" y="619"/>
                    <a:pt x="1107" y="619"/>
                  </a:cubicBezTo>
                  <a:lnTo>
                    <a:pt x="1107" y="619"/>
                  </a:lnTo>
                  <a:cubicBezTo>
                    <a:pt x="1107" y="619"/>
                    <a:pt x="1107" y="619"/>
                    <a:pt x="1107" y="619"/>
                  </a:cubicBezTo>
                  <a:lnTo>
                    <a:pt x="1107" y="619"/>
                  </a:lnTo>
                  <a:cubicBezTo>
                    <a:pt x="1106" y="619"/>
                    <a:pt x="1106" y="619"/>
                    <a:pt x="1105" y="619"/>
                  </a:cubicBezTo>
                  <a:lnTo>
                    <a:pt x="1105" y="619"/>
                  </a:lnTo>
                  <a:cubicBezTo>
                    <a:pt x="1106" y="619"/>
                    <a:pt x="1106" y="619"/>
                    <a:pt x="1106" y="619"/>
                  </a:cubicBezTo>
                  <a:close/>
                  <a:moveTo>
                    <a:pt x="482" y="964"/>
                  </a:moveTo>
                  <a:cubicBezTo>
                    <a:pt x="487" y="970"/>
                    <a:pt x="493" y="975"/>
                    <a:pt x="500" y="980"/>
                  </a:cubicBezTo>
                  <a:lnTo>
                    <a:pt x="500" y="980"/>
                  </a:lnTo>
                  <a:cubicBezTo>
                    <a:pt x="500" y="981"/>
                    <a:pt x="500" y="981"/>
                    <a:pt x="500" y="981"/>
                  </a:cubicBezTo>
                  <a:cubicBezTo>
                    <a:pt x="499" y="981"/>
                    <a:pt x="494" y="977"/>
                    <a:pt x="482" y="964"/>
                  </a:cubicBezTo>
                  <a:close/>
                  <a:moveTo>
                    <a:pt x="652" y="1134"/>
                  </a:moveTo>
                  <a:cubicBezTo>
                    <a:pt x="652" y="1134"/>
                    <a:pt x="657" y="1138"/>
                    <a:pt x="662" y="1143"/>
                  </a:cubicBezTo>
                  <a:lnTo>
                    <a:pt x="662" y="1143"/>
                  </a:lnTo>
                  <a:cubicBezTo>
                    <a:pt x="665" y="1147"/>
                    <a:pt x="668" y="1150"/>
                    <a:pt x="671" y="1153"/>
                  </a:cubicBezTo>
                  <a:lnTo>
                    <a:pt x="671" y="1153"/>
                  </a:lnTo>
                  <a:cubicBezTo>
                    <a:pt x="656" y="1139"/>
                    <a:pt x="651" y="1134"/>
                    <a:pt x="652" y="1134"/>
                  </a:cubicBezTo>
                  <a:close/>
                  <a:moveTo>
                    <a:pt x="1080" y="0"/>
                  </a:moveTo>
                  <a:cubicBezTo>
                    <a:pt x="1033" y="0"/>
                    <a:pt x="984" y="8"/>
                    <a:pt x="936" y="24"/>
                  </a:cubicBezTo>
                  <a:cubicBezTo>
                    <a:pt x="758" y="83"/>
                    <a:pt x="634" y="217"/>
                    <a:pt x="582" y="385"/>
                  </a:cubicBezTo>
                  <a:lnTo>
                    <a:pt x="582" y="385"/>
                  </a:lnTo>
                  <a:cubicBezTo>
                    <a:pt x="523" y="360"/>
                    <a:pt x="462" y="345"/>
                    <a:pt x="400" y="345"/>
                  </a:cubicBezTo>
                  <a:cubicBezTo>
                    <a:pt x="359" y="345"/>
                    <a:pt x="319" y="352"/>
                    <a:pt x="278" y="366"/>
                  </a:cubicBezTo>
                  <a:cubicBezTo>
                    <a:pt x="124" y="418"/>
                    <a:pt x="1" y="558"/>
                    <a:pt x="4" y="726"/>
                  </a:cubicBezTo>
                  <a:cubicBezTo>
                    <a:pt x="7" y="867"/>
                    <a:pt x="90" y="973"/>
                    <a:pt x="175" y="1075"/>
                  </a:cubicBezTo>
                  <a:cubicBezTo>
                    <a:pt x="281" y="1199"/>
                    <a:pt x="422" y="1302"/>
                    <a:pt x="566" y="1373"/>
                  </a:cubicBezTo>
                  <a:cubicBezTo>
                    <a:pt x="676" y="1428"/>
                    <a:pt x="785" y="1449"/>
                    <a:pt x="905" y="1463"/>
                  </a:cubicBezTo>
                  <a:cubicBezTo>
                    <a:pt x="918" y="1464"/>
                    <a:pt x="931" y="1465"/>
                    <a:pt x="944" y="1465"/>
                  </a:cubicBezTo>
                  <a:cubicBezTo>
                    <a:pt x="971" y="1465"/>
                    <a:pt x="1000" y="1462"/>
                    <a:pt x="1028" y="1456"/>
                  </a:cubicBezTo>
                  <a:lnTo>
                    <a:pt x="1028" y="1456"/>
                  </a:lnTo>
                  <a:cubicBezTo>
                    <a:pt x="1033" y="1467"/>
                    <a:pt x="1037" y="1479"/>
                    <a:pt x="1042" y="1490"/>
                  </a:cubicBezTo>
                  <a:cubicBezTo>
                    <a:pt x="1076" y="1566"/>
                    <a:pt x="1172" y="1604"/>
                    <a:pt x="1253" y="1604"/>
                  </a:cubicBezTo>
                  <a:cubicBezTo>
                    <a:pt x="1263" y="1604"/>
                    <a:pt x="1273" y="1604"/>
                    <a:pt x="1282" y="1603"/>
                  </a:cubicBezTo>
                  <a:cubicBezTo>
                    <a:pt x="1381" y="1589"/>
                    <a:pt x="1443" y="1524"/>
                    <a:pt x="1478" y="1432"/>
                  </a:cubicBezTo>
                  <a:cubicBezTo>
                    <a:pt x="1494" y="1390"/>
                    <a:pt x="1508" y="1356"/>
                    <a:pt x="1515" y="1311"/>
                  </a:cubicBezTo>
                  <a:cubicBezTo>
                    <a:pt x="1522" y="1270"/>
                    <a:pt x="1532" y="1229"/>
                    <a:pt x="1539" y="1188"/>
                  </a:cubicBezTo>
                  <a:cubicBezTo>
                    <a:pt x="1556" y="1079"/>
                    <a:pt x="1549" y="973"/>
                    <a:pt x="1546" y="862"/>
                  </a:cubicBezTo>
                  <a:cubicBezTo>
                    <a:pt x="1546" y="777"/>
                    <a:pt x="1543" y="688"/>
                    <a:pt x="1543" y="603"/>
                  </a:cubicBezTo>
                  <a:cubicBezTo>
                    <a:pt x="1539" y="510"/>
                    <a:pt x="1546" y="410"/>
                    <a:pt x="1515" y="321"/>
                  </a:cubicBezTo>
                  <a:cubicBezTo>
                    <a:pt x="1452" y="128"/>
                    <a:pt x="1275" y="0"/>
                    <a:pt x="108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85800"/>
              <a:endParaRPr sz="1800">
                <a:solidFill>
                  <a:srgbClr val="000000"/>
                </a:solidFill>
              </a:endParaRPr>
            </a:p>
          </p:txBody>
        </p:sp>
        <p:sp>
          <p:nvSpPr>
            <p:cNvPr id="39" name="Google Shape;46;p2"/>
            <p:cNvSpPr/>
            <p:nvPr/>
          </p:nvSpPr>
          <p:spPr>
            <a:xfrm>
              <a:off x="7875115" y="3707450"/>
              <a:ext cx="108450" cy="148525"/>
            </a:xfrm>
            <a:custGeom>
              <a:avLst/>
              <a:gdLst/>
              <a:ahLst/>
              <a:cxnLst/>
              <a:rect l="l" t="t" r="r" b="b"/>
              <a:pathLst>
                <a:path w="4338" h="5941" extrusionOk="0">
                  <a:moveTo>
                    <a:pt x="2235" y="541"/>
                  </a:moveTo>
                  <a:cubicBezTo>
                    <a:pt x="2312" y="541"/>
                    <a:pt x="2391" y="548"/>
                    <a:pt x="2470" y="562"/>
                  </a:cubicBezTo>
                  <a:cubicBezTo>
                    <a:pt x="3495" y="744"/>
                    <a:pt x="3848" y="1761"/>
                    <a:pt x="3759" y="2686"/>
                  </a:cubicBezTo>
                  <a:cubicBezTo>
                    <a:pt x="3708" y="3244"/>
                    <a:pt x="3526" y="3783"/>
                    <a:pt x="3242" y="4262"/>
                  </a:cubicBezTo>
                  <a:cubicBezTo>
                    <a:pt x="3039" y="4605"/>
                    <a:pt x="2815" y="4931"/>
                    <a:pt x="2744" y="5305"/>
                  </a:cubicBezTo>
                  <a:lnTo>
                    <a:pt x="2744" y="5305"/>
                  </a:lnTo>
                  <a:cubicBezTo>
                    <a:pt x="2529" y="5165"/>
                    <a:pt x="2294" y="5046"/>
                    <a:pt x="2097" y="4886"/>
                  </a:cubicBezTo>
                  <a:cubicBezTo>
                    <a:pt x="1782" y="4629"/>
                    <a:pt x="1515" y="4321"/>
                    <a:pt x="1303" y="3974"/>
                  </a:cubicBezTo>
                  <a:cubicBezTo>
                    <a:pt x="919" y="3347"/>
                    <a:pt x="583" y="2480"/>
                    <a:pt x="784" y="1743"/>
                  </a:cubicBezTo>
                  <a:cubicBezTo>
                    <a:pt x="966" y="1082"/>
                    <a:pt x="1545" y="541"/>
                    <a:pt x="2235" y="541"/>
                  </a:cubicBezTo>
                  <a:close/>
                  <a:moveTo>
                    <a:pt x="2246" y="1"/>
                  </a:moveTo>
                  <a:cubicBezTo>
                    <a:pt x="1463" y="1"/>
                    <a:pt x="744" y="484"/>
                    <a:pt x="405" y="1213"/>
                  </a:cubicBezTo>
                  <a:cubicBezTo>
                    <a:pt x="0" y="2072"/>
                    <a:pt x="216" y="3029"/>
                    <a:pt x="617" y="3851"/>
                  </a:cubicBezTo>
                  <a:cubicBezTo>
                    <a:pt x="846" y="4321"/>
                    <a:pt x="1169" y="4752"/>
                    <a:pt x="1556" y="5102"/>
                  </a:cubicBezTo>
                  <a:cubicBezTo>
                    <a:pt x="1868" y="5382"/>
                    <a:pt x="2306" y="5730"/>
                    <a:pt x="2749" y="5794"/>
                  </a:cubicBezTo>
                  <a:lnTo>
                    <a:pt x="2749" y="5794"/>
                  </a:lnTo>
                  <a:cubicBezTo>
                    <a:pt x="2784" y="5897"/>
                    <a:pt x="2866" y="5940"/>
                    <a:pt x="2955" y="5940"/>
                  </a:cubicBezTo>
                  <a:cubicBezTo>
                    <a:pt x="3095" y="5940"/>
                    <a:pt x="3251" y="5832"/>
                    <a:pt x="3269" y="5674"/>
                  </a:cubicBezTo>
                  <a:cubicBezTo>
                    <a:pt x="3341" y="5094"/>
                    <a:pt x="3759" y="4626"/>
                    <a:pt x="3982" y="4101"/>
                  </a:cubicBezTo>
                  <a:cubicBezTo>
                    <a:pt x="4211" y="3557"/>
                    <a:pt x="4338" y="2961"/>
                    <a:pt x="4331" y="2368"/>
                  </a:cubicBezTo>
                  <a:cubicBezTo>
                    <a:pt x="4314" y="1312"/>
                    <a:pt x="3745" y="284"/>
                    <a:pt x="2652" y="45"/>
                  </a:cubicBezTo>
                  <a:cubicBezTo>
                    <a:pt x="2516" y="15"/>
                    <a:pt x="2380" y="1"/>
                    <a:pt x="224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85800"/>
              <a:endParaRPr sz="1800">
                <a:solidFill>
                  <a:srgbClr val="000000"/>
                </a:solidFill>
              </a:endParaRPr>
            </a:p>
          </p:txBody>
        </p:sp>
        <p:sp>
          <p:nvSpPr>
            <p:cNvPr id="40" name="Google Shape;47;p2"/>
            <p:cNvSpPr/>
            <p:nvPr/>
          </p:nvSpPr>
          <p:spPr>
            <a:xfrm>
              <a:off x="7925540" y="3817850"/>
              <a:ext cx="39950" cy="40450"/>
            </a:xfrm>
            <a:custGeom>
              <a:avLst/>
              <a:gdLst/>
              <a:ahLst/>
              <a:cxnLst/>
              <a:rect l="l" t="t" r="r" b="b"/>
              <a:pathLst>
                <a:path w="1598" h="1618" extrusionOk="0">
                  <a:moveTo>
                    <a:pt x="330" y="689"/>
                  </a:moveTo>
                  <a:lnTo>
                    <a:pt x="330" y="689"/>
                  </a:lnTo>
                  <a:cubicBezTo>
                    <a:pt x="331" y="690"/>
                    <a:pt x="332" y="690"/>
                    <a:pt x="333" y="691"/>
                  </a:cubicBezTo>
                  <a:lnTo>
                    <a:pt x="333" y="691"/>
                  </a:lnTo>
                  <a:cubicBezTo>
                    <a:pt x="335" y="692"/>
                    <a:pt x="336" y="694"/>
                    <a:pt x="338" y="695"/>
                  </a:cubicBezTo>
                  <a:lnTo>
                    <a:pt x="338" y="695"/>
                  </a:lnTo>
                  <a:cubicBezTo>
                    <a:pt x="335" y="693"/>
                    <a:pt x="333" y="691"/>
                    <a:pt x="330" y="689"/>
                  </a:cubicBezTo>
                  <a:close/>
                  <a:moveTo>
                    <a:pt x="341" y="699"/>
                  </a:moveTo>
                  <a:cubicBezTo>
                    <a:pt x="341" y="699"/>
                    <a:pt x="341" y="699"/>
                    <a:pt x="342" y="699"/>
                  </a:cubicBezTo>
                  <a:lnTo>
                    <a:pt x="342" y="699"/>
                  </a:lnTo>
                  <a:cubicBezTo>
                    <a:pt x="342" y="699"/>
                    <a:pt x="342" y="699"/>
                    <a:pt x="342" y="699"/>
                  </a:cubicBezTo>
                  <a:lnTo>
                    <a:pt x="342" y="699"/>
                  </a:lnTo>
                  <a:cubicBezTo>
                    <a:pt x="342" y="699"/>
                    <a:pt x="341" y="699"/>
                    <a:pt x="341" y="699"/>
                  </a:cubicBezTo>
                  <a:close/>
                  <a:moveTo>
                    <a:pt x="344" y="699"/>
                  </a:moveTo>
                  <a:lnTo>
                    <a:pt x="344" y="699"/>
                  </a:lnTo>
                  <a:cubicBezTo>
                    <a:pt x="346" y="700"/>
                    <a:pt x="348" y="700"/>
                    <a:pt x="349" y="700"/>
                  </a:cubicBezTo>
                  <a:lnTo>
                    <a:pt x="349" y="700"/>
                  </a:lnTo>
                  <a:cubicBezTo>
                    <a:pt x="349" y="700"/>
                    <a:pt x="350" y="700"/>
                    <a:pt x="350" y="700"/>
                  </a:cubicBezTo>
                  <a:lnTo>
                    <a:pt x="350" y="700"/>
                  </a:lnTo>
                  <a:cubicBezTo>
                    <a:pt x="348" y="700"/>
                    <a:pt x="346" y="700"/>
                    <a:pt x="345" y="700"/>
                  </a:cubicBezTo>
                  <a:lnTo>
                    <a:pt x="345" y="700"/>
                  </a:lnTo>
                  <a:cubicBezTo>
                    <a:pt x="345" y="700"/>
                    <a:pt x="344" y="700"/>
                    <a:pt x="344" y="699"/>
                  </a:cubicBezTo>
                  <a:close/>
                  <a:moveTo>
                    <a:pt x="1136" y="0"/>
                  </a:moveTo>
                  <a:cubicBezTo>
                    <a:pt x="1098" y="0"/>
                    <a:pt x="1058" y="4"/>
                    <a:pt x="1019" y="11"/>
                  </a:cubicBezTo>
                  <a:cubicBezTo>
                    <a:pt x="870" y="35"/>
                    <a:pt x="750" y="130"/>
                    <a:pt x="672" y="253"/>
                  </a:cubicBezTo>
                  <a:lnTo>
                    <a:pt x="672" y="253"/>
                  </a:lnTo>
                  <a:cubicBezTo>
                    <a:pt x="589" y="192"/>
                    <a:pt x="497" y="157"/>
                    <a:pt x="395" y="157"/>
                  </a:cubicBezTo>
                  <a:cubicBezTo>
                    <a:pt x="368" y="157"/>
                    <a:pt x="341" y="160"/>
                    <a:pt x="313" y="164"/>
                  </a:cubicBezTo>
                  <a:cubicBezTo>
                    <a:pt x="165" y="189"/>
                    <a:pt x="39" y="316"/>
                    <a:pt x="22" y="466"/>
                  </a:cubicBezTo>
                  <a:cubicBezTo>
                    <a:pt x="1" y="596"/>
                    <a:pt x="49" y="710"/>
                    <a:pt x="108" y="822"/>
                  </a:cubicBezTo>
                  <a:cubicBezTo>
                    <a:pt x="176" y="966"/>
                    <a:pt x="282" y="1104"/>
                    <a:pt x="402" y="1210"/>
                  </a:cubicBezTo>
                  <a:cubicBezTo>
                    <a:pt x="491" y="1285"/>
                    <a:pt x="587" y="1333"/>
                    <a:pt x="697" y="1377"/>
                  </a:cubicBezTo>
                  <a:cubicBezTo>
                    <a:pt x="735" y="1393"/>
                    <a:pt x="778" y="1401"/>
                    <a:pt x="820" y="1404"/>
                  </a:cubicBezTo>
                  <a:lnTo>
                    <a:pt x="820" y="1404"/>
                  </a:lnTo>
                  <a:cubicBezTo>
                    <a:pt x="822" y="1417"/>
                    <a:pt x="825" y="1430"/>
                    <a:pt x="827" y="1443"/>
                  </a:cubicBezTo>
                  <a:cubicBezTo>
                    <a:pt x="843" y="1550"/>
                    <a:pt x="956" y="1618"/>
                    <a:pt x="1064" y="1618"/>
                  </a:cubicBezTo>
                  <a:cubicBezTo>
                    <a:pt x="1126" y="1618"/>
                    <a:pt x="1186" y="1596"/>
                    <a:pt x="1225" y="1546"/>
                  </a:cubicBezTo>
                  <a:cubicBezTo>
                    <a:pt x="1259" y="1505"/>
                    <a:pt x="1296" y="1464"/>
                    <a:pt x="1321" y="1412"/>
                  </a:cubicBezTo>
                  <a:cubicBezTo>
                    <a:pt x="1341" y="1371"/>
                    <a:pt x="1358" y="1333"/>
                    <a:pt x="1375" y="1292"/>
                  </a:cubicBezTo>
                  <a:cubicBezTo>
                    <a:pt x="1424" y="1189"/>
                    <a:pt x="1447" y="1083"/>
                    <a:pt x="1478" y="974"/>
                  </a:cubicBezTo>
                  <a:cubicBezTo>
                    <a:pt x="1498" y="888"/>
                    <a:pt x="1519" y="798"/>
                    <a:pt x="1539" y="713"/>
                  </a:cubicBezTo>
                  <a:cubicBezTo>
                    <a:pt x="1571" y="607"/>
                    <a:pt x="1598" y="501"/>
                    <a:pt x="1581" y="387"/>
                  </a:cubicBezTo>
                  <a:cubicBezTo>
                    <a:pt x="1563" y="254"/>
                    <a:pt x="1492" y="134"/>
                    <a:pt x="1372" y="62"/>
                  </a:cubicBezTo>
                  <a:cubicBezTo>
                    <a:pt x="1297" y="17"/>
                    <a:pt x="1218" y="0"/>
                    <a:pt x="113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85800"/>
              <a:endParaRPr sz="1800">
                <a:solidFill>
                  <a:srgbClr val="000000"/>
                </a:solidFill>
              </a:endParaRPr>
            </a:p>
          </p:txBody>
        </p:sp>
        <p:sp>
          <p:nvSpPr>
            <p:cNvPr id="41" name="Google Shape;48;p2"/>
            <p:cNvSpPr/>
            <p:nvPr/>
          </p:nvSpPr>
          <p:spPr>
            <a:xfrm>
              <a:off x="7974815" y="3742875"/>
              <a:ext cx="112250" cy="148850"/>
            </a:xfrm>
            <a:custGeom>
              <a:avLst/>
              <a:gdLst/>
              <a:ahLst/>
              <a:cxnLst/>
              <a:rect l="l" t="t" r="r" b="b"/>
              <a:pathLst>
                <a:path w="4490" h="5954" extrusionOk="0">
                  <a:moveTo>
                    <a:pt x="2174" y="551"/>
                  </a:moveTo>
                  <a:cubicBezTo>
                    <a:pt x="2502" y="551"/>
                    <a:pt x="2835" y="660"/>
                    <a:pt x="3118" y="878"/>
                  </a:cubicBezTo>
                  <a:cubicBezTo>
                    <a:pt x="3790" y="1400"/>
                    <a:pt x="3900" y="2293"/>
                    <a:pt x="3852" y="3089"/>
                  </a:cubicBezTo>
                  <a:cubicBezTo>
                    <a:pt x="3824" y="3558"/>
                    <a:pt x="3704" y="4027"/>
                    <a:pt x="3498" y="4449"/>
                  </a:cubicBezTo>
                  <a:cubicBezTo>
                    <a:pt x="3362" y="4729"/>
                    <a:pt x="3151" y="4974"/>
                    <a:pt x="2977" y="5235"/>
                  </a:cubicBezTo>
                  <a:lnTo>
                    <a:pt x="2977" y="5235"/>
                  </a:lnTo>
                  <a:cubicBezTo>
                    <a:pt x="2834" y="5017"/>
                    <a:pt x="2624" y="4845"/>
                    <a:pt x="2409" y="4681"/>
                  </a:cubicBezTo>
                  <a:cubicBezTo>
                    <a:pt x="2046" y="4408"/>
                    <a:pt x="1700" y="4137"/>
                    <a:pt x="1415" y="3777"/>
                  </a:cubicBezTo>
                  <a:cubicBezTo>
                    <a:pt x="846" y="3057"/>
                    <a:pt x="422" y="1988"/>
                    <a:pt x="1011" y="1156"/>
                  </a:cubicBezTo>
                  <a:cubicBezTo>
                    <a:pt x="1297" y="752"/>
                    <a:pt x="1731" y="551"/>
                    <a:pt x="2174" y="551"/>
                  </a:cubicBezTo>
                  <a:close/>
                  <a:moveTo>
                    <a:pt x="2151" y="0"/>
                  </a:moveTo>
                  <a:cubicBezTo>
                    <a:pt x="1781" y="0"/>
                    <a:pt x="1411" y="104"/>
                    <a:pt x="1086" y="331"/>
                  </a:cubicBezTo>
                  <a:cubicBezTo>
                    <a:pt x="185" y="960"/>
                    <a:pt x="0" y="2091"/>
                    <a:pt x="381" y="3078"/>
                  </a:cubicBezTo>
                  <a:cubicBezTo>
                    <a:pt x="604" y="3657"/>
                    <a:pt x="949" y="4185"/>
                    <a:pt x="1392" y="4620"/>
                  </a:cubicBezTo>
                  <a:cubicBezTo>
                    <a:pt x="1809" y="5028"/>
                    <a:pt x="2354" y="5295"/>
                    <a:pt x="2642" y="5820"/>
                  </a:cubicBezTo>
                  <a:cubicBezTo>
                    <a:pt x="2694" y="5914"/>
                    <a:pt x="2775" y="5953"/>
                    <a:pt x="2857" y="5953"/>
                  </a:cubicBezTo>
                  <a:cubicBezTo>
                    <a:pt x="2989" y="5953"/>
                    <a:pt x="3123" y="5850"/>
                    <a:pt x="3141" y="5705"/>
                  </a:cubicBezTo>
                  <a:lnTo>
                    <a:pt x="3141" y="5705"/>
                  </a:lnTo>
                  <a:cubicBezTo>
                    <a:pt x="3482" y="5506"/>
                    <a:pt x="3732" y="5108"/>
                    <a:pt x="3909" y="4781"/>
                  </a:cubicBezTo>
                  <a:cubicBezTo>
                    <a:pt x="4146" y="4339"/>
                    <a:pt x="4297" y="3856"/>
                    <a:pt x="4366" y="3359"/>
                  </a:cubicBezTo>
                  <a:cubicBezTo>
                    <a:pt x="4489" y="2437"/>
                    <a:pt x="4376" y="1368"/>
                    <a:pt x="3701" y="673"/>
                  </a:cubicBezTo>
                  <a:cubicBezTo>
                    <a:pt x="3291" y="247"/>
                    <a:pt x="2721" y="0"/>
                    <a:pt x="215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85800"/>
              <a:endParaRPr sz="1800">
                <a:solidFill>
                  <a:srgbClr val="000000"/>
                </a:solidFill>
              </a:endParaRPr>
            </a:p>
          </p:txBody>
        </p:sp>
        <p:sp>
          <p:nvSpPr>
            <p:cNvPr id="42" name="Google Shape;49;p2"/>
            <p:cNvSpPr/>
            <p:nvPr/>
          </p:nvSpPr>
          <p:spPr>
            <a:xfrm>
              <a:off x="8022790" y="3853125"/>
              <a:ext cx="40350" cy="41275"/>
            </a:xfrm>
            <a:custGeom>
              <a:avLst/>
              <a:gdLst/>
              <a:ahLst/>
              <a:cxnLst/>
              <a:rect l="l" t="t" r="r" b="b"/>
              <a:pathLst>
                <a:path w="1614" h="1651" extrusionOk="0">
                  <a:moveTo>
                    <a:pt x="494" y="734"/>
                  </a:moveTo>
                  <a:cubicBezTo>
                    <a:pt x="494" y="734"/>
                    <a:pt x="494" y="734"/>
                    <a:pt x="495" y="734"/>
                  </a:cubicBezTo>
                  <a:lnTo>
                    <a:pt x="495" y="734"/>
                  </a:lnTo>
                  <a:cubicBezTo>
                    <a:pt x="495" y="734"/>
                    <a:pt x="495" y="734"/>
                    <a:pt x="495" y="734"/>
                  </a:cubicBezTo>
                  <a:lnTo>
                    <a:pt x="495" y="734"/>
                  </a:lnTo>
                  <a:cubicBezTo>
                    <a:pt x="494" y="734"/>
                    <a:pt x="494" y="734"/>
                    <a:pt x="494" y="734"/>
                  </a:cubicBezTo>
                  <a:close/>
                  <a:moveTo>
                    <a:pt x="1235" y="1"/>
                  </a:moveTo>
                  <a:cubicBezTo>
                    <a:pt x="1063" y="1"/>
                    <a:pt x="946" y="98"/>
                    <a:pt x="867" y="229"/>
                  </a:cubicBezTo>
                  <a:lnTo>
                    <a:pt x="867" y="229"/>
                  </a:lnTo>
                  <a:cubicBezTo>
                    <a:pt x="784" y="168"/>
                    <a:pt x="685" y="129"/>
                    <a:pt x="576" y="121"/>
                  </a:cubicBezTo>
                  <a:cubicBezTo>
                    <a:pt x="564" y="120"/>
                    <a:pt x="552" y="120"/>
                    <a:pt x="540" y="120"/>
                  </a:cubicBezTo>
                  <a:cubicBezTo>
                    <a:pt x="330" y="120"/>
                    <a:pt x="127" y="262"/>
                    <a:pt x="72" y="464"/>
                  </a:cubicBezTo>
                  <a:cubicBezTo>
                    <a:pt x="0" y="714"/>
                    <a:pt x="181" y="902"/>
                    <a:pt x="315" y="1087"/>
                  </a:cubicBezTo>
                  <a:cubicBezTo>
                    <a:pt x="377" y="1169"/>
                    <a:pt x="439" y="1255"/>
                    <a:pt x="500" y="1340"/>
                  </a:cubicBezTo>
                  <a:cubicBezTo>
                    <a:pt x="586" y="1451"/>
                    <a:pt x="695" y="1549"/>
                    <a:pt x="815" y="1618"/>
                  </a:cubicBezTo>
                  <a:cubicBezTo>
                    <a:pt x="854" y="1640"/>
                    <a:pt x="894" y="1650"/>
                    <a:pt x="932" y="1650"/>
                  </a:cubicBezTo>
                  <a:cubicBezTo>
                    <a:pt x="1078" y="1650"/>
                    <a:pt x="1203" y="1508"/>
                    <a:pt x="1165" y="1351"/>
                  </a:cubicBezTo>
                  <a:cubicBezTo>
                    <a:pt x="1165" y="1350"/>
                    <a:pt x="1164" y="1349"/>
                    <a:pt x="1164" y="1347"/>
                  </a:cubicBezTo>
                  <a:lnTo>
                    <a:pt x="1164" y="1347"/>
                  </a:lnTo>
                  <a:cubicBezTo>
                    <a:pt x="1203" y="1329"/>
                    <a:pt x="1239" y="1304"/>
                    <a:pt x="1268" y="1279"/>
                  </a:cubicBezTo>
                  <a:cubicBezTo>
                    <a:pt x="1337" y="1220"/>
                    <a:pt x="1402" y="1142"/>
                    <a:pt x="1446" y="1067"/>
                  </a:cubicBezTo>
                  <a:cubicBezTo>
                    <a:pt x="1538" y="905"/>
                    <a:pt x="1583" y="727"/>
                    <a:pt x="1604" y="546"/>
                  </a:cubicBezTo>
                  <a:cubicBezTo>
                    <a:pt x="1614" y="456"/>
                    <a:pt x="1614" y="361"/>
                    <a:pt x="1593" y="271"/>
                  </a:cubicBezTo>
                  <a:cubicBezTo>
                    <a:pt x="1552" y="114"/>
                    <a:pt x="1402" y="1"/>
                    <a:pt x="1240" y="1"/>
                  </a:cubicBezTo>
                  <a:cubicBezTo>
                    <a:pt x="1239" y="1"/>
                    <a:pt x="1237" y="1"/>
                    <a:pt x="123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85800"/>
              <a:endParaRPr sz="1800">
                <a:solidFill>
                  <a:srgbClr val="000000"/>
                </a:solidFill>
              </a:endParaRPr>
            </a:p>
          </p:txBody>
        </p:sp>
        <p:sp>
          <p:nvSpPr>
            <p:cNvPr id="43" name="Google Shape;50;p2"/>
            <p:cNvSpPr/>
            <p:nvPr/>
          </p:nvSpPr>
          <p:spPr>
            <a:xfrm>
              <a:off x="8087365" y="3649325"/>
              <a:ext cx="112250" cy="148800"/>
            </a:xfrm>
            <a:custGeom>
              <a:avLst/>
              <a:gdLst/>
              <a:ahLst/>
              <a:cxnLst/>
              <a:rect l="l" t="t" r="r" b="b"/>
              <a:pathLst>
                <a:path w="4490" h="5952" extrusionOk="0">
                  <a:moveTo>
                    <a:pt x="2173" y="550"/>
                  </a:moveTo>
                  <a:cubicBezTo>
                    <a:pt x="2501" y="550"/>
                    <a:pt x="2833" y="659"/>
                    <a:pt x="3115" y="879"/>
                  </a:cubicBezTo>
                  <a:cubicBezTo>
                    <a:pt x="3790" y="1400"/>
                    <a:pt x="3900" y="2291"/>
                    <a:pt x="3852" y="3089"/>
                  </a:cubicBezTo>
                  <a:cubicBezTo>
                    <a:pt x="3821" y="3555"/>
                    <a:pt x="3704" y="4027"/>
                    <a:pt x="3498" y="4449"/>
                  </a:cubicBezTo>
                  <a:cubicBezTo>
                    <a:pt x="3360" y="4727"/>
                    <a:pt x="3148" y="4973"/>
                    <a:pt x="2975" y="5234"/>
                  </a:cubicBezTo>
                  <a:lnTo>
                    <a:pt x="2975" y="5234"/>
                  </a:lnTo>
                  <a:cubicBezTo>
                    <a:pt x="2831" y="5015"/>
                    <a:pt x="2621" y="4843"/>
                    <a:pt x="2406" y="4682"/>
                  </a:cubicBezTo>
                  <a:cubicBezTo>
                    <a:pt x="2046" y="4408"/>
                    <a:pt x="1697" y="4138"/>
                    <a:pt x="1416" y="3777"/>
                  </a:cubicBezTo>
                  <a:cubicBezTo>
                    <a:pt x="846" y="3055"/>
                    <a:pt x="422" y="1989"/>
                    <a:pt x="1008" y="1157"/>
                  </a:cubicBezTo>
                  <a:cubicBezTo>
                    <a:pt x="1294" y="752"/>
                    <a:pt x="1729" y="550"/>
                    <a:pt x="2173" y="550"/>
                  </a:cubicBezTo>
                  <a:close/>
                  <a:moveTo>
                    <a:pt x="2151" y="0"/>
                  </a:moveTo>
                  <a:cubicBezTo>
                    <a:pt x="1780" y="0"/>
                    <a:pt x="1411" y="104"/>
                    <a:pt x="1087" y="331"/>
                  </a:cubicBezTo>
                  <a:cubicBezTo>
                    <a:pt x="182" y="961"/>
                    <a:pt x="0" y="2088"/>
                    <a:pt x="381" y="3078"/>
                  </a:cubicBezTo>
                  <a:cubicBezTo>
                    <a:pt x="604" y="3654"/>
                    <a:pt x="949" y="4185"/>
                    <a:pt x="1392" y="4617"/>
                  </a:cubicBezTo>
                  <a:cubicBezTo>
                    <a:pt x="1806" y="5025"/>
                    <a:pt x="2355" y="5295"/>
                    <a:pt x="2642" y="5816"/>
                  </a:cubicBezTo>
                  <a:cubicBezTo>
                    <a:pt x="2694" y="5911"/>
                    <a:pt x="2775" y="5951"/>
                    <a:pt x="2858" y="5951"/>
                  </a:cubicBezTo>
                  <a:cubicBezTo>
                    <a:pt x="2989" y="5951"/>
                    <a:pt x="3123" y="5849"/>
                    <a:pt x="3141" y="5705"/>
                  </a:cubicBezTo>
                  <a:lnTo>
                    <a:pt x="3141" y="5705"/>
                  </a:lnTo>
                  <a:cubicBezTo>
                    <a:pt x="3482" y="5506"/>
                    <a:pt x="3732" y="5109"/>
                    <a:pt x="3910" y="4781"/>
                  </a:cubicBezTo>
                  <a:cubicBezTo>
                    <a:pt x="4146" y="4340"/>
                    <a:pt x="4297" y="3856"/>
                    <a:pt x="4362" y="3360"/>
                  </a:cubicBezTo>
                  <a:cubicBezTo>
                    <a:pt x="4489" y="2435"/>
                    <a:pt x="4376" y="1369"/>
                    <a:pt x="3701" y="670"/>
                  </a:cubicBezTo>
                  <a:cubicBezTo>
                    <a:pt x="3292" y="246"/>
                    <a:pt x="2720" y="0"/>
                    <a:pt x="215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85800"/>
              <a:endParaRPr sz="1800">
                <a:solidFill>
                  <a:srgbClr val="000000"/>
                </a:solidFill>
              </a:endParaRPr>
            </a:p>
          </p:txBody>
        </p:sp>
        <p:sp>
          <p:nvSpPr>
            <p:cNvPr id="44" name="Google Shape;51;p2"/>
            <p:cNvSpPr/>
            <p:nvPr/>
          </p:nvSpPr>
          <p:spPr>
            <a:xfrm>
              <a:off x="8135340" y="3759525"/>
              <a:ext cx="40350" cy="41325"/>
            </a:xfrm>
            <a:custGeom>
              <a:avLst/>
              <a:gdLst/>
              <a:ahLst/>
              <a:cxnLst/>
              <a:rect l="l" t="t" r="r" b="b"/>
              <a:pathLst>
                <a:path w="1614" h="1653" extrusionOk="0">
                  <a:moveTo>
                    <a:pt x="465" y="703"/>
                  </a:moveTo>
                  <a:cubicBezTo>
                    <a:pt x="465" y="703"/>
                    <a:pt x="468" y="705"/>
                    <a:pt x="473" y="709"/>
                  </a:cubicBezTo>
                  <a:cubicBezTo>
                    <a:pt x="474" y="710"/>
                    <a:pt x="475" y="711"/>
                    <a:pt x="476" y="712"/>
                  </a:cubicBezTo>
                  <a:lnTo>
                    <a:pt x="476" y="712"/>
                  </a:lnTo>
                  <a:cubicBezTo>
                    <a:pt x="469" y="706"/>
                    <a:pt x="465" y="703"/>
                    <a:pt x="465" y="703"/>
                  </a:cubicBezTo>
                  <a:close/>
                  <a:moveTo>
                    <a:pt x="1270" y="738"/>
                  </a:moveTo>
                  <a:cubicBezTo>
                    <a:pt x="1270" y="743"/>
                    <a:pt x="1269" y="752"/>
                    <a:pt x="1268" y="764"/>
                  </a:cubicBezTo>
                  <a:lnTo>
                    <a:pt x="1268" y="754"/>
                  </a:lnTo>
                  <a:cubicBezTo>
                    <a:pt x="1268" y="749"/>
                    <a:pt x="1269" y="745"/>
                    <a:pt x="1269" y="742"/>
                  </a:cubicBezTo>
                  <a:lnTo>
                    <a:pt x="1269" y="742"/>
                  </a:lnTo>
                  <a:cubicBezTo>
                    <a:pt x="1269" y="741"/>
                    <a:pt x="1270" y="739"/>
                    <a:pt x="1270" y="738"/>
                  </a:cubicBezTo>
                  <a:close/>
                  <a:moveTo>
                    <a:pt x="1235" y="0"/>
                  </a:moveTo>
                  <a:cubicBezTo>
                    <a:pt x="1063" y="0"/>
                    <a:pt x="946" y="99"/>
                    <a:pt x="868" y="230"/>
                  </a:cubicBezTo>
                  <a:lnTo>
                    <a:pt x="868" y="230"/>
                  </a:lnTo>
                  <a:cubicBezTo>
                    <a:pt x="784" y="170"/>
                    <a:pt x="685" y="132"/>
                    <a:pt x="576" y="123"/>
                  </a:cubicBezTo>
                  <a:cubicBezTo>
                    <a:pt x="564" y="123"/>
                    <a:pt x="552" y="122"/>
                    <a:pt x="540" y="122"/>
                  </a:cubicBezTo>
                  <a:cubicBezTo>
                    <a:pt x="330" y="122"/>
                    <a:pt x="127" y="262"/>
                    <a:pt x="69" y="466"/>
                  </a:cubicBezTo>
                  <a:cubicBezTo>
                    <a:pt x="1" y="713"/>
                    <a:pt x="178" y="905"/>
                    <a:pt x="312" y="1086"/>
                  </a:cubicBezTo>
                  <a:cubicBezTo>
                    <a:pt x="377" y="1172"/>
                    <a:pt x="436" y="1257"/>
                    <a:pt x="501" y="1340"/>
                  </a:cubicBezTo>
                  <a:cubicBezTo>
                    <a:pt x="583" y="1453"/>
                    <a:pt x="695" y="1552"/>
                    <a:pt x="815" y="1621"/>
                  </a:cubicBezTo>
                  <a:cubicBezTo>
                    <a:pt x="853" y="1643"/>
                    <a:pt x="893" y="1653"/>
                    <a:pt x="931" y="1653"/>
                  </a:cubicBezTo>
                  <a:cubicBezTo>
                    <a:pt x="1076" y="1653"/>
                    <a:pt x="1203" y="1510"/>
                    <a:pt x="1165" y="1350"/>
                  </a:cubicBezTo>
                  <a:cubicBezTo>
                    <a:pt x="1165" y="1350"/>
                    <a:pt x="1165" y="1349"/>
                    <a:pt x="1164" y="1348"/>
                  </a:cubicBezTo>
                  <a:lnTo>
                    <a:pt x="1164" y="1348"/>
                  </a:lnTo>
                  <a:cubicBezTo>
                    <a:pt x="1204" y="1329"/>
                    <a:pt x="1240" y="1304"/>
                    <a:pt x="1268" y="1278"/>
                  </a:cubicBezTo>
                  <a:cubicBezTo>
                    <a:pt x="1333" y="1220"/>
                    <a:pt x="1402" y="1145"/>
                    <a:pt x="1446" y="1069"/>
                  </a:cubicBezTo>
                  <a:cubicBezTo>
                    <a:pt x="1538" y="908"/>
                    <a:pt x="1584" y="729"/>
                    <a:pt x="1604" y="549"/>
                  </a:cubicBezTo>
                  <a:cubicBezTo>
                    <a:pt x="1614" y="456"/>
                    <a:pt x="1614" y="359"/>
                    <a:pt x="1593" y="271"/>
                  </a:cubicBezTo>
                  <a:cubicBezTo>
                    <a:pt x="1552" y="113"/>
                    <a:pt x="1402" y="3"/>
                    <a:pt x="1241" y="0"/>
                  </a:cubicBezTo>
                  <a:cubicBezTo>
                    <a:pt x="1239" y="0"/>
                    <a:pt x="1237" y="0"/>
                    <a:pt x="123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85800"/>
              <a:endParaRPr sz="1800">
                <a:solidFill>
                  <a:srgbClr val="000000"/>
                </a:solidFill>
              </a:endParaRPr>
            </a:p>
          </p:txBody>
        </p:sp>
        <p:sp>
          <p:nvSpPr>
            <p:cNvPr id="45" name="Google Shape;52;p2"/>
            <p:cNvSpPr/>
            <p:nvPr/>
          </p:nvSpPr>
          <p:spPr>
            <a:xfrm>
              <a:off x="8334565" y="3687200"/>
              <a:ext cx="110275" cy="150400"/>
            </a:xfrm>
            <a:custGeom>
              <a:avLst/>
              <a:gdLst/>
              <a:ahLst/>
              <a:cxnLst/>
              <a:rect l="l" t="t" r="r" b="b"/>
              <a:pathLst>
                <a:path w="4411" h="6016" extrusionOk="0">
                  <a:moveTo>
                    <a:pt x="2113" y="554"/>
                  </a:moveTo>
                  <a:cubicBezTo>
                    <a:pt x="2581" y="554"/>
                    <a:pt x="3042" y="788"/>
                    <a:pt x="3345" y="1197"/>
                  </a:cubicBezTo>
                  <a:cubicBezTo>
                    <a:pt x="3832" y="1851"/>
                    <a:pt x="3735" y="2739"/>
                    <a:pt x="3519" y="3479"/>
                  </a:cubicBezTo>
                  <a:cubicBezTo>
                    <a:pt x="3396" y="3907"/>
                    <a:pt x="3198" y="4315"/>
                    <a:pt x="2927" y="4668"/>
                  </a:cubicBezTo>
                  <a:cubicBezTo>
                    <a:pt x="2736" y="4918"/>
                    <a:pt x="2478" y="5116"/>
                    <a:pt x="2254" y="5337"/>
                  </a:cubicBezTo>
                  <a:lnTo>
                    <a:pt x="2254" y="5337"/>
                  </a:lnTo>
                  <a:cubicBezTo>
                    <a:pt x="2154" y="5081"/>
                    <a:pt x="1974" y="4859"/>
                    <a:pt x="1782" y="4647"/>
                  </a:cubicBezTo>
                  <a:cubicBezTo>
                    <a:pt x="1460" y="4288"/>
                    <a:pt x="1169" y="3924"/>
                    <a:pt x="963" y="3483"/>
                  </a:cubicBezTo>
                  <a:cubicBezTo>
                    <a:pt x="573" y="2640"/>
                    <a:pt x="429" y="1498"/>
                    <a:pt x="1248" y="858"/>
                  </a:cubicBezTo>
                  <a:cubicBezTo>
                    <a:pt x="1512" y="650"/>
                    <a:pt x="1814" y="554"/>
                    <a:pt x="2113" y="554"/>
                  </a:cubicBezTo>
                  <a:close/>
                  <a:moveTo>
                    <a:pt x="2114" y="0"/>
                  </a:moveTo>
                  <a:cubicBezTo>
                    <a:pt x="1944" y="0"/>
                    <a:pt x="1772" y="24"/>
                    <a:pt x="1601" y="73"/>
                  </a:cubicBezTo>
                  <a:cubicBezTo>
                    <a:pt x="518" y="392"/>
                    <a:pt x="1" y="1471"/>
                    <a:pt x="121" y="2540"/>
                  </a:cubicBezTo>
                  <a:cubicBezTo>
                    <a:pt x="193" y="3164"/>
                    <a:pt x="419" y="3777"/>
                    <a:pt x="758" y="4308"/>
                  </a:cubicBezTo>
                  <a:cubicBezTo>
                    <a:pt x="1087" y="4826"/>
                    <a:pt x="1618" y="5226"/>
                    <a:pt x="1806" y="5826"/>
                  </a:cubicBezTo>
                  <a:cubicBezTo>
                    <a:pt x="1847" y="5954"/>
                    <a:pt x="1961" y="6015"/>
                    <a:pt x="2074" y="6015"/>
                  </a:cubicBezTo>
                  <a:cubicBezTo>
                    <a:pt x="2189" y="6015"/>
                    <a:pt x="2303" y="5950"/>
                    <a:pt x="2331" y="5824"/>
                  </a:cubicBezTo>
                  <a:lnTo>
                    <a:pt x="2331" y="5824"/>
                  </a:lnTo>
                  <a:cubicBezTo>
                    <a:pt x="2692" y="5699"/>
                    <a:pt x="3003" y="5383"/>
                    <a:pt x="3235" y="5107"/>
                  </a:cubicBezTo>
                  <a:cubicBezTo>
                    <a:pt x="3544" y="4740"/>
                    <a:pt x="3780" y="4329"/>
                    <a:pt x="3951" y="3883"/>
                  </a:cubicBezTo>
                  <a:cubicBezTo>
                    <a:pt x="4284" y="3023"/>
                    <a:pt x="4411" y="1933"/>
                    <a:pt x="3938" y="1108"/>
                  </a:cubicBezTo>
                  <a:cubicBezTo>
                    <a:pt x="3561" y="450"/>
                    <a:pt x="2859" y="0"/>
                    <a:pt x="211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85800"/>
              <a:endParaRPr sz="1800">
                <a:solidFill>
                  <a:srgbClr val="000000"/>
                </a:solidFill>
              </a:endParaRPr>
            </a:p>
          </p:txBody>
        </p:sp>
        <p:sp>
          <p:nvSpPr>
            <p:cNvPr id="46" name="Google Shape;53;p2"/>
            <p:cNvSpPr/>
            <p:nvPr/>
          </p:nvSpPr>
          <p:spPr>
            <a:xfrm>
              <a:off x="8367140" y="3800550"/>
              <a:ext cx="39825" cy="39750"/>
            </a:xfrm>
            <a:custGeom>
              <a:avLst/>
              <a:gdLst/>
              <a:ahLst/>
              <a:cxnLst/>
              <a:rect l="l" t="t" r="r" b="b"/>
              <a:pathLst>
                <a:path w="1593" h="1590" extrusionOk="0">
                  <a:moveTo>
                    <a:pt x="1038" y="376"/>
                  </a:moveTo>
                  <a:cubicBezTo>
                    <a:pt x="1038" y="376"/>
                    <a:pt x="1038" y="378"/>
                    <a:pt x="1037" y="382"/>
                  </a:cubicBezTo>
                  <a:lnTo>
                    <a:pt x="1037" y="382"/>
                  </a:lnTo>
                  <a:cubicBezTo>
                    <a:pt x="1038" y="378"/>
                    <a:pt x="1038" y="376"/>
                    <a:pt x="1038" y="376"/>
                  </a:cubicBezTo>
                  <a:close/>
                  <a:moveTo>
                    <a:pt x="627" y="432"/>
                  </a:moveTo>
                  <a:cubicBezTo>
                    <a:pt x="626" y="435"/>
                    <a:pt x="626" y="438"/>
                    <a:pt x="626" y="441"/>
                  </a:cubicBezTo>
                  <a:lnTo>
                    <a:pt x="626" y="441"/>
                  </a:lnTo>
                  <a:cubicBezTo>
                    <a:pt x="626" y="441"/>
                    <a:pt x="625" y="440"/>
                    <a:pt x="625" y="440"/>
                  </a:cubicBezTo>
                  <a:lnTo>
                    <a:pt x="625" y="440"/>
                  </a:lnTo>
                  <a:cubicBezTo>
                    <a:pt x="626" y="437"/>
                    <a:pt x="626" y="435"/>
                    <a:pt x="627" y="432"/>
                  </a:cubicBezTo>
                  <a:close/>
                  <a:moveTo>
                    <a:pt x="617" y="432"/>
                  </a:moveTo>
                  <a:cubicBezTo>
                    <a:pt x="619" y="437"/>
                    <a:pt x="620" y="441"/>
                    <a:pt x="622" y="445"/>
                  </a:cubicBezTo>
                  <a:lnTo>
                    <a:pt x="622" y="445"/>
                  </a:lnTo>
                  <a:cubicBezTo>
                    <a:pt x="622" y="445"/>
                    <a:pt x="622" y="445"/>
                    <a:pt x="622" y="446"/>
                  </a:cubicBezTo>
                  <a:lnTo>
                    <a:pt x="622" y="446"/>
                  </a:lnTo>
                  <a:cubicBezTo>
                    <a:pt x="620" y="441"/>
                    <a:pt x="618" y="437"/>
                    <a:pt x="617" y="432"/>
                  </a:cubicBezTo>
                  <a:close/>
                  <a:moveTo>
                    <a:pt x="399" y="562"/>
                  </a:moveTo>
                  <a:cubicBezTo>
                    <a:pt x="400" y="562"/>
                    <a:pt x="404" y="568"/>
                    <a:pt x="414" y="585"/>
                  </a:cubicBezTo>
                  <a:lnTo>
                    <a:pt x="414" y="585"/>
                  </a:lnTo>
                  <a:cubicBezTo>
                    <a:pt x="413" y="584"/>
                    <a:pt x="413" y="584"/>
                    <a:pt x="413" y="584"/>
                  </a:cubicBezTo>
                  <a:lnTo>
                    <a:pt x="413" y="584"/>
                  </a:lnTo>
                  <a:cubicBezTo>
                    <a:pt x="406" y="574"/>
                    <a:pt x="399" y="562"/>
                    <a:pt x="399" y="562"/>
                  </a:cubicBezTo>
                  <a:close/>
                  <a:moveTo>
                    <a:pt x="418" y="597"/>
                  </a:moveTo>
                  <a:cubicBezTo>
                    <a:pt x="418" y="597"/>
                    <a:pt x="419" y="597"/>
                    <a:pt x="419" y="597"/>
                  </a:cubicBezTo>
                  <a:lnTo>
                    <a:pt x="419" y="597"/>
                  </a:lnTo>
                  <a:cubicBezTo>
                    <a:pt x="419" y="597"/>
                    <a:pt x="419" y="597"/>
                    <a:pt x="419" y="597"/>
                  </a:cubicBezTo>
                  <a:lnTo>
                    <a:pt x="419" y="597"/>
                  </a:lnTo>
                  <a:cubicBezTo>
                    <a:pt x="419" y="597"/>
                    <a:pt x="418" y="597"/>
                    <a:pt x="418" y="597"/>
                  </a:cubicBezTo>
                  <a:close/>
                  <a:moveTo>
                    <a:pt x="440" y="680"/>
                  </a:moveTo>
                  <a:cubicBezTo>
                    <a:pt x="440" y="680"/>
                    <a:pt x="440" y="680"/>
                    <a:pt x="440" y="680"/>
                  </a:cubicBezTo>
                  <a:lnTo>
                    <a:pt x="440" y="680"/>
                  </a:lnTo>
                  <a:cubicBezTo>
                    <a:pt x="440" y="681"/>
                    <a:pt x="440" y="682"/>
                    <a:pt x="440" y="682"/>
                  </a:cubicBezTo>
                  <a:lnTo>
                    <a:pt x="440" y="682"/>
                  </a:lnTo>
                  <a:cubicBezTo>
                    <a:pt x="440" y="681"/>
                    <a:pt x="440" y="681"/>
                    <a:pt x="440" y="680"/>
                  </a:cubicBezTo>
                  <a:close/>
                  <a:moveTo>
                    <a:pt x="486" y="0"/>
                  </a:moveTo>
                  <a:cubicBezTo>
                    <a:pt x="256" y="0"/>
                    <a:pt x="51" y="157"/>
                    <a:pt x="21" y="391"/>
                  </a:cubicBezTo>
                  <a:cubicBezTo>
                    <a:pt x="0" y="524"/>
                    <a:pt x="44" y="638"/>
                    <a:pt x="99" y="758"/>
                  </a:cubicBezTo>
                  <a:cubicBezTo>
                    <a:pt x="137" y="833"/>
                    <a:pt x="174" y="912"/>
                    <a:pt x="209" y="990"/>
                  </a:cubicBezTo>
                  <a:cubicBezTo>
                    <a:pt x="250" y="1076"/>
                    <a:pt x="284" y="1172"/>
                    <a:pt x="332" y="1254"/>
                  </a:cubicBezTo>
                  <a:cubicBezTo>
                    <a:pt x="391" y="1350"/>
                    <a:pt x="465" y="1446"/>
                    <a:pt x="548" y="1522"/>
                  </a:cubicBezTo>
                  <a:cubicBezTo>
                    <a:pt x="596" y="1565"/>
                    <a:pt x="654" y="1590"/>
                    <a:pt x="714" y="1590"/>
                  </a:cubicBezTo>
                  <a:cubicBezTo>
                    <a:pt x="745" y="1590"/>
                    <a:pt x="777" y="1583"/>
                    <a:pt x="808" y="1569"/>
                  </a:cubicBezTo>
                  <a:cubicBezTo>
                    <a:pt x="891" y="1535"/>
                    <a:pt x="956" y="1446"/>
                    <a:pt x="952" y="1354"/>
                  </a:cubicBezTo>
                  <a:cubicBezTo>
                    <a:pt x="952" y="1347"/>
                    <a:pt x="952" y="1341"/>
                    <a:pt x="952" y="1334"/>
                  </a:cubicBezTo>
                  <a:lnTo>
                    <a:pt x="952" y="1334"/>
                  </a:lnTo>
                  <a:cubicBezTo>
                    <a:pt x="993" y="1324"/>
                    <a:pt x="1032" y="1308"/>
                    <a:pt x="1065" y="1288"/>
                  </a:cubicBezTo>
                  <a:cubicBezTo>
                    <a:pt x="1137" y="1247"/>
                    <a:pt x="1216" y="1193"/>
                    <a:pt x="1271" y="1131"/>
                  </a:cubicBezTo>
                  <a:cubicBezTo>
                    <a:pt x="1394" y="997"/>
                    <a:pt x="1480" y="833"/>
                    <a:pt x="1538" y="662"/>
                  </a:cubicBezTo>
                  <a:cubicBezTo>
                    <a:pt x="1566" y="576"/>
                    <a:pt x="1586" y="483"/>
                    <a:pt x="1590" y="394"/>
                  </a:cubicBezTo>
                  <a:cubicBezTo>
                    <a:pt x="1593" y="227"/>
                    <a:pt x="1476" y="79"/>
                    <a:pt x="1316" y="34"/>
                  </a:cubicBezTo>
                  <a:cubicBezTo>
                    <a:pt x="1281" y="24"/>
                    <a:pt x="1246" y="19"/>
                    <a:pt x="1212" y="19"/>
                  </a:cubicBezTo>
                  <a:cubicBezTo>
                    <a:pt x="1105" y="19"/>
                    <a:pt x="1004" y="65"/>
                    <a:pt x="921" y="137"/>
                  </a:cubicBezTo>
                  <a:cubicBezTo>
                    <a:pt x="908" y="148"/>
                    <a:pt x="896" y="160"/>
                    <a:pt x="885" y="172"/>
                  </a:cubicBezTo>
                  <a:lnTo>
                    <a:pt x="885" y="172"/>
                  </a:lnTo>
                  <a:cubicBezTo>
                    <a:pt x="784" y="65"/>
                    <a:pt x="642" y="0"/>
                    <a:pt x="493" y="0"/>
                  </a:cubicBezTo>
                  <a:cubicBezTo>
                    <a:pt x="491" y="0"/>
                    <a:pt x="489" y="0"/>
                    <a:pt x="48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85800"/>
              <a:endParaRPr sz="1800">
                <a:solidFill>
                  <a:srgbClr val="000000"/>
                </a:solidFill>
              </a:endParaRPr>
            </a:p>
          </p:txBody>
        </p:sp>
        <p:sp>
          <p:nvSpPr>
            <p:cNvPr id="47" name="Google Shape;54;p2"/>
            <p:cNvSpPr/>
            <p:nvPr/>
          </p:nvSpPr>
          <p:spPr>
            <a:xfrm>
              <a:off x="7638025" y="4020350"/>
              <a:ext cx="483050" cy="269625"/>
            </a:xfrm>
            <a:custGeom>
              <a:avLst/>
              <a:gdLst/>
              <a:ahLst/>
              <a:cxnLst/>
              <a:rect l="l" t="t" r="r" b="b"/>
              <a:pathLst>
                <a:path w="19322" h="10785" extrusionOk="0">
                  <a:moveTo>
                    <a:pt x="172" y="0"/>
                  </a:moveTo>
                  <a:cubicBezTo>
                    <a:pt x="87" y="0"/>
                    <a:pt x="0" y="94"/>
                    <a:pt x="52" y="195"/>
                  </a:cubicBezTo>
                  <a:cubicBezTo>
                    <a:pt x="1659" y="3396"/>
                    <a:pt x="4099" y="6229"/>
                    <a:pt x="7261" y="7970"/>
                  </a:cubicBezTo>
                  <a:cubicBezTo>
                    <a:pt x="10560" y="9788"/>
                    <a:pt x="14260" y="10784"/>
                    <a:pt x="18017" y="10784"/>
                  </a:cubicBezTo>
                  <a:cubicBezTo>
                    <a:pt x="18287" y="10784"/>
                    <a:pt x="18558" y="10779"/>
                    <a:pt x="18829" y="10769"/>
                  </a:cubicBezTo>
                  <a:cubicBezTo>
                    <a:pt x="19310" y="10748"/>
                    <a:pt x="19322" y="10001"/>
                    <a:pt x="18851" y="10001"/>
                  </a:cubicBezTo>
                  <a:cubicBezTo>
                    <a:pt x="18843" y="10001"/>
                    <a:pt x="18836" y="10001"/>
                    <a:pt x="18829" y="10001"/>
                  </a:cubicBezTo>
                  <a:cubicBezTo>
                    <a:pt x="18487" y="10018"/>
                    <a:pt x="18145" y="10026"/>
                    <a:pt x="17802" y="10026"/>
                  </a:cubicBezTo>
                  <a:cubicBezTo>
                    <a:pt x="14252" y="10026"/>
                    <a:pt x="10684" y="9142"/>
                    <a:pt x="7528" y="7514"/>
                  </a:cubicBezTo>
                  <a:cubicBezTo>
                    <a:pt x="4335" y="5863"/>
                    <a:pt x="1984" y="3186"/>
                    <a:pt x="275" y="65"/>
                  </a:cubicBezTo>
                  <a:cubicBezTo>
                    <a:pt x="249" y="19"/>
                    <a:pt x="211" y="0"/>
                    <a:pt x="17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85800"/>
              <a:endParaRPr sz="1800">
                <a:solidFill>
                  <a:srgbClr val="000000"/>
                </a:solidFill>
              </a:endParaRPr>
            </a:p>
          </p:txBody>
        </p:sp>
        <p:sp>
          <p:nvSpPr>
            <p:cNvPr id="48" name="Google Shape;55;p2"/>
            <p:cNvSpPr/>
            <p:nvPr/>
          </p:nvSpPr>
          <p:spPr>
            <a:xfrm rot="130776">
              <a:off x="8057862" y="4250765"/>
              <a:ext cx="991989" cy="1404774"/>
            </a:xfrm>
            <a:custGeom>
              <a:avLst/>
              <a:gdLst/>
              <a:ahLst/>
              <a:cxnLst/>
              <a:rect l="l" t="t" r="r" b="b"/>
              <a:pathLst>
                <a:path w="147951" h="209516" extrusionOk="0">
                  <a:moveTo>
                    <a:pt x="686" y="0"/>
                  </a:moveTo>
                  <a:cubicBezTo>
                    <a:pt x="333" y="0"/>
                    <a:pt x="1" y="505"/>
                    <a:pt x="299" y="887"/>
                  </a:cubicBezTo>
                  <a:cubicBezTo>
                    <a:pt x="12779" y="16811"/>
                    <a:pt x="23736" y="34222"/>
                    <a:pt x="33810" y="51746"/>
                  </a:cubicBezTo>
                  <a:cubicBezTo>
                    <a:pt x="42611" y="67053"/>
                    <a:pt x="50718" y="82719"/>
                    <a:pt x="58656" y="98487"/>
                  </a:cubicBezTo>
                  <a:cubicBezTo>
                    <a:pt x="72389" y="125765"/>
                    <a:pt x="85924" y="153782"/>
                    <a:pt x="106138" y="176984"/>
                  </a:cubicBezTo>
                  <a:cubicBezTo>
                    <a:pt x="117497" y="190023"/>
                    <a:pt x="130867" y="201116"/>
                    <a:pt x="146076" y="209386"/>
                  </a:cubicBezTo>
                  <a:cubicBezTo>
                    <a:pt x="146241" y="209476"/>
                    <a:pt x="146403" y="209515"/>
                    <a:pt x="146555" y="209515"/>
                  </a:cubicBezTo>
                  <a:cubicBezTo>
                    <a:pt x="147409" y="209515"/>
                    <a:pt x="147951" y="208272"/>
                    <a:pt x="147053" y="207719"/>
                  </a:cubicBezTo>
                  <a:cubicBezTo>
                    <a:pt x="133835" y="199601"/>
                    <a:pt x="121640" y="189902"/>
                    <a:pt x="111121" y="178480"/>
                  </a:cubicBezTo>
                  <a:cubicBezTo>
                    <a:pt x="101086" y="167589"/>
                    <a:pt x="92659" y="155356"/>
                    <a:pt x="85115" y="142638"/>
                  </a:cubicBezTo>
                  <a:cubicBezTo>
                    <a:pt x="68219" y="114141"/>
                    <a:pt x="54912" y="83668"/>
                    <a:pt x="38425" y="54929"/>
                  </a:cubicBezTo>
                  <a:cubicBezTo>
                    <a:pt x="33150" y="45740"/>
                    <a:pt x="27539" y="36736"/>
                    <a:pt x="21643" y="27935"/>
                  </a:cubicBezTo>
                  <a:cubicBezTo>
                    <a:pt x="15207" y="18329"/>
                    <a:pt x="8136" y="9267"/>
                    <a:pt x="1010" y="176"/>
                  </a:cubicBezTo>
                  <a:cubicBezTo>
                    <a:pt x="913" y="52"/>
                    <a:pt x="798" y="0"/>
                    <a:pt x="68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85800"/>
              <a:endParaRPr sz="1800">
                <a:solidFill>
                  <a:srgbClr val="000000"/>
                </a:solidFill>
              </a:endParaRPr>
            </a:p>
          </p:txBody>
        </p:sp>
      </p:grpSp>
      <p:grpSp>
        <p:nvGrpSpPr>
          <p:cNvPr id="49" name="Google Shape;56;p2"/>
          <p:cNvGrpSpPr/>
          <p:nvPr/>
        </p:nvGrpSpPr>
        <p:grpSpPr>
          <a:xfrm rot="10086647">
            <a:off x="-572579" y="-1518194"/>
            <a:ext cx="2406838" cy="3236049"/>
            <a:chOff x="7570415" y="3649325"/>
            <a:chExt cx="1505790" cy="2024569"/>
          </a:xfrm>
        </p:grpSpPr>
        <p:sp>
          <p:nvSpPr>
            <p:cNvPr id="50" name="Google Shape;57;p2"/>
            <p:cNvSpPr/>
            <p:nvPr/>
          </p:nvSpPr>
          <p:spPr>
            <a:xfrm>
              <a:off x="7751215" y="3932225"/>
              <a:ext cx="373150" cy="359000"/>
            </a:xfrm>
            <a:custGeom>
              <a:avLst/>
              <a:gdLst/>
              <a:ahLst/>
              <a:cxnLst/>
              <a:rect l="l" t="t" r="r" b="b"/>
              <a:pathLst>
                <a:path w="14926" h="14360" extrusionOk="0">
                  <a:moveTo>
                    <a:pt x="131" y="1"/>
                  </a:moveTo>
                  <a:cubicBezTo>
                    <a:pt x="64" y="1"/>
                    <a:pt x="0" y="70"/>
                    <a:pt x="43" y="150"/>
                  </a:cubicBezTo>
                  <a:cubicBezTo>
                    <a:pt x="951" y="1867"/>
                    <a:pt x="1657" y="3679"/>
                    <a:pt x="2723" y="5310"/>
                  </a:cubicBezTo>
                  <a:cubicBezTo>
                    <a:pt x="3640" y="6708"/>
                    <a:pt x="4709" y="8006"/>
                    <a:pt x="5919" y="9165"/>
                  </a:cubicBezTo>
                  <a:cubicBezTo>
                    <a:pt x="8341" y="11488"/>
                    <a:pt x="11254" y="13259"/>
                    <a:pt x="14433" y="14342"/>
                  </a:cubicBezTo>
                  <a:cubicBezTo>
                    <a:pt x="14468" y="14354"/>
                    <a:pt x="14502" y="14360"/>
                    <a:pt x="14533" y="14360"/>
                  </a:cubicBezTo>
                  <a:cubicBezTo>
                    <a:pt x="14826" y="14360"/>
                    <a:pt x="14925" y="13871"/>
                    <a:pt x="14591" y="13759"/>
                  </a:cubicBezTo>
                  <a:cubicBezTo>
                    <a:pt x="11446" y="12698"/>
                    <a:pt x="8561" y="10933"/>
                    <a:pt x="6180" y="8623"/>
                  </a:cubicBezTo>
                  <a:cubicBezTo>
                    <a:pt x="5011" y="7492"/>
                    <a:pt x="3952" y="6246"/>
                    <a:pt x="3052" y="4892"/>
                  </a:cubicBezTo>
                  <a:cubicBezTo>
                    <a:pt x="2010" y="3333"/>
                    <a:pt x="1259" y="1603"/>
                    <a:pt x="215" y="47"/>
                  </a:cubicBezTo>
                  <a:cubicBezTo>
                    <a:pt x="192" y="14"/>
                    <a:pt x="161" y="1"/>
                    <a:pt x="13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85800"/>
              <a:endParaRPr sz="1800">
                <a:solidFill>
                  <a:srgbClr val="000000"/>
                </a:solidFill>
              </a:endParaRPr>
            </a:p>
          </p:txBody>
        </p:sp>
        <p:sp>
          <p:nvSpPr>
            <p:cNvPr id="51" name="Google Shape;58;p2"/>
            <p:cNvSpPr/>
            <p:nvPr/>
          </p:nvSpPr>
          <p:spPr>
            <a:xfrm>
              <a:off x="7847265" y="3853100"/>
              <a:ext cx="270875" cy="437400"/>
            </a:xfrm>
            <a:custGeom>
              <a:avLst/>
              <a:gdLst/>
              <a:ahLst/>
              <a:cxnLst/>
              <a:rect l="l" t="t" r="r" b="b"/>
              <a:pathLst>
                <a:path w="10835" h="17496" extrusionOk="0">
                  <a:moveTo>
                    <a:pt x="110" y="1"/>
                  </a:moveTo>
                  <a:cubicBezTo>
                    <a:pt x="54" y="1"/>
                    <a:pt x="0" y="45"/>
                    <a:pt x="21" y="115"/>
                  </a:cubicBezTo>
                  <a:cubicBezTo>
                    <a:pt x="529" y="1760"/>
                    <a:pt x="1049" y="3370"/>
                    <a:pt x="1748" y="4946"/>
                  </a:cubicBezTo>
                  <a:cubicBezTo>
                    <a:pt x="2447" y="6533"/>
                    <a:pt x="3218" y="8088"/>
                    <a:pt x="4082" y="9588"/>
                  </a:cubicBezTo>
                  <a:cubicBezTo>
                    <a:pt x="4955" y="11103"/>
                    <a:pt x="5894" y="12590"/>
                    <a:pt x="6935" y="13992"/>
                  </a:cubicBezTo>
                  <a:cubicBezTo>
                    <a:pt x="7419" y="14646"/>
                    <a:pt x="7936" y="15273"/>
                    <a:pt x="8515" y="15849"/>
                  </a:cubicBezTo>
                  <a:cubicBezTo>
                    <a:pt x="9084" y="16413"/>
                    <a:pt x="9718" y="17103"/>
                    <a:pt x="10437" y="17469"/>
                  </a:cubicBezTo>
                  <a:cubicBezTo>
                    <a:pt x="10473" y="17487"/>
                    <a:pt x="10508" y="17495"/>
                    <a:pt x="10541" y="17495"/>
                  </a:cubicBezTo>
                  <a:cubicBezTo>
                    <a:pt x="10713" y="17495"/>
                    <a:pt x="10835" y="17285"/>
                    <a:pt x="10697" y="17133"/>
                  </a:cubicBezTo>
                  <a:cubicBezTo>
                    <a:pt x="10153" y="16530"/>
                    <a:pt x="9457" y="16064"/>
                    <a:pt x="8899" y="15461"/>
                  </a:cubicBezTo>
                  <a:cubicBezTo>
                    <a:pt x="8303" y="14814"/>
                    <a:pt x="7754" y="14115"/>
                    <a:pt x="7237" y="13402"/>
                  </a:cubicBezTo>
                  <a:cubicBezTo>
                    <a:pt x="6264" y="12049"/>
                    <a:pt x="5373" y="10633"/>
                    <a:pt x="4541" y="9188"/>
                  </a:cubicBezTo>
                  <a:cubicBezTo>
                    <a:pt x="2872" y="6283"/>
                    <a:pt x="1378" y="3206"/>
                    <a:pt x="200" y="64"/>
                  </a:cubicBezTo>
                  <a:cubicBezTo>
                    <a:pt x="183" y="20"/>
                    <a:pt x="146" y="1"/>
                    <a:pt x="11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85800"/>
              <a:endParaRPr sz="1800">
                <a:solidFill>
                  <a:srgbClr val="000000"/>
                </a:solidFill>
              </a:endParaRPr>
            </a:p>
          </p:txBody>
        </p:sp>
        <p:sp>
          <p:nvSpPr>
            <p:cNvPr id="52" name="Google Shape;59;p2"/>
            <p:cNvSpPr/>
            <p:nvPr/>
          </p:nvSpPr>
          <p:spPr>
            <a:xfrm>
              <a:off x="7948215" y="3844300"/>
              <a:ext cx="176775" cy="444950"/>
            </a:xfrm>
            <a:custGeom>
              <a:avLst/>
              <a:gdLst/>
              <a:ahLst/>
              <a:cxnLst/>
              <a:rect l="l" t="t" r="r" b="b"/>
              <a:pathLst>
                <a:path w="7071" h="17798" extrusionOk="0">
                  <a:moveTo>
                    <a:pt x="128" y="1"/>
                  </a:moveTo>
                  <a:cubicBezTo>
                    <a:pt x="67" y="1"/>
                    <a:pt x="0" y="53"/>
                    <a:pt x="12" y="131"/>
                  </a:cubicBezTo>
                  <a:cubicBezTo>
                    <a:pt x="471" y="3140"/>
                    <a:pt x="1455" y="6045"/>
                    <a:pt x="2599" y="8851"/>
                  </a:cubicBezTo>
                  <a:cubicBezTo>
                    <a:pt x="3795" y="11781"/>
                    <a:pt x="4960" y="14762"/>
                    <a:pt x="6306" y="17622"/>
                  </a:cubicBezTo>
                  <a:cubicBezTo>
                    <a:pt x="6364" y="17746"/>
                    <a:pt x="6476" y="17798"/>
                    <a:pt x="6592" y="17798"/>
                  </a:cubicBezTo>
                  <a:cubicBezTo>
                    <a:pt x="6821" y="17798"/>
                    <a:pt x="7070" y="17596"/>
                    <a:pt x="6968" y="17341"/>
                  </a:cubicBezTo>
                  <a:cubicBezTo>
                    <a:pt x="4676" y="11640"/>
                    <a:pt x="1266" y="6206"/>
                    <a:pt x="215" y="77"/>
                  </a:cubicBezTo>
                  <a:cubicBezTo>
                    <a:pt x="205" y="23"/>
                    <a:pt x="168" y="1"/>
                    <a:pt x="12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85800"/>
              <a:endParaRPr sz="1800">
                <a:solidFill>
                  <a:srgbClr val="000000"/>
                </a:solidFill>
              </a:endParaRPr>
            </a:p>
          </p:txBody>
        </p:sp>
        <p:sp>
          <p:nvSpPr>
            <p:cNvPr id="53" name="Google Shape;60;p2"/>
            <p:cNvSpPr/>
            <p:nvPr/>
          </p:nvSpPr>
          <p:spPr>
            <a:xfrm>
              <a:off x="8043240" y="3881725"/>
              <a:ext cx="87325" cy="412925"/>
            </a:xfrm>
            <a:custGeom>
              <a:avLst/>
              <a:gdLst/>
              <a:ahLst/>
              <a:cxnLst/>
              <a:rect l="l" t="t" r="r" b="b"/>
              <a:pathLst>
                <a:path w="3493" h="16517" extrusionOk="0">
                  <a:moveTo>
                    <a:pt x="157" y="0"/>
                  </a:moveTo>
                  <a:cubicBezTo>
                    <a:pt x="82" y="0"/>
                    <a:pt x="0" y="65"/>
                    <a:pt x="15" y="163"/>
                  </a:cubicBezTo>
                  <a:cubicBezTo>
                    <a:pt x="422" y="2903"/>
                    <a:pt x="1012" y="5617"/>
                    <a:pt x="1485" y="8348"/>
                  </a:cubicBezTo>
                  <a:cubicBezTo>
                    <a:pt x="1721" y="9708"/>
                    <a:pt x="1961" y="11068"/>
                    <a:pt x="2170" y="12432"/>
                  </a:cubicBezTo>
                  <a:cubicBezTo>
                    <a:pt x="2279" y="13168"/>
                    <a:pt x="2379" y="13905"/>
                    <a:pt x="2472" y="14642"/>
                  </a:cubicBezTo>
                  <a:cubicBezTo>
                    <a:pt x="2540" y="15194"/>
                    <a:pt x="2488" y="15893"/>
                    <a:pt x="2773" y="16379"/>
                  </a:cubicBezTo>
                  <a:cubicBezTo>
                    <a:pt x="2829" y="16474"/>
                    <a:pt x="2917" y="16516"/>
                    <a:pt x="3007" y="16516"/>
                  </a:cubicBezTo>
                  <a:cubicBezTo>
                    <a:pt x="3128" y="16516"/>
                    <a:pt x="3250" y="16440"/>
                    <a:pt x="3297" y="16310"/>
                  </a:cubicBezTo>
                  <a:cubicBezTo>
                    <a:pt x="3492" y="15759"/>
                    <a:pt x="3266" y="14998"/>
                    <a:pt x="3187" y="14426"/>
                  </a:cubicBezTo>
                  <a:cubicBezTo>
                    <a:pt x="3105" y="13809"/>
                    <a:pt x="3006" y="13192"/>
                    <a:pt x="2903" y="12580"/>
                  </a:cubicBezTo>
                  <a:cubicBezTo>
                    <a:pt x="2660" y="11147"/>
                    <a:pt x="2372" y="9729"/>
                    <a:pt x="2053" y="8313"/>
                  </a:cubicBezTo>
                  <a:cubicBezTo>
                    <a:pt x="1440" y="5576"/>
                    <a:pt x="823" y="2842"/>
                    <a:pt x="265" y="94"/>
                  </a:cubicBezTo>
                  <a:cubicBezTo>
                    <a:pt x="251" y="28"/>
                    <a:pt x="205" y="0"/>
                    <a:pt x="15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85800"/>
              <a:endParaRPr sz="1800">
                <a:solidFill>
                  <a:srgbClr val="000000"/>
                </a:solidFill>
              </a:endParaRPr>
            </a:p>
          </p:txBody>
        </p:sp>
        <p:sp>
          <p:nvSpPr>
            <p:cNvPr id="54" name="Google Shape;61;p2"/>
            <p:cNvSpPr/>
            <p:nvPr/>
          </p:nvSpPr>
          <p:spPr>
            <a:xfrm>
              <a:off x="8112815" y="3780675"/>
              <a:ext cx="66050" cy="508650"/>
            </a:xfrm>
            <a:custGeom>
              <a:avLst/>
              <a:gdLst/>
              <a:ahLst/>
              <a:cxnLst/>
              <a:rect l="l" t="t" r="r" b="b"/>
              <a:pathLst>
                <a:path w="2642" h="20346" extrusionOk="0">
                  <a:moveTo>
                    <a:pt x="1869" y="1"/>
                  </a:moveTo>
                  <a:cubicBezTo>
                    <a:pt x="1803" y="1"/>
                    <a:pt x="1739" y="43"/>
                    <a:pt x="1740" y="130"/>
                  </a:cubicBezTo>
                  <a:cubicBezTo>
                    <a:pt x="1830" y="3598"/>
                    <a:pt x="1847" y="7072"/>
                    <a:pt x="1892" y="10540"/>
                  </a:cubicBezTo>
                  <a:cubicBezTo>
                    <a:pt x="1905" y="11406"/>
                    <a:pt x="1895" y="12259"/>
                    <a:pt x="1737" y="13116"/>
                  </a:cubicBezTo>
                  <a:cubicBezTo>
                    <a:pt x="1587" y="13904"/>
                    <a:pt x="1381" y="14682"/>
                    <a:pt x="1196" y="15463"/>
                  </a:cubicBezTo>
                  <a:cubicBezTo>
                    <a:pt x="1000" y="16282"/>
                    <a:pt x="812" y="17101"/>
                    <a:pt x="624" y="17920"/>
                  </a:cubicBezTo>
                  <a:cubicBezTo>
                    <a:pt x="453" y="18653"/>
                    <a:pt x="168" y="19359"/>
                    <a:pt x="27" y="20096"/>
                  </a:cubicBezTo>
                  <a:cubicBezTo>
                    <a:pt x="0" y="20240"/>
                    <a:pt x="105" y="20346"/>
                    <a:pt x="224" y="20346"/>
                  </a:cubicBezTo>
                  <a:cubicBezTo>
                    <a:pt x="272" y="20346"/>
                    <a:pt x="322" y="20329"/>
                    <a:pt x="367" y="20291"/>
                  </a:cubicBezTo>
                  <a:cubicBezTo>
                    <a:pt x="932" y="19815"/>
                    <a:pt x="1093" y="19125"/>
                    <a:pt x="1268" y="18434"/>
                  </a:cubicBezTo>
                  <a:cubicBezTo>
                    <a:pt x="1470" y="17632"/>
                    <a:pt x="1652" y="16823"/>
                    <a:pt x="1833" y="16015"/>
                  </a:cubicBezTo>
                  <a:cubicBezTo>
                    <a:pt x="2207" y="14363"/>
                    <a:pt x="2642" y="12739"/>
                    <a:pt x="2573" y="11033"/>
                  </a:cubicBezTo>
                  <a:cubicBezTo>
                    <a:pt x="2433" y="7394"/>
                    <a:pt x="2159" y="3766"/>
                    <a:pt x="2008" y="130"/>
                  </a:cubicBezTo>
                  <a:cubicBezTo>
                    <a:pt x="2004" y="44"/>
                    <a:pt x="1936" y="1"/>
                    <a:pt x="186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85800"/>
              <a:endParaRPr sz="1800">
                <a:solidFill>
                  <a:srgbClr val="000000"/>
                </a:solidFill>
              </a:endParaRPr>
            </a:p>
          </p:txBody>
        </p:sp>
        <p:sp>
          <p:nvSpPr>
            <p:cNvPr id="55" name="Google Shape;62;p2"/>
            <p:cNvSpPr/>
            <p:nvPr/>
          </p:nvSpPr>
          <p:spPr>
            <a:xfrm>
              <a:off x="8114290" y="3825275"/>
              <a:ext cx="273200" cy="461725"/>
            </a:xfrm>
            <a:custGeom>
              <a:avLst/>
              <a:gdLst/>
              <a:ahLst/>
              <a:cxnLst/>
              <a:rect l="l" t="t" r="r" b="b"/>
              <a:pathLst>
                <a:path w="10928" h="18469" extrusionOk="0">
                  <a:moveTo>
                    <a:pt x="10747" y="0"/>
                  </a:moveTo>
                  <a:cubicBezTo>
                    <a:pt x="10690" y="0"/>
                    <a:pt x="10634" y="34"/>
                    <a:pt x="10614" y="111"/>
                  </a:cubicBezTo>
                  <a:cubicBezTo>
                    <a:pt x="9641" y="3572"/>
                    <a:pt x="8239" y="6850"/>
                    <a:pt x="6262" y="9858"/>
                  </a:cubicBezTo>
                  <a:cubicBezTo>
                    <a:pt x="5269" y="11370"/>
                    <a:pt x="4221" y="12843"/>
                    <a:pt x="3196" y="14333"/>
                  </a:cubicBezTo>
                  <a:cubicBezTo>
                    <a:pt x="2709" y="15036"/>
                    <a:pt x="2250" y="15763"/>
                    <a:pt x="1716" y="16430"/>
                  </a:cubicBezTo>
                  <a:cubicBezTo>
                    <a:pt x="1449" y="16763"/>
                    <a:pt x="1161" y="17088"/>
                    <a:pt x="849" y="17383"/>
                  </a:cubicBezTo>
                  <a:cubicBezTo>
                    <a:pt x="565" y="17647"/>
                    <a:pt x="212" y="17801"/>
                    <a:pt x="57" y="18164"/>
                  </a:cubicBezTo>
                  <a:cubicBezTo>
                    <a:pt x="0" y="18297"/>
                    <a:pt x="60" y="18469"/>
                    <a:pt x="224" y="18469"/>
                  </a:cubicBezTo>
                  <a:cubicBezTo>
                    <a:pt x="226" y="18469"/>
                    <a:pt x="228" y="18469"/>
                    <a:pt x="229" y="18469"/>
                  </a:cubicBezTo>
                  <a:cubicBezTo>
                    <a:pt x="880" y="18456"/>
                    <a:pt x="1496" y="17674"/>
                    <a:pt x="1907" y="17229"/>
                  </a:cubicBezTo>
                  <a:cubicBezTo>
                    <a:pt x="2467" y="16626"/>
                    <a:pt x="2960" y="15958"/>
                    <a:pt x="3429" y="15282"/>
                  </a:cubicBezTo>
                  <a:cubicBezTo>
                    <a:pt x="4546" y="13676"/>
                    <a:pt x="5656" y="12055"/>
                    <a:pt x="6729" y="10418"/>
                  </a:cubicBezTo>
                  <a:cubicBezTo>
                    <a:pt x="8778" y="7296"/>
                    <a:pt x="10312" y="3897"/>
                    <a:pt x="10908" y="193"/>
                  </a:cubicBezTo>
                  <a:cubicBezTo>
                    <a:pt x="10927" y="77"/>
                    <a:pt x="10835" y="0"/>
                    <a:pt x="1074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85800"/>
              <a:endParaRPr sz="1800">
                <a:solidFill>
                  <a:srgbClr val="000000"/>
                </a:solidFill>
              </a:endParaRPr>
            </a:p>
          </p:txBody>
        </p:sp>
        <p:sp>
          <p:nvSpPr>
            <p:cNvPr id="56" name="Google Shape;63;p2"/>
            <p:cNvSpPr/>
            <p:nvPr/>
          </p:nvSpPr>
          <p:spPr>
            <a:xfrm>
              <a:off x="7670915" y="3812550"/>
              <a:ext cx="106925" cy="140400"/>
            </a:xfrm>
            <a:custGeom>
              <a:avLst/>
              <a:gdLst/>
              <a:ahLst/>
              <a:cxnLst/>
              <a:rect l="l" t="t" r="r" b="b"/>
              <a:pathLst>
                <a:path w="4277" h="5616" extrusionOk="0">
                  <a:moveTo>
                    <a:pt x="1939" y="543"/>
                  </a:moveTo>
                  <a:cubicBezTo>
                    <a:pt x="2820" y="543"/>
                    <a:pt x="3388" y="1268"/>
                    <a:pt x="3574" y="2087"/>
                  </a:cubicBezTo>
                  <a:cubicBezTo>
                    <a:pt x="3704" y="2672"/>
                    <a:pt x="3686" y="3286"/>
                    <a:pt x="3536" y="3868"/>
                  </a:cubicBezTo>
                  <a:cubicBezTo>
                    <a:pt x="3432" y="4267"/>
                    <a:pt x="3289" y="4654"/>
                    <a:pt x="3319" y="5048"/>
                  </a:cubicBezTo>
                  <a:lnTo>
                    <a:pt x="3319" y="5048"/>
                  </a:lnTo>
                  <a:cubicBezTo>
                    <a:pt x="3084" y="4971"/>
                    <a:pt x="2837" y="4914"/>
                    <a:pt x="2617" y="4804"/>
                  </a:cubicBezTo>
                  <a:cubicBezTo>
                    <a:pt x="2306" y="4646"/>
                    <a:pt x="2032" y="4430"/>
                    <a:pt x="1792" y="4176"/>
                  </a:cubicBezTo>
                  <a:cubicBezTo>
                    <a:pt x="1556" y="3923"/>
                    <a:pt x="1360" y="3639"/>
                    <a:pt x="1182" y="3344"/>
                  </a:cubicBezTo>
                  <a:cubicBezTo>
                    <a:pt x="987" y="3025"/>
                    <a:pt x="778" y="2690"/>
                    <a:pt x="661" y="2334"/>
                  </a:cubicBezTo>
                  <a:cubicBezTo>
                    <a:pt x="394" y="1521"/>
                    <a:pt x="925" y="623"/>
                    <a:pt x="1803" y="548"/>
                  </a:cubicBezTo>
                  <a:cubicBezTo>
                    <a:pt x="1849" y="545"/>
                    <a:pt x="1894" y="543"/>
                    <a:pt x="1939" y="543"/>
                  </a:cubicBezTo>
                  <a:close/>
                  <a:moveTo>
                    <a:pt x="1952" y="0"/>
                  </a:moveTo>
                  <a:cubicBezTo>
                    <a:pt x="1915" y="0"/>
                    <a:pt x="1877" y="1"/>
                    <a:pt x="1840" y="3"/>
                  </a:cubicBezTo>
                  <a:cubicBezTo>
                    <a:pt x="891" y="55"/>
                    <a:pt x="100" y="819"/>
                    <a:pt x="35" y="1771"/>
                  </a:cubicBezTo>
                  <a:cubicBezTo>
                    <a:pt x="0" y="2299"/>
                    <a:pt x="236" y="2782"/>
                    <a:pt x="483" y="3231"/>
                  </a:cubicBezTo>
                  <a:cubicBezTo>
                    <a:pt x="678" y="3591"/>
                    <a:pt x="894" y="3933"/>
                    <a:pt x="1151" y="4252"/>
                  </a:cubicBezTo>
                  <a:cubicBezTo>
                    <a:pt x="1439" y="4611"/>
                    <a:pt x="1785" y="4930"/>
                    <a:pt x="2186" y="5160"/>
                  </a:cubicBezTo>
                  <a:cubicBezTo>
                    <a:pt x="2497" y="5338"/>
                    <a:pt x="2927" y="5529"/>
                    <a:pt x="3322" y="5529"/>
                  </a:cubicBezTo>
                  <a:cubicBezTo>
                    <a:pt x="3367" y="5529"/>
                    <a:pt x="3412" y="5526"/>
                    <a:pt x="3456" y="5521"/>
                  </a:cubicBezTo>
                  <a:lnTo>
                    <a:pt x="3456" y="5521"/>
                  </a:lnTo>
                  <a:cubicBezTo>
                    <a:pt x="3502" y="5588"/>
                    <a:pt x="3564" y="5616"/>
                    <a:pt x="3628" y="5616"/>
                  </a:cubicBezTo>
                  <a:cubicBezTo>
                    <a:pt x="3784" y="5616"/>
                    <a:pt x="3951" y="5449"/>
                    <a:pt x="3923" y="5266"/>
                  </a:cubicBezTo>
                  <a:cubicBezTo>
                    <a:pt x="3838" y="4666"/>
                    <a:pt x="4132" y="4077"/>
                    <a:pt x="4204" y="3488"/>
                  </a:cubicBezTo>
                  <a:cubicBezTo>
                    <a:pt x="4276" y="2895"/>
                    <a:pt x="4228" y="2275"/>
                    <a:pt x="4043" y="1706"/>
                  </a:cubicBezTo>
                  <a:cubicBezTo>
                    <a:pt x="3739" y="767"/>
                    <a:pt x="2975" y="0"/>
                    <a:pt x="195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85800"/>
              <a:endParaRPr sz="1800">
                <a:solidFill>
                  <a:srgbClr val="000000"/>
                </a:solidFill>
              </a:endParaRPr>
            </a:p>
          </p:txBody>
        </p:sp>
        <p:sp>
          <p:nvSpPr>
            <p:cNvPr id="57" name="Google Shape;64;p2"/>
            <p:cNvSpPr/>
            <p:nvPr/>
          </p:nvSpPr>
          <p:spPr>
            <a:xfrm>
              <a:off x="7733840" y="3914225"/>
              <a:ext cx="38925" cy="40125"/>
            </a:xfrm>
            <a:custGeom>
              <a:avLst/>
              <a:gdLst/>
              <a:ahLst/>
              <a:cxnLst/>
              <a:rect l="l" t="t" r="r" b="b"/>
              <a:pathLst>
                <a:path w="1557" h="1605" extrusionOk="0">
                  <a:moveTo>
                    <a:pt x="926" y="487"/>
                  </a:moveTo>
                  <a:cubicBezTo>
                    <a:pt x="926" y="487"/>
                    <a:pt x="926" y="487"/>
                    <a:pt x="926" y="487"/>
                  </a:cubicBezTo>
                  <a:lnTo>
                    <a:pt x="926" y="487"/>
                  </a:lnTo>
                  <a:cubicBezTo>
                    <a:pt x="926" y="487"/>
                    <a:pt x="926" y="487"/>
                    <a:pt x="926" y="487"/>
                  </a:cubicBezTo>
                  <a:close/>
                  <a:moveTo>
                    <a:pt x="1190" y="500"/>
                  </a:moveTo>
                  <a:cubicBezTo>
                    <a:pt x="1189" y="506"/>
                    <a:pt x="1189" y="511"/>
                    <a:pt x="1188" y="517"/>
                  </a:cubicBezTo>
                  <a:lnTo>
                    <a:pt x="1188" y="517"/>
                  </a:lnTo>
                  <a:cubicBezTo>
                    <a:pt x="1188" y="511"/>
                    <a:pt x="1189" y="506"/>
                    <a:pt x="1190" y="500"/>
                  </a:cubicBezTo>
                  <a:close/>
                  <a:moveTo>
                    <a:pt x="1107" y="619"/>
                  </a:moveTo>
                  <a:lnTo>
                    <a:pt x="1107" y="619"/>
                  </a:lnTo>
                  <a:cubicBezTo>
                    <a:pt x="1107" y="619"/>
                    <a:pt x="1107" y="619"/>
                    <a:pt x="1107" y="619"/>
                  </a:cubicBezTo>
                  <a:lnTo>
                    <a:pt x="1107" y="619"/>
                  </a:lnTo>
                  <a:cubicBezTo>
                    <a:pt x="1107" y="619"/>
                    <a:pt x="1107" y="619"/>
                    <a:pt x="1107" y="619"/>
                  </a:cubicBezTo>
                  <a:lnTo>
                    <a:pt x="1107" y="619"/>
                  </a:lnTo>
                  <a:cubicBezTo>
                    <a:pt x="1107" y="619"/>
                    <a:pt x="1107" y="619"/>
                    <a:pt x="1106" y="619"/>
                  </a:cubicBezTo>
                  <a:lnTo>
                    <a:pt x="1106" y="619"/>
                  </a:lnTo>
                  <a:cubicBezTo>
                    <a:pt x="1107" y="619"/>
                    <a:pt x="1107" y="619"/>
                    <a:pt x="1107" y="619"/>
                  </a:cubicBezTo>
                  <a:close/>
                  <a:moveTo>
                    <a:pt x="483" y="965"/>
                  </a:moveTo>
                  <a:cubicBezTo>
                    <a:pt x="489" y="971"/>
                    <a:pt x="495" y="976"/>
                    <a:pt x="501" y="981"/>
                  </a:cubicBezTo>
                  <a:lnTo>
                    <a:pt x="501" y="981"/>
                  </a:lnTo>
                  <a:cubicBezTo>
                    <a:pt x="501" y="982"/>
                    <a:pt x="501" y="982"/>
                    <a:pt x="501" y="982"/>
                  </a:cubicBezTo>
                  <a:cubicBezTo>
                    <a:pt x="500" y="982"/>
                    <a:pt x="495" y="977"/>
                    <a:pt x="483" y="965"/>
                  </a:cubicBezTo>
                  <a:close/>
                  <a:moveTo>
                    <a:pt x="652" y="1133"/>
                  </a:moveTo>
                  <a:cubicBezTo>
                    <a:pt x="653" y="1133"/>
                    <a:pt x="656" y="1136"/>
                    <a:pt x="660" y="1139"/>
                  </a:cubicBezTo>
                  <a:lnTo>
                    <a:pt x="660" y="1139"/>
                  </a:lnTo>
                  <a:cubicBezTo>
                    <a:pt x="662" y="1142"/>
                    <a:pt x="663" y="1145"/>
                    <a:pt x="666" y="1147"/>
                  </a:cubicBezTo>
                  <a:lnTo>
                    <a:pt x="666" y="1147"/>
                  </a:lnTo>
                  <a:cubicBezTo>
                    <a:pt x="655" y="1137"/>
                    <a:pt x="652" y="1133"/>
                    <a:pt x="652" y="1133"/>
                  </a:cubicBezTo>
                  <a:close/>
                  <a:moveTo>
                    <a:pt x="1080" y="0"/>
                  </a:moveTo>
                  <a:cubicBezTo>
                    <a:pt x="1033" y="0"/>
                    <a:pt x="985" y="8"/>
                    <a:pt x="937" y="24"/>
                  </a:cubicBezTo>
                  <a:cubicBezTo>
                    <a:pt x="758" y="83"/>
                    <a:pt x="634" y="217"/>
                    <a:pt x="583" y="386"/>
                  </a:cubicBezTo>
                  <a:lnTo>
                    <a:pt x="583" y="386"/>
                  </a:lnTo>
                  <a:cubicBezTo>
                    <a:pt x="524" y="361"/>
                    <a:pt x="463" y="346"/>
                    <a:pt x="401" y="346"/>
                  </a:cubicBezTo>
                  <a:cubicBezTo>
                    <a:pt x="360" y="346"/>
                    <a:pt x="320" y="353"/>
                    <a:pt x="279" y="367"/>
                  </a:cubicBezTo>
                  <a:cubicBezTo>
                    <a:pt x="124" y="418"/>
                    <a:pt x="1" y="558"/>
                    <a:pt x="5" y="726"/>
                  </a:cubicBezTo>
                  <a:cubicBezTo>
                    <a:pt x="8" y="867"/>
                    <a:pt x="91" y="973"/>
                    <a:pt x="176" y="1072"/>
                  </a:cubicBezTo>
                  <a:cubicBezTo>
                    <a:pt x="282" y="1196"/>
                    <a:pt x="423" y="1302"/>
                    <a:pt x="567" y="1374"/>
                  </a:cubicBezTo>
                  <a:cubicBezTo>
                    <a:pt x="676" y="1428"/>
                    <a:pt x="786" y="1449"/>
                    <a:pt x="905" y="1463"/>
                  </a:cubicBezTo>
                  <a:cubicBezTo>
                    <a:pt x="918" y="1465"/>
                    <a:pt x="932" y="1465"/>
                    <a:pt x="946" y="1465"/>
                  </a:cubicBezTo>
                  <a:cubicBezTo>
                    <a:pt x="973" y="1465"/>
                    <a:pt x="1001" y="1462"/>
                    <a:pt x="1029" y="1456"/>
                  </a:cubicBezTo>
                  <a:lnTo>
                    <a:pt x="1029" y="1456"/>
                  </a:lnTo>
                  <a:cubicBezTo>
                    <a:pt x="1033" y="1468"/>
                    <a:pt x="1038" y="1479"/>
                    <a:pt x="1043" y="1490"/>
                  </a:cubicBezTo>
                  <a:cubicBezTo>
                    <a:pt x="1077" y="1567"/>
                    <a:pt x="1174" y="1605"/>
                    <a:pt x="1255" y="1605"/>
                  </a:cubicBezTo>
                  <a:cubicBezTo>
                    <a:pt x="1265" y="1605"/>
                    <a:pt x="1274" y="1604"/>
                    <a:pt x="1283" y="1603"/>
                  </a:cubicBezTo>
                  <a:cubicBezTo>
                    <a:pt x="1382" y="1589"/>
                    <a:pt x="1444" y="1525"/>
                    <a:pt x="1478" y="1432"/>
                  </a:cubicBezTo>
                  <a:cubicBezTo>
                    <a:pt x="1495" y="1391"/>
                    <a:pt x="1509" y="1357"/>
                    <a:pt x="1516" y="1312"/>
                  </a:cubicBezTo>
                  <a:cubicBezTo>
                    <a:pt x="1526" y="1271"/>
                    <a:pt x="1533" y="1230"/>
                    <a:pt x="1539" y="1186"/>
                  </a:cubicBezTo>
                  <a:cubicBezTo>
                    <a:pt x="1557" y="1079"/>
                    <a:pt x="1550" y="973"/>
                    <a:pt x="1547" y="863"/>
                  </a:cubicBezTo>
                  <a:cubicBezTo>
                    <a:pt x="1547" y="778"/>
                    <a:pt x="1543" y="688"/>
                    <a:pt x="1543" y="599"/>
                  </a:cubicBezTo>
                  <a:cubicBezTo>
                    <a:pt x="1539" y="511"/>
                    <a:pt x="1547" y="411"/>
                    <a:pt x="1516" y="322"/>
                  </a:cubicBezTo>
                  <a:cubicBezTo>
                    <a:pt x="1452" y="129"/>
                    <a:pt x="1276" y="0"/>
                    <a:pt x="108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85800"/>
              <a:endParaRPr sz="1800">
                <a:solidFill>
                  <a:srgbClr val="000000"/>
                </a:solidFill>
              </a:endParaRPr>
            </a:p>
          </p:txBody>
        </p:sp>
        <p:sp>
          <p:nvSpPr>
            <p:cNvPr id="58" name="Google Shape;65;p2"/>
            <p:cNvSpPr/>
            <p:nvPr/>
          </p:nvSpPr>
          <p:spPr>
            <a:xfrm>
              <a:off x="7570415" y="3898725"/>
              <a:ext cx="106925" cy="140400"/>
            </a:xfrm>
            <a:custGeom>
              <a:avLst/>
              <a:gdLst/>
              <a:ahLst/>
              <a:cxnLst/>
              <a:rect l="l" t="t" r="r" b="b"/>
              <a:pathLst>
                <a:path w="4277" h="5616" extrusionOk="0">
                  <a:moveTo>
                    <a:pt x="1938" y="542"/>
                  </a:moveTo>
                  <a:cubicBezTo>
                    <a:pt x="2821" y="542"/>
                    <a:pt x="3392" y="1267"/>
                    <a:pt x="3574" y="2086"/>
                  </a:cubicBezTo>
                  <a:cubicBezTo>
                    <a:pt x="3708" y="2672"/>
                    <a:pt x="3688" y="3286"/>
                    <a:pt x="3537" y="3868"/>
                  </a:cubicBezTo>
                  <a:cubicBezTo>
                    <a:pt x="3434" y="4266"/>
                    <a:pt x="3289" y="4654"/>
                    <a:pt x="3321" y="5047"/>
                  </a:cubicBezTo>
                  <a:lnTo>
                    <a:pt x="3321" y="5047"/>
                  </a:lnTo>
                  <a:cubicBezTo>
                    <a:pt x="3087" y="4970"/>
                    <a:pt x="2841" y="4914"/>
                    <a:pt x="2622" y="4803"/>
                  </a:cubicBezTo>
                  <a:cubicBezTo>
                    <a:pt x="2307" y="4646"/>
                    <a:pt x="2033" y="4430"/>
                    <a:pt x="1797" y="4176"/>
                  </a:cubicBezTo>
                  <a:cubicBezTo>
                    <a:pt x="1556" y="3923"/>
                    <a:pt x="1362" y="3639"/>
                    <a:pt x="1183" y="3343"/>
                  </a:cubicBezTo>
                  <a:cubicBezTo>
                    <a:pt x="987" y="3025"/>
                    <a:pt x="782" y="2690"/>
                    <a:pt x="663" y="2333"/>
                  </a:cubicBezTo>
                  <a:cubicBezTo>
                    <a:pt x="395" y="1521"/>
                    <a:pt x="926" y="623"/>
                    <a:pt x="1803" y="548"/>
                  </a:cubicBezTo>
                  <a:cubicBezTo>
                    <a:pt x="1849" y="544"/>
                    <a:pt x="1894" y="542"/>
                    <a:pt x="1938" y="542"/>
                  </a:cubicBezTo>
                  <a:close/>
                  <a:moveTo>
                    <a:pt x="1954" y="0"/>
                  </a:moveTo>
                  <a:cubicBezTo>
                    <a:pt x="1916" y="0"/>
                    <a:pt x="1879" y="1"/>
                    <a:pt x="1841" y="3"/>
                  </a:cubicBezTo>
                  <a:cubicBezTo>
                    <a:pt x="895" y="54"/>
                    <a:pt x="100" y="819"/>
                    <a:pt x="35" y="1771"/>
                  </a:cubicBezTo>
                  <a:cubicBezTo>
                    <a:pt x="1" y="2295"/>
                    <a:pt x="241" y="2782"/>
                    <a:pt x="484" y="3231"/>
                  </a:cubicBezTo>
                  <a:cubicBezTo>
                    <a:pt x="683" y="3590"/>
                    <a:pt x="899" y="3933"/>
                    <a:pt x="1152" y="4252"/>
                  </a:cubicBezTo>
                  <a:cubicBezTo>
                    <a:pt x="1440" y="4611"/>
                    <a:pt x="1786" y="4930"/>
                    <a:pt x="2187" y="5160"/>
                  </a:cubicBezTo>
                  <a:cubicBezTo>
                    <a:pt x="2498" y="5337"/>
                    <a:pt x="2927" y="5528"/>
                    <a:pt x="3322" y="5528"/>
                  </a:cubicBezTo>
                  <a:cubicBezTo>
                    <a:pt x="3368" y="5528"/>
                    <a:pt x="3414" y="5526"/>
                    <a:pt x="3459" y="5520"/>
                  </a:cubicBezTo>
                  <a:lnTo>
                    <a:pt x="3459" y="5520"/>
                  </a:lnTo>
                  <a:cubicBezTo>
                    <a:pt x="3505" y="5587"/>
                    <a:pt x="3567" y="5616"/>
                    <a:pt x="3631" y="5616"/>
                  </a:cubicBezTo>
                  <a:cubicBezTo>
                    <a:pt x="3786" y="5616"/>
                    <a:pt x="3952" y="5449"/>
                    <a:pt x="3927" y="5266"/>
                  </a:cubicBezTo>
                  <a:cubicBezTo>
                    <a:pt x="3838" y="4667"/>
                    <a:pt x="4133" y="4077"/>
                    <a:pt x="4205" y="3487"/>
                  </a:cubicBezTo>
                  <a:cubicBezTo>
                    <a:pt x="4277" y="2895"/>
                    <a:pt x="4229" y="2274"/>
                    <a:pt x="4044" y="1706"/>
                  </a:cubicBezTo>
                  <a:cubicBezTo>
                    <a:pt x="3740" y="764"/>
                    <a:pt x="2976" y="0"/>
                    <a:pt x="195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85800"/>
              <a:endParaRPr sz="1800">
                <a:solidFill>
                  <a:srgbClr val="000000"/>
                </a:solidFill>
              </a:endParaRPr>
            </a:p>
          </p:txBody>
        </p:sp>
        <p:sp>
          <p:nvSpPr>
            <p:cNvPr id="59" name="Google Shape;66;p2"/>
            <p:cNvSpPr/>
            <p:nvPr/>
          </p:nvSpPr>
          <p:spPr>
            <a:xfrm>
              <a:off x="7633390" y="4000400"/>
              <a:ext cx="38925" cy="40150"/>
            </a:xfrm>
            <a:custGeom>
              <a:avLst/>
              <a:gdLst/>
              <a:ahLst/>
              <a:cxnLst/>
              <a:rect l="l" t="t" r="r" b="b"/>
              <a:pathLst>
                <a:path w="1557" h="1606" extrusionOk="0">
                  <a:moveTo>
                    <a:pt x="929" y="462"/>
                  </a:moveTo>
                  <a:lnTo>
                    <a:pt x="929" y="462"/>
                  </a:lnTo>
                  <a:cubicBezTo>
                    <a:pt x="930" y="473"/>
                    <a:pt x="932" y="484"/>
                    <a:pt x="933" y="496"/>
                  </a:cubicBezTo>
                  <a:lnTo>
                    <a:pt x="933" y="496"/>
                  </a:lnTo>
                  <a:cubicBezTo>
                    <a:pt x="931" y="484"/>
                    <a:pt x="930" y="473"/>
                    <a:pt x="929" y="462"/>
                  </a:cubicBezTo>
                  <a:close/>
                  <a:moveTo>
                    <a:pt x="1189" y="500"/>
                  </a:moveTo>
                  <a:lnTo>
                    <a:pt x="1189" y="500"/>
                  </a:lnTo>
                  <a:cubicBezTo>
                    <a:pt x="1188" y="508"/>
                    <a:pt x="1187" y="517"/>
                    <a:pt x="1186" y="525"/>
                  </a:cubicBezTo>
                  <a:lnTo>
                    <a:pt x="1186" y="525"/>
                  </a:lnTo>
                  <a:cubicBezTo>
                    <a:pt x="1187" y="517"/>
                    <a:pt x="1188" y="509"/>
                    <a:pt x="1189" y="500"/>
                  </a:cubicBezTo>
                  <a:close/>
                  <a:moveTo>
                    <a:pt x="538" y="633"/>
                  </a:moveTo>
                  <a:cubicBezTo>
                    <a:pt x="541" y="639"/>
                    <a:pt x="544" y="645"/>
                    <a:pt x="546" y="650"/>
                  </a:cubicBezTo>
                  <a:lnTo>
                    <a:pt x="546" y="650"/>
                  </a:lnTo>
                  <a:cubicBezTo>
                    <a:pt x="542" y="646"/>
                    <a:pt x="540" y="640"/>
                    <a:pt x="538" y="633"/>
                  </a:cubicBezTo>
                  <a:close/>
                  <a:moveTo>
                    <a:pt x="481" y="964"/>
                  </a:moveTo>
                  <a:cubicBezTo>
                    <a:pt x="487" y="970"/>
                    <a:pt x="493" y="975"/>
                    <a:pt x="499" y="980"/>
                  </a:cubicBezTo>
                  <a:lnTo>
                    <a:pt x="499" y="980"/>
                  </a:lnTo>
                  <a:cubicBezTo>
                    <a:pt x="500" y="981"/>
                    <a:pt x="500" y="981"/>
                    <a:pt x="499" y="981"/>
                  </a:cubicBezTo>
                  <a:cubicBezTo>
                    <a:pt x="499" y="981"/>
                    <a:pt x="493" y="977"/>
                    <a:pt x="481" y="964"/>
                  </a:cubicBezTo>
                  <a:close/>
                  <a:moveTo>
                    <a:pt x="1079" y="0"/>
                  </a:moveTo>
                  <a:cubicBezTo>
                    <a:pt x="1032" y="0"/>
                    <a:pt x="983" y="8"/>
                    <a:pt x="935" y="24"/>
                  </a:cubicBezTo>
                  <a:cubicBezTo>
                    <a:pt x="757" y="80"/>
                    <a:pt x="633" y="216"/>
                    <a:pt x="582" y="385"/>
                  </a:cubicBezTo>
                  <a:lnTo>
                    <a:pt x="582" y="385"/>
                  </a:lnTo>
                  <a:cubicBezTo>
                    <a:pt x="523" y="361"/>
                    <a:pt x="462" y="346"/>
                    <a:pt x="400" y="346"/>
                  </a:cubicBezTo>
                  <a:cubicBezTo>
                    <a:pt x="359" y="346"/>
                    <a:pt x="319" y="352"/>
                    <a:pt x="277" y="366"/>
                  </a:cubicBezTo>
                  <a:cubicBezTo>
                    <a:pt x="124" y="418"/>
                    <a:pt x="0" y="558"/>
                    <a:pt x="4" y="726"/>
                  </a:cubicBezTo>
                  <a:cubicBezTo>
                    <a:pt x="10" y="867"/>
                    <a:pt x="89" y="973"/>
                    <a:pt x="179" y="1072"/>
                  </a:cubicBezTo>
                  <a:cubicBezTo>
                    <a:pt x="285" y="1196"/>
                    <a:pt x="421" y="1302"/>
                    <a:pt x="565" y="1373"/>
                  </a:cubicBezTo>
                  <a:cubicBezTo>
                    <a:pt x="679" y="1428"/>
                    <a:pt x="785" y="1449"/>
                    <a:pt x="905" y="1463"/>
                  </a:cubicBezTo>
                  <a:cubicBezTo>
                    <a:pt x="918" y="1465"/>
                    <a:pt x="931" y="1465"/>
                    <a:pt x="945" y="1465"/>
                  </a:cubicBezTo>
                  <a:cubicBezTo>
                    <a:pt x="972" y="1465"/>
                    <a:pt x="1001" y="1462"/>
                    <a:pt x="1029" y="1456"/>
                  </a:cubicBezTo>
                  <a:lnTo>
                    <a:pt x="1029" y="1456"/>
                  </a:lnTo>
                  <a:cubicBezTo>
                    <a:pt x="1035" y="1467"/>
                    <a:pt x="1040" y="1479"/>
                    <a:pt x="1045" y="1490"/>
                  </a:cubicBezTo>
                  <a:cubicBezTo>
                    <a:pt x="1079" y="1567"/>
                    <a:pt x="1173" y="1605"/>
                    <a:pt x="1254" y="1605"/>
                  </a:cubicBezTo>
                  <a:cubicBezTo>
                    <a:pt x="1264" y="1605"/>
                    <a:pt x="1273" y="1605"/>
                    <a:pt x="1281" y="1604"/>
                  </a:cubicBezTo>
                  <a:cubicBezTo>
                    <a:pt x="1381" y="1590"/>
                    <a:pt x="1443" y="1525"/>
                    <a:pt x="1480" y="1432"/>
                  </a:cubicBezTo>
                  <a:cubicBezTo>
                    <a:pt x="1498" y="1391"/>
                    <a:pt x="1511" y="1357"/>
                    <a:pt x="1518" y="1312"/>
                  </a:cubicBezTo>
                  <a:cubicBezTo>
                    <a:pt x="1525" y="1271"/>
                    <a:pt x="1531" y="1229"/>
                    <a:pt x="1539" y="1185"/>
                  </a:cubicBezTo>
                  <a:cubicBezTo>
                    <a:pt x="1556" y="1079"/>
                    <a:pt x="1549" y="973"/>
                    <a:pt x="1549" y="863"/>
                  </a:cubicBezTo>
                  <a:cubicBezTo>
                    <a:pt x="1545" y="777"/>
                    <a:pt x="1542" y="688"/>
                    <a:pt x="1542" y="600"/>
                  </a:cubicBezTo>
                  <a:cubicBezTo>
                    <a:pt x="1542" y="507"/>
                    <a:pt x="1545" y="411"/>
                    <a:pt x="1515" y="322"/>
                  </a:cubicBezTo>
                  <a:cubicBezTo>
                    <a:pt x="1451" y="129"/>
                    <a:pt x="1274" y="0"/>
                    <a:pt x="107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85800"/>
              <a:endParaRPr sz="1800">
                <a:solidFill>
                  <a:srgbClr val="000000"/>
                </a:solidFill>
              </a:endParaRPr>
            </a:p>
          </p:txBody>
        </p:sp>
        <p:sp>
          <p:nvSpPr>
            <p:cNvPr id="60" name="Google Shape;67;p2"/>
            <p:cNvSpPr/>
            <p:nvPr/>
          </p:nvSpPr>
          <p:spPr>
            <a:xfrm>
              <a:off x="7759990" y="3730050"/>
              <a:ext cx="106925" cy="140425"/>
            </a:xfrm>
            <a:custGeom>
              <a:avLst/>
              <a:gdLst/>
              <a:ahLst/>
              <a:cxnLst/>
              <a:rect l="l" t="t" r="r" b="b"/>
              <a:pathLst>
                <a:path w="4277" h="5617" extrusionOk="0">
                  <a:moveTo>
                    <a:pt x="1939" y="543"/>
                  </a:moveTo>
                  <a:cubicBezTo>
                    <a:pt x="2821" y="543"/>
                    <a:pt x="3388" y="1268"/>
                    <a:pt x="3574" y="2087"/>
                  </a:cubicBezTo>
                  <a:cubicBezTo>
                    <a:pt x="3704" y="2673"/>
                    <a:pt x="3687" y="3290"/>
                    <a:pt x="3536" y="3869"/>
                  </a:cubicBezTo>
                  <a:cubicBezTo>
                    <a:pt x="3433" y="4267"/>
                    <a:pt x="3288" y="4654"/>
                    <a:pt x="3319" y="5048"/>
                  </a:cubicBezTo>
                  <a:lnTo>
                    <a:pt x="3319" y="5048"/>
                  </a:lnTo>
                  <a:cubicBezTo>
                    <a:pt x="3084" y="4971"/>
                    <a:pt x="2837" y="4915"/>
                    <a:pt x="2618" y="4804"/>
                  </a:cubicBezTo>
                  <a:cubicBezTo>
                    <a:pt x="2306" y="4647"/>
                    <a:pt x="2032" y="4431"/>
                    <a:pt x="1792" y="4177"/>
                  </a:cubicBezTo>
                  <a:cubicBezTo>
                    <a:pt x="1556" y="3923"/>
                    <a:pt x="1360" y="3639"/>
                    <a:pt x="1183" y="3344"/>
                  </a:cubicBezTo>
                  <a:cubicBezTo>
                    <a:pt x="987" y="3026"/>
                    <a:pt x="778" y="2690"/>
                    <a:pt x="661" y="2334"/>
                  </a:cubicBezTo>
                  <a:cubicBezTo>
                    <a:pt x="394" y="1522"/>
                    <a:pt x="925" y="624"/>
                    <a:pt x="1803" y="548"/>
                  </a:cubicBezTo>
                  <a:cubicBezTo>
                    <a:pt x="1849" y="545"/>
                    <a:pt x="1894" y="543"/>
                    <a:pt x="1939" y="543"/>
                  </a:cubicBezTo>
                  <a:close/>
                  <a:moveTo>
                    <a:pt x="1953" y="1"/>
                  </a:moveTo>
                  <a:cubicBezTo>
                    <a:pt x="1916" y="1"/>
                    <a:pt x="1878" y="2"/>
                    <a:pt x="1840" y="4"/>
                  </a:cubicBezTo>
                  <a:cubicBezTo>
                    <a:pt x="891" y="55"/>
                    <a:pt x="100" y="819"/>
                    <a:pt x="35" y="1772"/>
                  </a:cubicBezTo>
                  <a:cubicBezTo>
                    <a:pt x="0" y="2299"/>
                    <a:pt x="237" y="2783"/>
                    <a:pt x="484" y="3232"/>
                  </a:cubicBezTo>
                  <a:cubicBezTo>
                    <a:pt x="678" y="3591"/>
                    <a:pt x="895" y="3934"/>
                    <a:pt x="1151" y="4252"/>
                  </a:cubicBezTo>
                  <a:cubicBezTo>
                    <a:pt x="1439" y="4612"/>
                    <a:pt x="1785" y="4930"/>
                    <a:pt x="2187" y="5161"/>
                  </a:cubicBezTo>
                  <a:cubicBezTo>
                    <a:pt x="2498" y="5338"/>
                    <a:pt x="2927" y="5529"/>
                    <a:pt x="3321" y="5529"/>
                  </a:cubicBezTo>
                  <a:cubicBezTo>
                    <a:pt x="3367" y="5529"/>
                    <a:pt x="3411" y="5526"/>
                    <a:pt x="3456" y="5521"/>
                  </a:cubicBezTo>
                  <a:lnTo>
                    <a:pt x="3456" y="5521"/>
                  </a:lnTo>
                  <a:cubicBezTo>
                    <a:pt x="3502" y="5588"/>
                    <a:pt x="3564" y="5616"/>
                    <a:pt x="3628" y="5616"/>
                  </a:cubicBezTo>
                  <a:cubicBezTo>
                    <a:pt x="3784" y="5616"/>
                    <a:pt x="3951" y="5450"/>
                    <a:pt x="3923" y="5267"/>
                  </a:cubicBezTo>
                  <a:cubicBezTo>
                    <a:pt x="3838" y="4667"/>
                    <a:pt x="4132" y="4078"/>
                    <a:pt x="4205" y="3488"/>
                  </a:cubicBezTo>
                  <a:cubicBezTo>
                    <a:pt x="4276" y="2895"/>
                    <a:pt x="4228" y="2275"/>
                    <a:pt x="4043" y="1707"/>
                  </a:cubicBezTo>
                  <a:cubicBezTo>
                    <a:pt x="3739" y="767"/>
                    <a:pt x="2975" y="1"/>
                    <a:pt x="195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85800"/>
              <a:endParaRPr sz="1800">
                <a:solidFill>
                  <a:srgbClr val="000000"/>
                </a:solidFill>
              </a:endParaRPr>
            </a:p>
          </p:txBody>
        </p:sp>
        <p:sp>
          <p:nvSpPr>
            <p:cNvPr id="61" name="Google Shape;68;p2"/>
            <p:cNvSpPr/>
            <p:nvPr/>
          </p:nvSpPr>
          <p:spPr>
            <a:xfrm>
              <a:off x="7822940" y="3831750"/>
              <a:ext cx="38900" cy="40125"/>
            </a:xfrm>
            <a:custGeom>
              <a:avLst/>
              <a:gdLst/>
              <a:ahLst/>
              <a:cxnLst/>
              <a:rect l="l" t="t" r="r" b="b"/>
              <a:pathLst>
                <a:path w="1556" h="1605" extrusionOk="0">
                  <a:moveTo>
                    <a:pt x="1190" y="500"/>
                  </a:moveTo>
                  <a:cubicBezTo>
                    <a:pt x="1189" y="504"/>
                    <a:pt x="1189" y="508"/>
                    <a:pt x="1188" y="512"/>
                  </a:cubicBezTo>
                  <a:lnTo>
                    <a:pt x="1188" y="512"/>
                  </a:lnTo>
                  <a:cubicBezTo>
                    <a:pt x="1188" y="508"/>
                    <a:pt x="1189" y="504"/>
                    <a:pt x="1190" y="500"/>
                  </a:cubicBezTo>
                  <a:close/>
                  <a:moveTo>
                    <a:pt x="1196" y="517"/>
                  </a:moveTo>
                  <a:cubicBezTo>
                    <a:pt x="1194" y="522"/>
                    <a:pt x="1192" y="528"/>
                    <a:pt x="1190" y="533"/>
                  </a:cubicBezTo>
                  <a:lnTo>
                    <a:pt x="1190" y="533"/>
                  </a:lnTo>
                  <a:cubicBezTo>
                    <a:pt x="1192" y="528"/>
                    <a:pt x="1194" y="522"/>
                    <a:pt x="1196" y="517"/>
                  </a:cubicBezTo>
                  <a:close/>
                  <a:moveTo>
                    <a:pt x="1106" y="619"/>
                  </a:moveTo>
                  <a:cubicBezTo>
                    <a:pt x="1107" y="619"/>
                    <a:pt x="1107" y="619"/>
                    <a:pt x="1107" y="619"/>
                  </a:cubicBezTo>
                  <a:lnTo>
                    <a:pt x="1107" y="619"/>
                  </a:lnTo>
                  <a:cubicBezTo>
                    <a:pt x="1107" y="619"/>
                    <a:pt x="1107" y="619"/>
                    <a:pt x="1107" y="619"/>
                  </a:cubicBezTo>
                  <a:lnTo>
                    <a:pt x="1107" y="619"/>
                  </a:lnTo>
                  <a:cubicBezTo>
                    <a:pt x="1106" y="619"/>
                    <a:pt x="1106" y="619"/>
                    <a:pt x="1105" y="619"/>
                  </a:cubicBezTo>
                  <a:lnTo>
                    <a:pt x="1105" y="619"/>
                  </a:lnTo>
                  <a:cubicBezTo>
                    <a:pt x="1106" y="619"/>
                    <a:pt x="1106" y="619"/>
                    <a:pt x="1106" y="619"/>
                  </a:cubicBezTo>
                  <a:close/>
                  <a:moveTo>
                    <a:pt x="482" y="964"/>
                  </a:moveTo>
                  <a:cubicBezTo>
                    <a:pt x="487" y="970"/>
                    <a:pt x="493" y="975"/>
                    <a:pt x="500" y="980"/>
                  </a:cubicBezTo>
                  <a:lnTo>
                    <a:pt x="500" y="980"/>
                  </a:lnTo>
                  <a:cubicBezTo>
                    <a:pt x="500" y="981"/>
                    <a:pt x="500" y="981"/>
                    <a:pt x="500" y="981"/>
                  </a:cubicBezTo>
                  <a:cubicBezTo>
                    <a:pt x="499" y="981"/>
                    <a:pt x="494" y="977"/>
                    <a:pt x="482" y="964"/>
                  </a:cubicBezTo>
                  <a:close/>
                  <a:moveTo>
                    <a:pt x="652" y="1134"/>
                  </a:moveTo>
                  <a:cubicBezTo>
                    <a:pt x="652" y="1134"/>
                    <a:pt x="657" y="1138"/>
                    <a:pt x="662" y="1143"/>
                  </a:cubicBezTo>
                  <a:lnTo>
                    <a:pt x="662" y="1143"/>
                  </a:lnTo>
                  <a:cubicBezTo>
                    <a:pt x="665" y="1147"/>
                    <a:pt x="668" y="1150"/>
                    <a:pt x="671" y="1153"/>
                  </a:cubicBezTo>
                  <a:lnTo>
                    <a:pt x="671" y="1153"/>
                  </a:lnTo>
                  <a:cubicBezTo>
                    <a:pt x="656" y="1139"/>
                    <a:pt x="651" y="1134"/>
                    <a:pt x="652" y="1134"/>
                  </a:cubicBezTo>
                  <a:close/>
                  <a:moveTo>
                    <a:pt x="1080" y="0"/>
                  </a:moveTo>
                  <a:cubicBezTo>
                    <a:pt x="1033" y="0"/>
                    <a:pt x="984" y="8"/>
                    <a:pt x="936" y="24"/>
                  </a:cubicBezTo>
                  <a:cubicBezTo>
                    <a:pt x="758" y="83"/>
                    <a:pt x="634" y="217"/>
                    <a:pt x="582" y="385"/>
                  </a:cubicBezTo>
                  <a:lnTo>
                    <a:pt x="582" y="385"/>
                  </a:lnTo>
                  <a:cubicBezTo>
                    <a:pt x="523" y="360"/>
                    <a:pt x="462" y="345"/>
                    <a:pt x="400" y="345"/>
                  </a:cubicBezTo>
                  <a:cubicBezTo>
                    <a:pt x="359" y="345"/>
                    <a:pt x="319" y="352"/>
                    <a:pt x="278" y="366"/>
                  </a:cubicBezTo>
                  <a:cubicBezTo>
                    <a:pt x="124" y="418"/>
                    <a:pt x="1" y="558"/>
                    <a:pt x="4" y="726"/>
                  </a:cubicBezTo>
                  <a:cubicBezTo>
                    <a:pt x="7" y="867"/>
                    <a:pt x="90" y="973"/>
                    <a:pt x="175" y="1075"/>
                  </a:cubicBezTo>
                  <a:cubicBezTo>
                    <a:pt x="281" y="1199"/>
                    <a:pt x="422" y="1302"/>
                    <a:pt x="566" y="1373"/>
                  </a:cubicBezTo>
                  <a:cubicBezTo>
                    <a:pt x="676" y="1428"/>
                    <a:pt x="785" y="1449"/>
                    <a:pt x="905" y="1463"/>
                  </a:cubicBezTo>
                  <a:cubicBezTo>
                    <a:pt x="918" y="1464"/>
                    <a:pt x="931" y="1465"/>
                    <a:pt x="944" y="1465"/>
                  </a:cubicBezTo>
                  <a:cubicBezTo>
                    <a:pt x="971" y="1465"/>
                    <a:pt x="1000" y="1462"/>
                    <a:pt x="1028" y="1456"/>
                  </a:cubicBezTo>
                  <a:lnTo>
                    <a:pt x="1028" y="1456"/>
                  </a:lnTo>
                  <a:cubicBezTo>
                    <a:pt x="1033" y="1467"/>
                    <a:pt x="1037" y="1479"/>
                    <a:pt x="1042" y="1490"/>
                  </a:cubicBezTo>
                  <a:cubicBezTo>
                    <a:pt x="1076" y="1566"/>
                    <a:pt x="1172" y="1604"/>
                    <a:pt x="1253" y="1604"/>
                  </a:cubicBezTo>
                  <a:cubicBezTo>
                    <a:pt x="1263" y="1604"/>
                    <a:pt x="1273" y="1604"/>
                    <a:pt x="1282" y="1603"/>
                  </a:cubicBezTo>
                  <a:cubicBezTo>
                    <a:pt x="1381" y="1589"/>
                    <a:pt x="1443" y="1524"/>
                    <a:pt x="1478" y="1432"/>
                  </a:cubicBezTo>
                  <a:cubicBezTo>
                    <a:pt x="1494" y="1390"/>
                    <a:pt x="1508" y="1356"/>
                    <a:pt x="1515" y="1311"/>
                  </a:cubicBezTo>
                  <a:cubicBezTo>
                    <a:pt x="1522" y="1270"/>
                    <a:pt x="1532" y="1229"/>
                    <a:pt x="1539" y="1188"/>
                  </a:cubicBezTo>
                  <a:cubicBezTo>
                    <a:pt x="1556" y="1079"/>
                    <a:pt x="1549" y="973"/>
                    <a:pt x="1546" y="862"/>
                  </a:cubicBezTo>
                  <a:cubicBezTo>
                    <a:pt x="1546" y="777"/>
                    <a:pt x="1543" y="688"/>
                    <a:pt x="1543" y="603"/>
                  </a:cubicBezTo>
                  <a:cubicBezTo>
                    <a:pt x="1539" y="510"/>
                    <a:pt x="1546" y="410"/>
                    <a:pt x="1515" y="321"/>
                  </a:cubicBezTo>
                  <a:cubicBezTo>
                    <a:pt x="1452" y="128"/>
                    <a:pt x="1275" y="0"/>
                    <a:pt x="108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85800"/>
              <a:endParaRPr sz="1800">
                <a:solidFill>
                  <a:srgbClr val="000000"/>
                </a:solidFill>
              </a:endParaRPr>
            </a:p>
          </p:txBody>
        </p:sp>
        <p:sp>
          <p:nvSpPr>
            <p:cNvPr id="62" name="Google Shape;69;p2"/>
            <p:cNvSpPr/>
            <p:nvPr/>
          </p:nvSpPr>
          <p:spPr>
            <a:xfrm>
              <a:off x="7875115" y="3707450"/>
              <a:ext cx="108450" cy="148525"/>
            </a:xfrm>
            <a:custGeom>
              <a:avLst/>
              <a:gdLst/>
              <a:ahLst/>
              <a:cxnLst/>
              <a:rect l="l" t="t" r="r" b="b"/>
              <a:pathLst>
                <a:path w="4338" h="5941" extrusionOk="0">
                  <a:moveTo>
                    <a:pt x="2235" y="541"/>
                  </a:moveTo>
                  <a:cubicBezTo>
                    <a:pt x="2312" y="541"/>
                    <a:pt x="2391" y="548"/>
                    <a:pt x="2470" y="562"/>
                  </a:cubicBezTo>
                  <a:cubicBezTo>
                    <a:pt x="3495" y="744"/>
                    <a:pt x="3848" y="1761"/>
                    <a:pt x="3759" y="2686"/>
                  </a:cubicBezTo>
                  <a:cubicBezTo>
                    <a:pt x="3708" y="3244"/>
                    <a:pt x="3526" y="3783"/>
                    <a:pt x="3242" y="4262"/>
                  </a:cubicBezTo>
                  <a:cubicBezTo>
                    <a:pt x="3039" y="4605"/>
                    <a:pt x="2815" y="4931"/>
                    <a:pt x="2744" y="5305"/>
                  </a:cubicBezTo>
                  <a:lnTo>
                    <a:pt x="2744" y="5305"/>
                  </a:lnTo>
                  <a:cubicBezTo>
                    <a:pt x="2529" y="5165"/>
                    <a:pt x="2294" y="5046"/>
                    <a:pt x="2097" y="4886"/>
                  </a:cubicBezTo>
                  <a:cubicBezTo>
                    <a:pt x="1782" y="4629"/>
                    <a:pt x="1515" y="4321"/>
                    <a:pt x="1303" y="3974"/>
                  </a:cubicBezTo>
                  <a:cubicBezTo>
                    <a:pt x="919" y="3347"/>
                    <a:pt x="583" y="2480"/>
                    <a:pt x="784" y="1743"/>
                  </a:cubicBezTo>
                  <a:cubicBezTo>
                    <a:pt x="966" y="1082"/>
                    <a:pt x="1545" y="541"/>
                    <a:pt x="2235" y="541"/>
                  </a:cubicBezTo>
                  <a:close/>
                  <a:moveTo>
                    <a:pt x="2246" y="1"/>
                  </a:moveTo>
                  <a:cubicBezTo>
                    <a:pt x="1463" y="1"/>
                    <a:pt x="744" y="484"/>
                    <a:pt x="405" y="1213"/>
                  </a:cubicBezTo>
                  <a:cubicBezTo>
                    <a:pt x="0" y="2072"/>
                    <a:pt x="216" y="3029"/>
                    <a:pt x="617" y="3851"/>
                  </a:cubicBezTo>
                  <a:cubicBezTo>
                    <a:pt x="846" y="4321"/>
                    <a:pt x="1169" y="4752"/>
                    <a:pt x="1556" y="5102"/>
                  </a:cubicBezTo>
                  <a:cubicBezTo>
                    <a:pt x="1868" y="5382"/>
                    <a:pt x="2306" y="5730"/>
                    <a:pt x="2749" y="5794"/>
                  </a:cubicBezTo>
                  <a:lnTo>
                    <a:pt x="2749" y="5794"/>
                  </a:lnTo>
                  <a:cubicBezTo>
                    <a:pt x="2784" y="5897"/>
                    <a:pt x="2866" y="5940"/>
                    <a:pt x="2955" y="5940"/>
                  </a:cubicBezTo>
                  <a:cubicBezTo>
                    <a:pt x="3095" y="5940"/>
                    <a:pt x="3251" y="5832"/>
                    <a:pt x="3269" y="5674"/>
                  </a:cubicBezTo>
                  <a:cubicBezTo>
                    <a:pt x="3341" y="5094"/>
                    <a:pt x="3759" y="4626"/>
                    <a:pt x="3982" y="4101"/>
                  </a:cubicBezTo>
                  <a:cubicBezTo>
                    <a:pt x="4211" y="3557"/>
                    <a:pt x="4338" y="2961"/>
                    <a:pt x="4331" y="2368"/>
                  </a:cubicBezTo>
                  <a:cubicBezTo>
                    <a:pt x="4314" y="1312"/>
                    <a:pt x="3745" y="284"/>
                    <a:pt x="2652" y="45"/>
                  </a:cubicBezTo>
                  <a:cubicBezTo>
                    <a:pt x="2516" y="15"/>
                    <a:pt x="2380" y="1"/>
                    <a:pt x="224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85800"/>
              <a:endParaRPr sz="1800">
                <a:solidFill>
                  <a:srgbClr val="000000"/>
                </a:solidFill>
              </a:endParaRPr>
            </a:p>
          </p:txBody>
        </p:sp>
        <p:sp>
          <p:nvSpPr>
            <p:cNvPr id="63" name="Google Shape;70;p2"/>
            <p:cNvSpPr/>
            <p:nvPr/>
          </p:nvSpPr>
          <p:spPr>
            <a:xfrm>
              <a:off x="7925540" y="3817850"/>
              <a:ext cx="39950" cy="40450"/>
            </a:xfrm>
            <a:custGeom>
              <a:avLst/>
              <a:gdLst/>
              <a:ahLst/>
              <a:cxnLst/>
              <a:rect l="l" t="t" r="r" b="b"/>
              <a:pathLst>
                <a:path w="1598" h="1618" extrusionOk="0">
                  <a:moveTo>
                    <a:pt x="330" y="689"/>
                  </a:moveTo>
                  <a:lnTo>
                    <a:pt x="330" y="689"/>
                  </a:lnTo>
                  <a:cubicBezTo>
                    <a:pt x="331" y="690"/>
                    <a:pt x="332" y="690"/>
                    <a:pt x="333" y="691"/>
                  </a:cubicBezTo>
                  <a:lnTo>
                    <a:pt x="333" y="691"/>
                  </a:lnTo>
                  <a:cubicBezTo>
                    <a:pt x="335" y="692"/>
                    <a:pt x="336" y="694"/>
                    <a:pt x="338" y="695"/>
                  </a:cubicBezTo>
                  <a:lnTo>
                    <a:pt x="338" y="695"/>
                  </a:lnTo>
                  <a:cubicBezTo>
                    <a:pt x="335" y="693"/>
                    <a:pt x="333" y="691"/>
                    <a:pt x="330" y="689"/>
                  </a:cubicBezTo>
                  <a:close/>
                  <a:moveTo>
                    <a:pt x="341" y="699"/>
                  </a:moveTo>
                  <a:cubicBezTo>
                    <a:pt x="341" y="699"/>
                    <a:pt x="341" y="699"/>
                    <a:pt x="342" y="699"/>
                  </a:cubicBezTo>
                  <a:lnTo>
                    <a:pt x="342" y="699"/>
                  </a:lnTo>
                  <a:cubicBezTo>
                    <a:pt x="342" y="699"/>
                    <a:pt x="342" y="699"/>
                    <a:pt x="342" y="699"/>
                  </a:cubicBezTo>
                  <a:lnTo>
                    <a:pt x="342" y="699"/>
                  </a:lnTo>
                  <a:cubicBezTo>
                    <a:pt x="342" y="699"/>
                    <a:pt x="341" y="699"/>
                    <a:pt x="341" y="699"/>
                  </a:cubicBezTo>
                  <a:close/>
                  <a:moveTo>
                    <a:pt x="344" y="699"/>
                  </a:moveTo>
                  <a:lnTo>
                    <a:pt x="344" y="699"/>
                  </a:lnTo>
                  <a:cubicBezTo>
                    <a:pt x="346" y="700"/>
                    <a:pt x="348" y="700"/>
                    <a:pt x="349" y="700"/>
                  </a:cubicBezTo>
                  <a:lnTo>
                    <a:pt x="349" y="700"/>
                  </a:lnTo>
                  <a:cubicBezTo>
                    <a:pt x="349" y="700"/>
                    <a:pt x="350" y="700"/>
                    <a:pt x="350" y="700"/>
                  </a:cubicBezTo>
                  <a:lnTo>
                    <a:pt x="350" y="700"/>
                  </a:lnTo>
                  <a:cubicBezTo>
                    <a:pt x="348" y="700"/>
                    <a:pt x="346" y="700"/>
                    <a:pt x="345" y="700"/>
                  </a:cubicBezTo>
                  <a:lnTo>
                    <a:pt x="345" y="700"/>
                  </a:lnTo>
                  <a:cubicBezTo>
                    <a:pt x="345" y="700"/>
                    <a:pt x="344" y="700"/>
                    <a:pt x="344" y="699"/>
                  </a:cubicBezTo>
                  <a:close/>
                  <a:moveTo>
                    <a:pt x="1136" y="0"/>
                  </a:moveTo>
                  <a:cubicBezTo>
                    <a:pt x="1098" y="0"/>
                    <a:pt x="1058" y="4"/>
                    <a:pt x="1019" y="11"/>
                  </a:cubicBezTo>
                  <a:cubicBezTo>
                    <a:pt x="870" y="35"/>
                    <a:pt x="750" y="130"/>
                    <a:pt x="672" y="253"/>
                  </a:cubicBezTo>
                  <a:lnTo>
                    <a:pt x="672" y="253"/>
                  </a:lnTo>
                  <a:cubicBezTo>
                    <a:pt x="589" y="192"/>
                    <a:pt x="497" y="157"/>
                    <a:pt x="395" y="157"/>
                  </a:cubicBezTo>
                  <a:cubicBezTo>
                    <a:pt x="368" y="157"/>
                    <a:pt x="341" y="160"/>
                    <a:pt x="313" y="164"/>
                  </a:cubicBezTo>
                  <a:cubicBezTo>
                    <a:pt x="165" y="189"/>
                    <a:pt x="39" y="316"/>
                    <a:pt x="22" y="466"/>
                  </a:cubicBezTo>
                  <a:cubicBezTo>
                    <a:pt x="1" y="596"/>
                    <a:pt x="49" y="710"/>
                    <a:pt x="108" y="822"/>
                  </a:cubicBezTo>
                  <a:cubicBezTo>
                    <a:pt x="176" y="966"/>
                    <a:pt x="282" y="1104"/>
                    <a:pt x="402" y="1210"/>
                  </a:cubicBezTo>
                  <a:cubicBezTo>
                    <a:pt x="491" y="1285"/>
                    <a:pt x="587" y="1333"/>
                    <a:pt x="697" y="1377"/>
                  </a:cubicBezTo>
                  <a:cubicBezTo>
                    <a:pt x="735" y="1393"/>
                    <a:pt x="778" y="1401"/>
                    <a:pt x="820" y="1404"/>
                  </a:cubicBezTo>
                  <a:lnTo>
                    <a:pt x="820" y="1404"/>
                  </a:lnTo>
                  <a:cubicBezTo>
                    <a:pt x="822" y="1417"/>
                    <a:pt x="825" y="1430"/>
                    <a:pt x="827" y="1443"/>
                  </a:cubicBezTo>
                  <a:cubicBezTo>
                    <a:pt x="843" y="1550"/>
                    <a:pt x="956" y="1618"/>
                    <a:pt x="1064" y="1618"/>
                  </a:cubicBezTo>
                  <a:cubicBezTo>
                    <a:pt x="1126" y="1618"/>
                    <a:pt x="1186" y="1596"/>
                    <a:pt x="1225" y="1546"/>
                  </a:cubicBezTo>
                  <a:cubicBezTo>
                    <a:pt x="1259" y="1505"/>
                    <a:pt x="1296" y="1464"/>
                    <a:pt x="1321" y="1412"/>
                  </a:cubicBezTo>
                  <a:cubicBezTo>
                    <a:pt x="1341" y="1371"/>
                    <a:pt x="1358" y="1333"/>
                    <a:pt x="1375" y="1292"/>
                  </a:cubicBezTo>
                  <a:cubicBezTo>
                    <a:pt x="1424" y="1189"/>
                    <a:pt x="1447" y="1083"/>
                    <a:pt x="1478" y="974"/>
                  </a:cubicBezTo>
                  <a:cubicBezTo>
                    <a:pt x="1498" y="888"/>
                    <a:pt x="1519" y="798"/>
                    <a:pt x="1539" y="713"/>
                  </a:cubicBezTo>
                  <a:cubicBezTo>
                    <a:pt x="1571" y="607"/>
                    <a:pt x="1598" y="501"/>
                    <a:pt x="1581" y="387"/>
                  </a:cubicBezTo>
                  <a:cubicBezTo>
                    <a:pt x="1563" y="254"/>
                    <a:pt x="1492" y="134"/>
                    <a:pt x="1372" y="62"/>
                  </a:cubicBezTo>
                  <a:cubicBezTo>
                    <a:pt x="1297" y="17"/>
                    <a:pt x="1218" y="0"/>
                    <a:pt x="113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85800"/>
              <a:endParaRPr sz="1800">
                <a:solidFill>
                  <a:srgbClr val="000000"/>
                </a:solidFill>
              </a:endParaRPr>
            </a:p>
          </p:txBody>
        </p:sp>
        <p:sp>
          <p:nvSpPr>
            <p:cNvPr id="64" name="Google Shape;71;p2"/>
            <p:cNvSpPr/>
            <p:nvPr/>
          </p:nvSpPr>
          <p:spPr>
            <a:xfrm>
              <a:off x="7974815" y="3742875"/>
              <a:ext cx="112250" cy="148850"/>
            </a:xfrm>
            <a:custGeom>
              <a:avLst/>
              <a:gdLst/>
              <a:ahLst/>
              <a:cxnLst/>
              <a:rect l="l" t="t" r="r" b="b"/>
              <a:pathLst>
                <a:path w="4490" h="5954" extrusionOk="0">
                  <a:moveTo>
                    <a:pt x="2174" y="551"/>
                  </a:moveTo>
                  <a:cubicBezTo>
                    <a:pt x="2502" y="551"/>
                    <a:pt x="2835" y="660"/>
                    <a:pt x="3118" y="878"/>
                  </a:cubicBezTo>
                  <a:cubicBezTo>
                    <a:pt x="3790" y="1400"/>
                    <a:pt x="3900" y="2293"/>
                    <a:pt x="3852" y="3089"/>
                  </a:cubicBezTo>
                  <a:cubicBezTo>
                    <a:pt x="3824" y="3558"/>
                    <a:pt x="3704" y="4027"/>
                    <a:pt x="3498" y="4449"/>
                  </a:cubicBezTo>
                  <a:cubicBezTo>
                    <a:pt x="3362" y="4729"/>
                    <a:pt x="3151" y="4974"/>
                    <a:pt x="2977" y="5235"/>
                  </a:cubicBezTo>
                  <a:lnTo>
                    <a:pt x="2977" y="5235"/>
                  </a:lnTo>
                  <a:cubicBezTo>
                    <a:pt x="2834" y="5017"/>
                    <a:pt x="2624" y="4845"/>
                    <a:pt x="2409" y="4681"/>
                  </a:cubicBezTo>
                  <a:cubicBezTo>
                    <a:pt x="2046" y="4408"/>
                    <a:pt x="1700" y="4137"/>
                    <a:pt x="1415" y="3777"/>
                  </a:cubicBezTo>
                  <a:cubicBezTo>
                    <a:pt x="846" y="3057"/>
                    <a:pt x="422" y="1988"/>
                    <a:pt x="1011" y="1156"/>
                  </a:cubicBezTo>
                  <a:cubicBezTo>
                    <a:pt x="1297" y="752"/>
                    <a:pt x="1731" y="551"/>
                    <a:pt x="2174" y="551"/>
                  </a:cubicBezTo>
                  <a:close/>
                  <a:moveTo>
                    <a:pt x="2151" y="0"/>
                  </a:moveTo>
                  <a:cubicBezTo>
                    <a:pt x="1781" y="0"/>
                    <a:pt x="1411" y="104"/>
                    <a:pt x="1086" y="331"/>
                  </a:cubicBezTo>
                  <a:cubicBezTo>
                    <a:pt x="185" y="960"/>
                    <a:pt x="0" y="2091"/>
                    <a:pt x="381" y="3078"/>
                  </a:cubicBezTo>
                  <a:cubicBezTo>
                    <a:pt x="604" y="3657"/>
                    <a:pt x="949" y="4185"/>
                    <a:pt x="1392" y="4620"/>
                  </a:cubicBezTo>
                  <a:cubicBezTo>
                    <a:pt x="1809" y="5028"/>
                    <a:pt x="2354" y="5295"/>
                    <a:pt x="2642" y="5820"/>
                  </a:cubicBezTo>
                  <a:cubicBezTo>
                    <a:pt x="2694" y="5914"/>
                    <a:pt x="2775" y="5953"/>
                    <a:pt x="2857" y="5953"/>
                  </a:cubicBezTo>
                  <a:cubicBezTo>
                    <a:pt x="2989" y="5953"/>
                    <a:pt x="3123" y="5850"/>
                    <a:pt x="3141" y="5705"/>
                  </a:cubicBezTo>
                  <a:lnTo>
                    <a:pt x="3141" y="5705"/>
                  </a:lnTo>
                  <a:cubicBezTo>
                    <a:pt x="3482" y="5506"/>
                    <a:pt x="3732" y="5108"/>
                    <a:pt x="3909" y="4781"/>
                  </a:cubicBezTo>
                  <a:cubicBezTo>
                    <a:pt x="4146" y="4339"/>
                    <a:pt x="4297" y="3856"/>
                    <a:pt x="4366" y="3359"/>
                  </a:cubicBezTo>
                  <a:cubicBezTo>
                    <a:pt x="4489" y="2437"/>
                    <a:pt x="4376" y="1368"/>
                    <a:pt x="3701" y="673"/>
                  </a:cubicBezTo>
                  <a:cubicBezTo>
                    <a:pt x="3291" y="247"/>
                    <a:pt x="2721" y="0"/>
                    <a:pt x="215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85800"/>
              <a:endParaRPr sz="1800">
                <a:solidFill>
                  <a:srgbClr val="000000"/>
                </a:solidFill>
              </a:endParaRPr>
            </a:p>
          </p:txBody>
        </p:sp>
        <p:sp>
          <p:nvSpPr>
            <p:cNvPr id="65" name="Google Shape;72;p2"/>
            <p:cNvSpPr/>
            <p:nvPr/>
          </p:nvSpPr>
          <p:spPr>
            <a:xfrm>
              <a:off x="8022790" y="3853125"/>
              <a:ext cx="40350" cy="41275"/>
            </a:xfrm>
            <a:custGeom>
              <a:avLst/>
              <a:gdLst/>
              <a:ahLst/>
              <a:cxnLst/>
              <a:rect l="l" t="t" r="r" b="b"/>
              <a:pathLst>
                <a:path w="1614" h="1651" extrusionOk="0">
                  <a:moveTo>
                    <a:pt x="494" y="734"/>
                  </a:moveTo>
                  <a:cubicBezTo>
                    <a:pt x="494" y="734"/>
                    <a:pt x="494" y="734"/>
                    <a:pt x="495" y="734"/>
                  </a:cubicBezTo>
                  <a:lnTo>
                    <a:pt x="495" y="734"/>
                  </a:lnTo>
                  <a:cubicBezTo>
                    <a:pt x="495" y="734"/>
                    <a:pt x="495" y="734"/>
                    <a:pt x="495" y="734"/>
                  </a:cubicBezTo>
                  <a:lnTo>
                    <a:pt x="495" y="734"/>
                  </a:lnTo>
                  <a:cubicBezTo>
                    <a:pt x="494" y="734"/>
                    <a:pt x="494" y="734"/>
                    <a:pt x="494" y="734"/>
                  </a:cubicBezTo>
                  <a:close/>
                  <a:moveTo>
                    <a:pt x="1235" y="1"/>
                  </a:moveTo>
                  <a:cubicBezTo>
                    <a:pt x="1063" y="1"/>
                    <a:pt x="946" y="98"/>
                    <a:pt x="867" y="229"/>
                  </a:cubicBezTo>
                  <a:lnTo>
                    <a:pt x="867" y="229"/>
                  </a:lnTo>
                  <a:cubicBezTo>
                    <a:pt x="784" y="168"/>
                    <a:pt x="685" y="129"/>
                    <a:pt x="576" y="121"/>
                  </a:cubicBezTo>
                  <a:cubicBezTo>
                    <a:pt x="564" y="120"/>
                    <a:pt x="552" y="120"/>
                    <a:pt x="540" y="120"/>
                  </a:cubicBezTo>
                  <a:cubicBezTo>
                    <a:pt x="330" y="120"/>
                    <a:pt x="127" y="262"/>
                    <a:pt x="72" y="464"/>
                  </a:cubicBezTo>
                  <a:cubicBezTo>
                    <a:pt x="0" y="714"/>
                    <a:pt x="181" y="902"/>
                    <a:pt x="315" y="1087"/>
                  </a:cubicBezTo>
                  <a:cubicBezTo>
                    <a:pt x="377" y="1169"/>
                    <a:pt x="439" y="1255"/>
                    <a:pt x="500" y="1340"/>
                  </a:cubicBezTo>
                  <a:cubicBezTo>
                    <a:pt x="586" y="1451"/>
                    <a:pt x="695" y="1549"/>
                    <a:pt x="815" y="1618"/>
                  </a:cubicBezTo>
                  <a:cubicBezTo>
                    <a:pt x="854" y="1640"/>
                    <a:pt x="894" y="1650"/>
                    <a:pt x="932" y="1650"/>
                  </a:cubicBezTo>
                  <a:cubicBezTo>
                    <a:pt x="1078" y="1650"/>
                    <a:pt x="1203" y="1508"/>
                    <a:pt x="1165" y="1351"/>
                  </a:cubicBezTo>
                  <a:cubicBezTo>
                    <a:pt x="1165" y="1350"/>
                    <a:pt x="1164" y="1349"/>
                    <a:pt x="1164" y="1347"/>
                  </a:cubicBezTo>
                  <a:lnTo>
                    <a:pt x="1164" y="1347"/>
                  </a:lnTo>
                  <a:cubicBezTo>
                    <a:pt x="1203" y="1329"/>
                    <a:pt x="1239" y="1304"/>
                    <a:pt x="1268" y="1279"/>
                  </a:cubicBezTo>
                  <a:cubicBezTo>
                    <a:pt x="1337" y="1220"/>
                    <a:pt x="1402" y="1142"/>
                    <a:pt x="1446" y="1067"/>
                  </a:cubicBezTo>
                  <a:cubicBezTo>
                    <a:pt x="1538" y="905"/>
                    <a:pt x="1583" y="727"/>
                    <a:pt x="1604" y="546"/>
                  </a:cubicBezTo>
                  <a:cubicBezTo>
                    <a:pt x="1614" y="456"/>
                    <a:pt x="1614" y="361"/>
                    <a:pt x="1593" y="271"/>
                  </a:cubicBezTo>
                  <a:cubicBezTo>
                    <a:pt x="1552" y="114"/>
                    <a:pt x="1402" y="1"/>
                    <a:pt x="1240" y="1"/>
                  </a:cubicBezTo>
                  <a:cubicBezTo>
                    <a:pt x="1239" y="1"/>
                    <a:pt x="1237" y="1"/>
                    <a:pt x="123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85800"/>
              <a:endParaRPr sz="1800">
                <a:solidFill>
                  <a:srgbClr val="000000"/>
                </a:solidFill>
              </a:endParaRPr>
            </a:p>
          </p:txBody>
        </p:sp>
        <p:sp>
          <p:nvSpPr>
            <p:cNvPr id="66" name="Google Shape;73;p2"/>
            <p:cNvSpPr/>
            <p:nvPr/>
          </p:nvSpPr>
          <p:spPr>
            <a:xfrm>
              <a:off x="8087365" y="3649325"/>
              <a:ext cx="112250" cy="148800"/>
            </a:xfrm>
            <a:custGeom>
              <a:avLst/>
              <a:gdLst/>
              <a:ahLst/>
              <a:cxnLst/>
              <a:rect l="l" t="t" r="r" b="b"/>
              <a:pathLst>
                <a:path w="4490" h="5952" extrusionOk="0">
                  <a:moveTo>
                    <a:pt x="2173" y="550"/>
                  </a:moveTo>
                  <a:cubicBezTo>
                    <a:pt x="2501" y="550"/>
                    <a:pt x="2833" y="659"/>
                    <a:pt x="3115" y="879"/>
                  </a:cubicBezTo>
                  <a:cubicBezTo>
                    <a:pt x="3790" y="1400"/>
                    <a:pt x="3900" y="2291"/>
                    <a:pt x="3852" y="3089"/>
                  </a:cubicBezTo>
                  <a:cubicBezTo>
                    <a:pt x="3821" y="3555"/>
                    <a:pt x="3704" y="4027"/>
                    <a:pt x="3498" y="4449"/>
                  </a:cubicBezTo>
                  <a:cubicBezTo>
                    <a:pt x="3360" y="4727"/>
                    <a:pt x="3148" y="4973"/>
                    <a:pt x="2975" y="5234"/>
                  </a:cubicBezTo>
                  <a:lnTo>
                    <a:pt x="2975" y="5234"/>
                  </a:lnTo>
                  <a:cubicBezTo>
                    <a:pt x="2831" y="5015"/>
                    <a:pt x="2621" y="4843"/>
                    <a:pt x="2406" y="4682"/>
                  </a:cubicBezTo>
                  <a:cubicBezTo>
                    <a:pt x="2046" y="4408"/>
                    <a:pt x="1697" y="4138"/>
                    <a:pt x="1416" y="3777"/>
                  </a:cubicBezTo>
                  <a:cubicBezTo>
                    <a:pt x="846" y="3055"/>
                    <a:pt x="422" y="1989"/>
                    <a:pt x="1008" y="1157"/>
                  </a:cubicBezTo>
                  <a:cubicBezTo>
                    <a:pt x="1294" y="752"/>
                    <a:pt x="1729" y="550"/>
                    <a:pt x="2173" y="550"/>
                  </a:cubicBezTo>
                  <a:close/>
                  <a:moveTo>
                    <a:pt x="2151" y="0"/>
                  </a:moveTo>
                  <a:cubicBezTo>
                    <a:pt x="1780" y="0"/>
                    <a:pt x="1411" y="104"/>
                    <a:pt x="1087" y="331"/>
                  </a:cubicBezTo>
                  <a:cubicBezTo>
                    <a:pt x="182" y="961"/>
                    <a:pt x="0" y="2088"/>
                    <a:pt x="381" y="3078"/>
                  </a:cubicBezTo>
                  <a:cubicBezTo>
                    <a:pt x="604" y="3654"/>
                    <a:pt x="949" y="4185"/>
                    <a:pt x="1392" y="4617"/>
                  </a:cubicBezTo>
                  <a:cubicBezTo>
                    <a:pt x="1806" y="5025"/>
                    <a:pt x="2355" y="5295"/>
                    <a:pt x="2642" y="5816"/>
                  </a:cubicBezTo>
                  <a:cubicBezTo>
                    <a:pt x="2694" y="5911"/>
                    <a:pt x="2775" y="5951"/>
                    <a:pt x="2858" y="5951"/>
                  </a:cubicBezTo>
                  <a:cubicBezTo>
                    <a:pt x="2989" y="5951"/>
                    <a:pt x="3123" y="5849"/>
                    <a:pt x="3141" y="5705"/>
                  </a:cubicBezTo>
                  <a:lnTo>
                    <a:pt x="3141" y="5705"/>
                  </a:lnTo>
                  <a:cubicBezTo>
                    <a:pt x="3482" y="5506"/>
                    <a:pt x="3732" y="5109"/>
                    <a:pt x="3910" y="4781"/>
                  </a:cubicBezTo>
                  <a:cubicBezTo>
                    <a:pt x="4146" y="4340"/>
                    <a:pt x="4297" y="3856"/>
                    <a:pt x="4362" y="3360"/>
                  </a:cubicBezTo>
                  <a:cubicBezTo>
                    <a:pt x="4489" y="2435"/>
                    <a:pt x="4376" y="1369"/>
                    <a:pt x="3701" y="670"/>
                  </a:cubicBezTo>
                  <a:cubicBezTo>
                    <a:pt x="3292" y="246"/>
                    <a:pt x="2720" y="0"/>
                    <a:pt x="215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85800"/>
              <a:endParaRPr sz="1800">
                <a:solidFill>
                  <a:srgbClr val="000000"/>
                </a:solidFill>
              </a:endParaRPr>
            </a:p>
          </p:txBody>
        </p:sp>
        <p:sp>
          <p:nvSpPr>
            <p:cNvPr id="67" name="Google Shape;74;p2"/>
            <p:cNvSpPr/>
            <p:nvPr/>
          </p:nvSpPr>
          <p:spPr>
            <a:xfrm>
              <a:off x="8135340" y="3759525"/>
              <a:ext cx="40350" cy="41325"/>
            </a:xfrm>
            <a:custGeom>
              <a:avLst/>
              <a:gdLst/>
              <a:ahLst/>
              <a:cxnLst/>
              <a:rect l="l" t="t" r="r" b="b"/>
              <a:pathLst>
                <a:path w="1614" h="1653" extrusionOk="0">
                  <a:moveTo>
                    <a:pt x="465" y="703"/>
                  </a:moveTo>
                  <a:cubicBezTo>
                    <a:pt x="465" y="703"/>
                    <a:pt x="468" y="705"/>
                    <a:pt x="473" y="709"/>
                  </a:cubicBezTo>
                  <a:cubicBezTo>
                    <a:pt x="474" y="710"/>
                    <a:pt x="475" y="711"/>
                    <a:pt x="476" y="712"/>
                  </a:cubicBezTo>
                  <a:lnTo>
                    <a:pt x="476" y="712"/>
                  </a:lnTo>
                  <a:cubicBezTo>
                    <a:pt x="469" y="706"/>
                    <a:pt x="465" y="703"/>
                    <a:pt x="465" y="703"/>
                  </a:cubicBezTo>
                  <a:close/>
                  <a:moveTo>
                    <a:pt x="1270" y="738"/>
                  </a:moveTo>
                  <a:cubicBezTo>
                    <a:pt x="1270" y="743"/>
                    <a:pt x="1269" y="752"/>
                    <a:pt x="1268" y="764"/>
                  </a:cubicBezTo>
                  <a:lnTo>
                    <a:pt x="1268" y="754"/>
                  </a:lnTo>
                  <a:cubicBezTo>
                    <a:pt x="1268" y="749"/>
                    <a:pt x="1269" y="745"/>
                    <a:pt x="1269" y="742"/>
                  </a:cubicBezTo>
                  <a:lnTo>
                    <a:pt x="1269" y="742"/>
                  </a:lnTo>
                  <a:cubicBezTo>
                    <a:pt x="1269" y="741"/>
                    <a:pt x="1270" y="739"/>
                    <a:pt x="1270" y="738"/>
                  </a:cubicBezTo>
                  <a:close/>
                  <a:moveTo>
                    <a:pt x="1235" y="0"/>
                  </a:moveTo>
                  <a:cubicBezTo>
                    <a:pt x="1063" y="0"/>
                    <a:pt x="946" y="99"/>
                    <a:pt x="868" y="230"/>
                  </a:cubicBezTo>
                  <a:lnTo>
                    <a:pt x="868" y="230"/>
                  </a:lnTo>
                  <a:cubicBezTo>
                    <a:pt x="784" y="170"/>
                    <a:pt x="685" y="132"/>
                    <a:pt x="576" y="123"/>
                  </a:cubicBezTo>
                  <a:cubicBezTo>
                    <a:pt x="564" y="123"/>
                    <a:pt x="552" y="122"/>
                    <a:pt x="540" y="122"/>
                  </a:cubicBezTo>
                  <a:cubicBezTo>
                    <a:pt x="330" y="122"/>
                    <a:pt x="127" y="262"/>
                    <a:pt x="69" y="466"/>
                  </a:cubicBezTo>
                  <a:cubicBezTo>
                    <a:pt x="1" y="713"/>
                    <a:pt x="178" y="905"/>
                    <a:pt x="312" y="1086"/>
                  </a:cubicBezTo>
                  <a:cubicBezTo>
                    <a:pt x="377" y="1172"/>
                    <a:pt x="436" y="1257"/>
                    <a:pt x="501" y="1340"/>
                  </a:cubicBezTo>
                  <a:cubicBezTo>
                    <a:pt x="583" y="1453"/>
                    <a:pt x="695" y="1552"/>
                    <a:pt x="815" y="1621"/>
                  </a:cubicBezTo>
                  <a:cubicBezTo>
                    <a:pt x="853" y="1643"/>
                    <a:pt x="893" y="1653"/>
                    <a:pt x="931" y="1653"/>
                  </a:cubicBezTo>
                  <a:cubicBezTo>
                    <a:pt x="1076" y="1653"/>
                    <a:pt x="1203" y="1510"/>
                    <a:pt x="1165" y="1350"/>
                  </a:cubicBezTo>
                  <a:cubicBezTo>
                    <a:pt x="1165" y="1350"/>
                    <a:pt x="1165" y="1349"/>
                    <a:pt x="1164" y="1348"/>
                  </a:cubicBezTo>
                  <a:lnTo>
                    <a:pt x="1164" y="1348"/>
                  </a:lnTo>
                  <a:cubicBezTo>
                    <a:pt x="1204" y="1329"/>
                    <a:pt x="1240" y="1304"/>
                    <a:pt x="1268" y="1278"/>
                  </a:cubicBezTo>
                  <a:cubicBezTo>
                    <a:pt x="1333" y="1220"/>
                    <a:pt x="1402" y="1145"/>
                    <a:pt x="1446" y="1069"/>
                  </a:cubicBezTo>
                  <a:cubicBezTo>
                    <a:pt x="1538" y="908"/>
                    <a:pt x="1584" y="729"/>
                    <a:pt x="1604" y="549"/>
                  </a:cubicBezTo>
                  <a:cubicBezTo>
                    <a:pt x="1614" y="456"/>
                    <a:pt x="1614" y="359"/>
                    <a:pt x="1593" y="271"/>
                  </a:cubicBezTo>
                  <a:cubicBezTo>
                    <a:pt x="1552" y="113"/>
                    <a:pt x="1402" y="3"/>
                    <a:pt x="1241" y="0"/>
                  </a:cubicBezTo>
                  <a:cubicBezTo>
                    <a:pt x="1239" y="0"/>
                    <a:pt x="1237" y="0"/>
                    <a:pt x="123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85800"/>
              <a:endParaRPr sz="1800">
                <a:solidFill>
                  <a:srgbClr val="000000"/>
                </a:solidFill>
              </a:endParaRPr>
            </a:p>
          </p:txBody>
        </p:sp>
        <p:sp>
          <p:nvSpPr>
            <p:cNvPr id="68" name="Google Shape;75;p2"/>
            <p:cNvSpPr/>
            <p:nvPr/>
          </p:nvSpPr>
          <p:spPr>
            <a:xfrm>
              <a:off x="8334565" y="3687200"/>
              <a:ext cx="110275" cy="150400"/>
            </a:xfrm>
            <a:custGeom>
              <a:avLst/>
              <a:gdLst/>
              <a:ahLst/>
              <a:cxnLst/>
              <a:rect l="l" t="t" r="r" b="b"/>
              <a:pathLst>
                <a:path w="4411" h="6016" extrusionOk="0">
                  <a:moveTo>
                    <a:pt x="2113" y="554"/>
                  </a:moveTo>
                  <a:cubicBezTo>
                    <a:pt x="2581" y="554"/>
                    <a:pt x="3042" y="788"/>
                    <a:pt x="3345" y="1197"/>
                  </a:cubicBezTo>
                  <a:cubicBezTo>
                    <a:pt x="3832" y="1851"/>
                    <a:pt x="3735" y="2739"/>
                    <a:pt x="3519" y="3479"/>
                  </a:cubicBezTo>
                  <a:cubicBezTo>
                    <a:pt x="3396" y="3907"/>
                    <a:pt x="3198" y="4315"/>
                    <a:pt x="2927" y="4668"/>
                  </a:cubicBezTo>
                  <a:cubicBezTo>
                    <a:pt x="2736" y="4918"/>
                    <a:pt x="2478" y="5116"/>
                    <a:pt x="2254" y="5337"/>
                  </a:cubicBezTo>
                  <a:lnTo>
                    <a:pt x="2254" y="5337"/>
                  </a:lnTo>
                  <a:cubicBezTo>
                    <a:pt x="2154" y="5081"/>
                    <a:pt x="1974" y="4859"/>
                    <a:pt x="1782" y="4647"/>
                  </a:cubicBezTo>
                  <a:cubicBezTo>
                    <a:pt x="1460" y="4288"/>
                    <a:pt x="1169" y="3924"/>
                    <a:pt x="963" y="3483"/>
                  </a:cubicBezTo>
                  <a:cubicBezTo>
                    <a:pt x="573" y="2640"/>
                    <a:pt x="429" y="1498"/>
                    <a:pt x="1248" y="858"/>
                  </a:cubicBezTo>
                  <a:cubicBezTo>
                    <a:pt x="1512" y="650"/>
                    <a:pt x="1814" y="554"/>
                    <a:pt x="2113" y="554"/>
                  </a:cubicBezTo>
                  <a:close/>
                  <a:moveTo>
                    <a:pt x="2114" y="0"/>
                  </a:moveTo>
                  <a:cubicBezTo>
                    <a:pt x="1944" y="0"/>
                    <a:pt x="1772" y="24"/>
                    <a:pt x="1601" y="73"/>
                  </a:cubicBezTo>
                  <a:cubicBezTo>
                    <a:pt x="518" y="392"/>
                    <a:pt x="1" y="1471"/>
                    <a:pt x="121" y="2540"/>
                  </a:cubicBezTo>
                  <a:cubicBezTo>
                    <a:pt x="193" y="3164"/>
                    <a:pt x="419" y="3777"/>
                    <a:pt x="758" y="4308"/>
                  </a:cubicBezTo>
                  <a:cubicBezTo>
                    <a:pt x="1087" y="4826"/>
                    <a:pt x="1618" y="5226"/>
                    <a:pt x="1806" y="5826"/>
                  </a:cubicBezTo>
                  <a:cubicBezTo>
                    <a:pt x="1847" y="5954"/>
                    <a:pt x="1961" y="6015"/>
                    <a:pt x="2074" y="6015"/>
                  </a:cubicBezTo>
                  <a:cubicBezTo>
                    <a:pt x="2189" y="6015"/>
                    <a:pt x="2303" y="5950"/>
                    <a:pt x="2331" y="5824"/>
                  </a:cubicBezTo>
                  <a:lnTo>
                    <a:pt x="2331" y="5824"/>
                  </a:lnTo>
                  <a:cubicBezTo>
                    <a:pt x="2692" y="5699"/>
                    <a:pt x="3003" y="5383"/>
                    <a:pt x="3235" y="5107"/>
                  </a:cubicBezTo>
                  <a:cubicBezTo>
                    <a:pt x="3544" y="4740"/>
                    <a:pt x="3780" y="4329"/>
                    <a:pt x="3951" y="3883"/>
                  </a:cubicBezTo>
                  <a:cubicBezTo>
                    <a:pt x="4284" y="3023"/>
                    <a:pt x="4411" y="1933"/>
                    <a:pt x="3938" y="1108"/>
                  </a:cubicBezTo>
                  <a:cubicBezTo>
                    <a:pt x="3561" y="450"/>
                    <a:pt x="2859" y="0"/>
                    <a:pt x="211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85800"/>
              <a:endParaRPr sz="1800">
                <a:solidFill>
                  <a:srgbClr val="000000"/>
                </a:solidFill>
              </a:endParaRPr>
            </a:p>
          </p:txBody>
        </p:sp>
        <p:sp>
          <p:nvSpPr>
            <p:cNvPr id="69" name="Google Shape;76;p2"/>
            <p:cNvSpPr/>
            <p:nvPr/>
          </p:nvSpPr>
          <p:spPr>
            <a:xfrm>
              <a:off x="8367140" y="3800550"/>
              <a:ext cx="39825" cy="39750"/>
            </a:xfrm>
            <a:custGeom>
              <a:avLst/>
              <a:gdLst/>
              <a:ahLst/>
              <a:cxnLst/>
              <a:rect l="l" t="t" r="r" b="b"/>
              <a:pathLst>
                <a:path w="1593" h="1590" extrusionOk="0">
                  <a:moveTo>
                    <a:pt x="1038" y="376"/>
                  </a:moveTo>
                  <a:cubicBezTo>
                    <a:pt x="1038" y="376"/>
                    <a:pt x="1038" y="378"/>
                    <a:pt x="1037" y="382"/>
                  </a:cubicBezTo>
                  <a:lnTo>
                    <a:pt x="1037" y="382"/>
                  </a:lnTo>
                  <a:cubicBezTo>
                    <a:pt x="1038" y="378"/>
                    <a:pt x="1038" y="376"/>
                    <a:pt x="1038" y="376"/>
                  </a:cubicBezTo>
                  <a:close/>
                  <a:moveTo>
                    <a:pt x="627" y="432"/>
                  </a:moveTo>
                  <a:cubicBezTo>
                    <a:pt x="626" y="435"/>
                    <a:pt x="626" y="438"/>
                    <a:pt x="626" y="441"/>
                  </a:cubicBezTo>
                  <a:lnTo>
                    <a:pt x="626" y="441"/>
                  </a:lnTo>
                  <a:cubicBezTo>
                    <a:pt x="626" y="441"/>
                    <a:pt x="625" y="440"/>
                    <a:pt x="625" y="440"/>
                  </a:cubicBezTo>
                  <a:lnTo>
                    <a:pt x="625" y="440"/>
                  </a:lnTo>
                  <a:cubicBezTo>
                    <a:pt x="626" y="437"/>
                    <a:pt x="626" y="435"/>
                    <a:pt x="627" y="432"/>
                  </a:cubicBezTo>
                  <a:close/>
                  <a:moveTo>
                    <a:pt x="617" y="432"/>
                  </a:moveTo>
                  <a:cubicBezTo>
                    <a:pt x="619" y="437"/>
                    <a:pt x="620" y="441"/>
                    <a:pt x="622" y="445"/>
                  </a:cubicBezTo>
                  <a:lnTo>
                    <a:pt x="622" y="445"/>
                  </a:lnTo>
                  <a:cubicBezTo>
                    <a:pt x="622" y="445"/>
                    <a:pt x="622" y="445"/>
                    <a:pt x="622" y="446"/>
                  </a:cubicBezTo>
                  <a:lnTo>
                    <a:pt x="622" y="446"/>
                  </a:lnTo>
                  <a:cubicBezTo>
                    <a:pt x="620" y="441"/>
                    <a:pt x="618" y="437"/>
                    <a:pt x="617" y="432"/>
                  </a:cubicBezTo>
                  <a:close/>
                  <a:moveTo>
                    <a:pt x="399" y="562"/>
                  </a:moveTo>
                  <a:cubicBezTo>
                    <a:pt x="400" y="562"/>
                    <a:pt x="404" y="568"/>
                    <a:pt x="414" y="585"/>
                  </a:cubicBezTo>
                  <a:lnTo>
                    <a:pt x="414" y="585"/>
                  </a:lnTo>
                  <a:cubicBezTo>
                    <a:pt x="413" y="584"/>
                    <a:pt x="413" y="584"/>
                    <a:pt x="413" y="584"/>
                  </a:cubicBezTo>
                  <a:lnTo>
                    <a:pt x="413" y="584"/>
                  </a:lnTo>
                  <a:cubicBezTo>
                    <a:pt x="406" y="574"/>
                    <a:pt x="399" y="562"/>
                    <a:pt x="399" y="562"/>
                  </a:cubicBezTo>
                  <a:close/>
                  <a:moveTo>
                    <a:pt x="418" y="597"/>
                  </a:moveTo>
                  <a:cubicBezTo>
                    <a:pt x="418" y="597"/>
                    <a:pt x="419" y="597"/>
                    <a:pt x="419" y="597"/>
                  </a:cubicBezTo>
                  <a:lnTo>
                    <a:pt x="419" y="597"/>
                  </a:lnTo>
                  <a:cubicBezTo>
                    <a:pt x="419" y="597"/>
                    <a:pt x="419" y="597"/>
                    <a:pt x="419" y="597"/>
                  </a:cubicBezTo>
                  <a:lnTo>
                    <a:pt x="419" y="597"/>
                  </a:lnTo>
                  <a:cubicBezTo>
                    <a:pt x="419" y="597"/>
                    <a:pt x="418" y="597"/>
                    <a:pt x="418" y="597"/>
                  </a:cubicBezTo>
                  <a:close/>
                  <a:moveTo>
                    <a:pt x="440" y="680"/>
                  </a:moveTo>
                  <a:cubicBezTo>
                    <a:pt x="440" y="680"/>
                    <a:pt x="440" y="680"/>
                    <a:pt x="440" y="680"/>
                  </a:cubicBezTo>
                  <a:lnTo>
                    <a:pt x="440" y="680"/>
                  </a:lnTo>
                  <a:cubicBezTo>
                    <a:pt x="440" y="681"/>
                    <a:pt x="440" y="682"/>
                    <a:pt x="440" y="682"/>
                  </a:cubicBezTo>
                  <a:lnTo>
                    <a:pt x="440" y="682"/>
                  </a:lnTo>
                  <a:cubicBezTo>
                    <a:pt x="440" y="681"/>
                    <a:pt x="440" y="681"/>
                    <a:pt x="440" y="680"/>
                  </a:cubicBezTo>
                  <a:close/>
                  <a:moveTo>
                    <a:pt x="486" y="0"/>
                  </a:moveTo>
                  <a:cubicBezTo>
                    <a:pt x="256" y="0"/>
                    <a:pt x="51" y="157"/>
                    <a:pt x="21" y="391"/>
                  </a:cubicBezTo>
                  <a:cubicBezTo>
                    <a:pt x="0" y="524"/>
                    <a:pt x="44" y="638"/>
                    <a:pt x="99" y="758"/>
                  </a:cubicBezTo>
                  <a:cubicBezTo>
                    <a:pt x="137" y="833"/>
                    <a:pt x="174" y="912"/>
                    <a:pt x="209" y="990"/>
                  </a:cubicBezTo>
                  <a:cubicBezTo>
                    <a:pt x="250" y="1076"/>
                    <a:pt x="284" y="1172"/>
                    <a:pt x="332" y="1254"/>
                  </a:cubicBezTo>
                  <a:cubicBezTo>
                    <a:pt x="391" y="1350"/>
                    <a:pt x="465" y="1446"/>
                    <a:pt x="548" y="1522"/>
                  </a:cubicBezTo>
                  <a:cubicBezTo>
                    <a:pt x="596" y="1565"/>
                    <a:pt x="654" y="1590"/>
                    <a:pt x="714" y="1590"/>
                  </a:cubicBezTo>
                  <a:cubicBezTo>
                    <a:pt x="745" y="1590"/>
                    <a:pt x="777" y="1583"/>
                    <a:pt x="808" y="1569"/>
                  </a:cubicBezTo>
                  <a:cubicBezTo>
                    <a:pt x="891" y="1535"/>
                    <a:pt x="956" y="1446"/>
                    <a:pt x="952" y="1354"/>
                  </a:cubicBezTo>
                  <a:cubicBezTo>
                    <a:pt x="952" y="1347"/>
                    <a:pt x="952" y="1341"/>
                    <a:pt x="952" y="1334"/>
                  </a:cubicBezTo>
                  <a:lnTo>
                    <a:pt x="952" y="1334"/>
                  </a:lnTo>
                  <a:cubicBezTo>
                    <a:pt x="993" y="1324"/>
                    <a:pt x="1032" y="1308"/>
                    <a:pt x="1065" y="1288"/>
                  </a:cubicBezTo>
                  <a:cubicBezTo>
                    <a:pt x="1137" y="1247"/>
                    <a:pt x="1216" y="1193"/>
                    <a:pt x="1271" y="1131"/>
                  </a:cubicBezTo>
                  <a:cubicBezTo>
                    <a:pt x="1394" y="997"/>
                    <a:pt x="1480" y="833"/>
                    <a:pt x="1538" y="662"/>
                  </a:cubicBezTo>
                  <a:cubicBezTo>
                    <a:pt x="1566" y="576"/>
                    <a:pt x="1586" y="483"/>
                    <a:pt x="1590" y="394"/>
                  </a:cubicBezTo>
                  <a:cubicBezTo>
                    <a:pt x="1593" y="227"/>
                    <a:pt x="1476" y="79"/>
                    <a:pt x="1316" y="34"/>
                  </a:cubicBezTo>
                  <a:cubicBezTo>
                    <a:pt x="1281" y="24"/>
                    <a:pt x="1246" y="19"/>
                    <a:pt x="1212" y="19"/>
                  </a:cubicBezTo>
                  <a:cubicBezTo>
                    <a:pt x="1105" y="19"/>
                    <a:pt x="1004" y="65"/>
                    <a:pt x="921" y="137"/>
                  </a:cubicBezTo>
                  <a:cubicBezTo>
                    <a:pt x="908" y="148"/>
                    <a:pt x="896" y="160"/>
                    <a:pt x="885" y="172"/>
                  </a:cubicBezTo>
                  <a:lnTo>
                    <a:pt x="885" y="172"/>
                  </a:lnTo>
                  <a:cubicBezTo>
                    <a:pt x="784" y="65"/>
                    <a:pt x="642" y="0"/>
                    <a:pt x="493" y="0"/>
                  </a:cubicBezTo>
                  <a:cubicBezTo>
                    <a:pt x="491" y="0"/>
                    <a:pt x="489" y="0"/>
                    <a:pt x="48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85800"/>
              <a:endParaRPr sz="1800">
                <a:solidFill>
                  <a:srgbClr val="000000"/>
                </a:solidFill>
              </a:endParaRPr>
            </a:p>
          </p:txBody>
        </p:sp>
        <p:sp>
          <p:nvSpPr>
            <p:cNvPr id="70" name="Google Shape;77;p2"/>
            <p:cNvSpPr/>
            <p:nvPr/>
          </p:nvSpPr>
          <p:spPr>
            <a:xfrm>
              <a:off x="7638025" y="4020350"/>
              <a:ext cx="483050" cy="269625"/>
            </a:xfrm>
            <a:custGeom>
              <a:avLst/>
              <a:gdLst/>
              <a:ahLst/>
              <a:cxnLst/>
              <a:rect l="l" t="t" r="r" b="b"/>
              <a:pathLst>
                <a:path w="19322" h="10785" extrusionOk="0">
                  <a:moveTo>
                    <a:pt x="172" y="0"/>
                  </a:moveTo>
                  <a:cubicBezTo>
                    <a:pt x="87" y="0"/>
                    <a:pt x="0" y="94"/>
                    <a:pt x="52" y="195"/>
                  </a:cubicBezTo>
                  <a:cubicBezTo>
                    <a:pt x="1659" y="3396"/>
                    <a:pt x="4099" y="6229"/>
                    <a:pt x="7261" y="7970"/>
                  </a:cubicBezTo>
                  <a:cubicBezTo>
                    <a:pt x="10560" y="9788"/>
                    <a:pt x="14260" y="10784"/>
                    <a:pt x="18017" y="10784"/>
                  </a:cubicBezTo>
                  <a:cubicBezTo>
                    <a:pt x="18287" y="10784"/>
                    <a:pt x="18558" y="10779"/>
                    <a:pt x="18829" y="10769"/>
                  </a:cubicBezTo>
                  <a:cubicBezTo>
                    <a:pt x="19310" y="10748"/>
                    <a:pt x="19322" y="10001"/>
                    <a:pt x="18851" y="10001"/>
                  </a:cubicBezTo>
                  <a:cubicBezTo>
                    <a:pt x="18843" y="10001"/>
                    <a:pt x="18836" y="10001"/>
                    <a:pt x="18829" y="10001"/>
                  </a:cubicBezTo>
                  <a:cubicBezTo>
                    <a:pt x="18487" y="10018"/>
                    <a:pt x="18145" y="10026"/>
                    <a:pt x="17802" y="10026"/>
                  </a:cubicBezTo>
                  <a:cubicBezTo>
                    <a:pt x="14252" y="10026"/>
                    <a:pt x="10684" y="9142"/>
                    <a:pt x="7528" y="7514"/>
                  </a:cubicBezTo>
                  <a:cubicBezTo>
                    <a:pt x="4335" y="5863"/>
                    <a:pt x="1984" y="3186"/>
                    <a:pt x="275" y="65"/>
                  </a:cubicBezTo>
                  <a:cubicBezTo>
                    <a:pt x="249" y="19"/>
                    <a:pt x="211" y="0"/>
                    <a:pt x="17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85800"/>
              <a:endParaRPr sz="1800">
                <a:solidFill>
                  <a:srgbClr val="000000"/>
                </a:solidFill>
              </a:endParaRPr>
            </a:p>
          </p:txBody>
        </p:sp>
        <p:sp>
          <p:nvSpPr>
            <p:cNvPr id="71" name="Google Shape;78;p2"/>
            <p:cNvSpPr/>
            <p:nvPr/>
          </p:nvSpPr>
          <p:spPr>
            <a:xfrm rot="130776">
              <a:off x="8057862" y="4250765"/>
              <a:ext cx="991989" cy="1404774"/>
            </a:xfrm>
            <a:custGeom>
              <a:avLst/>
              <a:gdLst/>
              <a:ahLst/>
              <a:cxnLst/>
              <a:rect l="l" t="t" r="r" b="b"/>
              <a:pathLst>
                <a:path w="147951" h="209516" extrusionOk="0">
                  <a:moveTo>
                    <a:pt x="686" y="0"/>
                  </a:moveTo>
                  <a:cubicBezTo>
                    <a:pt x="333" y="0"/>
                    <a:pt x="1" y="505"/>
                    <a:pt x="299" y="887"/>
                  </a:cubicBezTo>
                  <a:cubicBezTo>
                    <a:pt x="12779" y="16811"/>
                    <a:pt x="23736" y="34222"/>
                    <a:pt x="33810" y="51746"/>
                  </a:cubicBezTo>
                  <a:cubicBezTo>
                    <a:pt x="42611" y="67053"/>
                    <a:pt x="50718" y="82719"/>
                    <a:pt x="58656" y="98487"/>
                  </a:cubicBezTo>
                  <a:cubicBezTo>
                    <a:pt x="72389" y="125765"/>
                    <a:pt x="85924" y="153782"/>
                    <a:pt x="106138" y="176984"/>
                  </a:cubicBezTo>
                  <a:cubicBezTo>
                    <a:pt x="117497" y="190023"/>
                    <a:pt x="130867" y="201116"/>
                    <a:pt x="146076" y="209386"/>
                  </a:cubicBezTo>
                  <a:cubicBezTo>
                    <a:pt x="146241" y="209476"/>
                    <a:pt x="146403" y="209515"/>
                    <a:pt x="146555" y="209515"/>
                  </a:cubicBezTo>
                  <a:cubicBezTo>
                    <a:pt x="147409" y="209515"/>
                    <a:pt x="147951" y="208272"/>
                    <a:pt x="147053" y="207719"/>
                  </a:cubicBezTo>
                  <a:cubicBezTo>
                    <a:pt x="133835" y="199601"/>
                    <a:pt x="121640" y="189902"/>
                    <a:pt x="111121" y="178480"/>
                  </a:cubicBezTo>
                  <a:cubicBezTo>
                    <a:pt x="101086" y="167589"/>
                    <a:pt x="92659" y="155356"/>
                    <a:pt x="85115" y="142638"/>
                  </a:cubicBezTo>
                  <a:cubicBezTo>
                    <a:pt x="68219" y="114141"/>
                    <a:pt x="54912" y="83668"/>
                    <a:pt x="38425" y="54929"/>
                  </a:cubicBezTo>
                  <a:cubicBezTo>
                    <a:pt x="33150" y="45740"/>
                    <a:pt x="27539" y="36736"/>
                    <a:pt x="21643" y="27935"/>
                  </a:cubicBezTo>
                  <a:cubicBezTo>
                    <a:pt x="15207" y="18329"/>
                    <a:pt x="8136" y="9267"/>
                    <a:pt x="1010" y="176"/>
                  </a:cubicBezTo>
                  <a:cubicBezTo>
                    <a:pt x="913" y="52"/>
                    <a:pt x="798" y="0"/>
                    <a:pt x="68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85800"/>
              <a:endParaRPr sz="1800">
                <a:solidFill>
                  <a:srgbClr val="000000"/>
                </a:solidFill>
              </a:endParaRPr>
            </a:p>
          </p:txBody>
        </p:sp>
      </p:grpSp>
      <p:grpSp>
        <p:nvGrpSpPr>
          <p:cNvPr id="72" name="Google Shape;79;p2"/>
          <p:cNvGrpSpPr/>
          <p:nvPr/>
        </p:nvGrpSpPr>
        <p:grpSpPr>
          <a:xfrm rot="-4692804" flipH="1">
            <a:off x="7842382" y="3855273"/>
            <a:ext cx="1210428" cy="1627687"/>
            <a:chOff x="7570415" y="3649325"/>
            <a:chExt cx="1505790" cy="2024569"/>
          </a:xfrm>
        </p:grpSpPr>
        <p:sp>
          <p:nvSpPr>
            <p:cNvPr id="73" name="Google Shape;80;p2"/>
            <p:cNvSpPr/>
            <p:nvPr/>
          </p:nvSpPr>
          <p:spPr>
            <a:xfrm>
              <a:off x="7751215" y="3932225"/>
              <a:ext cx="373150" cy="359000"/>
            </a:xfrm>
            <a:custGeom>
              <a:avLst/>
              <a:gdLst/>
              <a:ahLst/>
              <a:cxnLst/>
              <a:rect l="l" t="t" r="r" b="b"/>
              <a:pathLst>
                <a:path w="14926" h="14360" extrusionOk="0">
                  <a:moveTo>
                    <a:pt x="131" y="1"/>
                  </a:moveTo>
                  <a:cubicBezTo>
                    <a:pt x="64" y="1"/>
                    <a:pt x="0" y="70"/>
                    <a:pt x="43" y="150"/>
                  </a:cubicBezTo>
                  <a:cubicBezTo>
                    <a:pt x="951" y="1867"/>
                    <a:pt x="1657" y="3679"/>
                    <a:pt x="2723" y="5310"/>
                  </a:cubicBezTo>
                  <a:cubicBezTo>
                    <a:pt x="3640" y="6708"/>
                    <a:pt x="4709" y="8006"/>
                    <a:pt x="5919" y="9165"/>
                  </a:cubicBezTo>
                  <a:cubicBezTo>
                    <a:pt x="8341" y="11488"/>
                    <a:pt x="11254" y="13259"/>
                    <a:pt x="14433" y="14342"/>
                  </a:cubicBezTo>
                  <a:cubicBezTo>
                    <a:pt x="14468" y="14354"/>
                    <a:pt x="14502" y="14360"/>
                    <a:pt x="14533" y="14360"/>
                  </a:cubicBezTo>
                  <a:cubicBezTo>
                    <a:pt x="14826" y="14360"/>
                    <a:pt x="14925" y="13871"/>
                    <a:pt x="14591" y="13759"/>
                  </a:cubicBezTo>
                  <a:cubicBezTo>
                    <a:pt x="11446" y="12698"/>
                    <a:pt x="8561" y="10933"/>
                    <a:pt x="6180" y="8623"/>
                  </a:cubicBezTo>
                  <a:cubicBezTo>
                    <a:pt x="5011" y="7492"/>
                    <a:pt x="3952" y="6246"/>
                    <a:pt x="3052" y="4892"/>
                  </a:cubicBezTo>
                  <a:cubicBezTo>
                    <a:pt x="2010" y="3333"/>
                    <a:pt x="1259" y="1603"/>
                    <a:pt x="215" y="47"/>
                  </a:cubicBezTo>
                  <a:cubicBezTo>
                    <a:pt x="192" y="14"/>
                    <a:pt x="161" y="1"/>
                    <a:pt x="13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85800"/>
              <a:endParaRPr sz="1800">
                <a:solidFill>
                  <a:srgbClr val="000000"/>
                </a:solidFill>
              </a:endParaRPr>
            </a:p>
          </p:txBody>
        </p:sp>
        <p:sp>
          <p:nvSpPr>
            <p:cNvPr id="74" name="Google Shape;81;p2"/>
            <p:cNvSpPr/>
            <p:nvPr/>
          </p:nvSpPr>
          <p:spPr>
            <a:xfrm>
              <a:off x="7847265" y="3853100"/>
              <a:ext cx="270875" cy="437400"/>
            </a:xfrm>
            <a:custGeom>
              <a:avLst/>
              <a:gdLst/>
              <a:ahLst/>
              <a:cxnLst/>
              <a:rect l="l" t="t" r="r" b="b"/>
              <a:pathLst>
                <a:path w="10835" h="17496" extrusionOk="0">
                  <a:moveTo>
                    <a:pt x="110" y="1"/>
                  </a:moveTo>
                  <a:cubicBezTo>
                    <a:pt x="54" y="1"/>
                    <a:pt x="0" y="45"/>
                    <a:pt x="21" y="115"/>
                  </a:cubicBezTo>
                  <a:cubicBezTo>
                    <a:pt x="529" y="1760"/>
                    <a:pt x="1049" y="3370"/>
                    <a:pt x="1748" y="4946"/>
                  </a:cubicBezTo>
                  <a:cubicBezTo>
                    <a:pt x="2447" y="6533"/>
                    <a:pt x="3218" y="8088"/>
                    <a:pt x="4082" y="9588"/>
                  </a:cubicBezTo>
                  <a:cubicBezTo>
                    <a:pt x="4955" y="11103"/>
                    <a:pt x="5894" y="12590"/>
                    <a:pt x="6935" y="13992"/>
                  </a:cubicBezTo>
                  <a:cubicBezTo>
                    <a:pt x="7419" y="14646"/>
                    <a:pt x="7936" y="15273"/>
                    <a:pt x="8515" y="15849"/>
                  </a:cubicBezTo>
                  <a:cubicBezTo>
                    <a:pt x="9084" y="16413"/>
                    <a:pt x="9718" y="17103"/>
                    <a:pt x="10437" y="17469"/>
                  </a:cubicBezTo>
                  <a:cubicBezTo>
                    <a:pt x="10473" y="17487"/>
                    <a:pt x="10508" y="17495"/>
                    <a:pt x="10541" y="17495"/>
                  </a:cubicBezTo>
                  <a:cubicBezTo>
                    <a:pt x="10713" y="17495"/>
                    <a:pt x="10835" y="17285"/>
                    <a:pt x="10697" y="17133"/>
                  </a:cubicBezTo>
                  <a:cubicBezTo>
                    <a:pt x="10153" y="16530"/>
                    <a:pt x="9457" y="16064"/>
                    <a:pt x="8899" y="15461"/>
                  </a:cubicBezTo>
                  <a:cubicBezTo>
                    <a:pt x="8303" y="14814"/>
                    <a:pt x="7754" y="14115"/>
                    <a:pt x="7237" y="13402"/>
                  </a:cubicBezTo>
                  <a:cubicBezTo>
                    <a:pt x="6264" y="12049"/>
                    <a:pt x="5373" y="10633"/>
                    <a:pt x="4541" y="9188"/>
                  </a:cubicBezTo>
                  <a:cubicBezTo>
                    <a:pt x="2872" y="6283"/>
                    <a:pt x="1378" y="3206"/>
                    <a:pt x="200" y="64"/>
                  </a:cubicBezTo>
                  <a:cubicBezTo>
                    <a:pt x="183" y="20"/>
                    <a:pt x="146" y="1"/>
                    <a:pt x="11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85800"/>
              <a:endParaRPr sz="1800">
                <a:solidFill>
                  <a:srgbClr val="000000"/>
                </a:solidFill>
              </a:endParaRPr>
            </a:p>
          </p:txBody>
        </p:sp>
        <p:sp>
          <p:nvSpPr>
            <p:cNvPr id="75" name="Google Shape;82;p2"/>
            <p:cNvSpPr/>
            <p:nvPr/>
          </p:nvSpPr>
          <p:spPr>
            <a:xfrm>
              <a:off x="7948215" y="3844300"/>
              <a:ext cx="176775" cy="444950"/>
            </a:xfrm>
            <a:custGeom>
              <a:avLst/>
              <a:gdLst/>
              <a:ahLst/>
              <a:cxnLst/>
              <a:rect l="l" t="t" r="r" b="b"/>
              <a:pathLst>
                <a:path w="7071" h="17798" extrusionOk="0">
                  <a:moveTo>
                    <a:pt x="128" y="1"/>
                  </a:moveTo>
                  <a:cubicBezTo>
                    <a:pt x="67" y="1"/>
                    <a:pt x="0" y="53"/>
                    <a:pt x="12" y="131"/>
                  </a:cubicBezTo>
                  <a:cubicBezTo>
                    <a:pt x="471" y="3140"/>
                    <a:pt x="1455" y="6045"/>
                    <a:pt x="2599" y="8851"/>
                  </a:cubicBezTo>
                  <a:cubicBezTo>
                    <a:pt x="3795" y="11781"/>
                    <a:pt x="4960" y="14762"/>
                    <a:pt x="6306" y="17622"/>
                  </a:cubicBezTo>
                  <a:cubicBezTo>
                    <a:pt x="6364" y="17746"/>
                    <a:pt x="6476" y="17798"/>
                    <a:pt x="6592" y="17798"/>
                  </a:cubicBezTo>
                  <a:cubicBezTo>
                    <a:pt x="6821" y="17798"/>
                    <a:pt x="7070" y="17596"/>
                    <a:pt x="6968" y="17341"/>
                  </a:cubicBezTo>
                  <a:cubicBezTo>
                    <a:pt x="4676" y="11640"/>
                    <a:pt x="1266" y="6206"/>
                    <a:pt x="215" y="77"/>
                  </a:cubicBezTo>
                  <a:cubicBezTo>
                    <a:pt x="205" y="23"/>
                    <a:pt x="168" y="1"/>
                    <a:pt x="12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85800"/>
              <a:endParaRPr sz="1800">
                <a:solidFill>
                  <a:srgbClr val="000000"/>
                </a:solidFill>
              </a:endParaRPr>
            </a:p>
          </p:txBody>
        </p:sp>
        <p:sp>
          <p:nvSpPr>
            <p:cNvPr id="76" name="Google Shape;83;p2"/>
            <p:cNvSpPr/>
            <p:nvPr/>
          </p:nvSpPr>
          <p:spPr>
            <a:xfrm>
              <a:off x="8043240" y="3881725"/>
              <a:ext cx="87325" cy="412925"/>
            </a:xfrm>
            <a:custGeom>
              <a:avLst/>
              <a:gdLst/>
              <a:ahLst/>
              <a:cxnLst/>
              <a:rect l="l" t="t" r="r" b="b"/>
              <a:pathLst>
                <a:path w="3493" h="16517" extrusionOk="0">
                  <a:moveTo>
                    <a:pt x="157" y="0"/>
                  </a:moveTo>
                  <a:cubicBezTo>
                    <a:pt x="82" y="0"/>
                    <a:pt x="0" y="65"/>
                    <a:pt x="15" y="163"/>
                  </a:cubicBezTo>
                  <a:cubicBezTo>
                    <a:pt x="422" y="2903"/>
                    <a:pt x="1012" y="5617"/>
                    <a:pt x="1485" y="8348"/>
                  </a:cubicBezTo>
                  <a:cubicBezTo>
                    <a:pt x="1721" y="9708"/>
                    <a:pt x="1961" y="11068"/>
                    <a:pt x="2170" y="12432"/>
                  </a:cubicBezTo>
                  <a:cubicBezTo>
                    <a:pt x="2279" y="13168"/>
                    <a:pt x="2379" y="13905"/>
                    <a:pt x="2472" y="14642"/>
                  </a:cubicBezTo>
                  <a:cubicBezTo>
                    <a:pt x="2540" y="15194"/>
                    <a:pt x="2488" y="15893"/>
                    <a:pt x="2773" y="16379"/>
                  </a:cubicBezTo>
                  <a:cubicBezTo>
                    <a:pt x="2829" y="16474"/>
                    <a:pt x="2917" y="16516"/>
                    <a:pt x="3007" y="16516"/>
                  </a:cubicBezTo>
                  <a:cubicBezTo>
                    <a:pt x="3128" y="16516"/>
                    <a:pt x="3250" y="16440"/>
                    <a:pt x="3297" y="16310"/>
                  </a:cubicBezTo>
                  <a:cubicBezTo>
                    <a:pt x="3492" y="15759"/>
                    <a:pt x="3266" y="14998"/>
                    <a:pt x="3187" y="14426"/>
                  </a:cubicBezTo>
                  <a:cubicBezTo>
                    <a:pt x="3105" y="13809"/>
                    <a:pt x="3006" y="13192"/>
                    <a:pt x="2903" y="12580"/>
                  </a:cubicBezTo>
                  <a:cubicBezTo>
                    <a:pt x="2660" y="11147"/>
                    <a:pt x="2372" y="9729"/>
                    <a:pt x="2053" y="8313"/>
                  </a:cubicBezTo>
                  <a:cubicBezTo>
                    <a:pt x="1440" y="5576"/>
                    <a:pt x="823" y="2842"/>
                    <a:pt x="265" y="94"/>
                  </a:cubicBezTo>
                  <a:cubicBezTo>
                    <a:pt x="251" y="28"/>
                    <a:pt x="205" y="0"/>
                    <a:pt x="15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85800"/>
              <a:endParaRPr sz="1800">
                <a:solidFill>
                  <a:srgbClr val="000000"/>
                </a:solidFill>
              </a:endParaRPr>
            </a:p>
          </p:txBody>
        </p:sp>
        <p:sp>
          <p:nvSpPr>
            <p:cNvPr id="77" name="Google Shape;84;p2"/>
            <p:cNvSpPr/>
            <p:nvPr/>
          </p:nvSpPr>
          <p:spPr>
            <a:xfrm>
              <a:off x="8112815" y="3780675"/>
              <a:ext cx="66050" cy="508650"/>
            </a:xfrm>
            <a:custGeom>
              <a:avLst/>
              <a:gdLst/>
              <a:ahLst/>
              <a:cxnLst/>
              <a:rect l="l" t="t" r="r" b="b"/>
              <a:pathLst>
                <a:path w="2642" h="20346" extrusionOk="0">
                  <a:moveTo>
                    <a:pt x="1869" y="1"/>
                  </a:moveTo>
                  <a:cubicBezTo>
                    <a:pt x="1803" y="1"/>
                    <a:pt x="1739" y="43"/>
                    <a:pt x="1740" y="130"/>
                  </a:cubicBezTo>
                  <a:cubicBezTo>
                    <a:pt x="1830" y="3598"/>
                    <a:pt x="1847" y="7072"/>
                    <a:pt x="1892" y="10540"/>
                  </a:cubicBezTo>
                  <a:cubicBezTo>
                    <a:pt x="1905" y="11406"/>
                    <a:pt x="1895" y="12259"/>
                    <a:pt x="1737" y="13116"/>
                  </a:cubicBezTo>
                  <a:cubicBezTo>
                    <a:pt x="1587" y="13904"/>
                    <a:pt x="1381" y="14682"/>
                    <a:pt x="1196" y="15463"/>
                  </a:cubicBezTo>
                  <a:cubicBezTo>
                    <a:pt x="1000" y="16282"/>
                    <a:pt x="812" y="17101"/>
                    <a:pt x="624" y="17920"/>
                  </a:cubicBezTo>
                  <a:cubicBezTo>
                    <a:pt x="453" y="18653"/>
                    <a:pt x="168" y="19359"/>
                    <a:pt x="27" y="20096"/>
                  </a:cubicBezTo>
                  <a:cubicBezTo>
                    <a:pt x="0" y="20240"/>
                    <a:pt x="105" y="20346"/>
                    <a:pt x="224" y="20346"/>
                  </a:cubicBezTo>
                  <a:cubicBezTo>
                    <a:pt x="272" y="20346"/>
                    <a:pt x="322" y="20329"/>
                    <a:pt x="367" y="20291"/>
                  </a:cubicBezTo>
                  <a:cubicBezTo>
                    <a:pt x="932" y="19815"/>
                    <a:pt x="1093" y="19125"/>
                    <a:pt x="1268" y="18434"/>
                  </a:cubicBezTo>
                  <a:cubicBezTo>
                    <a:pt x="1470" y="17632"/>
                    <a:pt x="1652" y="16823"/>
                    <a:pt x="1833" y="16015"/>
                  </a:cubicBezTo>
                  <a:cubicBezTo>
                    <a:pt x="2207" y="14363"/>
                    <a:pt x="2642" y="12739"/>
                    <a:pt x="2573" y="11033"/>
                  </a:cubicBezTo>
                  <a:cubicBezTo>
                    <a:pt x="2433" y="7394"/>
                    <a:pt x="2159" y="3766"/>
                    <a:pt x="2008" y="130"/>
                  </a:cubicBezTo>
                  <a:cubicBezTo>
                    <a:pt x="2004" y="44"/>
                    <a:pt x="1936" y="1"/>
                    <a:pt x="186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85800"/>
              <a:endParaRPr sz="1800">
                <a:solidFill>
                  <a:srgbClr val="000000"/>
                </a:solidFill>
              </a:endParaRPr>
            </a:p>
          </p:txBody>
        </p:sp>
        <p:sp>
          <p:nvSpPr>
            <p:cNvPr id="78" name="Google Shape;85;p2"/>
            <p:cNvSpPr/>
            <p:nvPr/>
          </p:nvSpPr>
          <p:spPr>
            <a:xfrm>
              <a:off x="8114290" y="3825275"/>
              <a:ext cx="273200" cy="461725"/>
            </a:xfrm>
            <a:custGeom>
              <a:avLst/>
              <a:gdLst/>
              <a:ahLst/>
              <a:cxnLst/>
              <a:rect l="l" t="t" r="r" b="b"/>
              <a:pathLst>
                <a:path w="10928" h="18469" extrusionOk="0">
                  <a:moveTo>
                    <a:pt x="10747" y="0"/>
                  </a:moveTo>
                  <a:cubicBezTo>
                    <a:pt x="10690" y="0"/>
                    <a:pt x="10634" y="34"/>
                    <a:pt x="10614" y="111"/>
                  </a:cubicBezTo>
                  <a:cubicBezTo>
                    <a:pt x="9641" y="3572"/>
                    <a:pt x="8239" y="6850"/>
                    <a:pt x="6262" y="9858"/>
                  </a:cubicBezTo>
                  <a:cubicBezTo>
                    <a:pt x="5269" y="11370"/>
                    <a:pt x="4221" y="12843"/>
                    <a:pt x="3196" y="14333"/>
                  </a:cubicBezTo>
                  <a:cubicBezTo>
                    <a:pt x="2709" y="15036"/>
                    <a:pt x="2250" y="15763"/>
                    <a:pt x="1716" y="16430"/>
                  </a:cubicBezTo>
                  <a:cubicBezTo>
                    <a:pt x="1449" y="16763"/>
                    <a:pt x="1161" y="17088"/>
                    <a:pt x="849" y="17383"/>
                  </a:cubicBezTo>
                  <a:cubicBezTo>
                    <a:pt x="565" y="17647"/>
                    <a:pt x="212" y="17801"/>
                    <a:pt x="57" y="18164"/>
                  </a:cubicBezTo>
                  <a:cubicBezTo>
                    <a:pt x="0" y="18297"/>
                    <a:pt x="60" y="18469"/>
                    <a:pt x="224" y="18469"/>
                  </a:cubicBezTo>
                  <a:cubicBezTo>
                    <a:pt x="226" y="18469"/>
                    <a:pt x="228" y="18469"/>
                    <a:pt x="229" y="18469"/>
                  </a:cubicBezTo>
                  <a:cubicBezTo>
                    <a:pt x="880" y="18456"/>
                    <a:pt x="1496" y="17674"/>
                    <a:pt x="1907" y="17229"/>
                  </a:cubicBezTo>
                  <a:cubicBezTo>
                    <a:pt x="2467" y="16626"/>
                    <a:pt x="2960" y="15958"/>
                    <a:pt x="3429" y="15282"/>
                  </a:cubicBezTo>
                  <a:cubicBezTo>
                    <a:pt x="4546" y="13676"/>
                    <a:pt x="5656" y="12055"/>
                    <a:pt x="6729" y="10418"/>
                  </a:cubicBezTo>
                  <a:cubicBezTo>
                    <a:pt x="8778" y="7296"/>
                    <a:pt x="10312" y="3897"/>
                    <a:pt x="10908" y="193"/>
                  </a:cubicBezTo>
                  <a:cubicBezTo>
                    <a:pt x="10927" y="77"/>
                    <a:pt x="10835" y="0"/>
                    <a:pt x="1074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85800"/>
              <a:endParaRPr sz="1800">
                <a:solidFill>
                  <a:srgbClr val="000000"/>
                </a:solidFill>
              </a:endParaRPr>
            </a:p>
          </p:txBody>
        </p:sp>
        <p:sp>
          <p:nvSpPr>
            <p:cNvPr id="79" name="Google Shape;86;p2"/>
            <p:cNvSpPr/>
            <p:nvPr/>
          </p:nvSpPr>
          <p:spPr>
            <a:xfrm>
              <a:off x="7670915" y="3812550"/>
              <a:ext cx="106925" cy="140400"/>
            </a:xfrm>
            <a:custGeom>
              <a:avLst/>
              <a:gdLst/>
              <a:ahLst/>
              <a:cxnLst/>
              <a:rect l="l" t="t" r="r" b="b"/>
              <a:pathLst>
                <a:path w="4277" h="5616" extrusionOk="0">
                  <a:moveTo>
                    <a:pt x="1939" y="543"/>
                  </a:moveTo>
                  <a:cubicBezTo>
                    <a:pt x="2820" y="543"/>
                    <a:pt x="3388" y="1268"/>
                    <a:pt x="3574" y="2087"/>
                  </a:cubicBezTo>
                  <a:cubicBezTo>
                    <a:pt x="3704" y="2672"/>
                    <a:pt x="3686" y="3286"/>
                    <a:pt x="3536" y="3868"/>
                  </a:cubicBezTo>
                  <a:cubicBezTo>
                    <a:pt x="3432" y="4267"/>
                    <a:pt x="3289" y="4654"/>
                    <a:pt x="3319" y="5048"/>
                  </a:cubicBezTo>
                  <a:lnTo>
                    <a:pt x="3319" y="5048"/>
                  </a:lnTo>
                  <a:cubicBezTo>
                    <a:pt x="3084" y="4971"/>
                    <a:pt x="2837" y="4914"/>
                    <a:pt x="2617" y="4804"/>
                  </a:cubicBezTo>
                  <a:cubicBezTo>
                    <a:pt x="2306" y="4646"/>
                    <a:pt x="2032" y="4430"/>
                    <a:pt x="1792" y="4176"/>
                  </a:cubicBezTo>
                  <a:cubicBezTo>
                    <a:pt x="1556" y="3923"/>
                    <a:pt x="1360" y="3639"/>
                    <a:pt x="1182" y="3344"/>
                  </a:cubicBezTo>
                  <a:cubicBezTo>
                    <a:pt x="987" y="3025"/>
                    <a:pt x="778" y="2690"/>
                    <a:pt x="661" y="2334"/>
                  </a:cubicBezTo>
                  <a:cubicBezTo>
                    <a:pt x="394" y="1521"/>
                    <a:pt x="925" y="623"/>
                    <a:pt x="1803" y="548"/>
                  </a:cubicBezTo>
                  <a:cubicBezTo>
                    <a:pt x="1849" y="545"/>
                    <a:pt x="1894" y="543"/>
                    <a:pt x="1939" y="543"/>
                  </a:cubicBezTo>
                  <a:close/>
                  <a:moveTo>
                    <a:pt x="1952" y="0"/>
                  </a:moveTo>
                  <a:cubicBezTo>
                    <a:pt x="1915" y="0"/>
                    <a:pt x="1877" y="1"/>
                    <a:pt x="1840" y="3"/>
                  </a:cubicBezTo>
                  <a:cubicBezTo>
                    <a:pt x="891" y="55"/>
                    <a:pt x="100" y="819"/>
                    <a:pt x="35" y="1771"/>
                  </a:cubicBezTo>
                  <a:cubicBezTo>
                    <a:pt x="0" y="2299"/>
                    <a:pt x="236" y="2782"/>
                    <a:pt x="483" y="3231"/>
                  </a:cubicBezTo>
                  <a:cubicBezTo>
                    <a:pt x="678" y="3591"/>
                    <a:pt x="894" y="3933"/>
                    <a:pt x="1151" y="4252"/>
                  </a:cubicBezTo>
                  <a:cubicBezTo>
                    <a:pt x="1439" y="4611"/>
                    <a:pt x="1785" y="4930"/>
                    <a:pt x="2186" y="5160"/>
                  </a:cubicBezTo>
                  <a:cubicBezTo>
                    <a:pt x="2497" y="5338"/>
                    <a:pt x="2927" y="5529"/>
                    <a:pt x="3322" y="5529"/>
                  </a:cubicBezTo>
                  <a:cubicBezTo>
                    <a:pt x="3367" y="5529"/>
                    <a:pt x="3412" y="5526"/>
                    <a:pt x="3456" y="5521"/>
                  </a:cubicBezTo>
                  <a:lnTo>
                    <a:pt x="3456" y="5521"/>
                  </a:lnTo>
                  <a:cubicBezTo>
                    <a:pt x="3502" y="5588"/>
                    <a:pt x="3564" y="5616"/>
                    <a:pt x="3628" y="5616"/>
                  </a:cubicBezTo>
                  <a:cubicBezTo>
                    <a:pt x="3784" y="5616"/>
                    <a:pt x="3951" y="5449"/>
                    <a:pt x="3923" y="5266"/>
                  </a:cubicBezTo>
                  <a:cubicBezTo>
                    <a:pt x="3838" y="4666"/>
                    <a:pt x="4132" y="4077"/>
                    <a:pt x="4204" y="3488"/>
                  </a:cubicBezTo>
                  <a:cubicBezTo>
                    <a:pt x="4276" y="2895"/>
                    <a:pt x="4228" y="2275"/>
                    <a:pt x="4043" y="1706"/>
                  </a:cubicBezTo>
                  <a:cubicBezTo>
                    <a:pt x="3739" y="767"/>
                    <a:pt x="2975" y="0"/>
                    <a:pt x="195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85800"/>
              <a:endParaRPr sz="1800">
                <a:solidFill>
                  <a:srgbClr val="000000"/>
                </a:solidFill>
              </a:endParaRPr>
            </a:p>
          </p:txBody>
        </p:sp>
        <p:sp>
          <p:nvSpPr>
            <p:cNvPr id="80" name="Google Shape;87;p2"/>
            <p:cNvSpPr/>
            <p:nvPr/>
          </p:nvSpPr>
          <p:spPr>
            <a:xfrm>
              <a:off x="7733840" y="3914225"/>
              <a:ext cx="38925" cy="40125"/>
            </a:xfrm>
            <a:custGeom>
              <a:avLst/>
              <a:gdLst/>
              <a:ahLst/>
              <a:cxnLst/>
              <a:rect l="l" t="t" r="r" b="b"/>
              <a:pathLst>
                <a:path w="1557" h="1605" extrusionOk="0">
                  <a:moveTo>
                    <a:pt x="926" y="487"/>
                  </a:moveTo>
                  <a:cubicBezTo>
                    <a:pt x="926" y="487"/>
                    <a:pt x="926" y="487"/>
                    <a:pt x="926" y="487"/>
                  </a:cubicBezTo>
                  <a:lnTo>
                    <a:pt x="926" y="487"/>
                  </a:lnTo>
                  <a:cubicBezTo>
                    <a:pt x="926" y="487"/>
                    <a:pt x="926" y="487"/>
                    <a:pt x="926" y="487"/>
                  </a:cubicBezTo>
                  <a:close/>
                  <a:moveTo>
                    <a:pt x="1190" y="500"/>
                  </a:moveTo>
                  <a:cubicBezTo>
                    <a:pt x="1189" y="506"/>
                    <a:pt x="1189" y="511"/>
                    <a:pt x="1188" y="517"/>
                  </a:cubicBezTo>
                  <a:lnTo>
                    <a:pt x="1188" y="517"/>
                  </a:lnTo>
                  <a:cubicBezTo>
                    <a:pt x="1188" y="511"/>
                    <a:pt x="1189" y="506"/>
                    <a:pt x="1190" y="500"/>
                  </a:cubicBezTo>
                  <a:close/>
                  <a:moveTo>
                    <a:pt x="1107" y="619"/>
                  </a:moveTo>
                  <a:lnTo>
                    <a:pt x="1107" y="619"/>
                  </a:lnTo>
                  <a:cubicBezTo>
                    <a:pt x="1107" y="619"/>
                    <a:pt x="1107" y="619"/>
                    <a:pt x="1107" y="619"/>
                  </a:cubicBezTo>
                  <a:lnTo>
                    <a:pt x="1107" y="619"/>
                  </a:lnTo>
                  <a:cubicBezTo>
                    <a:pt x="1107" y="619"/>
                    <a:pt x="1107" y="619"/>
                    <a:pt x="1107" y="619"/>
                  </a:cubicBezTo>
                  <a:lnTo>
                    <a:pt x="1107" y="619"/>
                  </a:lnTo>
                  <a:cubicBezTo>
                    <a:pt x="1107" y="619"/>
                    <a:pt x="1107" y="619"/>
                    <a:pt x="1106" y="619"/>
                  </a:cubicBezTo>
                  <a:lnTo>
                    <a:pt x="1106" y="619"/>
                  </a:lnTo>
                  <a:cubicBezTo>
                    <a:pt x="1107" y="619"/>
                    <a:pt x="1107" y="619"/>
                    <a:pt x="1107" y="619"/>
                  </a:cubicBezTo>
                  <a:close/>
                  <a:moveTo>
                    <a:pt x="483" y="965"/>
                  </a:moveTo>
                  <a:cubicBezTo>
                    <a:pt x="489" y="971"/>
                    <a:pt x="495" y="976"/>
                    <a:pt x="501" y="981"/>
                  </a:cubicBezTo>
                  <a:lnTo>
                    <a:pt x="501" y="981"/>
                  </a:lnTo>
                  <a:cubicBezTo>
                    <a:pt x="501" y="982"/>
                    <a:pt x="501" y="982"/>
                    <a:pt x="501" y="982"/>
                  </a:cubicBezTo>
                  <a:cubicBezTo>
                    <a:pt x="500" y="982"/>
                    <a:pt x="495" y="977"/>
                    <a:pt x="483" y="965"/>
                  </a:cubicBezTo>
                  <a:close/>
                  <a:moveTo>
                    <a:pt x="652" y="1133"/>
                  </a:moveTo>
                  <a:cubicBezTo>
                    <a:pt x="653" y="1133"/>
                    <a:pt x="656" y="1136"/>
                    <a:pt x="660" y="1139"/>
                  </a:cubicBezTo>
                  <a:lnTo>
                    <a:pt x="660" y="1139"/>
                  </a:lnTo>
                  <a:cubicBezTo>
                    <a:pt x="662" y="1142"/>
                    <a:pt x="663" y="1145"/>
                    <a:pt x="666" y="1147"/>
                  </a:cubicBezTo>
                  <a:lnTo>
                    <a:pt x="666" y="1147"/>
                  </a:lnTo>
                  <a:cubicBezTo>
                    <a:pt x="655" y="1137"/>
                    <a:pt x="652" y="1133"/>
                    <a:pt x="652" y="1133"/>
                  </a:cubicBezTo>
                  <a:close/>
                  <a:moveTo>
                    <a:pt x="1080" y="0"/>
                  </a:moveTo>
                  <a:cubicBezTo>
                    <a:pt x="1033" y="0"/>
                    <a:pt x="985" y="8"/>
                    <a:pt x="937" y="24"/>
                  </a:cubicBezTo>
                  <a:cubicBezTo>
                    <a:pt x="758" y="83"/>
                    <a:pt x="634" y="217"/>
                    <a:pt x="583" y="386"/>
                  </a:cubicBezTo>
                  <a:lnTo>
                    <a:pt x="583" y="386"/>
                  </a:lnTo>
                  <a:cubicBezTo>
                    <a:pt x="524" y="361"/>
                    <a:pt x="463" y="346"/>
                    <a:pt x="401" y="346"/>
                  </a:cubicBezTo>
                  <a:cubicBezTo>
                    <a:pt x="360" y="346"/>
                    <a:pt x="320" y="353"/>
                    <a:pt x="279" y="367"/>
                  </a:cubicBezTo>
                  <a:cubicBezTo>
                    <a:pt x="124" y="418"/>
                    <a:pt x="1" y="558"/>
                    <a:pt x="5" y="726"/>
                  </a:cubicBezTo>
                  <a:cubicBezTo>
                    <a:pt x="8" y="867"/>
                    <a:pt x="91" y="973"/>
                    <a:pt x="176" y="1072"/>
                  </a:cubicBezTo>
                  <a:cubicBezTo>
                    <a:pt x="282" y="1196"/>
                    <a:pt x="423" y="1302"/>
                    <a:pt x="567" y="1374"/>
                  </a:cubicBezTo>
                  <a:cubicBezTo>
                    <a:pt x="676" y="1428"/>
                    <a:pt x="786" y="1449"/>
                    <a:pt x="905" y="1463"/>
                  </a:cubicBezTo>
                  <a:cubicBezTo>
                    <a:pt x="918" y="1465"/>
                    <a:pt x="932" y="1465"/>
                    <a:pt x="946" y="1465"/>
                  </a:cubicBezTo>
                  <a:cubicBezTo>
                    <a:pt x="973" y="1465"/>
                    <a:pt x="1001" y="1462"/>
                    <a:pt x="1029" y="1456"/>
                  </a:cubicBezTo>
                  <a:lnTo>
                    <a:pt x="1029" y="1456"/>
                  </a:lnTo>
                  <a:cubicBezTo>
                    <a:pt x="1033" y="1468"/>
                    <a:pt x="1038" y="1479"/>
                    <a:pt x="1043" y="1490"/>
                  </a:cubicBezTo>
                  <a:cubicBezTo>
                    <a:pt x="1077" y="1567"/>
                    <a:pt x="1174" y="1605"/>
                    <a:pt x="1255" y="1605"/>
                  </a:cubicBezTo>
                  <a:cubicBezTo>
                    <a:pt x="1265" y="1605"/>
                    <a:pt x="1274" y="1604"/>
                    <a:pt x="1283" y="1603"/>
                  </a:cubicBezTo>
                  <a:cubicBezTo>
                    <a:pt x="1382" y="1589"/>
                    <a:pt x="1444" y="1525"/>
                    <a:pt x="1478" y="1432"/>
                  </a:cubicBezTo>
                  <a:cubicBezTo>
                    <a:pt x="1495" y="1391"/>
                    <a:pt x="1509" y="1357"/>
                    <a:pt x="1516" y="1312"/>
                  </a:cubicBezTo>
                  <a:cubicBezTo>
                    <a:pt x="1526" y="1271"/>
                    <a:pt x="1533" y="1230"/>
                    <a:pt x="1539" y="1186"/>
                  </a:cubicBezTo>
                  <a:cubicBezTo>
                    <a:pt x="1557" y="1079"/>
                    <a:pt x="1550" y="973"/>
                    <a:pt x="1547" y="863"/>
                  </a:cubicBezTo>
                  <a:cubicBezTo>
                    <a:pt x="1547" y="778"/>
                    <a:pt x="1543" y="688"/>
                    <a:pt x="1543" y="599"/>
                  </a:cubicBezTo>
                  <a:cubicBezTo>
                    <a:pt x="1539" y="511"/>
                    <a:pt x="1547" y="411"/>
                    <a:pt x="1516" y="322"/>
                  </a:cubicBezTo>
                  <a:cubicBezTo>
                    <a:pt x="1452" y="129"/>
                    <a:pt x="1276" y="0"/>
                    <a:pt x="108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85800"/>
              <a:endParaRPr sz="1800">
                <a:solidFill>
                  <a:srgbClr val="000000"/>
                </a:solidFill>
              </a:endParaRPr>
            </a:p>
          </p:txBody>
        </p:sp>
        <p:sp>
          <p:nvSpPr>
            <p:cNvPr id="81" name="Google Shape;88;p2"/>
            <p:cNvSpPr/>
            <p:nvPr/>
          </p:nvSpPr>
          <p:spPr>
            <a:xfrm>
              <a:off x="7570415" y="3898725"/>
              <a:ext cx="106925" cy="140400"/>
            </a:xfrm>
            <a:custGeom>
              <a:avLst/>
              <a:gdLst/>
              <a:ahLst/>
              <a:cxnLst/>
              <a:rect l="l" t="t" r="r" b="b"/>
              <a:pathLst>
                <a:path w="4277" h="5616" extrusionOk="0">
                  <a:moveTo>
                    <a:pt x="1938" y="542"/>
                  </a:moveTo>
                  <a:cubicBezTo>
                    <a:pt x="2821" y="542"/>
                    <a:pt x="3392" y="1267"/>
                    <a:pt x="3574" y="2086"/>
                  </a:cubicBezTo>
                  <a:cubicBezTo>
                    <a:pt x="3708" y="2672"/>
                    <a:pt x="3688" y="3286"/>
                    <a:pt x="3537" y="3868"/>
                  </a:cubicBezTo>
                  <a:cubicBezTo>
                    <a:pt x="3434" y="4266"/>
                    <a:pt x="3289" y="4654"/>
                    <a:pt x="3321" y="5047"/>
                  </a:cubicBezTo>
                  <a:lnTo>
                    <a:pt x="3321" y="5047"/>
                  </a:lnTo>
                  <a:cubicBezTo>
                    <a:pt x="3087" y="4970"/>
                    <a:pt x="2841" y="4914"/>
                    <a:pt x="2622" y="4803"/>
                  </a:cubicBezTo>
                  <a:cubicBezTo>
                    <a:pt x="2307" y="4646"/>
                    <a:pt x="2033" y="4430"/>
                    <a:pt x="1797" y="4176"/>
                  </a:cubicBezTo>
                  <a:cubicBezTo>
                    <a:pt x="1556" y="3923"/>
                    <a:pt x="1362" y="3639"/>
                    <a:pt x="1183" y="3343"/>
                  </a:cubicBezTo>
                  <a:cubicBezTo>
                    <a:pt x="987" y="3025"/>
                    <a:pt x="782" y="2690"/>
                    <a:pt x="663" y="2333"/>
                  </a:cubicBezTo>
                  <a:cubicBezTo>
                    <a:pt x="395" y="1521"/>
                    <a:pt x="926" y="623"/>
                    <a:pt x="1803" y="548"/>
                  </a:cubicBezTo>
                  <a:cubicBezTo>
                    <a:pt x="1849" y="544"/>
                    <a:pt x="1894" y="542"/>
                    <a:pt x="1938" y="542"/>
                  </a:cubicBezTo>
                  <a:close/>
                  <a:moveTo>
                    <a:pt x="1954" y="0"/>
                  </a:moveTo>
                  <a:cubicBezTo>
                    <a:pt x="1916" y="0"/>
                    <a:pt x="1879" y="1"/>
                    <a:pt x="1841" y="3"/>
                  </a:cubicBezTo>
                  <a:cubicBezTo>
                    <a:pt x="895" y="54"/>
                    <a:pt x="100" y="819"/>
                    <a:pt x="35" y="1771"/>
                  </a:cubicBezTo>
                  <a:cubicBezTo>
                    <a:pt x="1" y="2295"/>
                    <a:pt x="241" y="2782"/>
                    <a:pt x="484" y="3231"/>
                  </a:cubicBezTo>
                  <a:cubicBezTo>
                    <a:pt x="683" y="3590"/>
                    <a:pt x="899" y="3933"/>
                    <a:pt x="1152" y="4252"/>
                  </a:cubicBezTo>
                  <a:cubicBezTo>
                    <a:pt x="1440" y="4611"/>
                    <a:pt x="1786" y="4930"/>
                    <a:pt x="2187" y="5160"/>
                  </a:cubicBezTo>
                  <a:cubicBezTo>
                    <a:pt x="2498" y="5337"/>
                    <a:pt x="2927" y="5528"/>
                    <a:pt x="3322" y="5528"/>
                  </a:cubicBezTo>
                  <a:cubicBezTo>
                    <a:pt x="3368" y="5528"/>
                    <a:pt x="3414" y="5526"/>
                    <a:pt x="3459" y="5520"/>
                  </a:cubicBezTo>
                  <a:lnTo>
                    <a:pt x="3459" y="5520"/>
                  </a:lnTo>
                  <a:cubicBezTo>
                    <a:pt x="3505" y="5587"/>
                    <a:pt x="3567" y="5616"/>
                    <a:pt x="3631" y="5616"/>
                  </a:cubicBezTo>
                  <a:cubicBezTo>
                    <a:pt x="3786" y="5616"/>
                    <a:pt x="3952" y="5449"/>
                    <a:pt x="3927" y="5266"/>
                  </a:cubicBezTo>
                  <a:cubicBezTo>
                    <a:pt x="3838" y="4667"/>
                    <a:pt x="4133" y="4077"/>
                    <a:pt x="4205" y="3487"/>
                  </a:cubicBezTo>
                  <a:cubicBezTo>
                    <a:pt x="4277" y="2895"/>
                    <a:pt x="4229" y="2274"/>
                    <a:pt x="4044" y="1706"/>
                  </a:cubicBezTo>
                  <a:cubicBezTo>
                    <a:pt x="3740" y="764"/>
                    <a:pt x="2976" y="0"/>
                    <a:pt x="195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85800"/>
              <a:endParaRPr sz="1800">
                <a:solidFill>
                  <a:srgbClr val="000000"/>
                </a:solidFill>
              </a:endParaRPr>
            </a:p>
          </p:txBody>
        </p:sp>
        <p:sp>
          <p:nvSpPr>
            <p:cNvPr id="82" name="Google Shape;89;p2"/>
            <p:cNvSpPr/>
            <p:nvPr/>
          </p:nvSpPr>
          <p:spPr>
            <a:xfrm>
              <a:off x="7633390" y="4000400"/>
              <a:ext cx="38925" cy="40150"/>
            </a:xfrm>
            <a:custGeom>
              <a:avLst/>
              <a:gdLst/>
              <a:ahLst/>
              <a:cxnLst/>
              <a:rect l="l" t="t" r="r" b="b"/>
              <a:pathLst>
                <a:path w="1557" h="1606" extrusionOk="0">
                  <a:moveTo>
                    <a:pt x="929" y="462"/>
                  </a:moveTo>
                  <a:lnTo>
                    <a:pt x="929" y="462"/>
                  </a:lnTo>
                  <a:cubicBezTo>
                    <a:pt x="930" y="473"/>
                    <a:pt x="932" y="484"/>
                    <a:pt x="933" y="496"/>
                  </a:cubicBezTo>
                  <a:lnTo>
                    <a:pt x="933" y="496"/>
                  </a:lnTo>
                  <a:cubicBezTo>
                    <a:pt x="931" y="484"/>
                    <a:pt x="930" y="473"/>
                    <a:pt x="929" y="462"/>
                  </a:cubicBezTo>
                  <a:close/>
                  <a:moveTo>
                    <a:pt x="1189" y="500"/>
                  </a:moveTo>
                  <a:lnTo>
                    <a:pt x="1189" y="500"/>
                  </a:lnTo>
                  <a:cubicBezTo>
                    <a:pt x="1188" y="508"/>
                    <a:pt x="1187" y="517"/>
                    <a:pt x="1186" y="525"/>
                  </a:cubicBezTo>
                  <a:lnTo>
                    <a:pt x="1186" y="525"/>
                  </a:lnTo>
                  <a:cubicBezTo>
                    <a:pt x="1187" y="517"/>
                    <a:pt x="1188" y="509"/>
                    <a:pt x="1189" y="500"/>
                  </a:cubicBezTo>
                  <a:close/>
                  <a:moveTo>
                    <a:pt x="538" y="633"/>
                  </a:moveTo>
                  <a:cubicBezTo>
                    <a:pt x="541" y="639"/>
                    <a:pt x="544" y="645"/>
                    <a:pt x="546" y="650"/>
                  </a:cubicBezTo>
                  <a:lnTo>
                    <a:pt x="546" y="650"/>
                  </a:lnTo>
                  <a:cubicBezTo>
                    <a:pt x="542" y="646"/>
                    <a:pt x="540" y="640"/>
                    <a:pt x="538" y="633"/>
                  </a:cubicBezTo>
                  <a:close/>
                  <a:moveTo>
                    <a:pt x="481" y="964"/>
                  </a:moveTo>
                  <a:cubicBezTo>
                    <a:pt x="487" y="970"/>
                    <a:pt x="493" y="975"/>
                    <a:pt x="499" y="980"/>
                  </a:cubicBezTo>
                  <a:lnTo>
                    <a:pt x="499" y="980"/>
                  </a:lnTo>
                  <a:cubicBezTo>
                    <a:pt x="500" y="981"/>
                    <a:pt x="500" y="981"/>
                    <a:pt x="499" y="981"/>
                  </a:cubicBezTo>
                  <a:cubicBezTo>
                    <a:pt x="499" y="981"/>
                    <a:pt x="493" y="977"/>
                    <a:pt x="481" y="964"/>
                  </a:cubicBezTo>
                  <a:close/>
                  <a:moveTo>
                    <a:pt x="1079" y="0"/>
                  </a:moveTo>
                  <a:cubicBezTo>
                    <a:pt x="1032" y="0"/>
                    <a:pt x="983" y="8"/>
                    <a:pt x="935" y="24"/>
                  </a:cubicBezTo>
                  <a:cubicBezTo>
                    <a:pt x="757" y="80"/>
                    <a:pt x="633" y="216"/>
                    <a:pt x="582" y="385"/>
                  </a:cubicBezTo>
                  <a:lnTo>
                    <a:pt x="582" y="385"/>
                  </a:lnTo>
                  <a:cubicBezTo>
                    <a:pt x="523" y="361"/>
                    <a:pt x="462" y="346"/>
                    <a:pt x="400" y="346"/>
                  </a:cubicBezTo>
                  <a:cubicBezTo>
                    <a:pt x="359" y="346"/>
                    <a:pt x="319" y="352"/>
                    <a:pt x="277" y="366"/>
                  </a:cubicBezTo>
                  <a:cubicBezTo>
                    <a:pt x="124" y="418"/>
                    <a:pt x="0" y="558"/>
                    <a:pt x="4" y="726"/>
                  </a:cubicBezTo>
                  <a:cubicBezTo>
                    <a:pt x="10" y="867"/>
                    <a:pt x="89" y="973"/>
                    <a:pt x="179" y="1072"/>
                  </a:cubicBezTo>
                  <a:cubicBezTo>
                    <a:pt x="285" y="1196"/>
                    <a:pt x="421" y="1302"/>
                    <a:pt x="565" y="1373"/>
                  </a:cubicBezTo>
                  <a:cubicBezTo>
                    <a:pt x="679" y="1428"/>
                    <a:pt x="785" y="1449"/>
                    <a:pt x="905" y="1463"/>
                  </a:cubicBezTo>
                  <a:cubicBezTo>
                    <a:pt x="918" y="1465"/>
                    <a:pt x="931" y="1465"/>
                    <a:pt x="945" y="1465"/>
                  </a:cubicBezTo>
                  <a:cubicBezTo>
                    <a:pt x="972" y="1465"/>
                    <a:pt x="1001" y="1462"/>
                    <a:pt x="1029" y="1456"/>
                  </a:cubicBezTo>
                  <a:lnTo>
                    <a:pt x="1029" y="1456"/>
                  </a:lnTo>
                  <a:cubicBezTo>
                    <a:pt x="1035" y="1467"/>
                    <a:pt x="1040" y="1479"/>
                    <a:pt x="1045" y="1490"/>
                  </a:cubicBezTo>
                  <a:cubicBezTo>
                    <a:pt x="1079" y="1567"/>
                    <a:pt x="1173" y="1605"/>
                    <a:pt x="1254" y="1605"/>
                  </a:cubicBezTo>
                  <a:cubicBezTo>
                    <a:pt x="1264" y="1605"/>
                    <a:pt x="1273" y="1605"/>
                    <a:pt x="1281" y="1604"/>
                  </a:cubicBezTo>
                  <a:cubicBezTo>
                    <a:pt x="1381" y="1590"/>
                    <a:pt x="1443" y="1525"/>
                    <a:pt x="1480" y="1432"/>
                  </a:cubicBezTo>
                  <a:cubicBezTo>
                    <a:pt x="1498" y="1391"/>
                    <a:pt x="1511" y="1357"/>
                    <a:pt x="1518" y="1312"/>
                  </a:cubicBezTo>
                  <a:cubicBezTo>
                    <a:pt x="1525" y="1271"/>
                    <a:pt x="1531" y="1229"/>
                    <a:pt x="1539" y="1185"/>
                  </a:cubicBezTo>
                  <a:cubicBezTo>
                    <a:pt x="1556" y="1079"/>
                    <a:pt x="1549" y="973"/>
                    <a:pt x="1549" y="863"/>
                  </a:cubicBezTo>
                  <a:cubicBezTo>
                    <a:pt x="1545" y="777"/>
                    <a:pt x="1542" y="688"/>
                    <a:pt x="1542" y="600"/>
                  </a:cubicBezTo>
                  <a:cubicBezTo>
                    <a:pt x="1542" y="507"/>
                    <a:pt x="1545" y="411"/>
                    <a:pt x="1515" y="322"/>
                  </a:cubicBezTo>
                  <a:cubicBezTo>
                    <a:pt x="1451" y="129"/>
                    <a:pt x="1274" y="0"/>
                    <a:pt x="107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85800"/>
              <a:endParaRPr sz="1800">
                <a:solidFill>
                  <a:srgbClr val="000000"/>
                </a:solidFill>
              </a:endParaRPr>
            </a:p>
          </p:txBody>
        </p:sp>
        <p:sp>
          <p:nvSpPr>
            <p:cNvPr id="83" name="Google Shape;90;p2"/>
            <p:cNvSpPr/>
            <p:nvPr/>
          </p:nvSpPr>
          <p:spPr>
            <a:xfrm>
              <a:off x="7759990" y="3730050"/>
              <a:ext cx="106925" cy="140425"/>
            </a:xfrm>
            <a:custGeom>
              <a:avLst/>
              <a:gdLst/>
              <a:ahLst/>
              <a:cxnLst/>
              <a:rect l="l" t="t" r="r" b="b"/>
              <a:pathLst>
                <a:path w="4277" h="5617" extrusionOk="0">
                  <a:moveTo>
                    <a:pt x="1939" y="543"/>
                  </a:moveTo>
                  <a:cubicBezTo>
                    <a:pt x="2821" y="543"/>
                    <a:pt x="3388" y="1268"/>
                    <a:pt x="3574" y="2087"/>
                  </a:cubicBezTo>
                  <a:cubicBezTo>
                    <a:pt x="3704" y="2673"/>
                    <a:pt x="3687" y="3290"/>
                    <a:pt x="3536" y="3869"/>
                  </a:cubicBezTo>
                  <a:cubicBezTo>
                    <a:pt x="3433" y="4267"/>
                    <a:pt x="3288" y="4654"/>
                    <a:pt x="3319" y="5048"/>
                  </a:cubicBezTo>
                  <a:lnTo>
                    <a:pt x="3319" y="5048"/>
                  </a:lnTo>
                  <a:cubicBezTo>
                    <a:pt x="3084" y="4971"/>
                    <a:pt x="2837" y="4915"/>
                    <a:pt x="2618" y="4804"/>
                  </a:cubicBezTo>
                  <a:cubicBezTo>
                    <a:pt x="2306" y="4647"/>
                    <a:pt x="2032" y="4431"/>
                    <a:pt x="1792" y="4177"/>
                  </a:cubicBezTo>
                  <a:cubicBezTo>
                    <a:pt x="1556" y="3923"/>
                    <a:pt x="1360" y="3639"/>
                    <a:pt x="1183" y="3344"/>
                  </a:cubicBezTo>
                  <a:cubicBezTo>
                    <a:pt x="987" y="3026"/>
                    <a:pt x="778" y="2690"/>
                    <a:pt x="661" y="2334"/>
                  </a:cubicBezTo>
                  <a:cubicBezTo>
                    <a:pt x="394" y="1522"/>
                    <a:pt x="925" y="624"/>
                    <a:pt x="1803" y="548"/>
                  </a:cubicBezTo>
                  <a:cubicBezTo>
                    <a:pt x="1849" y="545"/>
                    <a:pt x="1894" y="543"/>
                    <a:pt x="1939" y="543"/>
                  </a:cubicBezTo>
                  <a:close/>
                  <a:moveTo>
                    <a:pt x="1953" y="1"/>
                  </a:moveTo>
                  <a:cubicBezTo>
                    <a:pt x="1916" y="1"/>
                    <a:pt x="1878" y="2"/>
                    <a:pt x="1840" y="4"/>
                  </a:cubicBezTo>
                  <a:cubicBezTo>
                    <a:pt x="891" y="55"/>
                    <a:pt x="100" y="819"/>
                    <a:pt x="35" y="1772"/>
                  </a:cubicBezTo>
                  <a:cubicBezTo>
                    <a:pt x="0" y="2299"/>
                    <a:pt x="237" y="2783"/>
                    <a:pt x="484" y="3232"/>
                  </a:cubicBezTo>
                  <a:cubicBezTo>
                    <a:pt x="678" y="3591"/>
                    <a:pt x="895" y="3934"/>
                    <a:pt x="1151" y="4252"/>
                  </a:cubicBezTo>
                  <a:cubicBezTo>
                    <a:pt x="1439" y="4612"/>
                    <a:pt x="1785" y="4930"/>
                    <a:pt x="2187" y="5161"/>
                  </a:cubicBezTo>
                  <a:cubicBezTo>
                    <a:pt x="2498" y="5338"/>
                    <a:pt x="2927" y="5529"/>
                    <a:pt x="3321" y="5529"/>
                  </a:cubicBezTo>
                  <a:cubicBezTo>
                    <a:pt x="3367" y="5529"/>
                    <a:pt x="3411" y="5526"/>
                    <a:pt x="3456" y="5521"/>
                  </a:cubicBezTo>
                  <a:lnTo>
                    <a:pt x="3456" y="5521"/>
                  </a:lnTo>
                  <a:cubicBezTo>
                    <a:pt x="3502" y="5588"/>
                    <a:pt x="3564" y="5616"/>
                    <a:pt x="3628" y="5616"/>
                  </a:cubicBezTo>
                  <a:cubicBezTo>
                    <a:pt x="3784" y="5616"/>
                    <a:pt x="3951" y="5450"/>
                    <a:pt x="3923" y="5267"/>
                  </a:cubicBezTo>
                  <a:cubicBezTo>
                    <a:pt x="3838" y="4667"/>
                    <a:pt x="4132" y="4078"/>
                    <a:pt x="4205" y="3488"/>
                  </a:cubicBezTo>
                  <a:cubicBezTo>
                    <a:pt x="4276" y="2895"/>
                    <a:pt x="4228" y="2275"/>
                    <a:pt x="4043" y="1707"/>
                  </a:cubicBezTo>
                  <a:cubicBezTo>
                    <a:pt x="3739" y="767"/>
                    <a:pt x="2975" y="1"/>
                    <a:pt x="195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85800"/>
              <a:endParaRPr sz="1800">
                <a:solidFill>
                  <a:srgbClr val="000000"/>
                </a:solidFill>
              </a:endParaRPr>
            </a:p>
          </p:txBody>
        </p:sp>
        <p:sp>
          <p:nvSpPr>
            <p:cNvPr id="84" name="Google Shape;91;p2"/>
            <p:cNvSpPr/>
            <p:nvPr/>
          </p:nvSpPr>
          <p:spPr>
            <a:xfrm>
              <a:off x="7822940" y="3831750"/>
              <a:ext cx="38900" cy="40125"/>
            </a:xfrm>
            <a:custGeom>
              <a:avLst/>
              <a:gdLst/>
              <a:ahLst/>
              <a:cxnLst/>
              <a:rect l="l" t="t" r="r" b="b"/>
              <a:pathLst>
                <a:path w="1556" h="1605" extrusionOk="0">
                  <a:moveTo>
                    <a:pt x="1190" y="500"/>
                  </a:moveTo>
                  <a:cubicBezTo>
                    <a:pt x="1189" y="504"/>
                    <a:pt x="1189" y="508"/>
                    <a:pt x="1188" y="512"/>
                  </a:cubicBezTo>
                  <a:lnTo>
                    <a:pt x="1188" y="512"/>
                  </a:lnTo>
                  <a:cubicBezTo>
                    <a:pt x="1188" y="508"/>
                    <a:pt x="1189" y="504"/>
                    <a:pt x="1190" y="500"/>
                  </a:cubicBezTo>
                  <a:close/>
                  <a:moveTo>
                    <a:pt x="1196" y="517"/>
                  </a:moveTo>
                  <a:cubicBezTo>
                    <a:pt x="1194" y="522"/>
                    <a:pt x="1192" y="528"/>
                    <a:pt x="1190" y="533"/>
                  </a:cubicBezTo>
                  <a:lnTo>
                    <a:pt x="1190" y="533"/>
                  </a:lnTo>
                  <a:cubicBezTo>
                    <a:pt x="1192" y="528"/>
                    <a:pt x="1194" y="522"/>
                    <a:pt x="1196" y="517"/>
                  </a:cubicBezTo>
                  <a:close/>
                  <a:moveTo>
                    <a:pt x="1106" y="619"/>
                  </a:moveTo>
                  <a:cubicBezTo>
                    <a:pt x="1107" y="619"/>
                    <a:pt x="1107" y="619"/>
                    <a:pt x="1107" y="619"/>
                  </a:cubicBezTo>
                  <a:lnTo>
                    <a:pt x="1107" y="619"/>
                  </a:lnTo>
                  <a:cubicBezTo>
                    <a:pt x="1107" y="619"/>
                    <a:pt x="1107" y="619"/>
                    <a:pt x="1107" y="619"/>
                  </a:cubicBezTo>
                  <a:lnTo>
                    <a:pt x="1107" y="619"/>
                  </a:lnTo>
                  <a:cubicBezTo>
                    <a:pt x="1106" y="619"/>
                    <a:pt x="1106" y="619"/>
                    <a:pt x="1105" y="619"/>
                  </a:cubicBezTo>
                  <a:lnTo>
                    <a:pt x="1105" y="619"/>
                  </a:lnTo>
                  <a:cubicBezTo>
                    <a:pt x="1106" y="619"/>
                    <a:pt x="1106" y="619"/>
                    <a:pt x="1106" y="619"/>
                  </a:cubicBezTo>
                  <a:close/>
                  <a:moveTo>
                    <a:pt x="482" y="964"/>
                  </a:moveTo>
                  <a:cubicBezTo>
                    <a:pt x="487" y="970"/>
                    <a:pt x="493" y="975"/>
                    <a:pt x="500" y="980"/>
                  </a:cubicBezTo>
                  <a:lnTo>
                    <a:pt x="500" y="980"/>
                  </a:lnTo>
                  <a:cubicBezTo>
                    <a:pt x="500" y="981"/>
                    <a:pt x="500" y="981"/>
                    <a:pt x="500" y="981"/>
                  </a:cubicBezTo>
                  <a:cubicBezTo>
                    <a:pt x="499" y="981"/>
                    <a:pt x="494" y="977"/>
                    <a:pt x="482" y="964"/>
                  </a:cubicBezTo>
                  <a:close/>
                  <a:moveTo>
                    <a:pt x="652" y="1134"/>
                  </a:moveTo>
                  <a:cubicBezTo>
                    <a:pt x="652" y="1134"/>
                    <a:pt x="657" y="1138"/>
                    <a:pt x="662" y="1143"/>
                  </a:cubicBezTo>
                  <a:lnTo>
                    <a:pt x="662" y="1143"/>
                  </a:lnTo>
                  <a:cubicBezTo>
                    <a:pt x="665" y="1147"/>
                    <a:pt x="668" y="1150"/>
                    <a:pt x="671" y="1153"/>
                  </a:cubicBezTo>
                  <a:lnTo>
                    <a:pt x="671" y="1153"/>
                  </a:lnTo>
                  <a:cubicBezTo>
                    <a:pt x="656" y="1139"/>
                    <a:pt x="651" y="1134"/>
                    <a:pt x="652" y="1134"/>
                  </a:cubicBezTo>
                  <a:close/>
                  <a:moveTo>
                    <a:pt x="1080" y="0"/>
                  </a:moveTo>
                  <a:cubicBezTo>
                    <a:pt x="1033" y="0"/>
                    <a:pt x="984" y="8"/>
                    <a:pt x="936" y="24"/>
                  </a:cubicBezTo>
                  <a:cubicBezTo>
                    <a:pt x="758" y="83"/>
                    <a:pt x="634" y="217"/>
                    <a:pt x="582" y="385"/>
                  </a:cubicBezTo>
                  <a:lnTo>
                    <a:pt x="582" y="385"/>
                  </a:lnTo>
                  <a:cubicBezTo>
                    <a:pt x="523" y="360"/>
                    <a:pt x="462" y="345"/>
                    <a:pt x="400" y="345"/>
                  </a:cubicBezTo>
                  <a:cubicBezTo>
                    <a:pt x="359" y="345"/>
                    <a:pt x="319" y="352"/>
                    <a:pt x="278" y="366"/>
                  </a:cubicBezTo>
                  <a:cubicBezTo>
                    <a:pt x="124" y="418"/>
                    <a:pt x="1" y="558"/>
                    <a:pt x="4" y="726"/>
                  </a:cubicBezTo>
                  <a:cubicBezTo>
                    <a:pt x="7" y="867"/>
                    <a:pt x="90" y="973"/>
                    <a:pt x="175" y="1075"/>
                  </a:cubicBezTo>
                  <a:cubicBezTo>
                    <a:pt x="281" y="1199"/>
                    <a:pt x="422" y="1302"/>
                    <a:pt x="566" y="1373"/>
                  </a:cubicBezTo>
                  <a:cubicBezTo>
                    <a:pt x="676" y="1428"/>
                    <a:pt x="785" y="1449"/>
                    <a:pt x="905" y="1463"/>
                  </a:cubicBezTo>
                  <a:cubicBezTo>
                    <a:pt x="918" y="1464"/>
                    <a:pt x="931" y="1465"/>
                    <a:pt x="944" y="1465"/>
                  </a:cubicBezTo>
                  <a:cubicBezTo>
                    <a:pt x="971" y="1465"/>
                    <a:pt x="1000" y="1462"/>
                    <a:pt x="1028" y="1456"/>
                  </a:cubicBezTo>
                  <a:lnTo>
                    <a:pt x="1028" y="1456"/>
                  </a:lnTo>
                  <a:cubicBezTo>
                    <a:pt x="1033" y="1467"/>
                    <a:pt x="1037" y="1479"/>
                    <a:pt x="1042" y="1490"/>
                  </a:cubicBezTo>
                  <a:cubicBezTo>
                    <a:pt x="1076" y="1566"/>
                    <a:pt x="1172" y="1604"/>
                    <a:pt x="1253" y="1604"/>
                  </a:cubicBezTo>
                  <a:cubicBezTo>
                    <a:pt x="1263" y="1604"/>
                    <a:pt x="1273" y="1604"/>
                    <a:pt x="1282" y="1603"/>
                  </a:cubicBezTo>
                  <a:cubicBezTo>
                    <a:pt x="1381" y="1589"/>
                    <a:pt x="1443" y="1524"/>
                    <a:pt x="1478" y="1432"/>
                  </a:cubicBezTo>
                  <a:cubicBezTo>
                    <a:pt x="1494" y="1390"/>
                    <a:pt x="1508" y="1356"/>
                    <a:pt x="1515" y="1311"/>
                  </a:cubicBezTo>
                  <a:cubicBezTo>
                    <a:pt x="1522" y="1270"/>
                    <a:pt x="1532" y="1229"/>
                    <a:pt x="1539" y="1188"/>
                  </a:cubicBezTo>
                  <a:cubicBezTo>
                    <a:pt x="1556" y="1079"/>
                    <a:pt x="1549" y="973"/>
                    <a:pt x="1546" y="862"/>
                  </a:cubicBezTo>
                  <a:cubicBezTo>
                    <a:pt x="1546" y="777"/>
                    <a:pt x="1543" y="688"/>
                    <a:pt x="1543" y="603"/>
                  </a:cubicBezTo>
                  <a:cubicBezTo>
                    <a:pt x="1539" y="510"/>
                    <a:pt x="1546" y="410"/>
                    <a:pt x="1515" y="321"/>
                  </a:cubicBezTo>
                  <a:cubicBezTo>
                    <a:pt x="1452" y="128"/>
                    <a:pt x="1275" y="0"/>
                    <a:pt x="108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85800"/>
              <a:endParaRPr sz="1800">
                <a:solidFill>
                  <a:srgbClr val="000000"/>
                </a:solidFill>
              </a:endParaRPr>
            </a:p>
          </p:txBody>
        </p:sp>
        <p:sp>
          <p:nvSpPr>
            <p:cNvPr id="85" name="Google Shape;92;p2"/>
            <p:cNvSpPr/>
            <p:nvPr/>
          </p:nvSpPr>
          <p:spPr>
            <a:xfrm>
              <a:off x="7875115" y="3707450"/>
              <a:ext cx="108450" cy="148525"/>
            </a:xfrm>
            <a:custGeom>
              <a:avLst/>
              <a:gdLst/>
              <a:ahLst/>
              <a:cxnLst/>
              <a:rect l="l" t="t" r="r" b="b"/>
              <a:pathLst>
                <a:path w="4338" h="5941" extrusionOk="0">
                  <a:moveTo>
                    <a:pt x="2235" y="541"/>
                  </a:moveTo>
                  <a:cubicBezTo>
                    <a:pt x="2312" y="541"/>
                    <a:pt x="2391" y="548"/>
                    <a:pt x="2470" y="562"/>
                  </a:cubicBezTo>
                  <a:cubicBezTo>
                    <a:pt x="3495" y="744"/>
                    <a:pt x="3848" y="1761"/>
                    <a:pt x="3759" y="2686"/>
                  </a:cubicBezTo>
                  <a:cubicBezTo>
                    <a:pt x="3708" y="3244"/>
                    <a:pt x="3526" y="3783"/>
                    <a:pt x="3242" y="4262"/>
                  </a:cubicBezTo>
                  <a:cubicBezTo>
                    <a:pt x="3039" y="4605"/>
                    <a:pt x="2815" y="4931"/>
                    <a:pt x="2744" y="5305"/>
                  </a:cubicBezTo>
                  <a:lnTo>
                    <a:pt x="2744" y="5305"/>
                  </a:lnTo>
                  <a:cubicBezTo>
                    <a:pt x="2529" y="5165"/>
                    <a:pt x="2294" y="5046"/>
                    <a:pt x="2097" y="4886"/>
                  </a:cubicBezTo>
                  <a:cubicBezTo>
                    <a:pt x="1782" y="4629"/>
                    <a:pt x="1515" y="4321"/>
                    <a:pt x="1303" y="3974"/>
                  </a:cubicBezTo>
                  <a:cubicBezTo>
                    <a:pt x="919" y="3347"/>
                    <a:pt x="583" y="2480"/>
                    <a:pt x="784" y="1743"/>
                  </a:cubicBezTo>
                  <a:cubicBezTo>
                    <a:pt x="966" y="1082"/>
                    <a:pt x="1545" y="541"/>
                    <a:pt x="2235" y="541"/>
                  </a:cubicBezTo>
                  <a:close/>
                  <a:moveTo>
                    <a:pt x="2246" y="1"/>
                  </a:moveTo>
                  <a:cubicBezTo>
                    <a:pt x="1463" y="1"/>
                    <a:pt x="744" y="484"/>
                    <a:pt x="405" y="1213"/>
                  </a:cubicBezTo>
                  <a:cubicBezTo>
                    <a:pt x="0" y="2072"/>
                    <a:pt x="216" y="3029"/>
                    <a:pt x="617" y="3851"/>
                  </a:cubicBezTo>
                  <a:cubicBezTo>
                    <a:pt x="846" y="4321"/>
                    <a:pt x="1169" y="4752"/>
                    <a:pt x="1556" y="5102"/>
                  </a:cubicBezTo>
                  <a:cubicBezTo>
                    <a:pt x="1868" y="5382"/>
                    <a:pt x="2306" y="5730"/>
                    <a:pt x="2749" y="5794"/>
                  </a:cubicBezTo>
                  <a:lnTo>
                    <a:pt x="2749" y="5794"/>
                  </a:lnTo>
                  <a:cubicBezTo>
                    <a:pt x="2784" y="5897"/>
                    <a:pt x="2866" y="5940"/>
                    <a:pt x="2955" y="5940"/>
                  </a:cubicBezTo>
                  <a:cubicBezTo>
                    <a:pt x="3095" y="5940"/>
                    <a:pt x="3251" y="5832"/>
                    <a:pt x="3269" y="5674"/>
                  </a:cubicBezTo>
                  <a:cubicBezTo>
                    <a:pt x="3341" y="5094"/>
                    <a:pt x="3759" y="4626"/>
                    <a:pt x="3982" y="4101"/>
                  </a:cubicBezTo>
                  <a:cubicBezTo>
                    <a:pt x="4211" y="3557"/>
                    <a:pt x="4338" y="2961"/>
                    <a:pt x="4331" y="2368"/>
                  </a:cubicBezTo>
                  <a:cubicBezTo>
                    <a:pt x="4314" y="1312"/>
                    <a:pt x="3745" y="284"/>
                    <a:pt x="2652" y="45"/>
                  </a:cubicBezTo>
                  <a:cubicBezTo>
                    <a:pt x="2516" y="15"/>
                    <a:pt x="2380" y="1"/>
                    <a:pt x="224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85800"/>
              <a:endParaRPr sz="1800">
                <a:solidFill>
                  <a:srgbClr val="000000"/>
                </a:solidFill>
              </a:endParaRPr>
            </a:p>
          </p:txBody>
        </p:sp>
        <p:sp>
          <p:nvSpPr>
            <p:cNvPr id="86" name="Google Shape;93;p2"/>
            <p:cNvSpPr/>
            <p:nvPr/>
          </p:nvSpPr>
          <p:spPr>
            <a:xfrm>
              <a:off x="7925540" y="3817850"/>
              <a:ext cx="39950" cy="40450"/>
            </a:xfrm>
            <a:custGeom>
              <a:avLst/>
              <a:gdLst/>
              <a:ahLst/>
              <a:cxnLst/>
              <a:rect l="l" t="t" r="r" b="b"/>
              <a:pathLst>
                <a:path w="1598" h="1618" extrusionOk="0">
                  <a:moveTo>
                    <a:pt x="330" y="689"/>
                  </a:moveTo>
                  <a:lnTo>
                    <a:pt x="330" y="689"/>
                  </a:lnTo>
                  <a:cubicBezTo>
                    <a:pt x="331" y="690"/>
                    <a:pt x="332" y="690"/>
                    <a:pt x="333" y="691"/>
                  </a:cubicBezTo>
                  <a:lnTo>
                    <a:pt x="333" y="691"/>
                  </a:lnTo>
                  <a:cubicBezTo>
                    <a:pt x="335" y="692"/>
                    <a:pt x="336" y="694"/>
                    <a:pt x="338" y="695"/>
                  </a:cubicBezTo>
                  <a:lnTo>
                    <a:pt x="338" y="695"/>
                  </a:lnTo>
                  <a:cubicBezTo>
                    <a:pt x="335" y="693"/>
                    <a:pt x="333" y="691"/>
                    <a:pt x="330" y="689"/>
                  </a:cubicBezTo>
                  <a:close/>
                  <a:moveTo>
                    <a:pt x="341" y="699"/>
                  </a:moveTo>
                  <a:cubicBezTo>
                    <a:pt x="341" y="699"/>
                    <a:pt x="341" y="699"/>
                    <a:pt x="342" y="699"/>
                  </a:cubicBezTo>
                  <a:lnTo>
                    <a:pt x="342" y="699"/>
                  </a:lnTo>
                  <a:cubicBezTo>
                    <a:pt x="342" y="699"/>
                    <a:pt x="342" y="699"/>
                    <a:pt x="342" y="699"/>
                  </a:cubicBezTo>
                  <a:lnTo>
                    <a:pt x="342" y="699"/>
                  </a:lnTo>
                  <a:cubicBezTo>
                    <a:pt x="342" y="699"/>
                    <a:pt x="341" y="699"/>
                    <a:pt x="341" y="699"/>
                  </a:cubicBezTo>
                  <a:close/>
                  <a:moveTo>
                    <a:pt x="344" y="699"/>
                  </a:moveTo>
                  <a:lnTo>
                    <a:pt x="344" y="699"/>
                  </a:lnTo>
                  <a:cubicBezTo>
                    <a:pt x="346" y="700"/>
                    <a:pt x="348" y="700"/>
                    <a:pt x="349" y="700"/>
                  </a:cubicBezTo>
                  <a:lnTo>
                    <a:pt x="349" y="700"/>
                  </a:lnTo>
                  <a:cubicBezTo>
                    <a:pt x="349" y="700"/>
                    <a:pt x="350" y="700"/>
                    <a:pt x="350" y="700"/>
                  </a:cubicBezTo>
                  <a:lnTo>
                    <a:pt x="350" y="700"/>
                  </a:lnTo>
                  <a:cubicBezTo>
                    <a:pt x="348" y="700"/>
                    <a:pt x="346" y="700"/>
                    <a:pt x="345" y="700"/>
                  </a:cubicBezTo>
                  <a:lnTo>
                    <a:pt x="345" y="700"/>
                  </a:lnTo>
                  <a:cubicBezTo>
                    <a:pt x="345" y="700"/>
                    <a:pt x="344" y="700"/>
                    <a:pt x="344" y="699"/>
                  </a:cubicBezTo>
                  <a:close/>
                  <a:moveTo>
                    <a:pt x="1136" y="0"/>
                  </a:moveTo>
                  <a:cubicBezTo>
                    <a:pt x="1098" y="0"/>
                    <a:pt x="1058" y="4"/>
                    <a:pt x="1019" y="11"/>
                  </a:cubicBezTo>
                  <a:cubicBezTo>
                    <a:pt x="870" y="35"/>
                    <a:pt x="750" y="130"/>
                    <a:pt x="672" y="253"/>
                  </a:cubicBezTo>
                  <a:lnTo>
                    <a:pt x="672" y="253"/>
                  </a:lnTo>
                  <a:cubicBezTo>
                    <a:pt x="589" y="192"/>
                    <a:pt x="497" y="157"/>
                    <a:pt x="395" y="157"/>
                  </a:cubicBezTo>
                  <a:cubicBezTo>
                    <a:pt x="368" y="157"/>
                    <a:pt x="341" y="160"/>
                    <a:pt x="313" y="164"/>
                  </a:cubicBezTo>
                  <a:cubicBezTo>
                    <a:pt x="165" y="189"/>
                    <a:pt x="39" y="316"/>
                    <a:pt x="22" y="466"/>
                  </a:cubicBezTo>
                  <a:cubicBezTo>
                    <a:pt x="1" y="596"/>
                    <a:pt x="49" y="710"/>
                    <a:pt x="108" y="822"/>
                  </a:cubicBezTo>
                  <a:cubicBezTo>
                    <a:pt x="176" y="966"/>
                    <a:pt x="282" y="1104"/>
                    <a:pt x="402" y="1210"/>
                  </a:cubicBezTo>
                  <a:cubicBezTo>
                    <a:pt x="491" y="1285"/>
                    <a:pt x="587" y="1333"/>
                    <a:pt x="697" y="1377"/>
                  </a:cubicBezTo>
                  <a:cubicBezTo>
                    <a:pt x="735" y="1393"/>
                    <a:pt x="778" y="1401"/>
                    <a:pt x="820" y="1404"/>
                  </a:cubicBezTo>
                  <a:lnTo>
                    <a:pt x="820" y="1404"/>
                  </a:lnTo>
                  <a:cubicBezTo>
                    <a:pt x="822" y="1417"/>
                    <a:pt x="825" y="1430"/>
                    <a:pt x="827" y="1443"/>
                  </a:cubicBezTo>
                  <a:cubicBezTo>
                    <a:pt x="843" y="1550"/>
                    <a:pt x="956" y="1618"/>
                    <a:pt x="1064" y="1618"/>
                  </a:cubicBezTo>
                  <a:cubicBezTo>
                    <a:pt x="1126" y="1618"/>
                    <a:pt x="1186" y="1596"/>
                    <a:pt x="1225" y="1546"/>
                  </a:cubicBezTo>
                  <a:cubicBezTo>
                    <a:pt x="1259" y="1505"/>
                    <a:pt x="1296" y="1464"/>
                    <a:pt x="1321" y="1412"/>
                  </a:cubicBezTo>
                  <a:cubicBezTo>
                    <a:pt x="1341" y="1371"/>
                    <a:pt x="1358" y="1333"/>
                    <a:pt x="1375" y="1292"/>
                  </a:cubicBezTo>
                  <a:cubicBezTo>
                    <a:pt x="1424" y="1189"/>
                    <a:pt x="1447" y="1083"/>
                    <a:pt x="1478" y="974"/>
                  </a:cubicBezTo>
                  <a:cubicBezTo>
                    <a:pt x="1498" y="888"/>
                    <a:pt x="1519" y="798"/>
                    <a:pt x="1539" y="713"/>
                  </a:cubicBezTo>
                  <a:cubicBezTo>
                    <a:pt x="1571" y="607"/>
                    <a:pt x="1598" y="501"/>
                    <a:pt x="1581" y="387"/>
                  </a:cubicBezTo>
                  <a:cubicBezTo>
                    <a:pt x="1563" y="254"/>
                    <a:pt x="1492" y="134"/>
                    <a:pt x="1372" y="62"/>
                  </a:cubicBezTo>
                  <a:cubicBezTo>
                    <a:pt x="1297" y="17"/>
                    <a:pt x="1218" y="0"/>
                    <a:pt x="113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85800"/>
              <a:endParaRPr sz="1800">
                <a:solidFill>
                  <a:srgbClr val="000000"/>
                </a:solidFill>
              </a:endParaRPr>
            </a:p>
          </p:txBody>
        </p:sp>
        <p:sp>
          <p:nvSpPr>
            <p:cNvPr id="87" name="Google Shape;94;p2"/>
            <p:cNvSpPr/>
            <p:nvPr/>
          </p:nvSpPr>
          <p:spPr>
            <a:xfrm>
              <a:off x="7974815" y="3742875"/>
              <a:ext cx="112250" cy="148850"/>
            </a:xfrm>
            <a:custGeom>
              <a:avLst/>
              <a:gdLst/>
              <a:ahLst/>
              <a:cxnLst/>
              <a:rect l="l" t="t" r="r" b="b"/>
              <a:pathLst>
                <a:path w="4490" h="5954" extrusionOk="0">
                  <a:moveTo>
                    <a:pt x="2174" y="551"/>
                  </a:moveTo>
                  <a:cubicBezTo>
                    <a:pt x="2502" y="551"/>
                    <a:pt x="2835" y="660"/>
                    <a:pt x="3118" y="878"/>
                  </a:cubicBezTo>
                  <a:cubicBezTo>
                    <a:pt x="3790" y="1400"/>
                    <a:pt x="3900" y="2293"/>
                    <a:pt x="3852" y="3089"/>
                  </a:cubicBezTo>
                  <a:cubicBezTo>
                    <a:pt x="3824" y="3558"/>
                    <a:pt x="3704" y="4027"/>
                    <a:pt x="3498" y="4449"/>
                  </a:cubicBezTo>
                  <a:cubicBezTo>
                    <a:pt x="3362" y="4729"/>
                    <a:pt x="3151" y="4974"/>
                    <a:pt x="2977" y="5235"/>
                  </a:cubicBezTo>
                  <a:lnTo>
                    <a:pt x="2977" y="5235"/>
                  </a:lnTo>
                  <a:cubicBezTo>
                    <a:pt x="2834" y="5017"/>
                    <a:pt x="2624" y="4845"/>
                    <a:pt x="2409" y="4681"/>
                  </a:cubicBezTo>
                  <a:cubicBezTo>
                    <a:pt x="2046" y="4408"/>
                    <a:pt x="1700" y="4137"/>
                    <a:pt x="1415" y="3777"/>
                  </a:cubicBezTo>
                  <a:cubicBezTo>
                    <a:pt x="846" y="3057"/>
                    <a:pt x="422" y="1988"/>
                    <a:pt x="1011" y="1156"/>
                  </a:cubicBezTo>
                  <a:cubicBezTo>
                    <a:pt x="1297" y="752"/>
                    <a:pt x="1731" y="551"/>
                    <a:pt x="2174" y="551"/>
                  </a:cubicBezTo>
                  <a:close/>
                  <a:moveTo>
                    <a:pt x="2151" y="0"/>
                  </a:moveTo>
                  <a:cubicBezTo>
                    <a:pt x="1781" y="0"/>
                    <a:pt x="1411" y="104"/>
                    <a:pt x="1086" y="331"/>
                  </a:cubicBezTo>
                  <a:cubicBezTo>
                    <a:pt x="185" y="960"/>
                    <a:pt x="0" y="2091"/>
                    <a:pt x="381" y="3078"/>
                  </a:cubicBezTo>
                  <a:cubicBezTo>
                    <a:pt x="604" y="3657"/>
                    <a:pt x="949" y="4185"/>
                    <a:pt x="1392" y="4620"/>
                  </a:cubicBezTo>
                  <a:cubicBezTo>
                    <a:pt x="1809" y="5028"/>
                    <a:pt x="2354" y="5295"/>
                    <a:pt x="2642" y="5820"/>
                  </a:cubicBezTo>
                  <a:cubicBezTo>
                    <a:pt x="2694" y="5914"/>
                    <a:pt x="2775" y="5953"/>
                    <a:pt x="2857" y="5953"/>
                  </a:cubicBezTo>
                  <a:cubicBezTo>
                    <a:pt x="2989" y="5953"/>
                    <a:pt x="3123" y="5850"/>
                    <a:pt x="3141" y="5705"/>
                  </a:cubicBezTo>
                  <a:lnTo>
                    <a:pt x="3141" y="5705"/>
                  </a:lnTo>
                  <a:cubicBezTo>
                    <a:pt x="3482" y="5506"/>
                    <a:pt x="3732" y="5108"/>
                    <a:pt x="3909" y="4781"/>
                  </a:cubicBezTo>
                  <a:cubicBezTo>
                    <a:pt x="4146" y="4339"/>
                    <a:pt x="4297" y="3856"/>
                    <a:pt x="4366" y="3359"/>
                  </a:cubicBezTo>
                  <a:cubicBezTo>
                    <a:pt x="4489" y="2437"/>
                    <a:pt x="4376" y="1368"/>
                    <a:pt x="3701" y="673"/>
                  </a:cubicBezTo>
                  <a:cubicBezTo>
                    <a:pt x="3291" y="247"/>
                    <a:pt x="2721" y="0"/>
                    <a:pt x="215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85800"/>
              <a:endParaRPr sz="1800">
                <a:solidFill>
                  <a:srgbClr val="000000"/>
                </a:solidFill>
              </a:endParaRPr>
            </a:p>
          </p:txBody>
        </p:sp>
        <p:sp>
          <p:nvSpPr>
            <p:cNvPr id="88" name="Google Shape;95;p2"/>
            <p:cNvSpPr/>
            <p:nvPr/>
          </p:nvSpPr>
          <p:spPr>
            <a:xfrm>
              <a:off x="8022790" y="3853125"/>
              <a:ext cx="40350" cy="41275"/>
            </a:xfrm>
            <a:custGeom>
              <a:avLst/>
              <a:gdLst/>
              <a:ahLst/>
              <a:cxnLst/>
              <a:rect l="l" t="t" r="r" b="b"/>
              <a:pathLst>
                <a:path w="1614" h="1651" extrusionOk="0">
                  <a:moveTo>
                    <a:pt x="494" y="734"/>
                  </a:moveTo>
                  <a:cubicBezTo>
                    <a:pt x="494" y="734"/>
                    <a:pt x="494" y="734"/>
                    <a:pt x="495" y="734"/>
                  </a:cubicBezTo>
                  <a:lnTo>
                    <a:pt x="495" y="734"/>
                  </a:lnTo>
                  <a:cubicBezTo>
                    <a:pt x="495" y="734"/>
                    <a:pt x="495" y="734"/>
                    <a:pt x="495" y="734"/>
                  </a:cubicBezTo>
                  <a:lnTo>
                    <a:pt x="495" y="734"/>
                  </a:lnTo>
                  <a:cubicBezTo>
                    <a:pt x="494" y="734"/>
                    <a:pt x="494" y="734"/>
                    <a:pt x="494" y="734"/>
                  </a:cubicBezTo>
                  <a:close/>
                  <a:moveTo>
                    <a:pt x="1235" y="1"/>
                  </a:moveTo>
                  <a:cubicBezTo>
                    <a:pt x="1063" y="1"/>
                    <a:pt x="946" y="98"/>
                    <a:pt x="867" y="229"/>
                  </a:cubicBezTo>
                  <a:lnTo>
                    <a:pt x="867" y="229"/>
                  </a:lnTo>
                  <a:cubicBezTo>
                    <a:pt x="784" y="168"/>
                    <a:pt x="685" y="129"/>
                    <a:pt x="576" y="121"/>
                  </a:cubicBezTo>
                  <a:cubicBezTo>
                    <a:pt x="564" y="120"/>
                    <a:pt x="552" y="120"/>
                    <a:pt x="540" y="120"/>
                  </a:cubicBezTo>
                  <a:cubicBezTo>
                    <a:pt x="330" y="120"/>
                    <a:pt x="127" y="262"/>
                    <a:pt x="72" y="464"/>
                  </a:cubicBezTo>
                  <a:cubicBezTo>
                    <a:pt x="0" y="714"/>
                    <a:pt x="181" y="902"/>
                    <a:pt x="315" y="1087"/>
                  </a:cubicBezTo>
                  <a:cubicBezTo>
                    <a:pt x="377" y="1169"/>
                    <a:pt x="439" y="1255"/>
                    <a:pt x="500" y="1340"/>
                  </a:cubicBezTo>
                  <a:cubicBezTo>
                    <a:pt x="586" y="1451"/>
                    <a:pt x="695" y="1549"/>
                    <a:pt x="815" y="1618"/>
                  </a:cubicBezTo>
                  <a:cubicBezTo>
                    <a:pt x="854" y="1640"/>
                    <a:pt x="894" y="1650"/>
                    <a:pt x="932" y="1650"/>
                  </a:cubicBezTo>
                  <a:cubicBezTo>
                    <a:pt x="1078" y="1650"/>
                    <a:pt x="1203" y="1508"/>
                    <a:pt x="1165" y="1351"/>
                  </a:cubicBezTo>
                  <a:cubicBezTo>
                    <a:pt x="1165" y="1350"/>
                    <a:pt x="1164" y="1349"/>
                    <a:pt x="1164" y="1347"/>
                  </a:cubicBezTo>
                  <a:lnTo>
                    <a:pt x="1164" y="1347"/>
                  </a:lnTo>
                  <a:cubicBezTo>
                    <a:pt x="1203" y="1329"/>
                    <a:pt x="1239" y="1304"/>
                    <a:pt x="1268" y="1279"/>
                  </a:cubicBezTo>
                  <a:cubicBezTo>
                    <a:pt x="1337" y="1220"/>
                    <a:pt x="1402" y="1142"/>
                    <a:pt x="1446" y="1067"/>
                  </a:cubicBezTo>
                  <a:cubicBezTo>
                    <a:pt x="1538" y="905"/>
                    <a:pt x="1583" y="727"/>
                    <a:pt x="1604" y="546"/>
                  </a:cubicBezTo>
                  <a:cubicBezTo>
                    <a:pt x="1614" y="456"/>
                    <a:pt x="1614" y="361"/>
                    <a:pt x="1593" y="271"/>
                  </a:cubicBezTo>
                  <a:cubicBezTo>
                    <a:pt x="1552" y="114"/>
                    <a:pt x="1402" y="1"/>
                    <a:pt x="1240" y="1"/>
                  </a:cubicBezTo>
                  <a:cubicBezTo>
                    <a:pt x="1239" y="1"/>
                    <a:pt x="1237" y="1"/>
                    <a:pt x="123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85800"/>
              <a:endParaRPr sz="1800">
                <a:solidFill>
                  <a:srgbClr val="000000"/>
                </a:solidFill>
              </a:endParaRPr>
            </a:p>
          </p:txBody>
        </p:sp>
        <p:sp>
          <p:nvSpPr>
            <p:cNvPr id="89" name="Google Shape;96;p2"/>
            <p:cNvSpPr/>
            <p:nvPr/>
          </p:nvSpPr>
          <p:spPr>
            <a:xfrm>
              <a:off x="8087365" y="3649325"/>
              <a:ext cx="112250" cy="148800"/>
            </a:xfrm>
            <a:custGeom>
              <a:avLst/>
              <a:gdLst/>
              <a:ahLst/>
              <a:cxnLst/>
              <a:rect l="l" t="t" r="r" b="b"/>
              <a:pathLst>
                <a:path w="4490" h="5952" extrusionOk="0">
                  <a:moveTo>
                    <a:pt x="2173" y="550"/>
                  </a:moveTo>
                  <a:cubicBezTo>
                    <a:pt x="2501" y="550"/>
                    <a:pt x="2833" y="659"/>
                    <a:pt x="3115" y="879"/>
                  </a:cubicBezTo>
                  <a:cubicBezTo>
                    <a:pt x="3790" y="1400"/>
                    <a:pt x="3900" y="2291"/>
                    <a:pt x="3852" y="3089"/>
                  </a:cubicBezTo>
                  <a:cubicBezTo>
                    <a:pt x="3821" y="3555"/>
                    <a:pt x="3704" y="4027"/>
                    <a:pt x="3498" y="4449"/>
                  </a:cubicBezTo>
                  <a:cubicBezTo>
                    <a:pt x="3360" y="4727"/>
                    <a:pt x="3148" y="4973"/>
                    <a:pt x="2975" y="5234"/>
                  </a:cubicBezTo>
                  <a:lnTo>
                    <a:pt x="2975" y="5234"/>
                  </a:lnTo>
                  <a:cubicBezTo>
                    <a:pt x="2831" y="5015"/>
                    <a:pt x="2621" y="4843"/>
                    <a:pt x="2406" y="4682"/>
                  </a:cubicBezTo>
                  <a:cubicBezTo>
                    <a:pt x="2046" y="4408"/>
                    <a:pt x="1697" y="4138"/>
                    <a:pt x="1416" y="3777"/>
                  </a:cubicBezTo>
                  <a:cubicBezTo>
                    <a:pt x="846" y="3055"/>
                    <a:pt x="422" y="1989"/>
                    <a:pt x="1008" y="1157"/>
                  </a:cubicBezTo>
                  <a:cubicBezTo>
                    <a:pt x="1294" y="752"/>
                    <a:pt x="1729" y="550"/>
                    <a:pt x="2173" y="550"/>
                  </a:cubicBezTo>
                  <a:close/>
                  <a:moveTo>
                    <a:pt x="2151" y="0"/>
                  </a:moveTo>
                  <a:cubicBezTo>
                    <a:pt x="1780" y="0"/>
                    <a:pt x="1411" y="104"/>
                    <a:pt x="1087" y="331"/>
                  </a:cubicBezTo>
                  <a:cubicBezTo>
                    <a:pt x="182" y="961"/>
                    <a:pt x="0" y="2088"/>
                    <a:pt x="381" y="3078"/>
                  </a:cubicBezTo>
                  <a:cubicBezTo>
                    <a:pt x="604" y="3654"/>
                    <a:pt x="949" y="4185"/>
                    <a:pt x="1392" y="4617"/>
                  </a:cubicBezTo>
                  <a:cubicBezTo>
                    <a:pt x="1806" y="5025"/>
                    <a:pt x="2355" y="5295"/>
                    <a:pt x="2642" y="5816"/>
                  </a:cubicBezTo>
                  <a:cubicBezTo>
                    <a:pt x="2694" y="5911"/>
                    <a:pt x="2775" y="5951"/>
                    <a:pt x="2858" y="5951"/>
                  </a:cubicBezTo>
                  <a:cubicBezTo>
                    <a:pt x="2989" y="5951"/>
                    <a:pt x="3123" y="5849"/>
                    <a:pt x="3141" y="5705"/>
                  </a:cubicBezTo>
                  <a:lnTo>
                    <a:pt x="3141" y="5705"/>
                  </a:lnTo>
                  <a:cubicBezTo>
                    <a:pt x="3482" y="5506"/>
                    <a:pt x="3732" y="5109"/>
                    <a:pt x="3910" y="4781"/>
                  </a:cubicBezTo>
                  <a:cubicBezTo>
                    <a:pt x="4146" y="4340"/>
                    <a:pt x="4297" y="3856"/>
                    <a:pt x="4362" y="3360"/>
                  </a:cubicBezTo>
                  <a:cubicBezTo>
                    <a:pt x="4489" y="2435"/>
                    <a:pt x="4376" y="1369"/>
                    <a:pt x="3701" y="670"/>
                  </a:cubicBezTo>
                  <a:cubicBezTo>
                    <a:pt x="3292" y="246"/>
                    <a:pt x="2720" y="0"/>
                    <a:pt x="215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85800"/>
              <a:endParaRPr sz="1800">
                <a:solidFill>
                  <a:srgbClr val="000000"/>
                </a:solidFill>
              </a:endParaRPr>
            </a:p>
          </p:txBody>
        </p:sp>
        <p:sp>
          <p:nvSpPr>
            <p:cNvPr id="90" name="Google Shape;97;p2"/>
            <p:cNvSpPr/>
            <p:nvPr/>
          </p:nvSpPr>
          <p:spPr>
            <a:xfrm>
              <a:off x="8135340" y="3759525"/>
              <a:ext cx="40350" cy="41325"/>
            </a:xfrm>
            <a:custGeom>
              <a:avLst/>
              <a:gdLst/>
              <a:ahLst/>
              <a:cxnLst/>
              <a:rect l="l" t="t" r="r" b="b"/>
              <a:pathLst>
                <a:path w="1614" h="1653" extrusionOk="0">
                  <a:moveTo>
                    <a:pt x="465" y="703"/>
                  </a:moveTo>
                  <a:cubicBezTo>
                    <a:pt x="465" y="703"/>
                    <a:pt x="468" y="705"/>
                    <a:pt x="473" y="709"/>
                  </a:cubicBezTo>
                  <a:cubicBezTo>
                    <a:pt x="474" y="710"/>
                    <a:pt x="475" y="711"/>
                    <a:pt x="476" y="712"/>
                  </a:cubicBezTo>
                  <a:lnTo>
                    <a:pt x="476" y="712"/>
                  </a:lnTo>
                  <a:cubicBezTo>
                    <a:pt x="469" y="706"/>
                    <a:pt x="465" y="703"/>
                    <a:pt x="465" y="703"/>
                  </a:cubicBezTo>
                  <a:close/>
                  <a:moveTo>
                    <a:pt x="1270" y="738"/>
                  </a:moveTo>
                  <a:cubicBezTo>
                    <a:pt x="1270" y="743"/>
                    <a:pt x="1269" y="752"/>
                    <a:pt x="1268" y="764"/>
                  </a:cubicBezTo>
                  <a:lnTo>
                    <a:pt x="1268" y="754"/>
                  </a:lnTo>
                  <a:cubicBezTo>
                    <a:pt x="1268" y="749"/>
                    <a:pt x="1269" y="745"/>
                    <a:pt x="1269" y="742"/>
                  </a:cubicBezTo>
                  <a:lnTo>
                    <a:pt x="1269" y="742"/>
                  </a:lnTo>
                  <a:cubicBezTo>
                    <a:pt x="1269" y="741"/>
                    <a:pt x="1270" y="739"/>
                    <a:pt x="1270" y="738"/>
                  </a:cubicBezTo>
                  <a:close/>
                  <a:moveTo>
                    <a:pt x="1235" y="0"/>
                  </a:moveTo>
                  <a:cubicBezTo>
                    <a:pt x="1063" y="0"/>
                    <a:pt x="946" y="99"/>
                    <a:pt x="868" y="230"/>
                  </a:cubicBezTo>
                  <a:lnTo>
                    <a:pt x="868" y="230"/>
                  </a:lnTo>
                  <a:cubicBezTo>
                    <a:pt x="784" y="170"/>
                    <a:pt x="685" y="132"/>
                    <a:pt x="576" y="123"/>
                  </a:cubicBezTo>
                  <a:cubicBezTo>
                    <a:pt x="564" y="123"/>
                    <a:pt x="552" y="122"/>
                    <a:pt x="540" y="122"/>
                  </a:cubicBezTo>
                  <a:cubicBezTo>
                    <a:pt x="330" y="122"/>
                    <a:pt x="127" y="262"/>
                    <a:pt x="69" y="466"/>
                  </a:cubicBezTo>
                  <a:cubicBezTo>
                    <a:pt x="1" y="713"/>
                    <a:pt x="178" y="905"/>
                    <a:pt x="312" y="1086"/>
                  </a:cubicBezTo>
                  <a:cubicBezTo>
                    <a:pt x="377" y="1172"/>
                    <a:pt x="436" y="1257"/>
                    <a:pt x="501" y="1340"/>
                  </a:cubicBezTo>
                  <a:cubicBezTo>
                    <a:pt x="583" y="1453"/>
                    <a:pt x="695" y="1552"/>
                    <a:pt x="815" y="1621"/>
                  </a:cubicBezTo>
                  <a:cubicBezTo>
                    <a:pt x="853" y="1643"/>
                    <a:pt x="893" y="1653"/>
                    <a:pt x="931" y="1653"/>
                  </a:cubicBezTo>
                  <a:cubicBezTo>
                    <a:pt x="1076" y="1653"/>
                    <a:pt x="1203" y="1510"/>
                    <a:pt x="1165" y="1350"/>
                  </a:cubicBezTo>
                  <a:cubicBezTo>
                    <a:pt x="1165" y="1350"/>
                    <a:pt x="1165" y="1349"/>
                    <a:pt x="1164" y="1348"/>
                  </a:cubicBezTo>
                  <a:lnTo>
                    <a:pt x="1164" y="1348"/>
                  </a:lnTo>
                  <a:cubicBezTo>
                    <a:pt x="1204" y="1329"/>
                    <a:pt x="1240" y="1304"/>
                    <a:pt x="1268" y="1278"/>
                  </a:cubicBezTo>
                  <a:cubicBezTo>
                    <a:pt x="1333" y="1220"/>
                    <a:pt x="1402" y="1145"/>
                    <a:pt x="1446" y="1069"/>
                  </a:cubicBezTo>
                  <a:cubicBezTo>
                    <a:pt x="1538" y="908"/>
                    <a:pt x="1584" y="729"/>
                    <a:pt x="1604" y="549"/>
                  </a:cubicBezTo>
                  <a:cubicBezTo>
                    <a:pt x="1614" y="456"/>
                    <a:pt x="1614" y="359"/>
                    <a:pt x="1593" y="271"/>
                  </a:cubicBezTo>
                  <a:cubicBezTo>
                    <a:pt x="1552" y="113"/>
                    <a:pt x="1402" y="3"/>
                    <a:pt x="1241" y="0"/>
                  </a:cubicBezTo>
                  <a:cubicBezTo>
                    <a:pt x="1239" y="0"/>
                    <a:pt x="1237" y="0"/>
                    <a:pt x="123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85800"/>
              <a:endParaRPr sz="1800">
                <a:solidFill>
                  <a:srgbClr val="000000"/>
                </a:solidFill>
              </a:endParaRPr>
            </a:p>
          </p:txBody>
        </p:sp>
        <p:sp>
          <p:nvSpPr>
            <p:cNvPr id="91" name="Google Shape;98;p2"/>
            <p:cNvSpPr/>
            <p:nvPr/>
          </p:nvSpPr>
          <p:spPr>
            <a:xfrm>
              <a:off x="8334565" y="3687200"/>
              <a:ext cx="110275" cy="150400"/>
            </a:xfrm>
            <a:custGeom>
              <a:avLst/>
              <a:gdLst/>
              <a:ahLst/>
              <a:cxnLst/>
              <a:rect l="l" t="t" r="r" b="b"/>
              <a:pathLst>
                <a:path w="4411" h="6016" extrusionOk="0">
                  <a:moveTo>
                    <a:pt x="2113" y="554"/>
                  </a:moveTo>
                  <a:cubicBezTo>
                    <a:pt x="2581" y="554"/>
                    <a:pt x="3042" y="788"/>
                    <a:pt x="3345" y="1197"/>
                  </a:cubicBezTo>
                  <a:cubicBezTo>
                    <a:pt x="3832" y="1851"/>
                    <a:pt x="3735" y="2739"/>
                    <a:pt x="3519" y="3479"/>
                  </a:cubicBezTo>
                  <a:cubicBezTo>
                    <a:pt x="3396" y="3907"/>
                    <a:pt x="3198" y="4315"/>
                    <a:pt x="2927" y="4668"/>
                  </a:cubicBezTo>
                  <a:cubicBezTo>
                    <a:pt x="2736" y="4918"/>
                    <a:pt x="2478" y="5116"/>
                    <a:pt x="2254" y="5337"/>
                  </a:cubicBezTo>
                  <a:lnTo>
                    <a:pt x="2254" y="5337"/>
                  </a:lnTo>
                  <a:cubicBezTo>
                    <a:pt x="2154" y="5081"/>
                    <a:pt x="1974" y="4859"/>
                    <a:pt x="1782" y="4647"/>
                  </a:cubicBezTo>
                  <a:cubicBezTo>
                    <a:pt x="1460" y="4288"/>
                    <a:pt x="1169" y="3924"/>
                    <a:pt x="963" y="3483"/>
                  </a:cubicBezTo>
                  <a:cubicBezTo>
                    <a:pt x="573" y="2640"/>
                    <a:pt x="429" y="1498"/>
                    <a:pt x="1248" y="858"/>
                  </a:cubicBezTo>
                  <a:cubicBezTo>
                    <a:pt x="1512" y="650"/>
                    <a:pt x="1814" y="554"/>
                    <a:pt x="2113" y="554"/>
                  </a:cubicBezTo>
                  <a:close/>
                  <a:moveTo>
                    <a:pt x="2114" y="0"/>
                  </a:moveTo>
                  <a:cubicBezTo>
                    <a:pt x="1944" y="0"/>
                    <a:pt x="1772" y="24"/>
                    <a:pt x="1601" y="73"/>
                  </a:cubicBezTo>
                  <a:cubicBezTo>
                    <a:pt x="518" y="392"/>
                    <a:pt x="1" y="1471"/>
                    <a:pt x="121" y="2540"/>
                  </a:cubicBezTo>
                  <a:cubicBezTo>
                    <a:pt x="193" y="3164"/>
                    <a:pt x="419" y="3777"/>
                    <a:pt x="758" y="4308"/>
                  </a:cubicBezTo>
                  <a:cubicBezTo>
                    <a:pt x="1087" y="4826"/>
                    <a:pt x="1618" y="5226"/>
                    <a:pt x="1806" y="5826"/>
                  </a:cubicBezTo>
                  <a:cubicBezTo>
                    <a:pt x="1847" y="5954"/>
                    <a:pt x="1961" y="6015"/>
                    <a:pt x="2074" y="6015"/>
                  </a:cubicBezTo>
                  <a:cubicBezTo>
                    <a:pt x="2189" y="6015"/>
                    <a:pt x="2303" y="5950"/>
                    <a:pt x="2331" y="5824"/>
                  </a:cubicBezTo>
                  <a:lnTo>
                    <a:pt x="2331" y="5824"/>
                  </a:lnTo>
                  <a:cubicBezTo>
                    <a:pt x="2692" y="5699"/>
                    <a:pt x="3003" y="5383"/>
                    <a:pt x="3235" y="5107"/>
                  </a:cubicBezTo>
                  <a:cubicBezTo>
                    <a:pt x="3544" y="4740"/>
                    <a:pt x="3780" y="4329"/>
                    <a:pt x="3951" y="3883"/>
                  </a:cubicBezTo>
                  <a:cubicBezTo>
                    <a:pt x="4284" y="3023"/>
                    <a:pt x="4411" y="1933"/>
                    <a:pt x="3938" y="1108"/>
                  </a:cubicBezTo>
                  <a:cubicBezTo>
                    <a:pt x="3561" y="450"/>
                    <a:pt x="2859" y="0"/>
                    <a:pt x="211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85800"/>
              <a:endParaRPr sz="1800">
                <a:solidFill>
                  <a:srgbClr val="000000"/>
                </a:solidFill>
              </a:endParaRPr>
            </a:p>
          </p:txBody>
        </p:sp>
        <p:sp>
          <p:nvSpPr>
            <p:cNvPr id="92" name="Google Shape;99;p2"/>
            <p:cNvSpPr/>
            <p:nvPr/>
          </p:nvSpPr>
          <p:spPr>
            <a:xfrm>
              <a:off x="8367140" y="3800550"/>
              <a:ext cx="39825" cy="39750"/>
            </a:xfrm>
            <a:custGeom>
              <a:avLst/>
              <a:gdLst/>
              <a:ahLst/>
              <a:cxnLst/>
              <a:rect l="l" t="t" r="r" b="b"/>
              <a:pathLst>
                <a:path w="1593" h="1590" extrusionOk="0">
                  <a:moveTo>
                    <a:pt x="1038" y="376"/>
                  </a:moveTo>
                  <a:cubicBezTo>
                    <a:pt x="1038" y="376"/>
                    <a:pt x="1038" y="378"/>
                    <a:pt x="1037" y="382"/>
                  </a:cubicBezTo>
                  <a:lnTo>
                    <a:pt x="1037" y="382"/>
                  </a:lnTo>
                  <a:cubicBezTo>
                    <a:pt x="1038" y="378"/>
                    <a:pt x="1038" y="376"/>
                    <a:pt x="1038" y="376"/>
                  </a:cubicBezTo>
                  <a:close/>
                  <a:moveTo>
                    <a:pt x="627" y="432"/>
                  </a:moveTo>
                  <a:cubicBezTo>
                    <a:pt x="626" y="435"/>
                    <a:pt x="626" y="438"/>
                    <a:pt x="626" y="441"/>
                  </a:cubicBezTo>
                  <a:lnTo>
                    <a:pt x="626" y="441"/>
                  </a:lnTo>
                  <a:cubicBezTo>
                    <a:pt x="626" y="441"/>
                    <a:pt x="625" y="440"/>
                    <a:pt x="625" y="440"/>
                  </a:cubicBezTo>
                  <a:lnTo>
                    <a:pt x="625" y="440"/>
                  </a:lnTo>
                  <a:cubicBezTo>
                    <a:pt x="626" y="437"/>
                    <a:pt x="626" y="435"/>
                    <a:pt x="627" y="432"/>
                  </a:cubicBezTo>
                  <a:close/>
                  <a:moveTo>
                    <a:pt x="617" y="432"/>
                  </a:moveTo>
                  <a:cubicBezTo>
                    <a:pt x="619" y="437"/>
                    <a:pt x="620" y="441"/>
                    <a:pt x="622" y="445"/>
                  </a:cubicBezTo>
                  <a:lnTo>
                    <a:pt x="622" y="445"/>
                  </a:lnTo>
                  <a:cubicBezTo>
                    <a:pt x="622" y="445"/>
                    <a:pt x="622" y="445"/>
                    <a:pt x="622" y="446"/>
                  </a:cubicBezTo>
                  <a:lnTo>
                    <a:pt x="622" y="446"/>
                  </a:lnTo>
                  <a:cubicBezTo>
                    <a:pt x="620" y="441"/>
                    <a:pt x="618" y="437"/>
                    <a:pt x="617" y="432"/>
                  </a:cubicBezTo>
                  <a:close/>
                  <a:moveTo>
                    <a:pt x="399" y="562"/>
                  </a:moveTo>
                  <a:cubicBezTo>
                    <a:pt x="400" y="562"/>
                    <a:pt x="404" y="568"/>
                    <a:pt x="414" y="585"/>
                  </a:cubicBezTo>
                  <a:lnTo>
                    <a:pt x="414" y="585"/>
                  </a:lnTo>
                  <a:cubicBezTo>
                    <a:pt x="413" y="584"/>
                    <a:pt x="413" y="584"/>
                    <a:pt x="413" y="584"/>
                  </a:cubicBezTo>
                  <a:lnTo>
                    <a:pt x="413" y="584"/>
                  </a:lnTo>
                  <a:cubicBezTo>
                    <a:pt x="406" y="574"/>
                    <a:pt x="399" y="562"/>
                    <a:pt x="399" y="562"/>
                  </a:cubicBezTo>
                  <a:close/>
                  <a:moveTo>
                    <a:pt x="418" y="597"/>
                  </a:moveTo>
                  <a:cubicBezTo>
                    <a:pt x="418" y="597"/>
                    <a:pt x="419" y="597"/>
                    <a:pt x="419" y="597"/>
                  </a:cubicBezTo>
                  <a:lnTo>
                    <a:pt x="419" y="597"/>
                  </a:lnTo>
                  <a:cubicBezTo>
                    <a:pt x="419" y="597"/>
                    <a:pt x="419" y="597"/>
                    <a:pt x="419" y="597"/>
                  </a:cubicBezTo>
                  <a:lnTo>
                    <a:pt x="419" y="597"/>
                  </a:lnTo>
                  <a:cubicBezTo>
                    <a:pt x="419" y="597"/>
                    <a:pt x="418" y="597"/>
                    <a:pt x="418" y="597"/>
                  </a:cubicBezTo>
                  <a:close/>
                  <a:moveTo>
                    <a:pt x="440" y="680"/>
                  </a:moveTo>
                  <a:cubicBezTo>
                    <a:pt x="440" y="680"/>
                    <a:pt x="440" y="680"/>
                    <a:pt x="440" y="680"/>
                  </a:cubicBezTo>
                  <a:lnTo>
                    <a:pt x="440" y="680"/>
                  </a:lnTo>
                  <a:cubicBezTo>
                    <a:pt x="440" y="681"/>
                    <a:pt x="440" y="682"/>
                    <a:pt x="440" y="682"/>
                  </a:cubicBezTo>
                  <a:lnTo>
                    <a:pt x="440" y="682"/>
                  </a:lnTo>
                  <a:cubicBezTo>
                    <a:pt x="440" y="681"/>
                    <a:pt x="440" y="681"/>
                    <a:pt x="440" y="680"/>
                  </a:cubicBezTo>
                  <a:close/>
                  <a:moveTo>
                    <a:pt x="486" y="0"/>
                  </a:moveTo>
                  <a:cubicBezTo>
                    <a:pt x="256" y="0"/>
                    <a:pt x="51" y="157"/>
                    <a:pt x="21" y="391"/>
                  </a:cubicBezTo>
                  <a:cubicBezTo>
                    <a:pt x="0" y="524"/>
                    <a:pt x="44" y="638"/>
                    <a:pt x="99" y="758"/>
                  </a:cubicBezTo>
                  <a:cubicBezTo>
                    <a:pt x="137" y="833"/>
                    <a:pt x="174" y="912"/>
                    <a:pt x="209" y="990"/>
                  </a:cubicBezTo>
                  <a:cubicBezTo>
                    <a:pt x="250" y="1076"/>
                    <a:pt x="284" y="1172"/>
                    <a:pt x="332" y="1254"/>
                  </a:cubicBezTo>
                  <a:cubicBezTo>
                    <a:pt x="391" y="1350"/>
                    <a:pt x="465" y="1446"/>
                    <a:pt x="548" y="1522"/>
                  </a:cubicBezTo>
                  <a:cubicBezTo>
                    <a:pt x="596" y="1565"/>
                    <a:pt x="654" y="1590"/>
                    <a:pt x="714" y="1590"/>
                  </a:cubicBezTo>
                  <a:cubicBezTo>
                    <a:pt x="745" y="1590"/>
                    <a:pt x="777" y="1583"/>
                    <a:pt x="808" y="1569"/>
                  </a:cubicBezTo>
                  <a:cubicBezTo>
                    <a:pt x="891" y="1535"/>
                    <a:pt x="956" y="1446"/>
                    <a:pt x="952" y="1354"/>
                  </a:cubicBezTo>
                  <a:cubicBezTo>
                    <a:pt x="952" y="1347"/>
                    <a:pt x="952" y="1341"/>
                    <a:pt x="952" y="1334"/>
                  </a:cubicBezTo>
                  <a:lnTo>
                    <a:pt x="952" y="1334"/>
                  </a:lnTo>
                  <a:cubicBezTo>
                    <a:pt x="993" y="1324"/>
                    <a:pt x="1032" y="1308"/>
                    <a:pt x="1065" y="1288"/>
                  </a:cubicBezTo>
                  <a:cubicBezTo>
                    <a:pt x="1137" y="1247"/>
                    <a:pt x="1216" y="1193"/>
                    <a:pt x="1271" y="1131"/>
                  </a:cubicBezTo>
                  <a:cubicBezTo>
                    <a:pt x="1394" y="997"/>
                    <a:pt x="1480" y="833"/>
                    <a:pt x="1538" y="662"/>
                  </a:cubicBezTo>
                  <a:cubicBezTo>
                    <a:pt x="1566" y="576"/>
                    <a:pt x="1586" y="483"/>
                    <a:pt x="1590" y="394"/>
                  </a:cubicBezTo>
                  <a:cubicBezTo>
                    <a:pt x="1593" y="227"/>
                    <a:pt x="1476" y="79"/>
                    <a:pt x="1316" y="34"/>
                  </a:cubicBezTo>
                  <a:cubicBezTo>
                    <a:pt x="1281" y="24"/>
                    <a:pt x="1246" y="19"/>
                    <a:pt x="1212" y="19"/>
                  </a:cubicBezTo>
                  <a:cubicBezTo>
                    <a:pt x="1105" y="19"/>
                    <a:pt x="1004" y="65"/>
                    <a:pt x="921" y="137"/>
                  </a:cubicBezTo>
                  <a:cubicBezTo>
                    <a:pt x="908" y="148"/>
                    <a:pt x="896" y="160"/>
                    <a:pt x="885" y="172"/>
                  </a:cubicBezTo>
                  <a:lnTo>
                    <a:pt x="885" y="172"/>
                  </a:lnTo>
                  <a:cubicBezTo>
                    <a:pt x="784" y="65"/>
                    <a:pt x="642" y="0"/>
                    <a:pt x="493" y="0"/>
                  </a:cubicBezTo>
                  <a:cubicBezTo>
                    <a:pt x="491" y="0"/>
                    <a:pt x="489" y="0"/>
                    <a:pt x="48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85800"/>
              <a:endParaRPr sz="1800">
                <a:solidFill>
                  <a:srgbClr val="000000"/>
                </a:solidFill>
              </a:endParaRPr>
            </a:p>
          </p:txBody>
        </p:sp>
        <p:sp>
          <p:nvSpPr>
            <p:cNvPr id="93" name="Google Shape;100;p2"/>
            <p:cNvSpPr/>
            <p:nvPr/>
          </p:nvSpPr>
          <p:spPr>
            <a:xfrm>
              <a:off x="7638025" y="4020350"/>
              <a:ext cx="483050" cy="269625"/>
            </a:xfrm>
            <a:custGeom>
              <a:avLst/>
              <a:gdLst/>
              <a:ahLst/>
              <a:cxnLst/>
              <a:rect l="l" t="t" r="r" b="b"/>
              <a:pathLst>
                <a:path w="19322" h="10785" extrusionOk="0">
                  <a:moveTo>
                    <a:pt x="172" y="0"/>
                  </a:moveTo>
                  <a:cubicBezTo>
                    <a:pt x="87" y="0"/>
                    <a:pt x="0" y="94"/>
                    <a:pt x="52" y="195"/>
                  </a:cubicBezTo>
                  <a:cubicBezTo>
                    <a:pt x="1659" y="3396"/>
                    <a:pt x="4099" y="6229"/>
                    <a:pt x="7261" y="7970"/>
                  </a:cubicBezTo>
                  <a:cubicBezTo>
                    <a:pt x="10560" y="9788"/>
                    <a:pt x="14260" y="10784"/>
                    <a:pt x="18017" y="10784"/>
                  </a:cubicBezTo>
                  <a:cubicBezTo>
                    <a:pt x="18287" y="10784"/>
                    <a:pt x="18558" y="10779"/>
                    <a:pt x="18829" y="10769"/>
                  </a:cubicBezTo>
                  <a:cubicBezTo>
                    <a:pt x="19310" y="10748"/>
                    <a:pt x="19322" y="10001"/>
                    <a:pt x="18851" y="10001"/>
                  </a:cubicBezTo>
                  <a:cubicBezTo>
                    <a:pt x="18843" y="10001"/>
                    <a:pt x="18836" y="10001"/>
                    <a:pt x="18829" y="10001"/>
                  </a:cubicBezTo>
                  <a:cubicBezTo>
                    <a:pt x="18487" y="10018"/>
                    <a:pt x="18145" y="10026"/>
                    <a:pt x="17802" y="10026"/>
                  </a:cubicBezTo>
                  <a:cubicBezTo>
                    <a:pt x="14252" y="10026"/>
                    <a:pt x="10684" y="9142"/>
                    <a:pt x="7528" y="7514"/>
                  </a:cubicBezTo>
                  <a:cubicBezTo>
                    <a:pt x="4335" y="5863"/>
                    <a:pt x="1984" y="3186"/>
                    <a:pt x="275" y="65"/>
                  </a:cubicBezTo>
                  <a:cubicBezTo>
                    <a:pt x="249" y="19"/>
                    <a:pt x="211" y="0"/>
                    <a:pt x="17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85800"/>
              <a:endParaRPr sz="1800">
                <a:solidFill>
                  <a:srgbClr val="000000"/>
                </a:solidFill>
              </a:endParaRPr>
            </a:p>
          </p:txBody>
        </p:sp>
        <p:sp>
          <p:nvSpPr>
            <p:cNvPr id="94" name="Google Shape;101;p2"/>
            <p:cNvSpPr/>
            <p:nvPr/>
          </p:nvSpPr>
          <p:spPr>
            <a:xfrm rot="130776">
              <a:off x="8057862" y="4250765"/>
              <a:ext cx="991989" cy="1404774"/>
            </a:xfrm>
            <a:custGeom>
              <a:avLst/>
              <a:gdLst/>
              <a:ahLst/>
              <a:cxnLst/>
              <a:rect l="l" t="t" r="r" b="b"/>
              <a:pathLst>
                <a:path w="147951" h="209516" extrusionOk="0">
                  <a:moveTo>
                    <a:pt x="686" y="0"/>
                  </a:moveTo>
                  <a:cubicBezTo>
                    <a:pt x="333" y="0"/>
                    <a:pt x="1" y="505"/>
                    <a:pt x="299" y="887"/>
                  </a:cubicBezTo>
                  <a:cubicBezTo>
                    <a:pt x="12779" y="16811"/>
                    <a:pt x="23736" y="34222"/>
                    <a:pt x="33810" y="51746"/>
                  </a:cubicBezTo>
                  <a:cubicBezTo>
                    <a:pt x="42611" y="67053"/>
                    <a:pt x="50718" y="82719"/>
                    <a:pt x="58656" y="98487"/>
                  </a:cubicBezTo>
                  <a:cubicBezTo>
                    <a:pt x="72389" y="125765"/>
                    <a:pt x="85924" y="153782"/>
                    <a:pt x="106138" y="176984"/>
                  </a:cubicBezTo>
                  <a:cubicBezTo>
                    <a:pt x="117497" y="190023"/>
                    <a:pt x="130867" y="201116"/>
                    <a:pt x="146076" y="209386"/>
                  </a:cubicBezTo>
                  <a:cubicBezTo>
                    <a:pt x="146241" y="209476"/>
                    <a:pt x="146403" y="209515"/>
                    <a:pt x="146555" y="209515"/>
                  </a:cubicBezTo>
                  <a:cubicBezTo>
                    <a:pt x="147409" y="209515"/>
                    <a:pt x="147951" y="208272"/>
                    <a:pt x="147053" y="207719"/>
                  </a:cubicBezTo>
                  <a:cubicBezTo>
                    <a:pt x="133835" y="199601"/>
                    <a:pt x="121640" y="189902"/>
                    <a:pt x="111121" y="178480"/>
                  </a:cubicBezTo>
                  <a:cubicBezTo>
                    <a:pt x="101086" y="167589"/>
                    <a:pt x="92659" y="155356"/>
                    <a:pt x="85115" y="142638"/>
                  </a:cubicBezTo>
                  <a:cubicBezTo>
                    <a:pt x="68219" y="114141"/>
                    <a:pt x="54912" y="83668"/>
                    <a:pt x="38425" y="54929"/>
                  </a:cubicBezTo>
                  <a:cubicBezTo>
                    <a:pt x="33150" y="45740"/>
                    <a:pt x="27539" y="36736"/>
                    <a:pt x="21643" y="27935"/>
                  </a:cubicBezTo>
                  <a:cubicBezTo>
                    <a:pt x="15207" y="18329"/>
                    <a:pt x="8136" y="9267"/>
                    <a:pt x="1010" y="176"/>
                  </a:cubicBezTo>
                  <a:cubicBezTo>
                    <a:pt x="913" y="52"/>
                    <a:pt x="798" y="0"/>
                    <a:pt x="68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85800"/>
              <a:endParaRPr sz="1800">
                <a:solidFill>
                  <a:srgbClr val="00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273856841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13849884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14265811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两项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95596650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CAB675-0451-46BA-B838-2996E7357EA3}" type="datetimeFigureOut">
              <a:rPr lang="en-US" smtClean="0"/>
              <a:t>10/26/21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664AD2-069D-416A-AF7A-E600FA375D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6810864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CAB675-0451-46BA-B838-2996E7357EA3}" type="datetimeFigureOut">
              <a:rPr lang="en-US" smtClean="0"/>
              <a:t>10/26/21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664AD2-069D-416A-AF7A-E600FA375D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4760164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CAB675-0451-46BA-B838-2996E7357EA3}" type="datetimeFigureOut">
              <a:rPr lang="en-US" smtClean="0"/>
              <a:t>10/26/21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664AD2-069D-416A-AF7A-E600FA375D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7326869"/>
      </p:ext>
    </p:extLst>
  </p:cSld>
  <p:clrMapOvr>
    <a:masterClrMapping/>
  </p:clrMapOvr>
  <p:transition spd="slow">
    <p:random/>
  </p:transition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C8FF6CB-55C9-45B1-8254-695D0E13F2FF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02877089"/>
      </p:ext>
    </p:extLst>
  </p:cSld>
  <p:clrMapOvr>
    <a:masterClrMapping/>
  </p:clrMapOvr>
  <p:transition spd="slow">
    <p:random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CAB675-0451-46BA-B838-2996E7357EA3}" type="datetimeFigureOut">
              <a:rPr lang="en-US" smtClean="0"/>
              <a:t>10/26/21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664AD2-069D-416A-AF7A-E600FA375D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0843057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FE7CC1-971B-4666-AD91-FD99974FBFB7}" type="datetimeFigureOut">
              <a:rPr lang="vi-VN" smtClean="0"/>
              <a:t>26/10/2021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251EC-5ABE-4381-98FC-BEC42D79A1ED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074875500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FE7CC1-971B-4666-AD91-FD99974FBFB7}" type="datetimeFigureOut">
              <a:rPr lang="vi-VN" smtClean="0"/>
              <a:t>26/10/2021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251EC-5ABE-4381-98FC-BEC42D79A1ED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562669209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FE7CC1-971B-4666-AD91-FD99974FBFB7}" type="datetimeFigureOut">
              <a:rPr lang="vi-VN" smtClean="0"/>
              <a:t>26/10/2021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251EC-5ABE-4381-98FC-BEC42D79A1ED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016341507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FE7CC1-971B-4666-AD91-FD99974FBFB7}" type="datetimeFigureOut">
              <a:rPr lang="vi-VN" smtClean="0"/>
              <a:t>26/10/2021</a:t>
            </a:fld>
            <a:endParaRPr lang="vi-V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251EC-5ABE-4381-98FC-BEC42D79A1ED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547354208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FE7CC1-971B-4666-AD91-FD99974FBFB7}" type="datetimeFigureOut">
              <a:rPr lang="vi-VN" smtClean="0"/>
              <a:t>26/10/2021</a:t>
            </a:fld>
            <a:endParaRPr lang="vi-V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251EC-5ABE-4381-98FC-BEC42D79A1ED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775669182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FE7CC1-971B-4666-AD91-FD99974FBFB7}" type="datetimeFigureOut">
              <a:rPr lang="vi-VN" smtClean="0"/>
              <a:t>26/10/2021</a:t>
            </a:fld>
            <a:endParaRPr lang="vi-V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251EC-5ABE-4381-98FC-BEC42D79A1ED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411902401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FE7CC1-971B-4666-AD91-FD99974FBFB7}" type="datetimeFigureOut">
              <a:rPr lang="vi-VN" smtClean="0"/>
              <a:t>26/10/2021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251EC-5ABE-4381-98FC-BEC42D79A1ED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621954591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FE7CC1-971B-4666-AD91-FD99974FBFB7}" type="datetimeFigureOut">
              <a:rPr lang="vi-VN" smtClean="0"/>
              <a:t>26/10/2021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251EC-5ABE-4381-98FC-BEC42D79A1ED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003146967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FE7CC1-971B-4666-AD91-FD99974FBFB7}" type="datetimeFigureOut">
              <a:rPr lang="vi-VN" smtClean="0"/>
              <a:t>26/10/2021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251EC-5ABE-4381-98FC-BEC42D79A1ED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238381370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FE7CC1-971B-4666-AD91-FD99974FBFB7}" type="datetimeFigureOut">
              <a:rPr lang="vi-VN" smtClean="0"/>
              <a:t>26/10/2021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251EC-5ABE-4381-98FC-BEC42D79A1ED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4433395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CAB675-0451-46BA-B838-2996E7357EA3}" type="datetimeFigureOut">
              <a:rPr lang="en-US" smtClean="0"/>
              <a:t>10/26/21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664AD2-069D-416A-AF7A-E600FA375D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156974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2">
  <p:cSld name="Title only 2"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28"/>
          <p:cNvSpPr txBox="1">
            <a:spLocks noGrp="1"/>
          </p:cNvSpPr>
          <p:nvPr>
            <p:ph type="title"/>
          </p:nvPr>
        </p:nvSpPr>
        <p:spPr>
          <a:xfrm>
            <a:off x="1001850" y="482675"/>
            <a:ext cx="71403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300486661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86121312"/>
      </p:ext>
    </p:extLst>
  </p:cSld>
  <p:clrMapOvr>
    <a:masterClrMapping/>
  </p:clrMapOvr>
  <p:transition spd="slow">
    <p:random/>
  </p:transition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en-US" altLang="zh-CN"/>
              <a:t>Click to edit Master title style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58262451"/>
      </p:ext>
    </p:extLst>
  </p:cSld>
  <p:clrMapOvr>
    <a:masterClrMapping/>
  </p:clrMapOvr>
  <p:transition spd="slow">
    <p:random/>
  </p:transition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3"/>
          <p:cNvSpPr>
            <a:spLocks noChangeArrowheads="1"/>
          </p:cNvSpPr>
          <p:nvPr/>
        </p:nvSpPr>
        <p:spPr bwMode="auto">
          <a:xfrm>
            <a:off x="6243638" y="4716067"/>
            <a:ext cx="582216" cy="32316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defTabSz="685800" eaLnBrk="1" hangingPunct="1">
              <a:defRPr/>
            </a:pPr>
            <a:r>
              <a:rPr lang="en-US" altLang="zh-CN" sz="100">
                <a:solidFill>
                  <a:srgbClr val="FFFFFF"/>
                </a:solidFill>
                <a:latin typeface="Calibri" panose="020F0502020204030204" pitchFamily="34" charset="0"/>
                <a:ea typeface="SimSun" panose="02010600030101010101" pitchFamily="2" charset="-122"/>
              </a:rPr>
              <a:t>PPT</a:t>
            </a:r>
            <a:r>
              <a:rPr lang="zh-CN" altLang="en-US" sz="100">
                <a:solidFill>
                  <a:srgbClr val="FFFFFF"/>
                </a:solidFill>
                <a:latin typeface="Calibri" panose="020F0502020204030204" pitchFamily="34" charset="0"/>
                <a:ea typeface="SimSun" panose="02010600030101010101" pitchFamily="2" charset="-122"/>
              </a:rPr>
              <a:t>模板下载：</a:t>
            </a:r>
            <a:r>
              <a:rPr lang="en-US" altLang="zh-CN" sz="100">
                <a:solidFill>
                  <a:srgbClr val="FFFFFF"/>
                </a:solidFill>
                <a:latin typeface="Calibri" panose="020F0502020204030204" pitchFamily="34" charset="0"/>
                <a:ea typeface="SimSun" panose="02010600030101010101" pitchFamily="2" charset="-122"/>
              </a:rPr>
              <a:t>www.1ppt.com/moban/          </a:t>
            </a:r>
            <a:r>
              <a:rPr lang="zh-CN" altLang="en-US" sz="100">
                <a:solidFill>
                  <a:srgbClr val="FFFFFF"/>
                </a:solidFill>
                <a:latin typeface="Calibri" panose="020F0502020204030204" pitchFamily="34" charset="0"/>
                <a:ea typeface="SimSun" panose="02010600030101010101" pitchFamily="2" charset="-122"/>
              </a:rPr>
              <a:t>行业</a:t>
            </a:r>
            <a:r>
              <a:rPr lang="en-US" altLang="zh-CN" sz="100">
                <a:solidFill>
                  <a:srgbClr val="FFFFFF"/>
                </a:solidFill>
                <a:latin typeface="Calibri" panose="020F0502020204030204" pitchFamily="34" charset="0"/>
                <a:ea typeface="SimSun" panose="02010600030101010101" pitchFamily="2" charset="-122"/>
              </a:rPr>
              <a:t>PPT</a:t>
            </a:r>
            <a:r>
              <a:rPr lang="zh-CN" altLang="en-US" sz="100">
                <a:solidFill>
                  <a:srgbClr val="FFFFFF"/>
                </a:solidFill>
                <a:latin typeface="Calibri" panose="020F0502020204030204" pitchFamily="34" charset="0"/>
                <a:ea typeface="SimSun" panose="02010600030101010101" pitchFamily="2" charset="-122"/>
              </a:rPr>
              <a:t>模板：</a:t>
            </a:r>
            <a:r>
              <a:rPr lang="en-US" altLang="zh-CN" sz="100">
                <a:solidFill>
                  <a:srgbClr val="FFFFFF"/>
                </a:solidFill>
                <a:latin typeface="Calibri" panose="020F0502020204030204" pitchFamily="34" charset="0"/>
                <a:ea typeface="SimSun" panose="02010600030101010101" pitchFamily="2" charset="-122"/>
              </a:rPr>
              <a:t>www.1ppt.com/hangye/ </a:t>
            </a:r>
          </a:p>
          <a:p>
            <a:pPr defTabSz="685800" eaLnBrk="1" hangingPunct="1">
              <a:defRPr/>
            </a:pPr>
            <a:r>
              <a:rPr lang="zh-CN" altLang="en-US" sz="100">
                <a:solidFill>
                  <a:srgbClr val="FFFFFF"/>
                </a:solidFill>
                <a:latin typeface="Calibri" panose="020F0502020204030204" pitchFamily="34" charset="0"/>
                <a:ea typeface="SimSun" panose="02010600030101010101" pitchFamily="2" charset="-122"/>
              </a:rPr>
              <a:t>节日</a:t>
            </a:r>
            <a:r>
              <a:rPr lang="en-US" altLang="zh-CN" sz="100">
                <a:solidFill>
                  <a:srgbClr val="FFFFFF"/>
                </a:solidFill>
                <a:latin typeface="Calibri" panose="020F0502020204030204" pitchFamily="34" charset="0"/>
                <a:ea typeface="SimSun" panose="02010600030101010101" pitchFamily="2" charset="-122"/>
              </a:rPr>
              <a:t>PPT</a:t>
            </a:r>
            <a:r>
              <a:rPr lang="zh-CN" altLang="en-US" sz="100">
                <a:solidFill>
                  <a:srgbClr val="FFFFFF"/>
                </a:solidFill>
                <a:latin typeface="Calibri" panose="020F0502020204030204" pitchFamily="34" charset="0"/>
                <a:ea typeface="SimSun" panose="02010600030101010101" pitchFamily="2" charset="-122"/>
              </a:rPr>
              <a:t>模板：</a:t>
            </a:r>
            <a:r>
              <a:rPr lang="en-US" altLang="zh-CN" sz="100">
                <a:solidFill>
                  <a:srgbClr val="FFFFFF"/>
                </a:solidFill>
                <a:latin typeface="Calibri" panose="020F0502020204030204" pitchFamily="34" charset="0"/>
                <a:ea typeface="SimSun" panose="02010600030101010101" pitchFamily="2" charset="-122"/>
              </a:rPr>
              <a:t>www.1ppt.com/jieri/          PPT</a:t>
            </a:r>
            <a:r>
              <a:rPr lang="zh-CN" altLang="en-US" sz="100">
                <a:solidFill>
                  <a:srgbClr val="FFFFFF"/>
                </a:solidFill>
                <a:latin typeface="Calibri" panose="020F0502020204030204" pitchFamily="34" charset="0"/>
                <a:ea typeface="SimSun" panose="02010600030101010101" pitchFamily="2" charset="-122"/>
              </a:rPr>
              <a:t>素材：</a:t>
            </a:r>
            <a:r>
              <a:rPr lang="en-US" altLang="zh-CN" sz="100">
                <a:solidFill>
                  <a:srgbClr val="FFFFFF"/>
                </a:solidFill>
                <a:latin typeface="Calibri" panose="020F0502020204030204" pitchFamily="34" charset="0"/>
                <a:ea typeface="SimSun" panose="02010600030101010101" pitchFamily="2" charset="-122"/>
              </a:rPr>
              <a:t>www.1ppt.com/sucai/</a:t>
            </a:r>
          </a:p>
          <a:p>
            <a:pPr defTabSz="685800" eaLnBrk="1" hangingPunct="1">
              <a:defRPr/>
            </a:pPr>
            <a:r>
              <a:rPr lang="en-US" altLang="zh-CN" sz="100">
                <a:solidFill>
                  <a:srgbClr val="FFFFFF"/>
                </a:solidFill>
                <a:latin typeface="Calibri" panose="020F0502020204030204" pitchFamily="34" charset="0"/>
                <a:ea typeface="SimSun" panose="02010600030101010101" pitchFamily="2" charset="-122"/>
              </a:rPr>
              <a:t>PPT</a:t>
            </a:r>
            <a:r>
              <a:rPr lang="zh-CN" altLang="en-US" sz="100">
                <a:solidFill>
                  <a:srgbClr val="FFFFFF"/>
                </a:solidFill>
                <a:latin typeface="Calibri" panose="020F0502020204030204" pitchFamily="34" charset="0"/>
                <a:ea typeface="SimSun" panose="02010600030101010101" pitchFamily="2" charset="-122"/>
              </a:rPr>
              <a:t>背景图片：</a:t>
            </a:r>
            <a:r>
              <a:rPr lang="en-US" altLang="zh-CN" sz="100">
                <a:solidFill>
                  <a:srgbClr val="FFFFFF"/>
                </a:solidFill>
                <a:latin typeface="Calibri" panose="020F0502020204030204" pitchFamily="34" charset="0"/>
                <a:ea typeface="SimSun" panose="02010600030101010101" pitchFamily="2" charset="-122"/>
              </a:rPr>
              <a:t>www.1ppt.com/beijing/        PPT</a:t>
            </a:r>
            <a:r>
              <a:rPr lang="zh-CN" altLang="en-US" sz="100">
                <a:solidFill>
                  <a:srgbClr val="FFFFFF"/>
                </a:solidFill>
                <a:latin typeface="Calibri" panose="020F0502020204030204" pitchFamily="34" charset="0"/>
                <a:ea typeface="SimSun" panose="02010600030101010101" pitchFamily="2" charset="-122"/>
              </a:rPr>
              <a:t>图表：</a:t>
            </a:r>
            <a:r>
              <a:rPr lang="en-US" altLang="zh-CN" sz="100">
                <a:solidFill>
                  <a:srgbClr val="FFFFFF"/>
                </a:solidFill>
                <a:latin typeface="Calibri" panose="020F0502020204030204" pitchFamily="34" charset="0"/>
                <a:ea typeface="SimSun" panose="02010600030101010101" pitchFamily="2" charset="-122"/>
              </a:rPr>
              <a:t>www.1ppt.com/tubiao/      </a:t>
            </a:r>
          </a:p>
          <a:p>
            <a:pPr defTabSz="685800" eaLnBrk="1" hangingPunct="1">
              <a:defRPr/>
            </a:pPr>
            <a:r>
              <a:rPr lang="zh-CN" altLang="en-US" sz="100">
                <a:solidFill>
                  <a:srgbClr val="FFFFFF"/>
                </a:solidFill>
                <a:latin typeface="Calibri" panose="020F0502020204030204" pitchFamily="34" charset="0"/>
                <a:ea typeface="SimSun" panose="02010600030101010101" pitchFamily="2" charset="-122"/>
              </a:rPr>
              <a:t>精美</a:t>
            </a:r>
            <a:r>
              <a:rPr lang="en-US" altLang="zh-CN" sz="100">
                <a:solidFill>
                  <a:srgbClr val="FFFFFF"/>
                </a:solidFill>
                <a:latin typeface="Calibri" panose="020F0502020204030204" pitchFamily="34" charset="0"/>
                <a:ea typeface="SimSun" panose="02010600030101010101" pitchFamily="2" charset="-122"/>
              </a:rPr>
              <a:t>PPT</a:t>
            </a:r>
            <a:r>
              <a:rPr lang="zh-CN" altLang="en-US" sz="100">
                <a:solidFill>
                  <a:srgbClr val="FFFFFF"/>
                </a:solidFill>
                <a:latin typeface="Calibri" panose="020F0502020204030204" pitchFamily="34" charset="0"/>
                <a:ea typeface="SimSun" panose="02010600030101010101" pitchFamily="2" charset="-122"/>
              </a:rPr>
              <a:t>下载：</a:t>
            </a:r>
            <a:r>
              <a:rPr lang="en-US" altLang="zh-CN" sz="100">
                <a:solidFill>
                  <a:srgbClr val="FFFFFF"/>
                </a:solidFill>
                <a:latin typeface="Calibri" panose="020F0502020204030204" pitchFamily="34" charset="0"/>
                <a:ea typeface="SimSun" panose="02010600030101010101" pitchFamily="2" charset="-122"/>
              </a:rPr>
              <a:t>www.1ppt.com/xiazai/         PPT</a:t>
            </a:r>
            <a:r>
              <a:rPr lang="zh-CN" altLang="en-US" sz="100">
                <a:solidFill>
                  <a:srgbClr val="FFFFFF"/>
                </a:solidFill>
                <a:latin typeface="Calibri" panose="020F0502020204030204" pitchFamily="34" charset="0"/>
                <a:ea typeface="SimSun" panose="02010600030101010101" pitchFamily="2" charset="-122"/>
              </a:rPr>
              <a:t>教程： </a:t>
            </a:r>
            <a:r>
              <a:rPr lang="en-US" altLang="zh-CN" sz="100">
                <a:solidFill>
                  <a:srgbClr val="FFFFFF"/>
                </a:solidFill>
                <a:latin typeface="Calibri" panose="020F0502020204030204" pitchFamily="34" charset="0"/>
                <a:ea typeface="SimSun" panose="02010600030101010101" pitchFamily="2" charset="-122"/>
              </a:rPr>
              <a:t>www.1ppt.com/powerpoint/      </a:t>
            </a:r>
          </a:p>
          <a:p>
            <a:pPr defTabSz="685800" eaLnBrk="1" hangingPunct="1">
              <a:defRPr/>
            </a:pPr>
            <a:r>
              <a:rPr lang="en-US" altLang="zh-CN" sz="100">
                <a:solidFill>
                  <a:srgbClr val="FFFFFF"/>
                </a:solidFill>
                <a:latin typeface="Calibri" panose="020F0502020204030204" pitchFamily="34" charset="0"/>
                <a:ea typeface="SimSun" panose="02010600030101010101" pitchFamily="2" charset="-122"/>
              </a:rPr>
              <a:t>PPT</a:t>
            </a:r>
            <a:r>
              <a:rPr lang="zh-CN" altLang="en-US" sz="100">
                <a:solidFill>
                  <a:srgbClr val="FFFFFF"/>
                </a:solidFill>
                <a:latin typeface="Calibri" panose="020F0502020204030204" pitchFamily="34" charset="0"/>
                <a:ea typeface="SimSun" panose="02010600030101010101" pitchFamily="2" charset="-122"/>
              </a:rPr>
              <a:t>课件：</a:t>
            </a:r>
            <a:r>
              <a:rPr lang="en-US" altLang="zh-CN" sz="100">
                <a:solidFill>
                  <a:srgbClr val="FFFFFF"/>
                </a:solidFill>
                <a:latin typeface="Calibri" panose="020F0502020204030204" pitchFamily="34" charset="0"/>
                <a:ea typeface="SimSun" panose="02010600030101010101" pitchFamily="2" charset="-122"/>
              </a:rPr>
              <a:t>www.1ppt.com/kejian/             </a:t>
            </a:r>
            <a:r>
              <a:rPr lang="zh-CN" altLang="en-US" sz="100">
                <a:solidFill>
                  <a:srgbClr val="FFFFFF"/>
                </a:solidFill>
                <a:latin typeface="Calibri" panose="020F0502020204030204" pitchFamily="34" charset="0"/>
                <a:ea typeface="SimSun" panose="02010600030101010101" pitchFamily="2" charset="-122"/>
              </a:rPr>
              <a:t>字体下载：</a:t>
            </a:r>
            <a:r>
              <a:rPr lang="en-US" altLang="zh-CN" sz="100">
                <a:solidFill>
                  <a:srgbClr val="FFFFFF"/>
                </a:solidFill>
                <a:latin typeface="Calibri" panose="020F0502020204030204" pitchFamily="34" charset="0"/>
                <a:ea typeface="SimSun" panose="02010600030101010101" pitchFamily="2" charset="-122"/>
              </a:rPr>
              <a:t>www.1ppt.com/ziti/</a:t>
            </a:r>
          </a:p>
          <a:p>
            <a:pPr defTabSz="685800" eaLnBrk="1" hangingPunct="1">
              <a:defRPr/>
            </a:pPr>
            <a:r>
              <a:rPr lang="zh-CN" altLang="en-US" sz="100">
                <a:solidFill>
                  <a:srgbClr val="FFFFFF"/>
                </a:solidFill>
                <a:latin typeface="Calibri" panose="020F0502020204030204" pitchFamily="34" charset="0"/>
                <a:ea typeface="SimSun" panose="02010600030101010101" pitchFamily="2" charset="-122"/>
              </a:rPr>
              <a:t>工作总结</a:t>
            </a:r>
            <a:r>
              <a:rPr lang="en-US" altLang="zh-CN" sz="100">
                <a:solidFill>
                  <a:srgbClr val="FFFFFF"/>
                </a:solidFill>
                <a:latin typeface="Calibri" panose="020F0502020204030204" pitchFamily="34" charset="0"/>
                <a:ea typeface="SimSun" panose="02010600030101010101" pitchFamily="2" charset="-122"/>
              </a:rPr>
              <a:t>PPT</a:t>
            </a:r>
            <a:r>
              <a:rPr lang="zh-CN" altLang="en-US" sz="100">
                <a:solidFill>
                  <a:srgbClr val="FFFFFF"/>
                </a:solidFill>
                <a:latin typeface="Calibri" panose="020F0502020204030204" pitchFamily="34" charset="0"/>
                <a:ea typeface="SimSun" panose="02010600030101010101" pitchFamily="2" charset="-122"/>
              </a:rPr>
              <a:t>：</a:t>
            </a:r>
            <a:r>
              <a:rPr lang="en-US" altLang="zh-CN" sz="100">
                <a:solidFill>
                  <a:srgbClr val="FFFFFF"/>
                </a:solidFill>
                <a:latin typeface="Calibri" panose="020F0502020204030204" pitchFamily="34" charset="0"/>
                <a:ea typeface="SimSun" panose="02010600030101010101" pitchFamily="2" charset="-122"/>
              </a:rPr>
              <a:t>www.1ppt.com/xiazai/zongjie/ </a:t>
            </a:r>
            <a:r>
              <a:rPr lang="zh-CN" altLang="en-US" sz="100">
                <a:solidFill>
                  <a:srgbClr val="FFFFFF"/>
                </a:solidFill>
                <a:latin typeface="Calibri" panose="020F0502020204030204" pitchFamily="34" charset="0"/>
                <a:ea typeface="SimSun" panose="02010600030101010101" pitchFamily="2" charset="-122"/>
              </a:rPr>
              <a:t>工作计划：</a:t>
            </a:r>
            <a:r>
              <a:rPr lang="en-US" altLang="zh-CN" sz="100">
                <a:solidFill>
                  <a:srgbClr val="FFFFFF"/>
                </a:solidFill>
                <a:latin typeface="Calibri" panose="020F0502020204030204" pitchFamily="34" charset="0"/>
                <a:ea typeface="SimSun" panose="02010600030101010101" pitchFamily="2" charset="-122"/>
              </a:rPr>
              <a:t>www.1ppt.com/xiazai/jihua/</a:t>
            </a:r>
          </a:p>
          <a:p>
            <a:pPr defTabSz="685800" eaLnBrk="1" hangingPunct="1">
              <a:defRPr/>
            </a:pPr>
            <a:r>
              <a:rPr lang="zh-CN" altLang="en-US" sz="100">
                <a:solidFill>
                  <a:srgbClr val="FFFFFF"/>
                </a:solidFill>
                <a:latin typeface="Calibri" panose="020F0502020204030204" pitchFamily="34" charset="0"/>
                <a:ea typeface="SimSun" panose="02010600030101010101" pitchFamily="2" charset="-122"/>
              </a:rPr>
              <a:t>商务</a:t>
            </a:r>
            <a:r>
              <a:rPr lang="en-US" altLang="zh-CN" sz="100">
                <a:solidFill>
                  <a:srgbClr val="FFFFFF"/>
                </a:solidFill>
                <a:latin typeface="Calibri" panose="020F0502020204030204" pitchFamily="34" charset="0"/>
                <a:ea typeface="SimSun" panose="02010600030101010101" pitchFamily="2" charset="-122"/>
              </a:rPr>
              <a:t>PPT</a:t>
            </a:r>
            <a:r>
              <a:rPr lang="zh-CN" altLang="en-US" sz="100">
                <a:solidFill>
                  <a:srgbClr val="FFFFFF"/>
                </a:solidFill>
                <a:latin typeface="Calibri" panose="020F0502020204030204" pitchFamily="34" charset="0"/>
                <a:ea typeface="SimSun" panose="02010600030101010101" pitchFamily="2" charset="-122"/>
              </a:rPr>
              <a:t>模板：</a:t>
            </a:r>
            <a:r>
              <a:rPr lang="en-US" altLang="zh-CN" sz="100">
                <a:solidFill>
                  <a:srgbClr val="FFFFFF"/>
                </a:solidFill>
                <a:latin typeface="Calibri" panose="020F0502020204030204" pitchFamily="34" charset="0"/>
                <a:ea typeface="SimSun" panose="02010600030101010101" pitchFamily="2" charset="-122"/>
              </a:rPr>
              <a:t>www.1ppt.com/moban/shangwu/  </a:t>
            </a:r>
            <a:r>
              <a:rPr lang="zh-CN" altLang="en-US" sz="100">
                <a:solidFill>
                  <a:srgbClr val="FFFFFF"/>
                </a:solidFill>
                <a:latin typeface="Calibri" panose="020F0502020204030204" pitchFamily="34" charset="0"/>
                <a:ea typeface="SimSun" panose="02010600030101010101" pitchFamily="2" charset="-122"/>
              </a:rPr>
              <a:t>个人简历</a:t>
            </a:r>
            <a:r>
              <a:rPr lang="en-US" altLang="zh-CN" sz="100">
                <a:solidFill>
                  <a:srgbClr val="FFFFFF"/>
                </a:solidFill>
                <a:latin typeface="Calibri" panose="020F0502020204030204" pitchFamily="34" charset="0"/>
                <a:ea typeface="SimSun" panose="02010600030101010101" pitchFamily="2" charset="-122"/>
              </a:rPr>
              <a:t>PPT</a:t>
            </a:r>
            <a:r>
              <a:rPr lang="zh-CN" altLang="en-US" sz="100">
                <a:solidFill>
                  <a:srgbClr val="FFFFFF"/>
                </a:solidFill>
                <a:latin typeface="Calibri" panose="020F0502020204030204" pitchFamily="34" charset="0"/>
                <a:ea typeface="SimSun" panose="02010600030101010101" pitchFamily="2" charset="-122"/>
              </a:rPr>
              <a:t>：</a:t>
            </a:r>
            <a:r>
              <a:rPr lang="en-US" altLang="zh-CN" sz="100">
                <a:solidFill>
                  <a:srgbClr val="FFFFFF"/>
                </a:solidFill>
                <a:latin typeface="Calibri" panose="020F0502020204030204" pitchFamily="34" charset="0"/>
                <a:ea typeface="SimSun" panose="02010600030101010101" pitchFamily="2" charset="-122"/>
              </a:rPr>
              <a:t>www.1ppt.com/xiazai/jianli/  </a:t>
            </a:r>
          </a:p>
          <a:p>
            <a:pPr defTabSz="685800" eaLnBrk="1" hangingPunct="1">
              <a:defRPr/>
            </a:pPr>
            <a:r>
              <a:rPr lang="zh-CN" altLang="en-US" sz="100">
                <a:solidFill>
                  <a:srgbClr val="FFFFFF"/>
                </a:solidFill>
                <a:latin typeface="Calibri" panose="020F0502020204030204" pitchFamily="34" charset="0"/>
                <a:ea typeface="SimSun" panose="02010600030101010101" pitchFamily="2" charset="-122"/>
              </a:rPr>
              <a:t>毕业答辩</a:t>
            </a:r>
            <a:r>
              <a:rPr lang="en-US" altLang="zh-CN" sz="100">
                <a:solidFill>
                  <a:srgbClr val="FFFFFF"/>
                </a:solidFill>
                <a:latin typeface="Calibri" panose="020F0502020204030204" pitchFamily="34" charset="0"/>
                <a:ea typeface="SimSun" panose="02010600030101010101" pitchFamily="2" charset="-122"/>
              </a:rPr>
              <a:t>PPT</a:t>
            </a:r>
            <a:r>
              <a:rPr lang="zh-CN" altLang="en-US" sz="100">
                <a:solidFill>
                  <a:srgbClr val="FFFFFF"/>
                </a:solidFill>
                <a:latin typeface="Calibri" panose="020F0502020204030204" pitchFamily="34" charset="0"/>
                <a:ea typeface="SimSun" panose="02010600030101010101" pitchFamily="2" charset="-122"/>
              </a:rPr>
              <a:t>：</a:t>
            </a:r>
            <a:r>
              <a:rPr lang="en-US" altLang="zh-CN" sz="100">
                <a:solidFill>
                  <a:srgbClr val="FFFFFF"/>
                </a:solidFill>
                <a:latin typeface="Calibri" panose="020F0502020204030204" pitchFamily="34" charset="0"/>
                <a:ea typeface="SimSun" panose="02010600030101010101" pitchFamily="2" charset="-122"/>
              </a:rPr>
              <a:t>www.1ppt.com/xiazai/dabian/  </a:t>
            </a:r>
            <a:r>
              <a:rPr lang="zh-CN" altLang="en-US" sz="100">
                <a:solidFill>
                  <a:srgbClr val="FFFFFF"/>
                </a:solidFill>
                <a:latin typeface="Calibri" panose="020F0502020204030204" pitchFamily="34" charset="0"/>
                <a:ea typeface="SimSun" panose="02010600030101010101" pitchFamily="2" charset="-122"/>
              </a:rPr>
              <a:t>工作汇报</a:t>
            </a:r>
            <a:r>
              <a:rPr lang="en-US" altLang="zh-CN" sz="100">
                <a:solidFill>
                  <a:srgbClr val="FFFFFF"/>
                </a:solidFill>
                <a:latin typeface="Calibri" panose="020F0502020204030204" pitchFamily="34" charset="0"/>
                <a:ea typeface="SimSun" panose="02010600030101010101" pitchFamily="2" charset="-122"/>
              </a:rPr>
              <a:t>PPT</a:t>
            </a:r>
            <a:r>
              <a:rPr lang="zh-CN" altLang="en-US" sz="100">
                <a:solidFill>
                  <a:srgbClr val="FFFFFF"/>
                </a:solidFill>
                <a:latin typeface="Calibri" panose="020F0502020204030204" pitchFamily="34" charset="0"/>
                <a:ea typeface="SimSun" panose="02010600030101010101" pitchFamily="2" charset="-122"/>
              </a:rPr>
              <a:t>：</a:t>
            </a:r>
            <a:r>
              <a:rPr lang="en-US" altLang="zh-CN" sz="100">
                <a:solidFill>
                  <a:srgbClr val="FFFFFF"/>
                </a:solidFill>
                <a:latin typeface="Calibri" panose="020F0502020204030204" pitchFamily="34" charset="0"/>
                <a:ea typeface="SimSun" panose="02010600030101010101" pitchFamily="2" charset="-122"/>
              </a:rPr>
              <a:t>www.1ppt.com/xiazai/huibao/    </a:t>
            </a:r>
          </a:p>
          <a:p>
            <a:pPr defTabSz="685800" eaLnBrk="1" hangingPunct="1">
              <a:defRPr/>
            </a:pPr>
            <a:r>
              <a:rPr lang="en-US" altLang="zh-CN" sz="100">
                <a:solidFill>
                  <a:srgbClr val="FFFFFF"/>
                </a:solidFill>
                <a:latin typeface="Calibri" panose="020F0502020204030204" pitchFamily="34" charset="0"/>
                <a:ea typeface="SimSun" panose="02010600030101010101" pitchFamily="2" charset="-122"/>
              </a:rPr>
              <a:t> </a:t>
            </a:r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en-US" altLang="zh-CN"/>
              <a:t>Click to edit Master title style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89653821"/>
      </p:ext>
    </p:extLst>
  </p:cSld>
  <p:clrMapOvr>
    <a:masterClrMapping/>
  </p:clrMapOvr>
  <p:transition spd="slow">
    <p:random/>
  </p:transition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 preserve="1">
  <p:cSld name="Title slid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 rot="-10664892">
            <a:off x="-192084" y="-164252"/>
            <a:ext cx="9555239" cy="5361657"/>
          </a:xfrm>
          <a:custGeom>
            <a:avLst/>
            <a:gdLst/>
            <a:ahLst/>
            <a:cxnLst/>
            <a:rect l="l" t="t" r="r" b="b"/>
            <a:pathLst>
              <a:path w="44882" h="36450" extrusionOk="0">
                <a:moveTo>
                  <a:pt x="42957" y="712"/>
                </a:moveTo>
                <a:cubicBezTo>
                  <a:pt x="42999" y="816"/>
                  <a:pt x="43041" y="858"/>
                  <a:pt x="43062" y="942"/>
                </a:cubicBezTo>
                <a:cubicBezTo>
                  <a:pt x="43271" y="2323"/>
                  <a:pt x="43522" y="3704"/>
                  <a:pt x="43689" y="5106"/>
                </a:cubicBezTo>
                <a:cubicBezTo>
                  <a:pt x="43794" y="6047"/>
                  <a:pt x="43752" y="6989"/>
                  <a:pt x="43794" y="7951"/>
                </a:cubicBezTo>
                <a:cubicBezTo>
                  <a:pt x="43815" y="8265"/>
                  <a:pt x="43815" y="8600"/>
                  <a:pt x="43919" y="8914"/>
                </a:cubicBezTo>
                <a:cubicBezTo>
                  <a:pt x="44170" y="9646"/>
                  <a:pt x="44233" y="10378"/>
                  <a:pt x="44212" y="11132"/>
                </a:cubicBezTo>
                <a:cubicBezTo>
                  <a:pt x="44170" y="12052"/>
                  <a:pt x="44233" y="12973"/>
                  <a:pt x="44526" y="13852"/>
                </a:cubicBezTo>
                <a:cubicBezTo>
                  <a:pt x="44589" y="14124"/>
                  <a:pt x="44631" y="14438"/>
                  <a:pt x="44631" y="14730"/>
                </a:cubicBezTo>
                <a:lnTo>
                  <a:pt x="44777" y="24837"/>
                </a:lnTo>
                <a:cubicBezTo>
                  <a:pt x="44798" y="27285"/>
                  <a:pt x="44861" y="29691"/>
                  <a:pt x="44882" y="32118"/>
                </a:cubicBezTo>
                <a:cubicBezTo>
                  <a:pt x="44882" y="32432"/>
                  <a:pt x="44840" y="32767"/>
                  <a:pt x="44798" y="33080"/>
                </a:cubicBezTo>
                <a:cubicBezTo>
                  <a:pt x="44756" y="33624"/>
                  <a:pt x="44694" y="34189"/>
                  <a:pt x="44652" y="34859"/>
                </a:cubicBezTo>
                <a:cubicBezTo>
                  <a:pt x="44694" y="34775"/>
                  <a:pt x="44652" y="34838"/>
                  <a:pt x="44631" y="34880"/>
                </a:cubicBezTo>
                <a:cubicBezTo>
                  <a:pt x="44380" y="35382"/>
                  <a:pt x="43940" y="35508"/>
                  <a:pt x="43501" y="35340"/>
                </a:cubicBezTo>
                <a:cubicBezTo>
                  <a:pt x="43020" y="35152"/>
                  <a:pt x="42559" y="35131"/>
                  <a:pt x="42078" y="35173"/>
                </a:cubicBezTo>
                <a:cubicBezTo>
                  <a:pt x="40760" y="35257"/>
                  <a:pt x="39463" y="35047"/>
                  <a:pt x="38207" y="34733"/>
                </a:cubicBezTo>
                <a:cubicBezTo>
                  <a:pt x="37161" y="34817"/>
                  <a:pt x="36157" y="34461"/>
                  <a:pt x="35111" y="34461"/>
                </a:cubicBezTo>
                <a:cubicBezTo>
                  <a:pt x="34190" y="34461"/>
                  <a:pt x="33248" y="34524"/>
                  <a:pt x="32328" y="34420"/>
                </a:cubicBezTo>
                <a:cubicBezTo>
                  <a:pt x="31700" y="34336"/>
                  <a:pt x="31072" y="34294"/>
                  <a:pt x="30424" y="34294"/>
                </a:cubicBezTo>
                <a:cubicBezTo>
                  <a:pt x="29398" y="34315"/>
                  <a:pt x="28373" y="34357"/>
                  <a:pt x="27369" y="34608"/>
                </a:cubicBezTo>
                <a:cubicBezTo>
                  <a:pt x="26888" y="34713"/>
                  <a:pt x="26385" y="34671"/>
                  <a:pt x="25925" y="34713"/>
                </a:cubicBezTo>
                <a:cubicBezTo>
                  <a:pt x="25109" y="34733"/>
                  <a:pt x="24335" y="34733"/>
                  <a:pt x="23519" y="34754"/>
                </a:cubicBezTo>
                <a:cubicBezTo>
                  <a:pt x="23289" y="34754"/>
                  <a:pt x="23079" y="34754"/>
                  <a:pt x="22828" y="34775"/>
                </a:cubicBezTo>
                <a:cubicBezTo>
                  <a:pt x="21615" y="34964"/>
                  <a:pt x="20359" y="35152"/>
                  <a:pt x="19125" y="35340"/>
                </a:cubicBezTo>
                <a:cubicBezTo>
                  <a:pt x="18790" y="35382"/>
                  <a:pt x="18414" y="35445"/>
                  <a:pt x="18079" y="35466"/>
                </a:cubicBezTo>
                <a:cubicBezTo>
                  <a:pt x="17765" y="35508"/>
                  <a:pt x="17430" y="35508"/>
                  <a:pt x="17137" y="35591"/>
                </a:cubicBezTo>
                <a:cubicBezTo>
                  <a:pt x="16237" y="35863"/>
                  <a:pt x="15359" y="35821"/>
                  <a:pt x="14459" y="35863"/>
                </a:cubicBezTo>
                <a:cubicBezTo>
                  <a:pt x="13141" y="35884"/>
                  <a:pt x="11781" y="35905"/>
                  <a:pt x="10442" y="35968"/>
                </a:cubicBezTo>
                <a:cubicBezTo>
                  <a:pt x="10253" y="35968"/>
                  <a:pt x="10044" y="35968"/>
                  <a:pt x="9856" y="36031"/>
                </a:cubicBezTo>
                <a:cubicBezTo>
                  <a:pt x="9270" y="36324"/>
                  <a:pt x="8600" y="36303"/>
                  <a:pt x="7973" y="36324"/>
                </a:cubicBezTo>
                <a:cubicBezTo>
                  <a:pt x="6278" y="36345"/>
                  <a:pt x="4583" y="36407"/>
                  <a:pt x="2888" y="36449"/>
                </a:cubicBezTo>
                <a:lnTo>
                  <a:pt x="2784" y="36449"/>
                </a:lnTo>
                <a:cubicBezTo>
                  <a:pt x="2072" y="36449"/>
                  <a:pt x="1884" y="36324"/>
                  <a:pt x="1863" y="35654"/>
                </a:cubicBezTo>
                <a:cubicBezTo>
                  <a:pt x="1800" y="34713"/>
                  <a:pt x="1800" y="33729"/>
                  <a:pt x="1800" y="32788"/>
                </a:cubicBezTo>
                <a:cubicBezTo>
                  <a:pt x="1800" y="31930"/>
                  <a:pt x="1800" y="31093"/>
                  <a:pt x="1570" y="30256"/>
                </a:cubicBezTo>
                <a:cubicBezTo>
                  <a:pt x="1486" y="29942"/>
                  <a:pt x="1486" y="29607"/>
                  <a:pt x="1486" y="29293"/>
                </a:cubicBezTo>
                <a:cubicBezTo>
                  <a:pt x="1465" y="28645"/>
                  <a:pt x="1465" y="27975"/>
                  <a:pt x="1256" y="27347"/>
                </a:cubicBezTo>
                <a:cubicBezTo>
                  <a:pt x="1152" y="27034"/>
                  <a:pt x="1152" y="26657"/>
                  <a:pt x="1152" y="26280"/>
                </a:cubicBezTo>
                <a:cubicBezTo>
                  <a:pt x="1131" y="23937"/>
                  <a:pt x="1131" y="21572"/>
                  <a:pt x="1110" y="19229"/>
                </a:cubicBezTo>
                <a:cubicBezTo>
                  <a:pt x="1110" y="18915"/>
                  <a:pt x="1089" y="18559"/>
                  <a:pt x="1005" y="18246"/>
                </a:cubicBezTo>
                <a:cubicBezTo>
                  <a:pt x="838" y="17702"/>
                  <a:pt x="817" y="17158"/>
                  <a:pt x="817" y="16614"/>
                </a:cubicBezTo>
                <a:cubicBezTo>
                  <a:pt x="817" y="15484"/>
                  <a:pt x="796" y="14375"/>
                  <a:pt x="775" y="13266"/>
                </a:cubicBezTo>
                <a:cubicBezTo>
                  <a:pt x="775" y="13015"/>
                  <a:pt x="733" y="12805"/>
                  <a:pt x="691" y="12575"/>
                </a:cubicBezTo>
                <a:cubicBezTo>
                  <a:pt x="524" y="11822"/>
                  <a:pt x="398" y="11027"/>
                  <a:pt x="461" y="10253"/>
                </a:cubicBezTo>
                <a:cubicBezTo>
                  <a:pt x="482" y="10064"/>
                  <a:pt x="461" y="9855"/>
                  <a:pt x="398" y="9667"/>
                </a:cubicBezTo>
                <a:cubicBezTo>
                  <a:pt x="1" y="8265"/>
                  <a:pt x="147" y="6821"/>
                  <a:pt x="105" y="5378"/>
                </a:cubicBezTo>
                <a:cubicBezTo>
                  <a:pt x="84" y="4373"/>
                  <a:pt x="84" y="3348"/>
                  <a:pt x="84" y="2344"/>
                </a:cubicBezTo>
                <a:cubicBezTo>
                  <a:pt x="84" y="1549"/>
                  <a:pt x="356" y="1193"/>
                  <a:pt x="1152" y="1151"/>
                </a:cubicBezTo>
                <a:cubicBezTo>
                  <a:pt x="1947" y="1088"/>
                  <a:pt x="2721" y="963"/>
                  <a:pt x="3537" y="1256"/>
                </a:cubicBezTo>
                <a:cubicBezTo>
                  <a:pt x="3934" y="1381"/>
                  <a:pt x="4437" y="1277"/>
                  <a:pt x="4876" y="1277"/>
                </a:cubicBezTo>
                <a:cubicBezTo>
                  <a:pt x="7052" y="1235"/>
                  <a:pt x="9249" y="1151"/>
                  <a:pt x="11404" y="1088"/>
                </a:cubicBezTo>
                <a:cubicBezTo>
                  <a:pt x="13580" y="1025"/>
                  <a:pt x="15777" y="963"/>
                  <a:pt x="17953" y="879"/>
                </a:cubicBezTo>
                <a:cubicBezTo>
                  <a:pt x="18204" y="879"/>
                  <a:pt x="18455" y="816"/>
                  <a:pt x="18706" y="774"/>
                </a:cubicBezTo>
                <a:cubicBezTo>
                  <a:pt x="19209" y="712"/>
                  <a:pt x="19732" y="628"/>
                  <a:pt x="20234" y="544"/>
                </a:cubicBezTo>
                <a:cubicBezTo>
                  <a:pt x="20380" y="523"/>
                  <a:pt x="20548" y="544"/>
                  <a:pt x="20694" y="502"/>
                </a:cubicBezTo>
                <a:cubicBezTo>
                  <a:pt x="22138" y="84"/>
                  <a:pt x="23623" y="189"/>
                  <a:pt x="25088" y="126"/>
                </a:cubicBezTo>
                <a:cubicBezTo>
                  <a:pt x="26406" y="84"/>
                  <a:pt x="27704" y="42"/>
                  <a:pt x="29043" y="21"/>
                </a:cubicBezTo>
                <a:cubicBezTo>
                  <a:pt x="29231" y="21"/>
                  <a:pt x="29440" y="0"/>
                  <a:pt x="29608" y="21"/>
                </a:cubicBezTo>
                <a:cubicBezTo>
                  <a:pt x="31554" y="419"/>
                  <a:pt x="33520" y="105"/>
                  <a:pt x="35445" y="126"/>
                </a:cubicBezTo>
                <a:cubicBezTo>
                  <a:pt x="35927" y="126"/>
                  <a:pt x="36408" y="105"/>
                  <a:pt x="36889" y="105"/>
                </a:cubicBezTo>
                <a:cubicBezTo>
                  <a:pt x="37015" y="105"/>
                  <a:pt x="37182" y="84"/>
                  <a:pt x="37245" y="126"/>
                </a:cubicBezTo>
                <a:cubicBezTo>
                  <a:pt x="37726" y="440"/>
                  <a:pt x="38249" y="314"/>
                  <a:pt x="38751" y="314"/>
                </a:cubicBezTo>
                <a:cubicBezTo>
                  <a:pt x="39191" y="335"/>
                  <a:pt x="39651" y="251"/>
                  <a:pt x="40049" y="523"/>
                </a:cubicBezTo>
                <a:cubicBezTo>
                  <a:pt x="40885" y="523"/>
                  <a:pt x="41701" y="565"/>
                  <a:pt x="42518" y="816"/>
                </a:cubicBezTo>
                <a:cubicBezTo>
                  <a:pt x="42664" y="837"/>
                  <a:pt x="42831" y="753"/>
                  <a:pt x="42957" y="712"/>
                </a:cubicBezTo>
                <a:close/>
                <a:moveTo>
                  <a:pt x="42476" y="1821"/>
                </a:moveTo>
                <a:cubicBezTo>
                  <a:pt x="41618" y="2009"/>
                  <a:pt x="40844" y="1402"/>
                  <a:pt x="39965" y="1590"/>
                </a:cubicBezTo>
                <a:cubicBezTo>
                  <a:pt x="39881" y="1611"/>
                  <a:pt x="39756" y="1590"/>
                  <a:pt x="39672" y="1549"/>
                </a:cubicBezTo>
                <a:cubicBezTo>
                  <a:pt x="39128" y="1256"/>
                  <a:pt x="38563" y="1360"/>
                  <a:pt x="37977" y="1339"/>
                </a:cubicBezTo>
                <a:cubicBezTo>
                  <a:pt x="37726" y="1339"/>
                  <a:pt x="37454" y="1360"/>
                  <a:pt x="37224" y="1256"/>
                </a:cubicBezTo>
                <a:cubicBezTo>
                  <a:pt x="36889" y="1088"/>
                  <a:pt x="36533" y="1088"/>
                  <a:pt x="36199" y="1088"/>
                </a:cubicBezTo>
                <a:cubicBezTo>
                  <a:pt x="35341" y="1130"/>
                  <a:pt x="34483" y="1130"/>
                  <a:pt x="33625" y="1151"/>
                </a:cubicBezTo>
                <a:cubicBezTo>
                  <a:pt x="32286" y="1193"/>
                  <a:pt x="30926" y="1297"/>
                  <a:pt x="29587" y="1005"/>
                </a:cubicBezTo>
                <a:cubicBezTo>
                  <a:pt x="29377" y="963"/>
                  <a:pt x="29147" y="984"/>
                  <a:pt x="28917" y="984"/>
                </a:cubicBezTo>
                <a:cubicBezTo>
                  <a:pt x="27473" y="1005"/>
                  <a:pt x="26030" y="1005"/>
                  <a:pt x="24586" y="1088"/>
                </a:cubicBezTo>
                <a:cubicBezTo>
                  <a:pt x="23310" y="1151"/>
                  <a:pt x="22033" y="1046"/>
                  <a:pt x="20778" y="1444"/>
                </a:cubicBezTo>
                <a:cubicBezTo>
                  <a:pt x="20569" y="1507"/>
                  <a:pt x="20338" y="1465"/>
                  <a:pt x="20087" y="1486"/>
                </a:cubicBezTo>
                <a:cubicBezTo>
                  <a:pt x="19794" y="1507"/>
                  <a:pt x="19522" y="1507"/>
                  <a:pt x="19230" y="1611"/>
                </a:cubicBezTo>
                <a:cubicBezTo>
                  <a:pt x="18434" y="1883"/>
                  <a:pt x="17660" y="1862"/>
                  <a:pt x="16844" y="1883"/>
                </a:cubicBezTo>
                <a:cubicBezTo>
                  <a:pt x="16007" y="1904"/>
                  <a:pt x="15170" y="1904"/>
                  <a:pt x="14354" y="1925"/>
                </a:cubicBezTo>
                <a:cubicBezTo>
                  <a:pt x="10881" y="2009"/>
                  <a:pt x="7387" y="2114"/>
                  <a:pt x="3893" y="2176"/>
                </a:cubicBezTo>
                <a:cubicBezTo>
                  <a:pt x="3579" y="2176"/>
                  <a:pt x="3265" y="2114"/>
                  <a:pt x="2951" y="2009"/>
                </a:cubicBezTo>
                <a:cubicBezTo>
                  <a:pt x="2302" y="1800"/>
                  <a:pt x="1654" y="1862"/>
                  <a:pt x="1005" y="1988"/>
                </a:cubicBezTo>
                <a:cubicBezTo>
                  <a:pt x="963" y="2176"/>
                  <a:pt x="942" y="2302"/>
                  <a:pt x="942" y="2427"/>
                </a:cubicBezTo>
                <a:cubicBezTo>
                  <a:pt x="963" y="4290"/>
                  <a:pt x="1026" y="6173"/>
                  <a:pt x="1047" y="8035"/>
                </a:cubicBezTo>
                <a:cubicBezTo>
                  <a:pt x="1340" y="9207"/>
                  <a:pt x="1319" y="10420"/>
                  <a:pt x="1465" y="11613"/>
                </a:cubicBezTo>
                <a:cubicBezTo>
                  <a:pt x="1570" y="12450"/>
                  <a:pt x="1737" y="13287"/>
                  <a:pt x="1696" y="14145"/>
                </a:cubicBezTo>
                <a:cubicBezTo>
                  <a:pt x="1696" y="14563"/>
                  <a:pt x="1696" y="15002"/>
                  <a:pt x="1737" y="15421"/>
                </a:cubicBezTo>
                <a:cubicBezTo>
                  <a:pt x="1779" y="16363"/>
                  <a:pt x="1675" y="17346"/>
                  <a:pt x="1988" y="18246"/>
                </a:cubicBezTo>
                <a:cubicBezTo>
                  <a:pt x="2072" y="18497"/>
                  <a:pt x="2072" y="18769"/>
                  <a:pt x="2072" y="19041"/>
                </a:cubicBezTo>
                <a:cubicBezTo>
                  <a:pt x="2093" y="21070"/>
                  <a:pt x="2114" y="23079"/>
                  <a:pt x="2177" y="25129"/>
                </a:cubicBezTo>
                <a:cubicBezTo>
                  <a:pt x="2177" y="25820"/>
                  <a:pt x="2156" y="26510"/>
                  <a:pt x="2302" y="27159"/>
                </a:cubicBezTo>
                <a:cubicBezTo>
                  <a:pt x="2470" y="27912"/>
                  <a:pt x="2532" y="28666"/>
                  <a:pt x="2532" y="29398"/>
                </a:cubicBezTo>
                <a:cubicBezTo>
                  <a:pt x="2532" y="29691"/>
                  <a:pt x="2574" y="30005"/>
                  <a:pt x="2679" y="30256"/>
                </a:cubicBezTo>
                <a:cubicBezTo>
                  <a:pt x="2825" y="30737"/>
                  <a:pt x="2888" y="31218"/>
                  <a:pt x="2888" y="31700"/>
                </a:cubicBezTo>
                <a:cubicBezTo>
                  <a:pt x="2888" y="32516"/>
                  <a:pt x="2888" y="33352"/>
                  <a:pt x="2909" y="34148"/>
                </a:cubicBezTo>
                <a:cubicBezTo>
                  <a:pt x="2909" y="34545"/>
                  <a:pt x="2888" y="34943"/>
                  <a:pt x="3035" y="35319"/>
                </a:cubicBezTo>
                <a:cubicBezTo>
                  <a:pt x="3160" y="35319"/>
                  <a:pt x="3307" y="35361"/>
                  <a:pt x="3432" y="35361"/>
                </a:cubicBezTo>
                <a:cubicBezTo>
                  <a:pt x="5001" y="35319"/>
                  <a:pt x="6571" y="35298"/>
                  <a:pt x="8140" y="35236"/>
                </a:cubicBezTo>
                <a:cubicBezTo>
                  <a:pt x="8579" y="35194"/>
                  <a:pt x="9019" y="35089"/>
                  <a:pt x="9479" y="35005"/>
                </a:cubicBezTo>
                <a:cubicBezTo>
                  <a:pt x="9730" y="34964"/>
                  <a:pt x="9960" y="34880"/>
                  <a:pt x="10232" y="34880"/>
                </a:cubicBezTo>
                <a:cubicBezTo>
                  <a:pt x="12053" y="34838"/>
                  <a:pt x="13894" y="34796"/>
                  <a:pt x="15693" y="34754"/>
                </a:cubicBezTo>
                <a:cubicBezTo>
                  <a:pt x="15924" y="34754"/>
                  <a:pt x="16175" y="34754"/>
                  <a:pt x="16342" y="34671"/>
                </a:cubicBezTo>
                <a:cubicBezTo>
                  <a:pt x="17012" y="34441"/>
                  <a:pt x="17681" y="34461"/>
                  <a:pt x="18330" y="34357"/>
                </a:cubicBezTo>
                <a:cubicBezTo>
                  <a:pt x="19355" y="34210"/>
                  <a:pt x="20380" y="34106"/>
                  <a:pt x="21364" y="33938"/>
                </a:cubicBezTo>
                <a:cubicBezTo>
                  <a:pt x="22138" y="33813"/>
                  <a:pt x="22891" y="33645"/>
                  <a:pt x="23644" y="33687"/>
                </a:cubicBezTo>
                <a:cubicBezTo>
                  <a:pt x="24084" y="33687"/>
                  <a:pt x="24544" y="33687"/>
                  <a:pt x="24984" y="33645"/>
                </a:cubicBezTo>
                <a:cubicBezTo>
                  <a:pt x="26113" y="33604"/>
                  <a:pt x="27243" y="33708"/>
                  <a:pt x="28331" y="33311"/>
                </a:cubicBezTo>
                <a:cubicBezTo>
                  <a:pt x="28499" y="33269"/>
                  <a:pt x="28645" y="33269"/>
                  <a:pt x="28813" y="33269"/>
                </a:cubicBezTo>
                <a:cubicBezTo>
                  <a:pt x="29712" y="33227"/>
                  <a:pt x="30654" y="33185"/>
                  <a:pt x="31595" y="33185"/>
                </a:cubicBezTo>
                <a:cubicBezTo>
                  <a:pt x="31909" y="33185"/>
                  <a:pt x="32223" y="33227"/>
                  <a:pt x="32537" y="33332"/>
                </a:cubicBezTo>
                <a:cubicBezTo>
                  <a:pt x="32997" y="33499"/>
                  <a:pt x="33416" y="33499"/>
                  <a:pt x="33876" y="33478"/>
                </a:cubicBezTo>
                <a:cubicBezTo>
                  <a:pt x="34587" y="33415"/>
                  <a:pt x="35299" y="33394"/>
                  <a:pt x="35989" y="33373"/>
                </a:cubicBezTo>
                <a:cubicBezTo>
                  <a:pt x="36157" y="33373"/>
                  <a:pt x="36345" y="33373"/>
                  <a:pt x="36471" y="33436"/>
                </a:cubicBezTo>
                <a:cubicBezTo>
                  <a:pt x="36889" y="33666"/>
                  <a:pt x="37328" y="33624"/>
                  <a:pt x="37768" y="33624"/>
                </a:cubicBezTo>
                <a:cubicBezTo>
                  <a:pt x="38019" y="33624"/>
                  <a:pt x="38249" y="33583"/>
                  <a:pt x="38437" y="33666"/>
                </a:cubicBezTo>
                <a:cubicBezTo>
                  <a:pt x="39086" y="33938"/>
                  <a:pt x="39818" y="33834"/>
                  <a:pt x="40488" y="34043"/>
                </a:cubicBezTo>
                <a:cubicBezTo>
                  <a:pt x="40739" y="34127"/>
                  <a:pt x="40990" y="34127"/>
                  <a:pt x="41262" y="34127"/>
                </a:cubicBezTo>
                <a:cubicBezTo>
                  <a:pt x="42099" y="34127"/>
                  <a:pt x="42957" y="34106"/>
                  <a:pt x="43794" y="34085"/>
                </a:cubicBezTo>
                <a:cubicBezTo>
                  <a:pt x="43731" y="33729"/>
                  <a:pt x="43689" y="33415"/>
                  <a:pt x="43689" y="33101"/>
                </a:cubicBezTo>
                <a:cubicBezTo>
                  <a:pt x="43668" y="32306"/>
                  <a:pt x="43689" y="31469"/>
                  <a:pt x="43689" y="30653"/>
                </a:cubicBezTo>
                <a:lnTo>
                  <a:pt x="43606" y="22891"/>
                </a:lnTo>
                <a:cubicBezTo>
                  <a:pt x="43585" y="20317"/>
                  <a:pt x="43564" y="17785"/>
                  <a:pt x="43564" y="15212"/>
                </a:cubicBezTo>
                <a:cubicBezTo>
                  <a:pt x="43564" y="14626"/>
                  <a:pt x="43501" y="14040"/>
                  <a:pt x="43375" y="13475"/>
                </a:cubicBezTo>
                <a:cubicBezTo>
                  <a:pt x="43292" y="13119"/>
                  <a:pt x="43208" y="12764"/>
                  <a:pt x="43208" y="12429"/>
                </a:cubicBezTo>
                <a:cubicBezTo>
                  <a:pt x="43187" y="11801"/>
                  <a:pt x="43250" y="11173"/>
                  <a:pt x="43208" y="10567"/>
                </a:cubicBezTo>
                <a:cubicBezTo>
                  <a:pt x="43208" y="10253"/>
                  <a:pt x="43208" y="9876"/>
                  <a:pt x="43103" y="9604"/>
                </a:cubicBezTo>
                <a:cubicBezTo>
                  <a:pt x="42894" y="8976"/>
                  <a:pt x="42831" y="8349"/>
                  <a:pt x="42873" y="7658"/>
                </a:cubicBezTo>
                <a:cubicBezTo>
                  <a:pt x="42894" y="7240"/>
                  <a:pt x="42894" y="6800"/>
                  <a:pt x="42894" y="6382"/>
                </a:cubicBezTo>
                <a:cubicBezTo>
                  <a:pt x="42894" y="5733"/>
                  <a:pt x="42894" y="5064"/>
                  <a:pt x="42852" y="4415"/>
                </a:cubicBezTo>
                <a:cubicBezTo>
                  <a:pt x="42748" y="3599"/>
                  <a:pt x="42622" y="2825"/>
                  <a:pt x="42476" y="182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685800"/>
            <a:endParaRPr sz="1800">
              <a:solidFill>
                <a:srgbClr val="000000"/>
              </a:solidFill>
            </a:endParaRPr>
          </a:p>
        </p:txBody>
      </p:sp>
      <p:sp>
        <p:nvSpPr>
          <p:cNvPr id="11" name="Google Shape;11;p2"/>
          <p:cNvSpPr txBox="1">
            <a:spLocks noGrp="1"/>
          </p:cNvSpPr>
          <p:nvPr>
            <p:ph type="ctrTitle"/>
          </p:nvPr>
        </p:nvSpPr>
        <p:spPr>
          <a:xfrm>
            <a:off x="1238249" y="1008538"/>
            <a:ext cx="66675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75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ubTitle" idx="1"/>
          </p:nvPr>
        </p:nvSpPr>
        <p:spPr>
          <a:xfrm>
            <a:off x="3200400" y="3239750"/>
            <a:ext cx="2743200" cy="89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44462242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 preserve="1">
  <p:cSld name="Section 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1601400" y="2435650"/>
            <a:ext cx="59412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600"/>
              <a:buNone/>
              <a:defRPr sz="4500">
                <a:solidFill>
                  <a:schemeClr val="accent3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600"/>
              <a:buNone/>
              <a:defRPr sz="3600">
                <a:solidFill>
                  <a:schemeClr val="accent3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600"/>
              <a:buNone/>
              <a:defRPr sz="3600">
                <a:solidFill>
                  <a:schemeClr val="accent3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600"/>
              <a:buNone/>
              <a:defRPr sz="3600">
                <a:solidFill>
                  <a:schemeClr val="accent3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600"/>
              <a:buNone/>
              <a:defRPr sz="3600">
                <a:solidFill>
                  <a:schemeClr val="accent3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600"/>
              <a:buNone/>
              <a:defRPr sz="3600">
                <a:solidFill>
                  <a:schemeClr val="accent3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600"/>
              <a:buNone/>
              <a:defRPr sz="3600">
                <a:solidFill>
                  <a:schemeClr val="accent3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600"/>
              <a:buNone/>
              <a:defRPr sz="3600">
                <a:solidFill>
                  <a:schemeClr val="accent3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600"/>
              <a:buNone/>
              <a:defRPr sz="3600">
                <a:solidFill>
                  <a:schemeClr val="accent3"/>
                </a:solidFill>
              </a:defRPr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ubTitle" idx="1"/>
          </p:nvPr>
        </p:nvSpPr>
        <p:spPr>
          <a:xfrm>
            <a:off x="2381400" y="3158500"/>
            <a:ext cx="4381200" cy="43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16" name="Google Shape;16;p3"/>
          <p:cNvSpPr txBox="1">
            <a:spLocks noGrp="1"/>
          </p:cNvSpPr>
          <p:nvPr>
            <p:ph type="title" idx="2" hasCustomPrompt="1"/>
          </p:nvPr>
        </p:nvSpPr>
        <p:spPr>
          <a:xfrm>
            <a:off x="3932700" y="1545775"/>
            <a:ext cx="1278600" cy="76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7000">
                <a:solidFill>
                  <a:schemeClr val="accent3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9pPr>
          </a:lstStyle>
          <a:p>
            <a:r>
              <a:t>xx%</a:t>
            </a:r>
          </a:p>
        </p:txBody>
      </p:sp>
    </p:spTree>
    <p:extLst>
      <p:ext uri="{BB962C8B-B14F-4D97-AF65-F5344CB8AC3E}">
        <p14:creationId xmlns:p14="http://schemas.microsoft.com/office/powerpoint/2010/main" val="2453208144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 preserve="1">
  <p:cSld name="Title and two 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720100" y="445025"/>
            <a:ext cx="7704000" cy="1136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subTitle" idx="1"/>
          </p:nvPr>
        </p:nvSpPr>
        <p:spPr>
          <a:xfrm>
            <a:off x="996225" y="2127875"/>
            <a:ext cx="3333300" cy="682800"/>
          </a:xfrm>
          <a:prstGeom prst="rect">
            <a:avLst/>
          </a:prstGeom>
        </p:spPr>
        <p:txBody>
          <a:bodyPr spcFirstLastPara="1" wrap="square" lIns="0" tIns="91425" rIns="0" bIns="91425" anchor="t" anchorCtr="0">
            <a:noAutofit/>
          </a:bodyPr>
          <a:lstStyle>
            <a:lvl1pPr lvl="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1pPr>
            <a:lvl2pPr lvl="1" rtl="0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2pPr>
            <a:lvl3pPr lvl="2" rtl="0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3pPr>
            <a:lvl4pPr lvl="3" rtl="0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4pPr>
            <a:lvl5pPr lvl="4" rtl="0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5pPr>
            <a:lvl6pPr lvl="5" rtl="0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6pPr>
            <a:lvl7pPr lvl="6" rtl="0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7pPr>
            <a:lvl8pPr lvl="7" rtl="0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8pPr>
            <a:lvl9pPr lvl="8" rtl="0">
              <a:lnSpc>
                <a:spcPct val="80000"/>
              </a:lnSpc>
              <a:spcBef>
                <a:spcPts val="1600"/>
              </a:spcBef>
              <a:spcAft>
                <a:spcPts val="160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subTitle" idx="2"/>
          </p:nvPr>
        </p:nvSpPr>
        <p:spPr>
          <a:xfrm>
            <a:off x="996225" y="2831850"/>
            <a:ext cx="3333300" cy="682800"/>
          </a:xfrm>
          <a:prstGeom prst="rect">
            <a:avLst/>
          </a:prstGeom>
        </p:spPr>
        <p:txBody>
          <a:bodyPr spcFirstLastPara="1" wrap="square" lIns="0" tIns="91425" rIns="0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 lvl="1" rtl="0">
              <a:spcBef>
                <a:spcPts val="1600"/>
              </a:spcBef>
              <a:spcAft>
                <a:spcPts val="0"/>
              </a:spcAft>
              <a:buNone/>
              <a:defRPr sz="1400"/>
            </a:lvl2pPr>
            <a:lvl3pPr lvl="2" rtl="0">
              <a:spcBef>
                <a:spcPts val="1600"/>
              </a:spcBef>
              <a:spcAft>
                <a:spcPts val="0"/>
              </a:spcAft>
              <a:buNone/>
              <a:defRPr sz="1400"/>
            </a:lvl3pPr>
            <a:lvl4pPr lvl="3" rtl="0">
              <a:spcBef>
                <a:spcPts val="1600"/>
              </a:spcBef>
              <a:spcAft>
                <a:spcPts val="0"/>
              </a:spcAft>
              <a:buNone/>
              <a:defRPr sz="1400"/>
            </a:lvl4pPr>
            <a:lvl5pPr lvl="4" rtl="0">
              <a:spcBef>
                <a:spcPts val="1600"/>
              </a:spcBef>
              <a:spcAft>
                <a:spcPts val="0"/>
              </a:spcAft>
              <a:buNone/>
              <a:defRPr sz="1400"/>
            </a:lvl5pPr>
            <a:lvl6pPr lvl="5" rtl="0">
              <a:spcBef>
                <a:spcPts val="1600"/>
              </a:spcBef>
              <a:spcAft>
                <a:spcPts val="0"/>
              </a:spcAft>
              <a:buNone/>
              <a:defRPr sz="1400"/>
            </a:lvl6pPr>
            <a:lvl7pPr lvl="6" rtl="0">
              <a:spcBef>
                <a:spcPts val="1600"/>
              </a:spcBef>
              <a:spcAft>
                <a:spcPts val="0"/>
              </a:spcAft>
              <a:buNone/>
              <a:defRPr sz="1400"/>
            </a:lvl7pPr>
            <a:lvl8pPr lvl="7" rtl="0">
              <a:spcBef>
                <a:spcPts val="1600"/>
              </a:spcBef>
              <a:spcAft>
                <a:spcPts val="0"/>
              </a:spcAft>
              <a:buNone/>
              <a:defRPr sz="1400"/>
            </a:lvl8pPr>
            <a:lvl9pPr lvl="8" rtl="0">
              <a:spcBef>
                <a:spcPts val="1600"/>
              </a:spcBef>
              <a:spcAft>
                <a:spcPts val="1600"/>
              </a:spcAft>
              <a:buNone/>
              <a:defRPr sz="1400"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ubTitle" idx="3"/>
          </p:nvPr>
        </p:nvSpPr>
        <p:spPr>
          <a:xfrm>
            <a:off x="4737648" y="2127875"/>
            <a:ext cx="3333300" cy="682800"/>
          </a:xfrm>
          <a:prstGeom prst="rect">
            <a:avLst/>
          </a:prstGeom>
        </p:spPr>
        <p:txBody>
          <a:bodyPr spcFirstLastPara="1" wrap="square" lIns="0" tIns="91425" rIns="0" bIns="91425" anchor="t" anchorCtr="0">
            <a:noAutofit/>
          </a:bodyPr>
          <a:lstStyle>
            <a:lvl1pPr lvl="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1pPr>
            <a:lvl2pPr lvl="1" rtl="0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2pPr>
            <a:lvl3pPr lvl="2" rtl="0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3pPr>
            <a:lvl4pPr lvl="3" rtl="0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4pPr>
            <a:lvl5pPr lvl="4" rtl="0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5pPr>
            <a:lvl6pPr lvl="5" rtl="0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6pPr>
            <a:lvl7pPr lvl="6" rtl="0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7pPr>
            <a:lvl8pPr lvl="7" rtl="0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8pPr>
            <a:lvl9pPr lvl="8" rtl="0">
              <a:lnSpc>
                <a:spcPct val="80000"/>
              </a:lnSpc>
              <a:spcBef>
                <a:spcPts val="1600"/>
              </a:spcBef>
              <a:spcAft>
                <a:spcPts val="160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25" name="Google Shape;25;p5"/>
          <p:cNvSpPr txBox="1">
            <a:spLocks noGrp="1"/>
          </p:cNvSpPr>
          <p:nvPr>
            <p:ph type="subTitle" idx="4"/>
          </p:nvPr>
        </p:nvSpPr>
        <p:spPr>
          <a:xfrm>
            <a:off x="4737648" y="2831850"/>
            <a:ext cx="3333300" cy="682800"/>
          </a:xfrm>
          <a:prstGeom prst="rect">
            <a:avLst/>
          </a:prstGeom>
        </p:spPr>
        <p:txBody>
          <a:bodyPr spcFirstLastPara="1" wrap="square" lIns="0" tIns="91425" rIns="0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 lvl="1" rtl="0">
              <a:spcBef>
                <a:spcPts val="1600"/>
              </a:spcBef>
              <a:spcAft>
                <a:spcPts val="0"/>
              </a:spcAft>
              <a:buNone/>
              <a:defRPr sz="1400"/>
            </a:lvl2pPr>
            <a:lvl3pPr lvl="2" rtl="0">
              <a:spcBef>
                <a:spcPts val="1600"/>
              </a:spcBef>
              <a:spcAft>
                <a:spcPts val="0"/>
              </a:spcAft>
              <a:buNone/>
              <a:defRPr sz="1400"/>
            </a:lvl3pPr>
            <a:lvl4pPr lvl="3" rtl="0">
              <a:spcBef>
                <a:spcPts val="1600"/>
              </a:spcBef>
              <a:spcAft>
                <a:spcPts val="0"/>
              </a:spcAft>
              <a:buNone/>
              <a:defRPr sz="1400"/>
            </a:lvl4pPr>
            <a:lvl5pPr lvl="4" rtl="0">
              <a:spcBef>
                <a:spcPts val="1600"/>
              </a:spcBef>
              <a:spcAft>
                <a:spcPts val="0"/>
              </a:spcAft>
              <a:buNone/>
              <a:defRPr sz="1400"/>
            </a:lvl5pPr>
            <a:lvl6pPr lvl="5" rtl="0">
              <a:spcBef>
                <a:spcPts val="1600"/>
              </a:spcBef>
              <a:spcAft>
                <a:spcPts val="0"/>
              </a:spcAft>
              <a:buNone/>
              <a:defRPr sz="1400"/>
            </a:lvl6pPr>
            <a:lvl7pPr lvl="6" rtl="0">
              <a:spcBef>
                <a:spcPts val="1600"/>
              </a:spcBef>
              <a:spcAft>
                <a:spcPts val="0"/>
              </a:spcAft>
              <a:buNone/>
              <a:defRPr sz="1400"/>
            </a:lvl7pPr>
            <a:lvl8pPr lvl="7" rtl="0">
              <a:spcBef>
                <a:spcPts val="1600"/>
              </a:spcBef>
              <a:spcAft>
                <a:spcPts val="0"/>
              </a:spcAft>
              <a:buNone/>
              <a:defRPr sz="1400"/>
            </a:lvl8pPr>
            <a:lvl9pPr lvl="8" rtl="0">
              <a:spcBef>
                <a:spcPts val="1600"/>
              </a:spcBef>
              <a:spcAft>
                <a:spcPts val="1600"/>
              </a:spcAft>
              <a:buNone/>
              <a:defRPr sz="1400"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1541104825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 preserve="1">
  <p:cSld name="Title only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6"/>
          <p:cNvSpPr txBox="1">
            <a:spLocks noGrp="1"/>
          </p:cNvSpPr>
          <p:nvPr>
            <p:ph type="title"/>
          </p:nvPr>
        </p:nvSpPr>
        <p:spPr>
          <a:xfrm>
            <a:off x="720150" y="445025"/>
            <a:ext cx="7703700" cy="1136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233462319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 preserve="1">
  <p:cSld name="One column 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720000" y="482679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996225" y="1487350"/>
            <a:ext cx="3213900" cy="2781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189" lvl="0" indent="-317492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Char char="●"/>
              <a:defRPr sz="1600"/>
            </a:lvl1pPr>
            <a:lvl2pPr marL="914378" lvl="1" indent="-317492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566" lvl="2" indent="-317492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754" lvl="3" indent="-317492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5943" lvl="4" indent="-317492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132" lvl="5" indent="-317492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320" lvl="6" indent="-317492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509" lvl="7" indent="-317492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697" lvl="8" indent="-317492" rtl="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583140844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 preserve="1">
  <p:cSld name="Section title and description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9"/>
          <p:cNvSpPr txBox="1">
            <a:spLocks noGrp="1"/>
          </p:cNvSpPr>
          <p:nvPr>
            <p:ph type="title"/>
          </p:nvPr>
        </p:nvSpPr>
        <p:spPr>
          <a:xfrm>
            <a:off x="992625" y="1305975"/>
            <a:ext cx="2950800" cy="10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1pPr>
            <a:lvl2pPr lvl="1" algn="ctr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2pPr>
            <a:lvl3pPr lvl="2" algn="ctr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3pPr>
            <a:lvl4pPr lvl="3" algn="ctr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4pPr>
            <a:lvl5pPr lvl="4" algn="ctr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5pPr>
            <a:lvl6pPr lvl="5" algn="ctr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6pPr>
            <a:lvl7pPr lvl="6" algn="ctr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7pPr>
            <a:lvl8pPr lvl="7" algn="ctr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8pPr>
            <a:lvl9pPr lvl="8" algn="ctr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5" name="Google Shape;35;p9"/>
          <p:cNvSpPr txBox="1">
            <a:spLocks noGrp="1"/>
          </p:cNvSpPr>
          <p:nvPr>
            <p:ph type="subTitle" idx="1"/>
          </p:nvPr>
        </p:nvSpPr>
        <p:spPr>
          <a:xfrm>
            <a:off x="992625" y="2449425"/>
            <a:ext cx="2950800" cy="1388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34055868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CAB675-0451-46BA-B838-2996E7357EA3}" type="datetimeFigureOut">
              <a:rPr lang="en-US" smtClean="0"/>
              <a:t>10/26/21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664AD2-069D-416A-AF7A-E600FA375D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7008393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 preserve="1">
  <p:cSld name="Caption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10"/>
          <p:cNvSpPr txBox="1">
            <a:spLocks noGrp="1"/>
          </p:cNvSpPr>
          <p:nvPr>
            <p:ph type="title"/>
          </p:nvPr>
        </p:nvSpPr>
        <p:spPr>
          <a:xfrm>
            <a:off x="2385750" y="445025"/>
            <a:ext cx="4372500" cy="1136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2702539487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 preserve="1">
  <p:cSld name="Big number"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11"/>
          <p:cNvSpPr txBox="1">
            <a:spLocks noGrp="1"/>
          </p:cNvSpPr>
          <p:nvPr>
            <p:ph type="title" hasCustomPrompt="1"/>
          </p:nvPr>
        </p:nvSpPr>
        <p:spPr>
          <a:xfrm>
            <a:off x="1905000" y="1657350"/>
            <a:ext cx="5334000" cy="1641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0"/>
              <a:buNone/>
              <a:defRPr sz="10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0" name="Google Shape;40;p11"/>
          <p:cNvSpPr txBox="1">
            <a:spLocks noGrp="1"/>
          </p:cNvSpPr>
          <p:nvPr>
            <p:ph type="body" idx="1"/>
          </p:nvPr>
        </p:nvSpPr>
        <p:spPr>
          <a:xfrm>
            <a:off x="1905000" y="3304625"/>
            <a:ext cx="5334000" cy="52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189" lvl="0" indent="-317492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800"/>
            </a:lvl1pPr>
            <a:lvl2pPr marL="914378" lvl="1" indent="-317492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566" lvl="2" indent="-317492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754" lvl="3" indent="-317492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5943" lvl="4" indent="-317492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132" lvl="5" indent="-317492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320" lvl="6" indent="-317492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509" lvl="7" indent="-317492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697" lvl="8" indent="-317492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19072802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Blank">
    <p:bg>
      <p:bgPr>
        <a:noFill/>
        <a:effectLst/>
      </p:bgPr>
    </p:bg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51871035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 preserve="1">
  <p:cSld name="Table of contents"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13"/>
          <p:cNvSpPr txBox="1">
            <a:spLocks noGrp="1"/>
          </p:cNvSpPr>
          <p:nvPr>
            <p:ph type="title"/>
          </p:nvPr>
        </p:nvSpPr>
        <p:spPr>
          <a:xfrm>
            <a:off x="720000" y="482679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44" name="Google Shape;44;p13"/>
          <p:cNvSpPr txBox="1">
            <a:spLocks noGrp="1"/>
          </p:cNvSpPr>
          <p:nvPr>
            <p:ph type="subTitle" idx="1"/>
          </p:nvPr>
        </p:nvSpPr>
        <p:spPr>
          <a:xfrm>
            <a:off x="2515650" y="1551800"/>
            <a:ext cx="17883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Patrick Hand SC"/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1pPr>
            <a:lvl2pPr lvl="1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Patrick Hand SC"/>
              <a:buNone/>
              <a:defRPr sz="18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2pPr>
            <a:lvl3pPr lvl="2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Patrick Hand SC"/>
              <a:buNone/>
              <a:defRPr sz="18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3pPr>
            <a:lvl4pPr lvl="3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Patrick Hand SC"/>
              <a:buNone/>
              <a:defRPr sz="18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4pPr>
            <a:lvl5pPr lvl="4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Patrick Hand SC"/>
              <a:buNone/>
              <a:defRPr sz="18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5pPr>
            <a:lvl6pPr lvl="5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Patrick Hand SC"/>
              <a:buNone/>
              <a:defRPr sz="18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6pPr>
            <a:lvl7pPr lvl="6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Patrick Hand SC"/>
              <a:buNone/>
              <a:defRPr sz="18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7pPr>
            <a:lvl8pPr lvl="7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Patrick Hand SC"/>
              <a:buNone/>
              <a:defRPr sz="18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8pPr>
            <a:lvl9pPr lvl="8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accent3"/>
              </a:buClr>
              <a:buSzPts val="1800"/>
              <a:buFont typeface="Patrick Hand SC"/>
              <a:buNone/>
              <a:defRPr sz="18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45" name="Google Shape;45;p13"/>
          <p:cNvSpPr txBox="1">
            <a:spLocks noGrp="1"/>
          </p:cNvSpPr>
          <p:nvPr>
            <p:ph type="subTitle" idx="2"/>
          </p:nvPr>
        </p:nvSpPr>
        <p:spPr>
          <a:xfrm>
            <a:off x="6225925" y="1551800"/>
            <a:ext cx="11751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Patrick Hand SC"/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1pPr>
            <a:lvl2pPr lvl="1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Patrick Hand SC"/>
              <a:buNone/>
              <a:defRPr sz="18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2pPr>
            <a:lvl3pPr lvl="2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Patrick Hand SC"/>
              <a:buNone/>
              <a:defRPr sz="18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3pPr>
            <a:lvl4pPr lvl="3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Patrick Hand SC"/>
              <a:buNone/>
              <a:defRPr sz="18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4pPr>
            <a:lvl5pPr lvl="4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Patrick Hand SC"/>
              <a:buNone/>
              <a:defRPr sz="18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5pPr>
            <a:lvl6pPr lvl="5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Patrick Hand SC"/>
              <a:buNone/>
              <a:defRPr sz="18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6pPr>
            <a:lvl7pPr lvl="6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Patrick Hand SC"/>
              <a:buNone/>
              <a:defRPr sz="18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7pPr>
            <a:lvl8pPr lvl="7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Patrick Hand SC"/>
              <a:buNone/>
              <a:defRPr sz="18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8pPr>
            <a:lvl9pPr lvl="8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accent3"/>
              </a:buClr>
              <a:buSzPts val="1800"/>
              <a:buFont typeface="Patrick Hand SC"/>
              <a:buNone/>
              <a:defRPr sz="18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46" name="Google Shape;46;p13"/>
          <p:cNvSpPr txBox="1">
            <a:spLocks noGrp="1"/>
          </p:cNvSpPr>
          <p:nvPr>
            <p:ph type="subTitle" idx="3"/>
          </p:nvPr>
        </p:nvSpPr>
        <p:spPr>
          <a:xfrm>
            <a:off x="6225925" y="2083999"/>
            <a:ext cx="17883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47" name="Google Shape;47;p13"/>
          <p:cNvSpPr txBox="1">
            <a:spLocks noGrp="1"/>
          </p:cNvSpPr>
          <p:nvPr>
            <p:ph type="subTitle" idx="4"/>
          </p:nvPr>
        </p:nvSpPr>
        <p:spPr>
          <a:xfrm>
            <a:off x="2515650" y="2083999"/>
            <a:ext cx="17883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48" name="Google Shape;48;p13"/>
          <p:cNvSpPr txBox="1">
            <a:spLocks noGrp="1"/>
          </p:cNvSpPr>
          <p:nvPr>
            <p:ph type="subTitle" idx="5"/>
          </p:nvPr>
        </p:nvSpPr>
        <p:spPr>
          <a:xfrm>
            <a:off x="2515650" y="3145400"/>
            <a:ext cx="17883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Patrick Hand SC"/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1pPr>
            <a:lvl2pPr lvl="1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Patrick Hand SC"/>
              <a:buNone/>
              <a:defRPr sz="18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2pPr>
            <a:lvl3pPr lvl="2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Patrick Hand SC"/>
              <a:buNone/>
              <a:defRPr sz="18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3pPr>
            <a:lvl4pPr lvl="3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Patrick Hand SC"/>
              <a:buNone/>
              <a:defRPr sz="18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4pPr>
            <a:lvl5pPr lvl="4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Patrick Hand SC"/>
              <a:buNone/>
              <a:defRPr sz="18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5pPr>
            <a:lvl6pPr lvl="5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Patrick Hand SC"/>
              <a:buNone/>
              <a:defRPr sz="18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6pPr>
            <a:lvl7pPr lvl="6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Patrick Hand SC"/>
              <a:buNone/>
              <a:defRPr sz="18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7pPr>
            <a:lvl8pPr lvl="7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Patrick Hand SC"/>
              <a:buNone/>
              <a:defRPr sz="18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8pPr>
            <a:lvl9pPr lvl="8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accent3"/>
              </a:buClr>
              <a:buSzPts val="1800"/>
              <a:buFont typeface="Patrick Hand SC"/>
              <a:buNone/>
              <a:defRPr sz="18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49" name="Google Shape;49;p13"/>
          <p:cNvSpPr txBox="1">
            <a:spLocks noGrp="1"/>
          </p:cNvSpPr>
          <p:nvPr>
            <p:ph type="subTitle" idx="6"/>
          </p:nvPr>
        </p:nvSpPr>
        <p:spPr>
          <a:xfrm>
            <a:off x="6225925" y="3145400"/>
            <a:ext cx="17883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Patrick Hand SC"/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1pPr>
            <a:lvl2pPr lvl="1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Patrick Hand SC"/>
              <a:buNone/>
              <a:defRPr sz="18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2pPr>
            <a:lvl3pPr lvl="2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Patrick Hand SC"/>
              <a:buNone/>
              <a:defRPr sz="18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3pPr>
            <a:lvl4pPr lvl="3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Patrick Hand SC"/>
              <a:buNone/>
              <a:defRPr sz="18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4pPr>
            <a:lvl5pPr lvl="4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Patrick Hand SC"/>
              <a:buNone/>
              <a:defRPr sz="18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5pPr>
            <a:lvl6pPr lvl="5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Patrick Hand SC"/>
              <a:buNone/>
              <a:defRPr sz="18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6pPr>
            <a:lvl7pPr lvl="6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Patrick Hand SC"/>
              <a:buNone/>
              <a:defRPr sz="18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7pPr>
            <a:lvl8pPr lvl="7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Patrick Hand SC"/>
              <a:buNone/>
              <a:defRPr sz="18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8pPr>
            <a:lvl9pPr lvl="8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accent3"/>
              </a:buClr>
              <a:buSzPts val="1800"/>
              <a:buFont typeface="Patrick Hand SC"/>
              <a:buNone/>
              <a:defRPr sz="18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50" name="Google Shape;50;p13"/>
          <p:cNvSpPr txBox="1">
            <a:spLocks noGrp="1"/>
          </p:cNvSpPr>
          <p:nvPr>
            <p:ph type="subTitle" idx="7"/>
          </p:nvPr>
        </p:nvSpPr>
        <p:spPr>
          <a:xfrm>
            <a:off x="6225925" y="3677599"/>
            <a:ext cx="17883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51" name="Google Shape;51;p13"/>
          <p:cNvSpPr txBox="1">
            <a:spLocks noGrp="1"/>
          </p:cNvSpPr>
          <p:nvPr>
            <p:ph type="subTitle" idx="8"/>
          </p:nvPr>
        </p:nvSpPr>
        <p:spPr>
          <a:xfrm>
            <a:off x="2515650" y="3677599"/>
            <a:ext cx="17883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52" name="Google Shape;52;p13"/>
          <p:cNvSpPr txBox="1">
            <a:spLocks noGrp="1"/>
          </p:cNvSpPr>
          <p:nvPr>
            <p:ph type="title" idx="9" hasCustomPrompt="1"/>
          </p:nvPr>
        </p:nvSpPr>
        <p:spPr>
          <a:xfrm>
            <a:off x="1129775" y="1679875"/>
            <a:ext cx="1278600" cy="76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7000">
                <a:solidFill>
                  <a:schemeClr val="accent3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53" name="Google Shape;53;p13"/>
          <p:cNvSpPr txBox="1">
            <a:spLocks noGrp="1"/>
          </p:cNvSpPr>
          <p:nvPr>
            <p:ph type="title" idx="13" hasCustomPrompt="1"/>
          </p:nvPr>
        </p:nvSpPr>
        <p:spPr>
          <a:xfrm>
            <a:off x="4842075" y="1679938"/>
            <a:ext cx="1278600" cy="76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7000">
                <a:solidFill>
                  <a:schemeClr val="accent3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54" name="Google Shape;54;p13"/>
          <p:cNvSpPr txBox="1">
            <a:spLocks noGrp="1"/>
          </p:cNvSpPr>
          <p:nvPr>
            <p:ph type="title" idx="14" hasCustomPrompt="1"/>
          </p:nvPr>
        </p:nvSpPr>
        <p:spPr>
          <a:xfrm>
            <a:off x="1129775" y="3251563"/>
            <a:ext cx="1278600" cy="76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7000">
                <a:solidFill>
                  <a:schemeClr val="accent3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55" name="Google Shape;55;p13"/>
          <p:cNvSpPr txBox="1">
            <a:spLocks noGrp="1"/>
          </p:cNvSpPr>
          <p:nvPr>
            <p:ph type="title" idx="15" hasCustomPrompt="1"/>
          </p:nvPr>
        </p:nvSpPr>
        <p:spPr>
          <a:xfrm>
            <a:off x="4842075" y="3251563"/>
            <a:ext cx="1278600" cy="76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7000">
                <a:solidFill>
                  <a:schemeClr val="accent3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9pPr>
          </a:lstStyle>
          <a:p>
            <a:r>
              <a:t>xx%</a:t>
            </a:r>
          </a:p>
        </p:txBody>
      </p:sp>
    </p:spTree>
    <p:extLst>
      <p:ext uri="{BB962C8B-B14F-4D97-AF65-F5344CB8AC3E}">
        <p14:creationId xmlns:p14="http://schemas.microsoft.com/office/powerpoint/2010/main" val="563555134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 preserve="1">
  <p:cSld name="Quote"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14"/>
          <p:cNvSpPr txBox="1">
            <a:spLocks noGrp="1"/>
          </p:cNvSpPr>
          <p:nvPr>
            <p:ph type="title"/>
          </p:nvPr>
        </p:nvSpPr>
        <p:spPr>
          <a:xfrm>
            <a:off x="4301400" y="3201263"/>
            <a:ext cx="37137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200"/>
              <a:buNone/>
              <a:defRPr sz="2200">
                <a:solidFill>
                  <a:schemeClr val="accent3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58" name="Google Shape;58;p14"/>
          <p:cNvSpPr txBox="1">
            <a:spLocks noGrp="1"/>
          </p:cNvSpPr>
          <p:nvPr>
            <p:ph type="subTitle" idx="1"/>
          </p:nvPr>
        </p:nvSpPr>
        <p:spPr>
          <a:xfrm>
            <a:off x="4301400" y="1293338"/>
            <a:ext cx="3713700" cy="1918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1pPr>
            <a:lvl2pPr lvl="1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3314839604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six columns" preserve="1">
  <p:cSld name="Title and six columns"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15"/>
          <p:cNvSpPr txBox="1">
            <a:spLocks noGrp="1"/>
          </p:cNvSpPr>
          <p:nvPr>
            <p:ph type="title"/>
          </p:nvPr>
        </p:nvSpPr>
        <p:spPr>
          <a:xfrm>
            <a:off x="1962150" y="482679"/>
            <a:ext cx="52197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61" name="Google Shape;61;p15"/>
          <p:cNvSpPr txBox="1">
            <a:spLocks noGrp="1"/>
          </p:cNvSpPr>
          <p:nvPr>
            <p:ph type="subTitle" idx="1"/>
          </p:nvPr>
        </p:nvSpPr>
        <p:spPr>
          <a:xfrm>
            <a:off x="978900" y="1667450"/>
            <a:ext cx="1732200" cy="572700"/>
          </a:xfrm>
          <a:prstGeom prst="rect">
            <a:avLst/>
          </a:prstGeom>
        </p:spPr>
        <p:txBody>
          <a:bodyPr spcFirstLastPara="1" wrap="square" lIns="0" tIns="91425" rIns="0" bIns="91425" anchor="t" anchorCtr="0">
            <a:noAutofit/>
          </a:bodyPr>
          <a:lstStyle>
            <a:lvl1pPr lvl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1pPr>
            <a:lvl2pPr lvl="1" algn="ctr" rtl="0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2pPr>
            <a:lvl3pPr lvl="2" algn="ctr" rtl="0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3pPr>
            <a:lvl4pPr lvl="3" algn="ctr" rtl="0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4pPr>
            <a:lvl5pPr lvl="4" algn="ctr" rtl="0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5pPr>
            <a:lvl6pPr lvl="5" algn="ctr" rtl="0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6pPr>
            <a:lvl7pPr lvl="6" algn="ctr" rtl="0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7pPr>
            <a:lvl8pPr lvl="7" algn="ctr" rtl="0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8pPr>
            <a:lvl9pPr lvl="8" algn="ctr" rtl="0">
              <a:lnSpc>
                <a:spcPct val="80000"/>
              </a:lnSpc>
              <a:spcBef>
                <a:spcPts val="1600"/>
              </a:spcBef>
              <a:spcAft>
                <a:spcPts val="160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62" name="Google Shape;62;p15"/>
          <p:cNvSpPr txBox="1">
            <a:spLocks noGrp="1"/>
          </p:cNvSpPr>
          <p:nvPr>
            <p:ph type="subTitle" idx="2"/>
          </p:nvPr>
        </p:nvSpPr>
        <p:spPr>
          <a:xfrm>
            <a:off x="978900" y="2258050"/>
            <a:ext cx="1732200" cy="572700"/>
          </a:xfrm>
          <a:prstGeom prst="rect">
            <a:avLst/>
          </a:prstGeom>
        </p:spPr>
        <p:txBody>
          <a:bodyPr spcFirstLastPara="1" wrap="square" lIns="0" tIns="91425" rIns="0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 lvl="1" algn="ctr" rtl="0">
              <a:spcBef>
                <a:spcPts val="1600"/>
              </a:spcBef>
              <a:spcAft>
                <a:spcPts val="0"/>
              </a:spcAft>
              <a:buNone/>
              <a:defRPr sz="1400"/>
            </a:lvl2pPr>
            <a:lvl3pPr lvl="2" algn="ctr" rtl="0">
              <a:spcBef>
                <a:spcPts val="1600"/>
              </a:spcBef>
              <a:spcAft>
                <a:spcPts val="0"/>
              </a:spcAft>
              <a:buNone/>
              <a:defRPr sz="1400"/>
            </a:lvl3pPr>
            <a:lvl4pPr lvl="3" algn="ctr" rtl="0">
              <a:spcBef>
                <a:spcPts val="1600"/>
              </a:spcBef>
              <a:spcAft>
                <a:spcPts val="0"/>
              </a:spcAft>
              <a:buNone/>
              <a:defRPr sz="1400"/>
            </a:lvl4pPr>
            <a:lvl5pPr lvl="4" algn="ctr" rtl="0">
              <a:spcBef>
                <a:spcPts val="1600"/>
              </a:spcBef>
              <a:spcAft>
                <a:spcPts val="0"/>
              </a:spcAft>
              <a:buNone/>
              <a:defRPr sz="1400"/>
            </a:lvl5pPr>
            <a:lvl6pPr lvl="5" algn="ctr" rtl="0">
              <a:spcBef>
                <a:spcPts val="1600"/>
              </a:spcBef>
              <a:spcAft>
                <a:spcPts val="0"/>
              </a:spcAft>
              <a:buNone/>
              <a:defRPr sz="1400"/>
            </a:lvl6pPr>
            <a:lvl7pPr lvl="6" algn="ctr" rtl="0">
              <a:spcBef>
                <a:spcPts val="1600"/>
              </a:spcBef>
              <a:spcAft>
                <a:spcPts val="0"/>
              </a:spcAft>
              <a:buNone/>
              <a:defRPr sz="1400"/>
            </a:lvl7pPr>
            <a:lvl8pPr lvl="7" algn="ctr" rtl="0">
              <a:spcBef>
                <a:spcPts val="1600"/>
              </a:spcBef>
              <a:spcAft>
                <a:spcPts val="0"/>
              </a:spcAft>
              <a:buNone/>
              <a:defRPr sz="1400"/>
            </a:lvl8pPr>
            <a:lvl9pPr lvl="8" algn="ctr" rtl="0">
              <a:spcBef>
                <a:spcPts val="1600"/>
              </a:spcBef>
              <a:spcAft>
                <a:spcPts val="1600"/>
              </a:spcAft>
              <a:buNone/>
              <a:defRPr sz="1400"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63" name="Google Shape;63;p15"/>
          <p:cNvSpPr txBox="1">
            <a:spLocks noGrp="1"/>
          </p:cNvSpPr>
          <p:nvPr>
            <p:ph type="subTitle" idx="3"/>
          </p:nvPr>
        </p:nvSpPr>
        <p:spPr>
          <a:xfrm>
            <a:off x="6297300" y="1667450"/>
            <a:ext cx="1732200" cy="572700"/>
          </a:xfrm>
          <a:prstGeom prst="rect">
            <a:avLst/>
          </a:prstGeom>
        </p:spPr>
        <p:txBody>
          <a:bodyPr spcFirstLastPara="1" wrap="square" lIns="0" tIns="91425" rIns="0" bIns="91425" anchor="t" anchorCtr="0">
            <a:noAutofit/>
          </a:bodyPr>
          <a:lstStyle>
            <a:lvl1pPr lvl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1pPr>
            <a:lvl2pPr lvl="1" algn="ctr" rtl="0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2pPr>
            <a:lvl3pPr lvl="2" algn="ctr" rtl="0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3pPr>
            <a:lvl4pPr lvl="3" algn="ctr" rtl="0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4pPr>
            <a:lvl5pPr lvl="4" algn="ctr" rtl="0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5pPr>
            <a:lvl6pPr lvl="5" algn="ctr" rtl="0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6pPr>
            <a:lvl7pPr lvl="6" algn="ctr" rtl="0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7pPr>
            <a:lvl8pPr lvl="7" algn="ctr" rtl="0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8pPr>
            <a:lvl9pPr lvl="8" algn="ctr" rtl="0">
              <a:lnSpc>
                <a:spcPct val="80000"/>
              </a:lnSpc>
              <a:spcBef>
                <a:spcPts val="1600"/>
              </a:spcBef>
              <a:spcAft>
                <a:spcPts val="160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64" name="Google Shape;64;p15"/>
          <p:cNvSpPr txBox="1">
            <a:spLocks noGrp="1"/>
          </p:cNvSpPr>
          <p:nvPr>
            <p:ph type="subTitle" idx="4"/>
          </p:nvPr>
        </p:nvSpPr>
        <p:spPr>
          <a:xfrm>
            <a:off x="6297300" y="2258050"/>
            <a:ext cx="1732200" cy="572700"/>
          </a:xfrm>
          <a:prstGeom prst="rect">
            <a:avLst/>
          </a:prstGeom>
        </p:spPr>
        <p:txBody>
          <a:bodyPr spcFirstLastPara="1" wrap="square" lIns="0" tIns="91425" rIns="0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 lvl="1" algn="ctr" rtl="0">
              <a:spcBef>
                <a:spcPts val="1600"/>
              </a:spcBef>
              <a:spcAft>
                <a:spcPts val="0"/>
              </a:spcAft>
              <a:buNone/>
              <a:defRPr sz="1400"/>
            </a:lvl2pPr>
            <a:lvl3pPr lvl="2" algn="ctr" rtl="0">
              <a:spcBef>
                <a:spcPts val="1600"/>
              </a:spcBef>
              <a:spcAft>
                <a:spcPts val="0"/>
              </a:spcAft>
              <a:buNone/>
              <a:defRPr sz="1400"/>
            </a:lvl3pPr>
            <a:lvl4pPr lvl="3" algn="ctr" rtl="0">
              <a:spcBef>
                <a:spcPts val="1600"/>
              </a:spcBef>
              <a:spcAft>
                <a:spcPts val="0"/>
              </a:spcAft>
              <a:buNone/>
              <a:defRPr sz="1400"/>
            </a:lvl4pPr>
            <a:lvl5pPr lvl="4" algn="ctr" rtl="0">
              <a:spcBef>
                <a:spcPts val="1600"/>
              </a:spcBef>
              <a:spcAft>
                <a:spcPts val="0"/>
              </a:spcAft>
              <a:buNone/>
              <a:defRPr sz="1400"/>
            </a:lvl5pPr>
            <a:lvl6pPr lvl="5" algn="ctr" rtl="0">
              <a:spcBef>
                <a:spcPts val="1600"/>
              </a:spcBef>
              <a:spcAft>
                <a:spcPts val="0"/>
              </a:spcAft>
              <a:buNone/>
              <a:defRPr sz="1400"/>
            </a:lvl6pPr>
            <a:lvl7pPr lvl="6" algn="ctr" rtl="0">
              <a:spcBef>
                <a:spcPts val="1600"/>
              </a:spcBef>
              <a:spcAft>
                <a:spcPts val="0"/>
              </a:spcAft>
              <a:buNone/>
              <a:defRPr sz="1400"/>
            </a:lvl7pPr>
            <a:lvl8pPr lvl="7" algn="ctr" rtl="0">
              <a:spcBef>
                <a:spcPts val="1600"/>
              </a:spcBef>
              <a:spcAft>
                <a:spcPts val="0"/>
              </a:spcAft>
              <a:buNone/>
              <a:defRPr sz="1400"/>
            </a:lvl8pPr>
            <a:lvl9pPr lvl="8" algn="ctr" rtl="0">
              <a:spcBef>
                <a:spcPts val="1600"/>
              </a:spcBef>
              <a:spcAft>
                <a:spcPts val="1600"/>
              </a:spcAft>
              <a:buNone/>
              <a:defRPr sz="1400"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65" name="Google Shape;65;p15"/>
          <p:cNvSpPr txBox="1">
            <a:spLocks noGrp="1"/>
          </p:cNvSpPr>
          <p:nvPr>
            <p:ph type="subTitle" idx="5"/>
          </p:nvPr>
        </p:nvSpPr>
        <p:spPr>
          <a:xfrm>
            <a:off x="3638099" y="1667450"/>
            <a:ext cx="1732200" cy="572700"/>
          </a:xfrm>
          <a:prstGeom prst="rect">
            <a:avLst/>
          </a:prstGeom>
        </p:spPr>
        <p:txBody>
          <a:bodyPr spcFirstLastPara="1" wrap="square" lIns="0" tIns="91425" rIns="0" bIns="91425" anchor="t" anchorCtr="0">
            <a:noAutofit/>
          </a:bodyPr>
          <a:lstStyle>
            <a:lvl1pPr lvl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1pPr>
            <a:lvl2pPr lvl="1" algn="ctr" rtl="0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2pPr>
            <a:lvl3pPr lvl="2" algn="ctr" rtl="0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3pPr>
            <a:lvl4pPr lvl="3" algn="ctr" rtl="0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4pPr>
            <a:lvl5pPr lvl="4" algn="ctr" rtl="0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5pPr>
            <a:lvl6pPr lvl="5" algn="ctr" rtl="0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6pPr>
            <a:lvl7pPr lvl="6" algn="ctr" rtl="0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7pPr>
            <a:lvl8pPr lvl="7" algn="ctr" rtl="0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8pPr>
            <a:lvl9pPr lvl="8" algn="ctr" rtl="0">
              <a:lnSpc>
                <a:spcPct val="80000"/>
              </a:lnSpc>
              <a:spcBef>
                <a:spcPts val="1600"/>
              </a:spcBef>
              <a:spcAft>
                <a:spcPts val="160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66" name="Google Shape;66;p15"/>
          <p:cNvSpPr txBox="1">
            <a:spLocks noGrp="1"/>
          </p:cNvSpPr>
          <p:nvPr>
            <p:ph type="subTitle" idx="6"/>
          </p:nvPr>
        </p:nvSpPr>
        <p:spPr>
          <a:xfrm>
            <a:off x="3638101" y="2258050"/>
            <a:ext cx="1732200" cy="572700"/>
          </a:xfrm>
          <a:prstGeom prst="rect">
            <a:avLst/>
          </a:prstGeom>
        </p:spPr>
        <p:txBody>
          <a:bodyPr spcFirstLastPara="1" wrap="square" lIns="0" tIns="91425" rIns="0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 lvl="1" algn="ctr" rtl="0">
              <a:spcBef>
                <a:spcPts val="1600"/>
              </a:spcBef>
              <a:spcAft>
                <a:spcPts val="0"/>
              </a:spcAft>
              <a:buNone/>
              <a:defRPr sz="1400"/>
            </a:lvl2pPr>
            <a:lvl3pPr lvl="2" algn="ctr" rtl="0">
              <a:spcBef>
                <a:spcPts val="1600"/>
              </a:spcBef>
              <a:spcAft>
                <a:spcPts val="0"/>
              </a:spcAft>
              <a:buNone/>
              <a:defRPr sz="1400"/>
            </a:lvl3pPr>
            <a:lvl4pPr lvl="3" algn="ctr" rtl="0">
              <a:spcBef>
                <a:spcPts val="1600"/>
              </a:spcBef>
              <a:spcAft>
                <a:spcPts val="0"/>
              </a:spcAft>
              <a:buNone/>
              <a:defRPr sz="1400"/>
            </a:lvl4pPr>
            <a:lvl5pPr lvl="4" algn="ctr" rtl="0">
              <a:spcBef>
                <a:spcPts val="1600"/>
              </a:spcBef>
              <a:spcAft>
                <a:spcPts val="0"/>
              </a:spcAft>
              <a:buNone/>
              <a:defRPr sz="1400"/>
            </a:lvl5pPr>
            <a:lvl6pPr lvl="5" algn="ctr" rtl="0">
              <a:spcBef>
                <a:spcPts val="1600"/>
              </a:spcBef>
              <a:spcAft>
                <a:spcPts val="0"/>
              </a:spcAft>
              <a:buNone/>
              <a:defRPr sz="1400"/>
            </a:lvl6pPr>
            <a:lvl7pPr lvl="6" algn="ctr" rtl="0">
              <a:spcBef>
                <a:spcPts val="1600"/>
              </a:spcBef>
              <a:spcAft>
                <a:spcPts val="0"/>
              </a:spcAft>
              <a:buNone/>
              <a:defRPr sz="1400"/>
            </a:lvl7pPr>
            <a:lvl8pPr lvl="7" algn="ctr" rtl="0">
              <a:spcBef>
                <a:spcPts val="1600"/>
              </a:spcBef>
              <a:spcAft>
                <a:spcPts val="0"/>
              </a:spcAft>
              <a:buNone/>
              <a:defRPr sz="1400"/>
            </a:lvl8pPr>
            <a:lvl9pPr lvl="8" algn="ctr" rtl="0">
              <a:spcBef>
                <a:spcPts val="1600"/>
              </a:spcBef>
              <a:spcAft>
                <a:spcPts val="1600"/>
              </a:spcAft>
              <a:buNone/>
              <a:defRPr sz="1400"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67" name="Google Shape;67;p15"/>
          <p:cNvSpPr txBox="1">
            <a:spLocks noGrp="1"/>
          </p:cNvSpPr>
          <p:nvPr>
            <p:ph type="subTitle" idx="7"/>
          </p:nvPr>
        </p:nvSpPr>
        <p:spPr>
          <a:xfrm>
            <a:off x="978900" y="3091625"/>
            <a:ext cx="1732200" cy="572700"/>
          </a:xfrm>
          <a:prstGeom prst="rect">
            <a:avLst/>
          </a:prstGeom>
        </p:spPr>
        <p:txBody>
          <a:bodyPr spcFirstLastPara="1" wrap="square" lIns="0" tIns="91425" rIns="0" bIns="91425" anchor="t" anchorCtr="0">
            <a:noAutofit/>
          </a:bodyPr>
          <a:lstStyle>
            <a:lvl1pPr lvl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1pPr>
            <a:lvl2pPr lvl="1" algn="ctr" rtl="0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2pPr>
            <a:lvl3pPr lvl="2" algn="ctr" rtl="0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3pPr>
            <a:lvl4pPr lvl="3" algn="ctr" rtl="0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4pPr>
            <a:lvl5pPr lvl="4" algn="ctr" rtl="0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5pPr>
            <a:lvl6pPr lvl="5" algn="ctr" rtl="0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6pPr>
            <a:lvl7pPr lvl="6" algn="ctr" rtl="0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7pPr>
            <a:lvl8pPr lvl="7" algn="ctr" rtl="0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8pPr>
            <a:lvl9pPr lvl="8" algn="ctr" rtl="0">
              <a:lnSpc>
                <a:spcPct val="80000"/>
              </a:lnSpc>
              <a:spcBef>
                <a:spcPts val="1600"/>
              </a:spcBef>
              <a:spcAft>
                <a:spcPts val="160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68" name="Google Shape;68;p15"/>
          <p:cNvSpPr txBox="1">
            <a:spLocks noGrp="1"/>
          </p:cNvSpPr>
          <p:nvPr>
            <p:ph type="subTitle" idx="8"/>
          </p:nvPr>
        </p:nvSpPr>
        <p:spPr>
          <a:xfrm>
            <a:off x="978900" y="3682225"/>
            <a:ext cx="1732200" cy="572700"/>
          </a:xfrm>
          <a:prstGeom prst="rect">
            <a:avLst/>
          </a:prstGeom>
        </p:spPr>
        <p:txBody>
          <a:bodyPr spcFirstLastPara="1" wrap="square" lIns="0" tIns="91425" rIns="0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 lvl="1" algn="ctr" rtl="0">
              <a:spcBef>
                <a:spcPts val="1600"/>
              </a:spcBef>
              <a:spcAft>
                <a:spcPts val="0"/>
              </a:spcAft>
              <a:buNone/>
              <a:defRPr sz="1400"/>
            </a:lvl2pPr>
            <a:lvl3pPr lvl="2" algn="ctr" rtl="0">
              <a:spcBef>
                <a:spcPts val="1600"/>
              </a:spcBef>
              <a:spcAft>
                <a:spcPts val="0"/>
              </a:spcAft>
              <a:buNone/>
              <a:defRPr sz="1400"/>
            </a:lvl3pPr>
            <a:lvl4pPr lvl="3" algn="ctr" rtl="0">
              <a:spcBef>
                <a:spcPts val="1600"/>
              </a:spcBef>
              <a:spcAft>
                <a:spcPts val="0"/>
              </a:spcAft>
              <a:buNone/>
              <a:defRPr sz="1400"/>
            </a:lvl4pPr>
            <a:lvl5pPr lvl="4" algn="ctr" rtl="0">
              <a:spcBef>
                <a:spcPts val="1600"/>
              </a:spcBef>
              <a:spcAft>
                <a:spcPts val="0"/>
              </a:spcAft>
              <a:buNone/>
              <a:defRPr sz="1400"/>
            </a:lvl5pPr>
            <a:lvl6pPr lvl="5" algn="ctr" rtl="0">
              <a:spcBef>
                <a:spcPts val="1600"/>
              </a:spcBef>
              <a:spcAft>
                <a:spcPts val="0"/>
              </a:spcAft>
              <a:buNone/>
              <a:defRPr sz="1400"/>
            </a:lvl6pPr>
            <a:lvl7pPr lvl="6" algn="ctr" rtl="0">
              <a:spcBef>
                <a:spcPts val="1600"/>
              </a:spcBef>
              <a:spcAft>
                <a:spcPts val="0"/>
              </a:spcAft>
              <a:buNone/>
              <a:defRPr sz="1400"/>
            </a:lvl7pPr>
            <a:lvl8pPr lvl="7" algn="ctr" rtl="0">
              <a:spcBef>
                <a:spcPts val="1600"/>
              </a:spcBef>
              <a:spcAft>
                <a:spcPts val="0"/>
              </a:spcAft>
              <a:buNone/>
              <a:defRPr sz="1400"/>
            </a:lvl8pPr>
            <a:lvl9pPr lvl="8" algn="ctr" rtl="0">
              <a:spcBef>
                <a:spcPts val="1600"/>
              </a:spcBef>
              <a:spcAft>
                <a:spcPts val="1600"/>
              </a:spcAft>
              <a:buNone/>
              <a:defRPr sz="1400"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69" name="Google Shape;69;p15"/>
          <p:cNvSpPr txBox="1">
            <a:spLocks noGrp="1"/>
          </p:cNvSpPr>
          <p:nvPr>
            <p:ph type="subTitle" idx="9"/>
          </p:nvPr>
        </p:nvSpPr>
        <p:spPr>
          <a:xfrm>
            <a:off x="6297300" y="3091625"/>
            <a:ext cx="1732200" cy="572700"/>
          </a:xfrm>
          <a:prstGeom prst="rect">
            <a:avLst/>
          </a:prstGeom>
        </p:spPr>
        <p:txBody>
          <a:bodyPr spcFirstLastPara="1" wrap="square" lIns="0" tIns="91425" rIns="0" bIns="91425" anchor="t" anchorCtr="0">
            <a:noAutofit/>
          </a:bodyPr>
          <a:lstStyle>
            <a:lvl1pPr lvl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1pPr>
            <a:lvl2pPr lvl="1" algn="ctr" rtl="0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2pPr>
            <a:lvl3pPr lvl="2" algn="ctr" rtl="0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3pPr>
            <a:lvl4pPr lvl="3" algn="ctr" rtl="0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4pPr>
            <a:lvl5pPr lvl="4" algn="ctr" rtl="0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5pPr>
            <a:lvl6pPr lvl="5" algn="ctr" rtl="0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6pPr>
            <a:lvl7pPr lvl="6" algn="ctr" rtl="0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7pPr>
            <a:lvl8pPr lvl="7" algn="ctr" rtl="0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8pPr>
            <a:lvl9pPr lvl="8" algn="ctr" rtl="0">
              <a:lnSpc>
                <a:spcPct val="80000"/>
              </a:lnSpc>
              <a:spcBef>
                <a:spcPts val="1600"/>
              </a:spcBef>
              <a:spcAft>
                <a:spcPts val="160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70" name="Google Shape;70;p15"/>
          <p:cNvSpPr txBox="1">
            <a:spLocks noGrp="1"/>
          </p:cNvSpPr>
          <p:nvPr>
            <p:ph type="subTitle" idx="13"/>
          </p:nvPr>
        </p:nvSpPr>
        <p:spPr>
          <a:xfrm>
            <a:off x="6297300" y="3682225"/>
            <a:ext cx="1732200" cy="572700"/>
          </a:xfrm>
          <a:prstGeom prst="rect">
            <a:avLst/>
          </a:prstGeom>
        </p:spPr>
        <p:txBody>
          <a:bodyPr spcFirstLastPara="1" wrap="square" lIns="0" tIns="91425" rIns="0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 lvl="1" algn="ctr" rtl="0">
              <a:spcBef>
                <a:spcPts val="1600"/>
              </a:spcBef>
              <a:spcAft>
                <a:spcPts val="0"/>
              </a:spcAft>
              <a:buNone/>
              <a:defRPr sz="1400"/>
            </a:lvl2pPr>
            <a:lvl3pPr lvl="2" algn="ctr" rtl="0">
              <a:spcBef>
                <a:spcPts val="1600"/>
              </a:spcBef>
              <a:spcAft>
                <a:spcPts val="0"/>
              </a:spcAft>
              <a:buNone/>
              <a:defRPr sz="1400"/>
            </a:lvl3pPr>
            <a:lvl4pPr lvl="3" algn="ctr" rtl="0">
              <a:spcBef>
                <a:spcPts val="1600"/>
              </a:spcBef>
              <a:spcAft>
                <a:spcPts val="0"/>
              </a:spcAft>
              <a:buNone/>
              <a:defRPr sz="1400"/>
            </a:lvl4pPr>
            <a:lvl5pPr lvl="4" algn="ctr" rtl="0">
              <a:spcBef>
                <a:spcPts val="1600"/>
              </a:spcBef>
              <a:spcAft>
                <a:spcPts val="0"/>
              </a:spcAft>
              <a:buNone/>
              <a:defRPr sz="1400"/>
            </a:lvl5pPr>
            <a:lvl6pPr lvl="5" algn="ctr" rtl="0">
              <a:spcBef>
                <a:spcPts val="1600"/>
              </a:spcBef>
              <a:spcAft>
                <a:spcPts val="0"/>
              </a:spcAft>
              <a:buNone/>
              <a:defRPr sz="1400"/>
            </a:lvl6pPr>
            <a:lvl7pPr lvl="6" algn="ctr" rtl="0">
              <a:spcBef>
                <a:spcPts val="1600"/>
              </a:spcBef>
              <a:spcAft>
                <a:spcPts val="0"/>
              </a:spcAft>
              <a:buNone/>
              <a:defRPr sz="1400"/>
            </a:lvl7pPr>
            <a:lvl8pPr lvl="7" algn="ctr" rtl="0">
              <a:spcBef>
                <a:spcPts val="1600"/>
              </a:spcBef>
              <a:spcAft>
                <a:spcPts val="0"/>
              </a:spcAft>
              <a:buNone/>
              <a:defRPr sz="1400"/>
            </a:lvl8pPr>
            <a:lvl9pPr lvl="8" algn="ctr" rtl="0">
              <a:spcBef>
                <a:spcPts val="1600"/>
              </a:spcBef>
              <a:spcAft>
                <a:spcPts val="1600"/>
              </a:spcAft>
              <a:buNone/>
              <a:defRPr sz="1400"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71" name="Google Shape;71;p15"/>
          <p:cNvSpPr txBox="1">
            <a:spLocks noGrp="1"/>
          </p:cNvSpPr>
          <p:nvPr>
            <p:ph type="subTitle" idx="14"/>
          </p:nvPr>
        </p:nvSpPr>
        <p:spPr>
          <a:xfrm>
            <a:off x="3638099" y="3091625"/>
            <a:ext cx="1732200" cy="572700"/>
          </a:xfrm>
          <a:prstGeom prst="rect">
            <a:avLst/>
          </a:prstGeom>
        </p:spPr>
        <p:txBody>
          <a:bodyPr spcFirstLastPara="1" wrap="square" lIns="0" tIns="91425" rIns="0" bIns="91425" anchor="t" anchorCtr="0">
            <a:noAutofit/>
          </a:bodyPr>
          <a:lstStyle>
            <a:lvl1pPr lvl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1pPr>
            <a:lvl2pPr lvl="1" algn="ctr" rtl="0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2pPr>
            <a:lvl3pPr lvl="2" algn="ctr" rtl="0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3pPr>
            <a:lvl4pPr lvl="3" algn="ctr" rtl="0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4pPr>
            <a:lvl5pPr lvl="4" algn="ctr" rtl="0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5pPr>
            <a:lvl6pPr lvl="5" algn="ctr" rtl="0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6pPr>
            <a:lvl7pPr lvl="6" algn="ctr" rtl="0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7pPr>
            <a:lvl8pPr lvl="7" algn="ctr" rtl="0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8pPr>
            <a:lvl9pPr lvl="8" algn="ctr" rtl="0">
              <a:lnSpc>
                <a:spcPct val="80000"/>
              </a:lnSpc>
              <a:spcBef>
                <a:spcPts val="1600"/>
              </a:spcBef>
              <a:spcAft>
                <a:spcPts val="160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72" name="Google Shape;72;p15"/>
          <p:cNvSpPr txBox="1">
            <a:spLocks noGrp="1"/>
          </p:cNvSpPr>
          <p:nvPr>
            <p:ph type="subTitle" idx="15"/>
          </p:nvPr>
        </p:nvSpPr>
        <p:spPr>
          <a:xfrm>
            <a:off x="3638101" y="3682225"/>
            <a:ext cx="1732200" cy="572700"/>
          </a:xfrm>
          <a:prstGeom prst="rect">
            <a:avLst/>
          </a:prstGeom>
        </p:spPr>
        <p:txBody>
          <a:bodyPr spcFirstLastPara="1" wrap="square" lIns="0" tIns="91425" rIns="0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 lvl="1" algn="ctr" rtl="0">
              <a:spcBef>
                <a:spcPts val="1600"/>
              </a:spcBef>
              <a:spcAft>
                <a:spcPts val="0"/>
              </a:spcAft>
              <a:buNone/>
              <a:defRPr sz="1400"/>
            </a:lvl2pPr>
            <a:lvl3pPr lvl="2" algn="ctr" rtl="0">
              <a:spcBef>
                <a:spcPts val="1600"/>
              </a:spcBef>
              <a:spcAft>
                <a:spcPts val="0"/>
              </a:spcAft>
              <a:buNone/>
              <a:defRPr sz="1400"/>
            </a:lvl3pPr>
            <a:lvl4pPr lvl="3" algn="ctr" rtl="0">
              <a:spcBef>
                <a:spcPts val="1600"/>
              </a:spcBef>
              <a:spcAft>
                <a:spcPts val="0"/>
              </a:spcAft>
              <a:buNone/>
              <a:defRPr sz="1400"/>
            </a:lvl4pPr>
            <a:lvl5pPr lvl="4" algn="ctr" rtl="0">
              <a:spcBef>
                <a:spcPts val="1600"/>
              </a:spcBef>
              <a:spcAft>
                <a:spcPts val="0"/>
              </a:spcAft>
              <a:buNone/>
              <a:defRPr sz="1400"/>
            </a:lvl5pPr>
            <a:lvl6pPr lvl="5" algn="ctr" rtl="0">
              <a:spcBef>
                <a:spcPts val="1600"/>
              </a:spcBef>
              <a:spcAft>
                <a:spcPts val="0"/>
              </a:spcAft>
              <a:buNone/>
              <a:defRPr sz="1400"/>
            </a:lvl6pPr>
            <a:lvl7pPr lvl="6" algn="ctr" rtl="0">
              <a:spcBef>
                <a:spcPts val="1600"/>
              </a:spcBef>
              <a:spcAft>
                <a:spcPts val="0"/>
              </a:spcAft>
              <a:buNone/>
              <a:defRPr sz="1400"/>
            </a:lvl7pPr>
            <a:lvl8pPr lvl="7" algn="ctr" rtl="0">
              <a:spcBef>
                <a:spcPts val="1600"/>
              </a:spcBef>
              <a:spcAft>
                <a:spcPts val="0"/>
              </a:spcAft>
              <a:buNone/>
              <a:defRPr sz="1400"/>
            </a:lvl8pPr>
            <a:lvl9pPr lvl="8" algn="ctr" rtl="0">
              <a:spcBef>
                <a:spcPts val="1600"/>
              </a:spcBef>
              <a:spcAft>
                <a:spcPts val="1600"/>
              </a:spcAft>
              <a:buNone/>
              <a:defRPr sz="1400"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1818008191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1" preserve="1">
  <p:cSld name="Title and text 1"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16"/>
          <p:cNvSpPr txBox="1">
            <a:spLocks noGrp="1"/>
          </p:cNvSpPr>
          <p:nvPr>
            <p:ph type="title"/>
          </p:nvPr>
        </p:nvSpPr>
        <p:spPr>
          <a:xfrm>
            <a:off x="720150" y="445025"/>
            <a:ext cx="7703700" cy="1136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75" name="Google Shape;75;p16"/>
          <p:cNvSpPr txBox="1">
            <a:spLocks noGrp="1"/>
          </p:cNvSpPr>
          <p:nvPr>
            <p:ph type="subTitle" idx="1"/>
          </p:nvPr>
        </p:nvSpPr>
        <p:spPr>
          <a:xfrm>
            <a:off x="996225" y="2585075"/>
            <a:ext cx="4275300" cy="437100"/>
          </a:xfrm>
          <a:prstGeom prst="rect">
            <a:avLst/>
          </a:prstGeom>
        </p:spPr>
        <p:txBody>
          <a:bodyPr spcFirstLastPara="1" wrap="square" lIns="0" tIns="91425" rIns="0" bIns="91425" anchor="t" anchorCtr="0">
            <a:noAutofit/>
          </a:bodyPr>
          <a:lstStyle>
            <a:lvl1pPr lvl="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1pPr>
            <a:lvl2pPr lvl="1" rtl="0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2pPr>
            <a:lvl3pPr lvl="2" rtl="0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3pPr>
            <a:lvl4pPr lvl="3" rtl="0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4pPr>
            <a:lvl5pPr lvl="4" rtl="0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5pPr>
            <a:lvl6pPr lvl="5" rtl="0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6pPr>
            <a:lvl7pPr lvl="6" rtl="0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7pPr>
            <a:lvl8pPr lvl="7" rtl="0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8pPr>
            <a:lvl9pPr lvl="8" rtl="0">
              <a:lnSpc>
                <a:spcPct val="80000"/>
              </a:lnSpc>
              <a:spcBef>
                <a:spcPts val="1600"/>
              </a:spcBef>
              <a:spcAft>
                <a:spcPts val="160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76" name="Google Shape;76;p16"/>
          <p:cNvSpPr txBox="1">
            <a:spLocks noGrp="1"/>
          </p:cNvSpPr>
          <p:nvPr>
            <p:ph type="subTitle" idx="2"/>
          </p:nvPr>
        </p:nvSpPr>
        <p:spPr>
          <a:xfrm>
            <a:off x="996225" y="3035729"/>
            <a:ext cx="3583500" cy="437100"/>
          </a:xfrm>
          <a:prstGeom prst="rect">
            <a:avLst/>
          </a:prstGeom>
        </p:spPr>
        <p:txBody>
          <a:bodyPr spcFirstLastPara="1" wrap="square" lIns="0" tIns="91425" rIns="0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 lvl="1" rtl="0">
              <a:spcBef>
                <a:spcPts val="1600"/>
              </a:spcBef>
              <a:spcAft>
                <a:spcPts val="0"/>
              </a:spcAft>
              <a:buNone/>
              <a:defRPr sz="1400"/>
            </a:lvl2pPr>
            <a:lvl3pPr lvl="2" rtl="0">
              <a:spcBef>
                <a:spcPts val="1600"/>
              </a:spcBef>
              <a:spcAft>
                <a:spcPts val="0"/>
              </a:spcAft>
              <a:buNone/>
              <a:defRPr sz="1400"/>
            </a:lvl3pPr>
            <a:lvl4pPr lvl="3" rtl="0">
              <a:spcBef>
                <a:spcPts val="1600"/>
              </a:spcBef>
              <a:spcAft>
                <a:spcPts val="0"/>
              </a:spcAft>
              <a:buNone/>
              <a:defRPr sz="1400"/>
            </a:lvl4pPr>
            <a:lvl5pPr lvl="4" rtl="0">
              <a:spcBef>
                <a:spcPts val="1600"/>
              </a:spcBef>
              <a:spcAft>
                <a:spcPts val="0"/>
              </a:spcAft>
              <a:buNone/>
              <a:defRPr sz="1400"/>
            </a:lvl5pPr>
            <a:lvl6pPr lvl="5" rtl="0">
              <a:spcBef>
                <a:spcPts val="1600"/>
              </a:spcBef>
              <a:spcAft>
                <a:spcPts val="0"/>
              </a:spcAft>
              <a:buNone/>
              <a:defRPr sz="1400"/>
            </a:lvl6pPr>
            <a:lvl7pPr lvl="6" rtl="0">
              <a:spcBef>
                <a:spcPts val="1600"/>
              </a:spcBef>
              <a:spcAft>
                <a:spcPts val="0"/>
              </a:spcAft>
              <a:buNone/>
              <a:defRPr sz="1400"/>
            </a:lvl7pPr>
            <a:lvl8pPr lvl="7" rtl="0">
              <a:spcBef>
                <a:spcPts val="1600"/>
              </a:spcBef>
              <a:spcAft>
                <a:spcPts val="0"/>
              </a:spcAft>
              <a:buNone/>
              <a:defRPr sz="1400"/>
            </a:lvl8pPr>
            <a:lvl9pPr lvl="8" rtl="0">
              <a:spcBef>
                <a:spcPts val="1600"/>
              </a:spcBef>
              <a:spcAft>
                <a:spcPts val="1600"/>
              </a:spcAft>
              <a:buNone/>
              <a:defRPr sz="1400"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345881918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2" preserve="1">
  <p:cSld name="Title and text 2"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17"/>
          <p:cNvSpPr txBox="1">
            <a:spLocks noGrp="1"/>
          </p:cNvSpPr>
          <p:nvPr>
            <p:ph type="title"/>
          </p:nvPr>
        </p:nvSpPr>
        <p:spPr>
          <a:xfrm>
            <a:off x="720100" y="445025"/>
            <a:ext cx="7704000" cy="1136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79" name="Google Shape;79;p17"/>
          <p:cNvSpPr txBox="1">
            <a:spLocks noGrp="1"/>
          </p:cNvSpPr>
          <p:nvPr>
            <p:ph type="subTitle" idx="1"/>
          </p:nvPr>
        </p:nvSpPr>
        <p:spPr>
          <a:xfrm>
            <a:off x="996225" y="2127875"/>
            <a:ext cx="4164000" cy="682800"/>
          </a:xfrm>
          <a:prstGeom prst="rect">
            <a:avLst/>
          </a:prstGeom>
        </p:spPr>
        <p:txBody>
          <a:bodyPr spcFirstLastPara="1" wrap="square" lIns="0" tIns="91425" rIns="0" bIns="91425" anchor="t" anchorCtr="0">
            <a:noAutofit/>
          </a:bodyPr>
          <a:lstStyle>
            <a:lvl1pPr lvl="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1pPr>
            <a:lvl2pPr lvl="1" rtl="0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2pPr>
            <a:lvl3pPr lvl="2" rtl="0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3pPr>
            <a:lvl4pPr lvl="3" rtl="0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4pPr>
            <a:lvl5pPr lvl="4" rtl="0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5pPr>
            <a:lvl6pPr lvl="5" rtl="0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6pPr>
            <a:lvl7pPr lvl="6" rtl="0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7pPr>
            <a:lvl8pPr lvl="7" rtl="0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8pPr>
            <a:lvl9pPr lvl="8" rtl="0">
              <a:lnSpc>
                <a:spcPct val="80000"/>
              </a:lnSpc>
              <a:spcBef>
                <a:spcPts val="1600"/>
              </a:spcBef>
              <a:spcAft>
                <a:spcPts val="160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80" name="Google Shape;80;p17"/>
          <p:cNvSpPr txBox="1">
            <a:spLocks noGrp="1"/>
          </p:cNvSpPr>
          <p:nvPr>
            <p:ph type="subTitle" idx="2"/>
          </p:nvPr>
        </p:nvSpPr>
        <p:spPr>
          <a:xfrm>
            <a:off x="996225" y="2831850"/>
            <a:ext cx="3404700" cy="682800"/>
          </a:xfrm>
          <a:prstGeom prst="rect">
            <a:avLst/>
          </a:prstGeom>
        </p:spPr>
        <p:txBody>
          <a:bodyPr spcFirstLastPara="1" wrap="square" lIns="0" tIns="91425" rIns="0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 lvl="1" rtl="0">
              <a:spcBef>
                <a:spcPts val="1600"/>
              </a:spcBef>
              <a:spcAft>
                <a:spcPts val="0"/>
              </a:spcAft>
              <a:buNone/>
              <a:defRPr sz="1400"/>
            </a:lvl2pPr>
            <a:lvl3pPr lvl="2" rtl="0">
              <a:spcBef>
                <a:spcPts val="1600"/>
              </a:spcBef>
              <a:spcAft>
                <a:spcPts val="0"/>
              </a:spcAft>
              <a:buNone/>
              <a:defRPr sz="1400"/>
            </a:lvl3pPr>
            <a:lvl4pPr lvl="3" rtl="0">
              <a:spcBef>
                <a:spcPts val="1600"/>
              </a:spcBef>
              <a:spcAft>
                <a:spcPts val="0"/>
              </a:spcAft>
              <a:buNone/>
              <a:defRPr sz="1400"/>
            </a:lvl4pPr>
            <a:lvl5pPr lvl="4" rtl="0">
              <a:spcBef>
                <a:spcPts val="1600"/>
              </a:spcBef>
              <a:spcAft>
                <a:spcPts val="0"/>
              </a:spcAft>
              <a:buNone/>
              <a:defRPr sz="1400"/>
            </a:lvl5pPr>
            <a:lvl6pPr lvl="5" rtl="0">
              <a:spcBef>
                <a:spcPts val="1600"/>
              </a:spcBef>
              <a:spcAft>
                <a:spcPts val="0"/>
              </a:spcAft>
              <a:buNone/>
              <a:defRPr sz="1400"/>
            </a:lvl6pPr>
            <a:lvl7pPr lvl="6" rtl="0">
              <a:spcBef>
                <a:spcPts val="1600"/>
              </a:spcBef>
              <a:spcAft>
                <a:spcPts val="0"/>
              </a:spcAft>
              <a:buNone/>
              <a:defRPr sz="1400"/>
            </a:lvl7pPr>
            <a:lvl8pPr lvl="7" rtl="0">
              <a:spcBef>
                <a:spcPts val="1600"/>
              </a:spcBef>
              <a:spcAft>
                <a:spcPts val="0"/>
              </a:spcAft>
              <a:buNone/>
              <a:defRPr sz="1400"/>
            </a:lvl8pPr>
            <a:lvl9pPr lvl="8" rtl="0">
              <a:spcBef>
                <a:spcPts val="1600"/>
              </a:spcBef>
              <a:spcAft>
                <a:spcPts val="1600"/>
              </a:spcAft>
              <a:buNone/>
              <a:defRPr sz="1400"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3617867907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3" preserve="1">
  <p:cSld name="Title and text 3"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18"/>
          <p:cNvSpPr txBox="1">
            <a:spLocks noGrp="1"/>
          </p:cNvSpPr>
          <p:nvPr>
            <p:ph type="title"/>
          </p:nvPr>
        </p:nvSpPr>
        <p:spPr>
          <a:xfrm>
            <a:off x="994125" y="445025"/>
            <a:ext cx="7155900" cy="1136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83" name="Google Shape;83;p18"/>
          <p:cNvSpPr txBox="1">
            <a:spLocks noGrp="1"/>
          </p:cNvSpPr>
          <p:nvPr>
            <p:ph type="subTitle" idx="1"/>
          </p:nvPr>
        </p:nvSpPr>
        <p:spPr>
          <a:xfrm>
            <a:off x="996225" y="2585741"/>
            <a:ext cx="4132500" cy="437100"/>
          </a:xfrm>
          <a:prstGeom prst="rect">
            <a:avLst/>
          </a:prstGeom>
        </p:spPr>
        <p:txBody>
          <a:bodyPr spcFirstLastPara="1" wrap="square" lIns="0" tIns="91425" rIns="0" bIns="91425" anchor="t" anchorCtr="0">
            <a:noAutofit/>
          </a:bodyPr>
          <a:lstStyle>
            <a:lvl1pPr lvl="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1pPr>
            <a:lvl2pPr lvl="1" rtl="0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2pPr>
            <a:lvl3pPr lvl="2" rtl="0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3pPr>
            <a:lvl4pPr lvl="3" rtl="0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4pPr>
            <a:lvl5pPr lvl="4" rtl="0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5pPr>
            <a:lvl6pPr lvl="5" rtl="0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6pPr>
            <a:lvl7pPr lvl="6" rtl="0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7pPr>
            <a:lvl8pPr lvl="7" rtl="0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8pPr>
            <a:lvl9pPr lvl="8" rtl="0">
              <a:lnSpc>
                <a:spcPct val="80000"/>
              </a:lnSpc>
              <a:spcBef>
                <a:spcPts val="1600"/>
              </a:spcBef>
              <a:spcAft>
                <a:spcPts val="160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84" name="Google Shape;84;p18"/>
          <p:cNvSpPr txBox="1">
            <a:spLocks noGrp="1"/>
          </p:cNvSpPr>
          <p:nvPr>
            <p:ph type="subTitle" idx="2"/>
          </p:nvPr>
        </p:nvSpPr>
        <p:spPr>
          <a:xfrm>
            <a:off x="996225" y="3036395"/>
            <a:ext cx="3583500" cy="437100"/>
          </a:xfrm>
          <a:prstGeom prst="rect">
            <a:avLst/>
          </a:prstGeom>
        </p:spPr>
        <p:txBody>
          <a:bodyPr spcFirstLastPara="1" wrap="square" lIns="0" tIns="91425" rIns="0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 lvl="1" rtl="0">
              <a:spcBef>
                <a:spcPts val="1600"/>
              </a:spcBef>
              <a:spcAft>
                <a:spcPts val="0"/>
              </a:spcAft>
              <a:buNone/>
              <a:defRPr sz="1400"/>
            </a:lvl2pPr>
            <a:lvl3pPr lvl="2" rtl="0">
              <a:spcBef>
                <a:spcPts val="1600"/>
              </a:spcBef>
              <a:spcAft>
                <a:spcPts val="0"/>
              </a:spcAft>
              <a:buNone/>
              <a:defRPr sz="1400"/>
            </a:lvl3pPr>
            <a:lvl4pPr lvl="3" rtl="0">
              <a:spcBef>
                <a:spcPts val="1600"/>
              </a:spcBef>
              <a:spcAft>
                <a:spcPts val="0"/>
              </a:spcAft>
              <a:buNone/>
              <a:defRPr sz="1400"/>
            </a:lvl4pPr>
            <a:lvl5pPr lvl="4" rtl="0">
              <a:spcBef>
                <a:spcPts val="1600"/>
              </a:spcBef>
              <a:spcAft>
                <a:spcPts val="0"/>
              </a:spcAft>
              <a:buNone/>
              <a:defRPr sz="1400"/>
            </a:lvl5pPr>
            <a:lvl6pPr lvl="5" rtl="0">
              <a:spcBef>
                <a:spcPts val="1600"/>
              </a:spcBef>
              <a:spcAft>
                <a:spcPts val="0"/>
              </a:spcAft>
              <a:buNone/>
              <a:defRPr sz="1400"/>
            </a:lvl6pPr>
            <a:lvl7pPr lvl="6" rtl="0">
              <a:spcBef>
                <a:spcPts val="1600"/>
              </a:spcBef>
              <a:spcAft>
                <a:spcPts val="0"/>
              </a:spcAft>
              <a:buNone/>
              <a:defRPr sz="1400"/>
            </a:lvl7pPr>
            <a:lvl8pPr lvl="7" rtl="0">
              <a:spcBef>
                <a:spcPts val="1600"/>
              </a:spcBef>
              <a:spcAft>
                <a:spcPts val="0"/>
              </a:spcAft>
              <a:buNone/>
              <a:defRPr sz="1400"/>
            </a:lvl8pPr>
            <a:lvl9pPr lvl="8" rtl="0">
              <a:spcBef>
                <a:spcPts val="1600"/>
              </a:spcBef>
              <a:spcAft>
                <a:spcPts val="1600"/>
              </a:spcAft>
              <a:buNone/>
              <a:defRPr sz="1400"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85" name="Google Shape;85;p18"/>
          <p:cNvSpPr txBox="1">
            <a:spLocks noGrp="1"/>
          </p:cNvSpPr>
          <p:nvPr>
            <p:ph type="title" idx="3"/>
          </p:nvPr>
        </p:nvSpPr>
        <p:spPr>
          <a:xfrm>
            <a:off x="1962150" y="1385052"/>
            <a:ext cx="5219700" cy="437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4056746691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4" preserve="1">
  <p:cSld name="Title and text 4"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19"/>
          <p:cNvSpPr txBox="1">
            <a:spLocks noGrp="1"/>
          </p:cNvSpPr>
          <p:nvPr>
            <p:ph type="title"/>
          </p:nvPr>
        </p:nvSpPr>
        <p:spPr>
          <a:xfrm>
            <a:off x="720150" y="445025"/>
            <a:ext cx="7703700" cy="1136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88" name="Google Shape;88;p19"/>
          <p:cNvSpPr txBox="1">
            <a:spLocks noGrp="1"/>
          </p:cNvSpPr>
          <p:nvPr>
            <p:ph type="subTitle" idx="1"/>
          </p:nvPr>
        </p:nvSpPr>
        <p:spPr>
          <a:xfrm>
            <a:off x="996225" y="2122220"/>
            <a:ext cx="4373700" cy="682800"/>
          </a:xfrm>
          <a:prstGeom prst="rect">
            <a:avLst/>
          </a:prstGeom>
        </p:spPr>
        <p:txBody>
          <a:bodyPr spcFirstLastPara="1" wrap="square" lIns="0" tIns="91425" rIns="0" bIns="91425" anchor="t" anchorCtr="0">
            <a:noAutofit/>
          </a:bodyPr>
          <a:lstStyle>
            <a:lvl1pPr lvl="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1pPr>
            <a:lvl2pPr lvl="1" rtl="0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2pPr>
            <a:lvl3pPr lvl="2" rtl="0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3pPr>
            <a:lvl4pPr lvl="3" rtl="0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4pPr>
            <a:lvl5pPr lvl="4" rtl="0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5pPr>
            <a:lvl6pPr lvl="5" rtl="0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6pPr>
            <a:lvl7pPr lvl="6" rtl="0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7pPr>
            <a:lvl8pPr lvl="7" rtl="0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8pPr>
            <a:lvl9pPr lvl="8" rtl="0">
              <a:lnSpc>
                <a:spcPct val="80000"/>
              </a:lnSpc>
              <a:spcBef>
                <a:spcPts val="1600"/>
              </a:spcBef>
              <a:spcAft>
                <a:spcPts val="160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89" name="Google Shape;89;p19"/>
          <p:cNvSpPr txBox="1">
            <a:spLocks noGrp="1"/>
          </p:cNvSpPr>
          <p:nvPr>
            <p:ph type="title" idx="2"/>
          </p:nvPr>
        </p:nvSpPr>
        <p:spPr>
          <a:xfrm>
            <a:off x="1194025" y="1385050"/>
            <a:ext cx="6756000" cy="437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90" name="Google Shape;90;p19"/>
          <p:cNvSpPr txBox="1">
            <a:spLocks noGrp="1"/>
          </p:cNvSpPr>
          <p:nvPr>
            <p:ph type="subTitle" idx="3"/>
          </p:nvPr>
        </p:nvSpPr>
        <p:spPr>
          <a:xfrm>
            <a:off x="996225" y="2834860"/>
            <a:ext cx="3261300" cy="682800"/>
          </a:xfrm>
          <a:prstGeom prst="rect">
            <a:avLst/>
          </a:prstGeom>
        </p:spPr>
        <p:txBody>
          <a:bodyPr spcFirstLastPara="1" wrap="square" lIns="0" tIns="91425" rIns="0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 lvl="1" rtl="0">
              <a:spcBef>
                <a:spcPts val="1600"/>
              </a:spcBef>
              <a:spcAft>
                <a:spcPts val="0"/>
              </a:spcAft>
              <a:buNone/>
              <a:defRPr sz="1400"/>
            </a:lvl2pPr>
            <a:lvl3pPr lvl="2" rtl="0">
              <a:spcBef>
                <a:spcPts val="1600"/>
              </a:spcBef>
              <a:spcAft>
                <a:spcPts val="0"/>
              </a:spcAft>
              <a:buNone/>
              <a:defRPr sz="1400"/>
            </a:lvl3pPr>
            <a:lvl4pPr lvl="3" rtl="0">
              <a:spcBef>
                <a:spcPts val="1600"/>
              </a:spcBef>
              <a:spcAft>
                <a:spcPts val="0"/>
              </a:spcAft>
              <a:buNone/>
              <a:defRPr sz="1400"/>
            </a:lvl4pPr>
            <a:lvl5pPr lvl="4" rtl="0">
              <a:spcBef>
                <a:spcPts val="1600"/>
              </a:spcBef>
              <a:spcAft>
                <a:spcPts val="0"/>
              </a:spcAft>
              <a:buNone/>
              <a:defRPr sz="1400"/>
            </a:lvl5pPr>
            <a:lvl6pPr lvl="5" rtl="0">
              <a:spcBef>
                <a:spcPts val="1600"/>
              </a:spcBef>
              <a:spcAft>
                <a:spcPts val="0"/>
              </a:spcAft>
              <a:buNone/>
              <a:defRPr sz="1400"/>
            </a:lvl6pPr>
            <a:lvl7pPr lvl="6" rtl="0">
              <a:spcBef>
                <a:spcPts val="1600"/>
              </a:spcBef>
              <a:spcAft>
                <a:spcPts val="0"/>
              </a:spcAft>
              <a:buNone/>
              <a:defRPr sz="1400"/>
            </a:lvl7pPr>
            <a:lvl8pPr lvl="7" rtl="0">
              <a:spcBef>
                <a:spcPts val="1600"/>
              </a:spcBef>
              <a:spcAft>
                <a:spcPts val="0"/>
              </a:spcAft>
              <a:buNone/>
              <a:defRPr sz="1400"/>
            </a:lvl8pPr>
            <a:lvl9pPr lvl="8" rtl="0">
              <a:spcBef>
                <a:spcPts val="1600"/>
              </a:spcBef>
              <a:spcAft>
                <a:spcPts val="1600"/>
              </a:spcAft>
              <a:buNone/>
              <a:defRPr sz="1400"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6193097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CAB675-0451-46BA-B838-2996E7357EA3}" type="datetimeFigureOut">
              <a:rPr lang="en-US" smtClean="0"/>
              <a:t>10/26/21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664AD2-069D-416A-AF7A-E600FA375D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3315990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5" preserve="1">
  <p:cSld name="Title and text 5"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20"/>
          <p:cNvSpPr txBox="1">
            <a:spLocks noGrp="1"/>
          </p:cNvSpPr>
          <p:nvPr>
            <p:ph type="title"/>
          </p:nvPr>
        </p:nvSpPr>
        <p:spPr>
          <a:xfrm>
            <a:off x="1277675" y="445025"/>
            <a:ext cx="6588600" cy="1136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93" name="Google Shape;93;p20"/>
          <p:cNvSpPr txBox="1">
            <a:spLocks noGrp="1"/>
          </p:cNvSpPr>
          <p:nvPr>
            <p:ph type="subTitle" idx="1"/>
          </p:nvPr>
        </p:nvSpPr>
        <p:spPr>
          <a:xfrm>
            <a:off x="996225" y="1875200"/>
            <a:ext cx="4299600" cy="935400"/>
          </a:xfrm>
          <a:prstGeom prst="rect">
            <a:avLst/>
          </a:prstGeom>
        </p:spPr>
        <p:txBody>
          <a:bodyPr spcFirstLastPara="1" wrap="square" lIns="0" tIns="91425" rIns="0" bIns="91425" anchor="t" anchorCtr="0">
            <a:noAutofit/>
          </a:bodyPr>
          <a:lstStyle>
            <a:lvl1pPr lvl="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1pPr>
            <a:lvl2pPr lvl="1" rtl="0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2pPr>
            <a:lvl3pPr lvl="2" rtl="0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3pPr>
            <a:lvl4pPr lvl="3" rtl="0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4pPr>
            <a:lvl5pPr lvl="4" rtl="0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5pPr>
            <a:lvl6pPr lvl="5" rtl="0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6pPr>
            <a:lvl7pPr lvl="6" rtl="0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7pPr>
            <a:lvl8pPr lvl="7" rtl="0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8pPr>
            <a:lvl9pPr lvl="8" rtl="0">
              <a:lnSpc>
                <a:spcPct val="80000"/>
              </a:lnSpc>
              <a:spcBef>
                <a:spcPts val="1600"/>
              </a:spcBef>
              <a:spcAft>
                <a:spcPts val="160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94" name="Google Shape;94;p20"/>
          <p:cNvSpPr txBox="1">
            <a:spLocks noGrp="1"/>
          </p:cNvSpPr>
          <p:nvPr>
            <p:ph type="subTitle" idx="2"/>
          </p:nvPr>
        </p:nvSpPr>
        <p:spPr>
          <a:xfrm>
            <a:off x="996225" y="2831850"/>
            <a:ext cx="4200900" cy="682800"/>
          </a:xfrm>
          <a:prstGeom prst="rect">
            <a:avLst/>
          </a:prstGeom>
        </p:spPr>
        <p:txBody>
          <a:bodyPr spcFirstLastPara="1" wrap="square" lIns="0" tIns="91425" rIns="0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 lvl="1" rtl="0">
              <a:spcBef>
                <a:spcPts val="1600"/>
              </a:spcBef>
              <a:spcAft>
                <a:spcPts val="0"/>
              </a:spcAft>
              <a:buNone/>
              <a:defRPr sz="1400"/>
            </a:lvl2pPr>
            <a:lvl3pPr lvl="2" rtl="0">
              <a:spcBef>
                <a:spcPts val="1600"/>
              </a:spcBef>
              <a:spcAft>
                <a:spcPts val="0"/>
              </a:spcAft>
              <a:buNone/>
              <a:defRPr sz="1400"/>
            </a:lvl3pPr>
            <a:lvl4pPr lvl="3" rtl="0">
              <a:spcBef>
                <a:spcPts val="1600"/>
              </a:spcBef>
              <a:spcAft>
                <a:spcPts val="0"/>
              </a:spcAft>
              <a:buNone/>
              <a:defRPr sz="1400"/>
            </a:lvl4pPr>
            <a:lvl5pPr lvl="4" rtl="0">
              <a:spcBef>
                <a:spcPts val="1600"/>
              </a:spcBef>
              <a:spcAft>
                <a:spcPts val="0"/>
              </a:spcAft>
              <a:buNone/>
              <a:defRPr sz="1400"/>
            </a:lvl5pPr>
            <a:lvl6pPr lvl="5" rtl="0">
              <a:spcBef>
                <a:spcPts val="1600"/>
              </a:spcBef>
              <a:spcAft>
                <a:spcPts val="0"/>
              </a:spcAft>
              <a:buNone/>
              <a:defRPr sz="1400"/>
            </a:lvl6pPr>
            <a:lvl7pPr lvl="6" rtl="0">
              <a:spcBef>
                <a:spcPts val="1600"/>
              </a:spcBef>
              <a:spcAft>
                <a:spcPts val="0"/>
              </a:spcAft>
              <a:buNone/>
              <a:defRPr sz="1400"/>
            </a:lvl7pPr>
            <a:lvl8pPr lvl="7" rtl="0">
              <a:spcBef>
                <a:spcPts val="1600"/>
              </a:spcBef>
              <a:spcAft>
                <a:spcPts val="0"/>
              </a:spcAft>
              <a:buNone/>
              <a:defRPr sz="1400"/>
            </a:lvl8pPr>
            <a:lvl9pPr lvl="8" rtl="0">
              <a:spcBef>
                <a:spcPts val="1600"/>
              </a:spcBef>
              <a:spcAft>
                <a:spcPts val="1600"/>
              </a:spcAft>
              <a:buNone/>
              <a:defRPr sz="1400"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3071868671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" preserve="1">
  <p:cSld name="Title and three columns"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21"/>
          <p:cNvSpPr txBox="1">
            <a:spLocks noGrp="1"/>
          </p:cNvSpPr>
          <p:nvPr>
            <p:ph type="title"/>
          </p:nvPr>
        </p:nvSpPr>
        <p:spPr>
          <a:xfrm>
            <a:off x="1962150" y="482679"/>
            <a:ext cx="52197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97" name="Google Shape;97;p21"/>
          <p:cNvSpPr txBox="1">
            <a:spLocks noGrp="1"/>
          </p:cNvSpPr>
          <p:nvPr>
            <p:ph type="subTitle" idx="1"/>
          </p:nvPr>
        </p:nvSpPr>
        <p:spPr>
          <a:xfrm>
            <a:off x="1371600" y="3114675"/>
            <a:ext cx="1491900" cy="409800"/>
          </a:xfrm>
          <a:prstGeom prst="rect">
            <a:avLst/>
          </a:prstGeom>
        </p:spPr>
        <p:txBody>
          <a:bodyPr spcFirstLastPara="1" wrap="square" lIns="0" tIns="91425" rIns="0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98" name="Google Shape;98;p21"/>
          <p:cNvSpPr txBox="1">
            <a:spLocks noGrp="1"/>
          </p:cNvSpPr>
          <p:nvPr>
            <p:ph type="subTitle" idx="2"/>
          </p:nvPr>
        </p:nvSpPr>
        <p:spPr>
          <a:xfrm>
            <a:off x="1371600" y="3466250"/>
            <a:ext cx="1491900" cy="886800"/>
          </a:xfrm>
          <a:prstGeom prst="rect">
            <a:avLst/>
          </a:prstGeom>
        </p:spPr>
        <p:txBody>
          <a:bodyPr spcFirstLastPara="1" wrap="square" lIns="0" tIns="91425" rIns="0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 lvl="1" algn="ctr" rtl="0">
              <a:spcBef>
                <a:spcPts val="1600"/>
              </a:spcBef>
              <a:spcAft>
                <a:spcPts val="0"/>
              </a:spcAft>
              <a:buNone/>
              <a:defRPr sz="1400"/>
            </a:lvl2pPr>
            <a:lvl3pPr lvl="2" algn="ctr" rtl="0">
              <a:spcBef>
                <a:spcPts val="1600"/>
              </a:spcBef>
              <a:spcAft>
                <a:spcPts val="0"/>
              </a:spcAft>
              <a:buNone/>
              <a:defRPr sz="1400"/>
            </a:lvl3pPr>
            <a:lvl4pPr lvl="3" algn="ctr" rtl="0">
              <a:spcBef>
                <a:spcPts val="1600"/>
              </a:spcBef>
              <a:spcAft>
                <a:spcPts val="0"/>
              </a:spcAft>
              <a:buNone/>
              <a:defRPr sz="1400"/>
            </a:lvl4pPr>
            <a:lvl5pPr lvl="4" algn="ctr" rtl="0">
              <a:spcBef>
                <a:spcPts val="1600"/>
              </a:spcBef>
              <a:spcAft>
                <a:spcPts val="0"/>
              </a:spcAft>
              <a:buNone/>
              <a:defRPr sz="1400"/>
            </a:lvl5pPr>
            <a:lvl6pPr lvl="5" algn="ctr" rtl="0">
              <a:spcBef>
                <a:spcPts val="1600"/>
              </a:spcBef>
              <a:spcAft>
                <a:spcPts val="0"/>
              </a:spcAft>
              <a:buNone/>
              <a:defRPr sz="1400"/>
            </a:lvl6pPr>
            <a:lvl7pPr lvl="6" algn="ctr" rtl="0">
              <a:spcBef>
                <a:spcPts val="1600"/>
              </a:spcBef>
              <a:spcAft>
                <a:spcPts val="0"/>
              </a:spcAft>
              <a:buNone/>
              <a:defRPr sz="1400"/>
            </a:lvl7pPr>
            <a:lvl8pPr lvl="7" algn="ctr" rtl="0">
              <a:spcBef>
                <a:spcPts val="1600"/>
              </a:spcBef>
              <a:spcAft>
                <a:spcPts val="0"/>
              </a:spcAft>
              <a:buNone/>
              <a:defRPr sz="1400"/>
            </a:lvl8pPr>
            <a:lvl9pPr lvl="8" algn="ctr" rtl="0">
              <a:spcBef>
                <a:spcPts val="1600"/>
              </a:spcBef>
              <a:spcAft>
                <a:spcPts val="1600"/>
              </a:spcAft>
              <a:buNone/>
              <a:defRPr sz="1400"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99" name="Google Shape;99;p21"/>
          <p:cNvSpPr txBox="1">
            <a:spLocks noGrp="1"/>
          </p:cNvSpPr>
          <p:nvPr>
            <p:ph type="subTitle" idx="3"/>
          </p:nvPr>
        </p:nvSpPr>
        <p:spPr>
          <a:xfrm>
            <a:off x="6385200" y="3114675"/>
            <a:ext cx="1491900" cy="409800"/>
          </a:xfrm>
          <a:prstGeom prst="rect">
            <a:avLst/>
          </a:prstGeom>
        </p:spPr>
        <p:txBody>
          <a:bodyPr spcFirstLastPara="1" wrap="square" lIns="0" tIns="91425" rIns="0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100" name="Google Shape;100;p21"/>
          <p:cNvSpPr txBox="1">
            <a:spLocks noGrp="1"/>
          </p:cNvSpPr>
          <p:nvPr>
            <p:ph type="subTitle" idx="4"/>
          </p:nvPr>
        </p:nvSpPr>
        <p:spPr>
          <a:xfrm>
            <a:off x="6385200" y="3466250"/>
            <a:ext cx="1491900" cy="886800"/>
          </a:xfrm>
          <a:prstGeom prst="rect">
            <a:avLst/>
          </a:prstGeom>
        </p:spPr>
        <p:txBody>
          <a:bodyPr spcFirstLastPara="1" wrap="square" lIns="0" tIns="91425" rIns="0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 lvl="1" algn="ctr" rtl="0">
              <a:spcBef>
                <a:spcPts val="1600"/>
              </a:spcBef>
              <a:spcAft>
                <a:spcPts val="0"/>
              </a:spcAft>
              <a:buNone/>
              <a:defRPr sz="1400"/>
            </a:lvl2pPr>
            <a:lvl3pPr lvl="2" algn="ctr" rtl="0">
              <a:spcBef>
                <a:spcPts val="1600"/>
              </a:spcBef>
              <a:spcAft>
                <a:spcPts val="0"/>
              </a:spcAft>
              <a:buNone/>
              <a:defRPr sz="1400"/>
            </a:lvl3pPr>
            <a:lvl4pPr lvl="3" algn="ctr" rtl="0">
              <a:spcBef>
                <a:spcPts val="1600"/>
              </a:spcBef>
              <a:spcAft>
                <a:spcPts val="0"/>
              </a:spcAft>
              <a:buNone/>
              <a:defRPr sz="1400"/>
            </a:lvl4pPr>
            <a:lvl5pPr lvl="4" algn="ctr" rtl="0">
              <a:spcBef>
                <a:spcPts val="1600"/>
              </a:spcBef>
              <a:spcAft>
                <a:spcPts val="0"/>
              </a:spcAft>
              <a:buNone/>
              <a:defRPr sz="1400"/>
            </a:lvl5pPr>
            <a:lvl6pPr lvl="5" algn="ctr" rtl="0">
              <a:spcBef>
                <a:spcPts val="1600"/>
              </a:spcBef>
              <a:spcAft>
                <a:spcPts val="0"/>
              </a:spcAft>
              <a:buNone/>
              <a:defRPr sz="1400"/>
            </a:lvl6pPr>
            <a:lvl7pPr lvl="6" algn="ctr" rtl="0">
              <a:spcBef>
                <a:spcPts val="1600"/>
              </a:spcBef>
              <a:spcAft>
                <a:spcPts val="0"/>
              </a:spcAft>
              <a:buNone/>
              <a:defRPr sz="1400"/>
            </a:lvl7pPr>
            <a:lvl8pPr lvl="7" algn="ctr" rtl="0">
              <a:spcBef>
                <a:spcPts val="1600"/>
              </a:spcBef>
              <a:spcAft>
                <a:spcPts val="0"/>
              </a:spcAft>
              <a:buNone/>
              <a:defRPr sz="1400"/>
            </a:lvl8pPr>
            <a:lvl9pPr lvl="8" algn="ctr" rtl="0">
              <a:spcBef>
                <a:spcPts val="1600"/>
              </a:spcBef>
              <a:spcAft>
                <a:spcPts val="1600"/>
              </a:spcAft>
              <a:buNone/>
              <a:defRPr sz="1400"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101" name="Google Shape;101;p21"/>
          <p:cNvSpPr txBox="1">
            <a:spLocks noGrp="1"/>
          </p:cNvSpPr>
          <p:nvPr>
            <p:ph type="subTitle" idx="5"/>
          </p:nvPr>
        </p:nvSpPr>
        <p:spPr>
          <a:xfrm>
            <a:off x="3878400" y="3114675"/>
            <a:ext cx="1491900" cy="409800"/>
          </a:xfrm>
          <a:prstGeom prst="rect">
            <a:avLst/>
          </a:prstGeom>
        </p:spPr>
        <p:txBody>
          <a:bodyPr spcFirstLastPara="1" wrap="square" lIns="0" tIns="91425" rIns="0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102" name="Google Shape;102;p21"/>
          <p:cNvSpPr txBox="1">
            <a:spLocks noGrp="1"/>
          </p:cNvSpPr>
          <p:nvPr>
            <p:ph type="subTitle" idx="6"/>
          </p:nvPr>
        </p:nvSpPr>
        <p:spPr>
          <a:xfrm>
            <a:off x="3878401" y="3466250"/>
            <a:ext cx="1491900" cy="886800"/>
          </a:xfrm>
          <a:prstGeom prst="rect">
            <a:avLst/>
          </a:prstGeom>
        </p:spPr>
        <p:txBody>
          <a:bodyPr spcFirstLastPara="1" wrap="square" lIns="0" tIns="91425" rIns="0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 lvl="1" algn="ctr" rtl="0">
              <a:spcBef>
                <a:spcPts val="1600"/>
              </a:spcBef>
              <a:spcAft>
                <a:spcPts val="0"/>
              </a:spcAft>
              <a:buNone/>
              <a:defRPr sz="1400"/>
            </a:lvl2pPr>
            <a:lvl3pPr lvl="2" algn="ctr" rtl="0">
              <a:spcBef>
                <a:spcPts val="1600"/>
              </a:spcBef>
              <a:spcAft>
                <a:spcPts val="0"/>
              </a:spcAft>
              <a:buNone/>
              <a:defRPr sz="1400"/>
            </a:lvl3pPr>
            <a:lvl4pPr lvl="3" algn="ctr" rtl="0">
              <a:spcBef>
                <a:spcPts val="1600"/>
              </a:spcBef>
              <a:spcAft>
                <a:spcPts val="0"/>
              </a:spcAft>
              <a:buNone/>
              <a:defRPr sz="1400"/>
            </a:lvl4pPr>
            <a:lvl5pPr lvl="4" algn="ctr" rtl="0">
              <a:spcBef>
                <a:spcPts val="1600"/>
              </a:spcBef>
              <a:spcAft>
                <a:spcPts val="0"/>
              </a:spcAft>
              <a:buNone/>
              <a:defRPr sz="1400"/>
            </a:lvl5pPr>
            <a:lvl6pPr lvl="5" algn="ctr" rtl="0">
              <a:spcBef>
                <a:spcPts val="1600"/>
              </a:spcBef>
              <a:spcAft>
                <a:spcPts val="0"/>
              </a:spcAft>
              <a:buNone/>
              <a:defRPr sz="1400"/>
            </a:lvl6pPr>
            <a:lvl7pPr lvl="6" algn="ctr" rtl="0">
              <a:spcBef>
                <a:spcPts val="1600"/>
              </a:spcBef>
              <a:spcAft>
                <a:spcPts val="0"/>
              </a:spcAft>
              <a:buNone/>
              <a:defRPr sz="1400"/>
            </a:lvl7pPr>
            <a:lvl8pPr lvl="7" algn="ctr" rtl="0">
              <a:spcBef>
                <a:spcPts val="1600"/>
              </a:spcBef>
              <a:spcAft>
                <a:spcPts val="0"/>
              </a:spcAft>
              <a:buNone/>
              <a:defRPr sz="1400"/>
            </a:lvl8pPr>
            <a:lvl9pPr lvl="8" algn="ctr" rtl="0">
              <a:spcBef>
                <a:spcPts val="1600"/>
              </a:spcBef>
              <a:spcAft>
                <a:spcPts val="1600"/>
              </a:spcAft>
              <a:buNone/>
              <a:defRPr sz="1400"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975458044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our columns" preserve="1">
  <p:cSld name="Title and four columns"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22"/>
          <p:cNvSpPr txBox="1">
            <a:spLocks noGrp="1"/>
          </p:cNvSpPr>
          <p:nvPr>
            <p:ph type="title"/>
          </p:nvPr>
        </p:nvSpPr>
        <p:spPr>
          <a:xfrm>
            <a:off x="1962150" y="482679"/>
            <a:ext cx="52197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105" name="Google Shape;105;p22"/>
          <p:cNvSpPr txBox="1">
            <a:spLocks noGrp="1"/>
          </p:cNvSpPr>
          <p:nvPr>
            <p:ph type="subTitle" idx="1"/>
          </p:nvPr>
        </p:nvSpPr>
        <p:spPr>
          <a:xfrm>
            <a:off x="1061850" y="1591250"/>
            <a:ext cx="1732200" cy="572700"/>
          </a:xfrm>
          <a:prstGeom prst="rect">
            <a:avLst/>
          </a:prstGeom>
        </p:spPr>
        <p:txBody>
          <a:bodyPr spcFirstLastPara="1" wrap="square" lIns="0" tIns="91425" rIns="0" bIns="91425" anchor="t" anchorCtr="0">
            <a:noAutofit/>
          </a:bodyPr>
          <a:lstStyle>
            <a:lvl1pPr lvl="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1pPr>
            <a:lvl2pPr lvl="1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2pPr>
            <a:lvl3pPr lvl="2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3pPr>
            <a:lvl4pPr lvl="3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4pPr>
            <a:lvl5pPr lvl="4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5pPr>
            <a:lvl6pPr lvl="5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6pPr>
            <a:lvl7pPr lvl="6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7pPr>
            <a:lvl8pPr lvl="7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8pPr>
            <a:lvl9pPr lvl="8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106" name="Google Shape;106;p22"/>
          <p:cNvSpPr txBox="1">
            <a:spLocks noGrp="1"/>
          </p:cNvSpPr>
          <p:nvPr>
            <p:ph type="subTitle" idx="2"/>
          </p:nvPr>
        </p:nvSpPr>
        <p:spPr>
          <a:xfrm>
            <a:off x="1061850" y="2181850"/>
            <a:ext cx="1732200" cy="572700"/>
          </a:xfrm>
          <a:prstGeom prst="rect">
            <a:avLst/>
          </a:prstGeom>
        </p:spPr>
        <p:txBody>
          <a:bodyPr spcFirstLastPara="1" wrap="square" lIns="0" tIns="91425" rIns="0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 lvl="1" rtl="0">
              <a:spcBef>
                <a:spcPts val="1600"/>
              </a:spcBef>
              <a:spcAft>
                <a:spcPts val="0"/>
              </a:spcAft>
              <a:buNone/>
              <a:defRPr sz="1400"/>
            </a:lvl2pPr>
            <a:lvl3pPr lvl="2" rtl="0">
              <a:spcBef>
                <a:spcPts val="1600"/>
              </a:spcBef>
              <a:spcAft>
                <a:spcPts val="0"/>
              </a:spcAft>
              <a:buNone/>
              <a:defRPr sz="1400"/>
            </a:lvl3pPr>
            <a:lvl4pPr lvl="3" rtl="0">
              <a:spcBef>
                <a:spcPts val="1600"/>
              </a:spcBef>
              <a:spcAft>
                <a:spcPts val="0"/>
              </a:spcAft>
              <a:buNone/>
              <a:defRPr sz="1400"/>
            </a:lvl4pPr>
            <a:lvl5pPr lvl="4" rtl="0">
              <a:spcBef>
                <a:spcPts val="1600"/>
              </a:spcBef>
              <a:spcAft>
                <a:spcPts val="0"/>
              </a:spcAft>
              <a:buNone/>
              <a:defRPr sz="1400"/>
            </a:lvl5pPr>
            <a:lvl6pPr lvl="5" rtl="0">
              <a:spcBef>
                <a:spcPts val="1600"/>
              </a:spcBef>
              <a:spcAft>
                <a:spcPts val="0"/>
              </a:spcAft>
              <a:buNone/>
              <a:defRPr sz="1400"/>
            </a:lvl6pPr>
            <a:lvl7pPr lvl="6" rtl="0">
              <a:spcBef>
                <a:spcPts val="1600"/>
              </a:spcBef>
              <a:spcAft>
                <a:spcPts val="0"/>
              </a:spcAft>
              <a:buNone/>
              <a:defRPr sz="1400"/>
            </a:lvl7pPr>
            <a:lvl8pPr lvl="7" rtl="0">
              <a:spcBef>
                <a:spcPts val="1600"/>
              </a:spcBef>
              <a:spcAft>
                <a:spcPts val="0"/>
              </a:spcAft>
              <a:buNone/>
              <a:defRPr sz="1400"/>
            </a:lvl8pPr>
            <a:lvl9pPr lvl="8" rtl="0">
              <a:spcBef>
                <a:spcPts val="1600"/>
              </a:spcBef>
              <a:spcAft>
                <a:spcPts val="1600"/>
              </a:spcAft>
              <a:buNone/>
              <a:defRPr sz="1400"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107" name="Google Shape;107;p22"/>
          <p:cNvSpPr txBox="1">
            <a:spLocks noGrp="1"/>
          </p:cNvSpPr>
          <p:nvPr>
            <p:ph type="subTitle" idx="3"/>
          </p:nvPr>
        </p:nvSpPr>
        <p:spPr>
          <a:xfrm>
            <a:off x="6532649" y="1591250"/>
            <a:ext cx="1732200" cy="572700"/>
          </a:xfrm>
          <a:prstGeom prst="rect">
            <a:avLst/>
          </a:prstGeom>
        </p:spPr>
        <p:txBody>
          <a:bodyPr spcFirstLastPara="1" wrap="square" lIns="0" tIns="91425" rIns="0" bIns="91425" anchor="t" anchorCtr="0">
            <a:noAutofit/>
          </a:bodyPr>
          <a:lstStyle>
            <a:lvl1pPr lvl="0" algn="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1pPr>
            <a:lvl2pPr lvl="1" algn="r" rtl="0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2pPr>
            <a:lvl3pPr lvl="2" algn="r" rtl="0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3pPr>
            <a:lvl4pPr lvl="3" algn="r" rtl="0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4pPr>
            <a:lvl5pPr lvl="4" algn="r" rtl="0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5pPr>
            <a:lvl6pPr lvl="5" algn="r" rtl="0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6pPr>
            <a:lvl7pPr lvl="6" algn="r" rtl="0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7pPr>
            <a:lvl8pPr lvl="7" algn="r" rtl="0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8pPr>
            <a:lvl9pPr lvl="8" algn="r" rtl="0">
              <a:lnSpc>
                <a:spcPct val="80000"/>
              </a:lnSpc>
              <a:spcBef>
                <a:spcPts val="1600"/>
              </a:spcBef>
              <a:spcAft>
                <a:spcPts val="160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108" name="Google Shape;108;p22"/>
          <p:cNvSpPr txBox="1">
            <a:spLocks noGrp="1"/>
          </p:cNvSpPr>
          <p:nvPr>
            <p:ph type="subTitle" idx="4"/>
          </p:nvPr>
        </p:nvSpPr>
        <p:spPr>
          <a:xfrm>
            <a:off x="6532651" y="2181850"/>
            <a:ext cx="1732200" cy="572700"/>
          </a:xfrm>
          <a:prstGeom prst="rect">
            <a:avLst/>
          </a:prstGeom>
        </p:spPr>
        <p:txBody>
          <a:bodyPr spcFirstLastPara="1" wrap="square" lIns="0" tIns="91425" rIns="0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 lvl="1" algn="r" rtl="0">
              <a:spcBef>
                <a:spcPts val="1600"/>
              </a:spcBef>
              <a:spcAft>
                <a:spcPts val="0"/>
              </a:spcAft>
              <a:buNone/>
              <a:defRPr sz="1400"/>
            </a:lvl2pPr>
            <a:lvl3pPr lvl="2" algn="r" rtl="0">
              <a:spcBef>
                <a:spcPts val="1600"/>
              </a:spcBef>
              <a:spcAft>
                <a:spcPts val="0"/>
              </a:spcAft>
              <a:buNone/>
              <a:defRPr sz="1400"/>
            </a:lvl3pPr>
            <a:lvl4pPr lvl="3" algn="r" rtl="0">
              <a:spcBef>
                <a:spcPts val="1600"/>
              </a:spcBef>
              <a:spcAft>
                <a:spcPts val="0"/>
              </a:spcAft>
              <a:buNone/>
              <a:defRPr sz="1400"/>
            </a:lvl4pPr>
            <a:lvl5pPr lvl="4" algn="r" rtl="0">
              <a:spcBef>
                <a:spcPts val="1600"/>
              </a:spcBef>
              <a:spcAft>
                <a:spcPts val="0"/>
              </a:spcAft>
              <a:buNone/>
              <a:defRPr sz="1400"/>
            </a:lvl5pPr>
            <a:lvl6pPr lvl="5" algn="r" rtl="0">
              <a:spcBef>
                <a:spcPts val="1600"/>
              </a:spcBef>
              <a:spcAft>
                <a:spcPts val="0"/>
              </a:spcAft>
              <a:buNone/>
              <a:defRPr sz="1400"/>
            </a:lvl6pPr>
            <a:lvl7pPr lvl="6" algn="r" rtl="0">
              <a:spcBef>
                <a:spcPts val="1600"/>
              </a:spcBef>
              <a:spcAft>
                <a:spcPts val="0"/>
              </a:spcAft>
              <a:buNone/>
              <a:defRPr sz="1400"/>
            </a:lvl7pPr>
            <a:lvl8pPr lvl="7" algn="r" rtl="0">
              <a:spcBef>
                <a:spcPts val="1600"/>
              </a:spcBef>
              <a:spcAft>
                <a:spcPts val="0"/>
              </a:spcAft>
              <a:buNone/>
              <a:defRPr sz="1400"/>
            </a:lvl8pPr>
            <a:lvl9pPr lvl="8" algn="r" rtl="0">
              <a:spcBef>
                <a:spcPts val="1600"/>
              </a:spcBef>
              <a:spcAft>
                <a:spcPts val="1600"/>
              </a:spcAft>
              <a:buNone/>
              <a:defRPr sz="1400"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109" name="Google Shape;109;p22"/>
          <p:cNvSpPr txBox="1">
            <a:spLocks noGrp="1"/>
          </p:cNvSpPr>
          <p:nvPr>
            <p:ph type="subTitle" idx="5"/>
          </p:nvPr>
        </p:nvSpPr>
        <p:spPr>
          <a:xfrm>
            <a:off x="1061850" y="3044000"/>
            <a:ext cx="1732200" cy="572700"/>
          </a:xfrm>
          <a:prstGeom prst="rect">
            <a:avLst/>
          </a:prstGeom>
        </p:spPr>
        <p:txBody>
          <a:bodyPr spcFirstLastPara="1" wrap="square" lIns="0" tIns="91425" rIns="0" bIns="91425" anchor="t" anchorCtr="0">
            <a:noAutofit/>
          </a:bodyPr>
          <a:lstStyle>
            <a:lvl1pPr lvl="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1pPr>
            <a:lvl2pPr lvl="1" rtl="0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2pPr>
            <a:lvl3pPr lvl="2" rtl="0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3pPr>
            <a:lvl4pPr lvl="3" rtl="0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4pPr>
            <a:lvl5pPr lvl="4" rtl="0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5pPr>
            <a:lvl6pPr lvl="5" rtl="0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6pPr>
            <a:lvl7pPr lvl="6" rtl="0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7pPr>
            <a:lvl8pPr lvl="7" rtl="0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8pPr>
            <a:lvl9pPr lvl="8" rtl="0">
              <a:lnSpc>
                <a:spcPct val="80000"/>
              </a:lnSpc>
              <a:spcBef>
                <a:spcPts val="1600"/>
              </a:spcBef>
              <a:spcAft>
                <a:spcPts val="160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110" name="Google Shape;110;p22"/>
          <p:cNvSpPr txBox="1">
            <a:spLocks noGrp="1"/>
          </p:cNvSpPr>
          <p:nvPr>
            <p:ph type="subTitle" idx="6"/>
          </p:nvPr>
        </p:nvSpPr>
        <p:spPr>
          <a:xfrm>
            <a:off x="1061850" y="3634600"/>
            <a:ext cx="1732200" cy="572700"/>
          </a:xfrm>
          <a:prstGeom prst="rect">
            <a:avLst/>
          </a:prstGeom>
        </p:spPr>
        <p:txBody>
          <a:bodyPr spcFirstLastPara="1" wrap="square" lIns="0" tIns="91425" rIns="0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 lvl="1" rtl="0">
              <a:spcBef>
                <a:spcPts val="1600"/>
              </a:spcBef>
              <a:spcAft>
                <a:spcPts val="0"/>
              </a:spcAft>
              <a:buNone/>
              <a:defRPr sz="1400"/>
            </a:lvl2pPr>
            <a:lvl3pPr lvl="2" rtl="0">
              <a:spcBef>
                <a:spcPts val="1600"/>
              </a:spcBef>
              <a:spcAft>
                <a:spcPts val="0"/>
              </a:spcAft>
              <a:buNone/>
              <a:defRPr sz="1400"/>
            </a:lvl3pPr>
            <a:lvl4pPr lvl="3" rtl="0">
              <a:spcBef>
                <a:spcPts val="1600"/>
              </a:spcBef>
              <a:spcAft>
                <a:spcPts val="0"/>
              </a:spcAft>
              <a:buNone/>
              <a:defRPr sz="1400"/>
            </a:lvl4pPr>
            <a:lvl5pPr lvl="4" rtl="0">
              <a:spcBef>
                <a:spcPts val="1600"/>
              </a:spcBef>
              <a:spcAft>
                <a:spcPts val="0"/>
              </a:spcAft>
              <a:buNone/>
              <a:defRPr sz="1400"/>
            </a:lvl5pPr>
            <a:lvl6pPr lvl="5" rtl="0">
              <a:spcBef>
                <a:spcPts val="1600"/>
              </a:spcBef>
              <a:spcAft>
                <a:spcPts val="0"/>
              </a:spcAft>
              <a:buNone/>
              <a:defRPr sz="1400"/>
            </a:lvl6pPr>
            <a:lvl7pPr lvl="6" rtl="0">
              <a:spcBef>
                <a:spcPts val="1600"/>
              </a:spcBef>
              <a:spcAft>
                <a:spcPts val="0"/>
              </a:spcAft>
              <a:buNone/>
              <a:defRPr sz="1400"/>
            </a:lvl7pPr>
            <a:lvl8pPr lvl="7" rtl="0">
              <a:spcBef>
                <a:spcPts val="1600"/>
              </a:spcBef>
              <a:spcAft>
                <a:spcPts val="0"/>
              </a:spcAft>
              <a:buNone/>
              <a:defRPr sz="1400"/>
            </a:lvl8pPr>
            <a:lvl9pPr lvl="8" rtl="0">
              <a:spcBef>
                <a:spcPts val="1600"/>
              </a:spcBef>
              <a:spcAft>
                <a:spcPts val="1600"/>
              </a:spcAft>
              <a:buNone/>
              <a:defRPr sz="1400"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111" name="Google Shape;111;p22"/>
          <p:cNvSpPr txBox="1">
            <a:spLocks noGrp="1"/>
          </p:cNvSpPr>
          <p:nvPr>
            <p:ph type="subTitle" idx="7"/>
          </p:nvPr>
        </p:nvSpPr>
        <p:spPr>
          <a:xfrm>
            <a:off x="6532649" y="3044000"/>
            <a:ext cx="1732200" cy="572700"/>
          </a:xfrm>
          <a:prstGeom prst="rect">
            <a:avLst/>
          </a:prstGeom>
        </p:spPr>
        <p:txBody>
          <a:bodyPr spcFirstLastPara="1" wrap="square" lIns="0" tIns="91425" rIns="0" bIns="91425" anchor="b" anchorCtr="0">
            <a:noAutofit/>
          </a:bodyPr>
          <a:lstStyle>
            <a:lvl1pPr lvl="0" algn="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1pPr>
            <a:lvl2pPr lvl="1" algn="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2pPr>
            <a:lvl3pPr lvl="2" algn="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3pPr>
            <a:lvl4pPr lvl="3" algn="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4pPr>
            <a:lvl5pPr lvl="4" algn="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5pPr>
            <a:lvl6pPr lvl="5" algn="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6pPr>
            <a:lvl7pPr lvl="6" algn="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7pPr>
            <a:lvl8pPr lvl="7" algn="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8pPr>
            <a:lvl9pPr lvl="8" algn="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112" name="Google Shape;112;p22"/>
          <p:cNvSpPr txBox="1">
            <a:spLocks noGrp="1"/>
          </p:cNvSpPr>
          <p:nvPr>
            <p:ph type="subTitle" idx="8"/>
          </p:nvPr>
        </p:nvSpPr>
        <p:spPr>
          <a:xfrm>
            <a:off x="6532651" y="3634600"/>
            <a:ext cx="1732200" cy="572700"/>
          </a:xfrm>
          <a:prstGeom prst="rect">
            <a:avLst/>
          </a:prstGeom>
        </p:spPr>
        <p:txBody>
          <a:bodyPr spcFirstLastPara="1" wrap="square" lIns="0" tIns="91425" rIns="0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 lvl="1" algn="r" rtl="0">
              <a:spcBef>
                <a:spcPts val="1600"/>
              </a:spcBef>
              <a:spcAft>
                <a:spcPts val="0"/>
              </a:spcAft>
              <a:buNone/>
              <a:defRPr sz="1400"/>
            </a:lvl2pPr>
            <a:lvl3pPr lvl="2" algn="r" rtl="0">
              <a:spcBef>
                <a:spcPts val="1600"/>
              </a:spcBef>
              <a:spcAft>
                <a:spcPts val="0"/>
              </a:spcAft>
              <a:buNone/>
              <a:defRPr sz="1400"/>
            </a:lvl3pPr>
            <a:lvl4pPr lvl="3" algn="r" rtl="0">
              <a:spcBef>
                <a:spcPts val="1600"/>
              </a:spcBef>
              <a:spcAft>
                <a:spcPts val="0"/>
              </a:spcAft>
              <a:buNone/>
              <a:defRPr sz="1400"/>
            </a:lvl4pPr>
            <a:lvl5pPr lvl="4" algn="r" rtl="0">
              <a:spcBef>
                <a:spcPts val="1600"/>
              </a:spcBef>
              <a:spcAft>
                <a:spcPts val="0"/>
              </a:spcAft>
              <a:buNone/>
              <a:defRPr sz="1400"/>
            </a:lvl5pPr>
            <a:lvl6pPr lvl="5" algn="r" rtl="0">
              <a:spcBef>
                <a:spcPts val="1600"/>
              </a:spcBef>
              <a:spcAft>
                <a:spcPts val="0"/>
              </a:spcAft>
              <a:buNone/>
              <a:defRPr sz="1400"/>
            </a:lvl6pPr>
            <a:lvl7pPr lvl="6" algn="r" rtl="0">
              <a:spcBef>
                <a:spcPts val="1600"/>
              </a:spcBef>
              <a:spcAft>
                <a:spcPts val="0"/>
              </a:spcAft>
              <a:buNone/>
              <a:defRPr sz="1400"/>
            </a:lvl7pPr>
            <a:lvl8pPr lvl="7" algn="r" rtl="0">
              <a:spcBef>
                <a:spcPts val="1600"/>
              </a:spcBef>
              <a:spcAft>
                <a:spcPts val="0"/>
              </a:spcAft>
              <a:buNone/>
              <a:defRPr sz="1400"/>
            </a:lvl8pPr>
            <a:lvl9pPr lvl="8" algn="r" rtl="0">
              <a:spcBef>
                <a:spcPts val="1600"/>
              </a:spcBef>
              <a:spcAft>
                <a:spcPts val="1600"/>
              </a:spcAft>
              <a:buNone/>
              <a:defRPr sz="1400"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3008135000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1" preserve="1">
  <p:cSld name="Title only 1"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23"/>
          <p:cNvSpPr txBox="1">
            <a:spLocks noGrp="1"/>
          </p:cNvSpPr>
          <p:nvPr>
            <p:ph type="title"/>
          </p:nvPr>
        </p:nvSpPr>
        <p:spPr>
          <a:xfrm>
            <a:off x="1962150" y="482679"/>
            <a:ext cx="52197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115" name="Google Shape;115;p23"/>
          <p:cNvSpPr txBox="1">
            <a:spLocks noGrp="1"/>
          </p:cNvSpPr>
          <p:nvPr>
            <p:ph type="title" idx="2"/>
          </p:nvPr>
        </p:nvSpPr>
        <p:spPr>
          <a:xfrm>
            <a:off x="1962150" y="1385052"/>
            <a:ext cx="5219700" cy="437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1522538652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umbers and text" preserve="1">
  <p:cSld name="Numbers and text"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24"/>
          <p:cNvSpPr txBox="1">
            <a:spLocks noGrp="1"/>
          </p:cNvSpPr>
          <p:nvPr>
            <p:ph type="title" hasCustomPrompt="1"/>
          </p:nvPr>
        </p:nvSpPr>
        <p:spPr>
          <a:xfrm>
            <a:off x="2627550" y="912113"/>
            <a:ext cx="3888900" cy="661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000"/>
              <a:buNone/>
              <a:defRPr sz="4500"/>
            </a:lvl1pPr>
            <a:lvl2pPr lvl="1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2pPr>
            <a:lvl3pPr lvl="2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3pPr>
            <a:lvl4pPr lvl="3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4pPr>
            <a:lvl5pPr lvl="4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5pPr>
            <a:lvl6pPr lvl="5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6pPr>
            <a:lvl7pPr lvl="6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7pPr>
            <a:lvl8pPr lvl="7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8pPr>
            <a:lvl9pPr lvl="8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9pPr>
          </a:lstStyle>
          <a:p>
            <a:r>
              <a:t>xx%</a:t>
            </a:r>
          </a:p>
        </p:txBody>
      </p:sp>
      <p:sp>
        <p:nvSpPr>
          <p:cNvPr id="118" name="Google Shape;118;p24"/>
          <p:cNvSpPr txBox="1">
            <a:spLocks noGrp="1"/>
          </p:cNvSpPr>
          <p:nvPr>
            <p:ph type="subTitle" idx="1"/>
          </p:nvPr>
        </p:nvSpPr>
        <p:spPr>
          <a:xfrm>
            <a:off x="2627550" y="1566713"/>
            <a:ext cx="3888900" cy="388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119" name="Google Shape;119;p24"/>
          <p:cNvSpPr txBox="1">
            <a:spLocks noGrp="1"/>
          </p:cNvSpPr>
          <p:nvPr>
            <p:ph type="title" idx="2" hasCustomPrompt="1"/>
          </p:nvPr>
        </p:nvSpPr>
        <p:spPr>
          <a:xfrm>
            <a:off x="2627550" y="2093213"/>
            <a:ext cx="3888900" cy="661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000"/>
              <a:buNone/>
              <a:defRPr sz="4500"/>
            </a:lvl1pPr>
            <a:lvl2pPr lvl="1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2pPr>
            <a:lvl3pPr lvl="2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3pPr>
            <a:lvl4pPr lvl="3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4pPr>
            <a:lvl5pPr lvl="4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5pPr>
            <a:lvl6pPr lvl="5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6pPr>
            <a:lvl7pPr lvl="6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7pPr>
            <a:lvl8pPr lvl="7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8pPr>
            <a:lvl9pPr lvl="8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9pPr>
          </a:lstStyle>
          <a:p>
            <a:r>
              <a:t>xx%</a:t>
            </a:r>
          </a:p>
        </p:txBody>
      </p:sp>
      <p:sp>
        <p:nvSpPr>
          <p:cNvPr id="120" name="Google Shape;120;p24"/>
          <p:cNvSpPr txBox="1">
            <a:spLocks noGrp="1"/>
          </p:cNvSpPr>
          <p:nvPr>
            <p:ph type="subTitle" idx="3"/>
          </p:nvPr>
        </p:nvSpPr>
        <p:spPr>
          <a:xfrm>
            <a:off x="2627550" y="2645913"/>
            <a:ext cx="3888900" cy="388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121" name="Google Shape;121;p24"/>
          <p:cNvSpPr txBox="1">
            <a:spLocks noGrp="1"/>
          </p:cNvSpPr>
          <p:nvPr>
            <p:ph type="title" idx="4" hasCustomPrompt="1"/>
          </p:nvPr>
        </p:nvSpPr>
        <p:spPr>
          <a:xfrm>
            <a:off x="2627550" y="3277963"/>
            <a:ext cx="3888900" cy="661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000"/>
              <a:buNone/>
              <a:defRPr sz="4500"/>
            </a:lvl1pPr>
            <a:lvl2pPr lvl="1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2pPr>
            <a:lvl3pPr lvl="2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3pPr>
            <a:lvl4pPr lvl="3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4pPr>
            <a:lvl5pPr lvl="4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5pPr>
            <a:lvl6pPr lvl="5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6pPr>
            <a:lvl7pPr lvl="6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7pPr>
            <a:lvl8pPr lvl="7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8pPr>
            <a:lvl9pPr lvl="8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9pPr>
          </a:lstStyle>
          <a:p>
            <a:r>
              <a:t>xx%</a:t>
            </a:r>
          </a:p>
        </p:txBody>
      </p:sp>
      <p:sp>
        <p:nvSpPr>
          <p:cNvPr id="122" name="Google Shape;122;p24"/>
          <p:cNvSpPr txBox="1">
            <a:spLocks noGrp="1"/>
          </p:cNvSpPr>
          <p:nvPr>
            <p:ph type="subTitle" idx="5"/>
          </p:nvPr>
        </p:nvSpPr>
        <p:spPr>
          <a:xfrm>
            <a:off x="2627550" y="3827087"/>
            <a:ext cx="3888900" cy="388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3142998855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6" preserve="1">
  <p:cSld name="Title and text 6"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25"/>
          <p:cNvSpPr txBox="1">
            <a:spLocks noGrp="1"/>
          </p:cNvSpPr>
          <p:nvPr>
            <p:ph type="title"/>
          </p:nvPr>
        </p:nvSpPr>
        <p:spPr>
          <a:xfrm>
            <a:off x="996225" y="1454800"/>
            <a:ext cx="2189400" cy="1136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125" name="Google Shape;125;p25"/>
          <p:cNvSpPr txBox="1">
            <a:spLocks noGrp="1"/>
          </p:cNvSpPr>
          <p:nvPr>
            <p:ph type="subTitle" idx="1"/>
          </p:nvPr>
        </p:nvSpPr>
        <p:spPr>
          <a:xfrm>
            <a:off x="996225" y="2652800"/>
            <a:ext cx="2488200" cy="1035900"/>
          </a:xfrm>
          <a:prstGeom prst="rect">
            <a:avLst/>
          </a:prstGeom>
        </p:spPr>
        <p:txBody>
          <a:bodyPr spcFirstLastPara="1" wrap="square" lIns="90000" tIns="91425" rIns="0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 lvl="1" rtl="0">
              <a:spcBef>
                <a:spcPts val="1600"/>
              </a:spcBef>
              <a:spcAft>
                <a:spcPts val="0"/>
              </a:spcAft>
              <a:buNone/>
              <a:defRPr sz="1400"/>
            </a:lvl2pPr>
            <a:lvl3pPr lvl="2" rtl="0">
              <a:spcBef>
                <a:spcPts val="1600"/>
              </a:spcBef>
              <a:spcAft>
                <a:spcPts val="0"/>
              </a:spcAft>
              <a:buNone/>
              <a:defRPr sz="1400"/>
            </a:lvl3pPr>
            <a:lvl4pPr lvl="3" rtl="0">
              <a:spcBef>
                <a:spcPts val="1600"/>
              </a:spcBef>
              <a:spcAft>
                <a:spcPts val="0"/>
              </a:spcAft>
              <a:buNone/>
              <a:defRPr sz="1400"/>
            </a:lvl4pPr>
            <a:lvl5pPr lvl="4" rtl="0">
              <a:spcBef>
                <a:spcPts val="1600"/>
              </a:spcBef>
              <a:spcAft>
                <a:spcPts val="0"/>
              </a:spcAft>
              <a:buNone/>
              <a:defRPr sz="1400"/>
            </a:lvl5pPr>
            <a:lvl6pPr lvl="5" rtl="0">
              <a:spcBef>
                <a:spcPts val="1600"/>
              </a:spcBef>
              <a:spcAft>
                <a:spcPts val="0"/>
              </a:spcAft>
              <a:buNone/>
              <a:defRPr sz="1400"/>
            </a:lvl6pPr>
            <a:lvl7pPr lvl="6" rtl="0">
              <a:spcBef>
                <a:spcPts val="1600"/>
              </a:spcBef>
              <a:spcAft>
                <a:spcPts val="0"/>
              </a:spcAft>
              <a:buNone/>
              <a:defRPr sz="1400"/>
            </a:lvl7pPr>
            <a:lvl8pPr lvl="7" rtl="0">
              <a:spcBef>
                <a:spcPts val="1600"/>
              </a:spcBef>
              <a:spcAft>
                <a:spcPts val="0"/>
              </a:spcAft>
              <a:buNone/>
              <a:defRPr sz="1400"/>
            </a:lvl8pPr>
            <a:lvl9pPr lvl="8" rtl="0">
              <a:spcBef>
                <a:spcPts val="1600"/>
              </a:spcBef>
              <a:spcAft>
                <a:spcPts val="1600"/>
              </a:spcAft>
              <a:buNone/>
              <a:defRPr sz="1400"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968265043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7" preserve="1">
  <p:cSld name="Title and text 7"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26"/>
          <p:cNvSpPr txBox="1">
            <a:spLocks noGrp="1"/>
          </p:cNvSpPr>
          <p:nvPr>
            <p:ph type="title"/>
          </p:nvPr>
        </p:nvSpPr>
        <p:spPr>
          <a:xfrm flipH="1">
            <a:off x="5958375" y="1454800"/>
            <a:ext cx="2189400" cy="1136100"/>
          </a:xfrm>
          <a:prstGeom prst="rect">
            <a:avLst/>
          </a:prstGeom>
        </p:spPr>
        <p:txBody>
          <a:bodyPr spcFirstLastPara="1" wrap="square" lIns="91425" tIns="91425" rIns="90000" bIns="91425" anchor="ctr" anchorCtr="0">
            <a:noAutofit/>
          </a:bodyPr>
          <a:lstStyle>
            <a:lvl1pPr lvl="0" algn="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128" name="Google Shape;128;p26"/>
          <p:cNvSpPr txBox="1">
            <a:spLocks noGrp="1"/>
          </p:cNvSpPr>
          <p:nvPr>
            <p:ph type="subTitle" idx="1"/>
          </p:nvPr>
        </p:nvSpPr>
        <p:spPr>
          <a:xfrm flipH="1">
            <a:off x="5659575" y="2652800"/>
            <a:ext cx="2488200" cy="1035900"/>
          </a:xfrm>
          <a:prstGeom prst="rect">
            <a:avLst/>
          </a:prstGeom>
        </p:spPr>
        <p:txBody>
          <a:bodyPr spcFirstLastPara="1" wrap="square" lIns="90000" tIns="91425" rIns="90000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 lvl="1" algn="r" rtl="0">
              <a:spcBef>
                <a:spcPts val="1600"/>
              </a:spcBef>
              <a:spcAft>
                <a:spcPts val="0"/>
              </a:spcAft>
              <a:buNone/>
              <a:defRPr sz="1400"/>
            </a:lvl2pPr>
            <a:lvl3pPr lvl="2" algn="r" rtl="0">
              <a:spcBef>
                <a:spcPts val="1600"/>
              </a:spcBef>
              <a:spcAft>
                <a:spcPts val="0"/>
              </a:spcAft>
              <a:buNone/>
              <a:defRPr sz="1400"/>
            </a:lvl3pPr>
            <a:lvl4pPr lvl="3" algn="r" rtl="0">
              <a:spcBef>
                <a:spcPts val="1600"/>
              </a:spcBef>
              <a:spcAft>
                <a:spcPts val="0"/>
              </a:spcAft>
              <a:buNone/>
              <a:defRPr sz="1400"/>
            </a:lvl4pPr>
            <a:lvl5pPr lvl="4" algn="r" rtl="0">
              <a:spcBef>
                <a:spcPts val="1600"/>
              </a:spcBef>
              <a:spcAft>
                <a:spcPts val="0"/>
              </a:spcAft>
              <a:buNone/>
              <a:defRPr sz="1400"/>
            </a:lvl5pPr>
            <a:lvl6pPr lvl="5" algn="r" rtl="0">
              <a:spcBef>
                <a:spcPts val="1600"/>
              </a:spcBef>
              <a:spcAft>
                <a:spcPts val="0"/>
              </a:spcAft>
              <a:buNone/>
              <a:defRPr sz="1400"/>
            </a:lvl6pPr>
            <a:lvl7pPr lvl="6" algn="r" rtl="0">
              <a:spcBef>
                <a:spcPts val="1600"/>
              </a:spcBef>
              <a:spcAft>
                <a:spcPts val="0"/>
              </a:spcAft>
              <a:buNone/>
              <a:defRPr sz="1400"/>
            </a:lvl7pPr>
            <a:lvl8pPr lvl="7" algn="r" rtl="0">
              <a:spcBef>
                <a:spcPts val="1600"/>
              </a:spcBef>
              <a:spcAft>
                <a:spcPts val="0"/>
              </a:spcAft>
              <a:buNone/>
              <a:defRPr sz="1400"/>
            </a:lvl8pPr>
            <a:lvl9pPr lvl="8" algn="r" rtl="0">
              <a:spcBef>
                <a:spcPts val="1600"/>
              </a:spcBef>
              <a:spcAft>
                <a:spcPts val="1600"/>
              </a:spcAft>
              <a:buNone/>
              <a:defRPr sz="1400"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3971718222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2" preserve="1">
  <p:cSld name="Title only 2"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28"/>
          <p:cNvSpPr txBox="1">
            <a:spLocks noGrp="1"/>
          </p:cNvSpPr>
          <p:nvPr>
            <p:ph type="title"/>
          </p:nvPr>
        </p:nvSpPr>
        <p:spPr>
          <a:xfrm>
            <a:off x="1001850" y="482675"/>
            <a:ext cx="71403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1572722921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 preserve="1">
  <p:cSld name="Background"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10149279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7;p2"/>
          <p:cNvSpPr/>
          <p:nvPr/>
        </p:nvSpPr>
        <p:spPr>
          <a:xfrm rot="-431784">
            <a:off x="-515779" y="-596743"/>
            <a:ext cx="3321601" cy="2957180"/>
          </a:xfrm>
          <a:custGeom>
            <a:avLst/>
            <a:gdLst/>
            <a:ahLst/>
            <a:cxnLst/>
            <a:rect l="l" t="t" r="r" b="b"/>
            <a:pathLst>
              <a:path w="103443" h="92094" extrusionOk="0">
                <a:moveTo>
                  <a:pt x="64173" y="0"/>
                </a:moveTo>
                <a:cubicBezTo>
                  <a:pt x="49719" y="0"/>
                  <a:pt x="35265" y="2432"/>
                  <a:pt x="21646" y="7249"/>
                </a:cubicBezTo>
                <a:cubicBezTo>
                  <a:pt x="15455" y="9440"/>
                  <a:pt x="8990" y="12512"/>
                  <a:pt x="5906" y="18298"/>
                </a:cubicBezTo>
                <a:cubicBezTo>
                  <a:pt x="3811" y="22263"/>
                  <a:pt x="3609" y="26895"/>
                  <a:pt x="3442" y="31383"/>
                </a:cubicBezTo>
                <a:cubicBezTo>
                  <a:pt x="3073" y="41992"/>
                  <a:pt x="2692" y="52600"/>
                  <a:pt x="2311" y="63232"/>
                </a:cubicBezTo>
                <a:cubicBezTo>
                  <a:pt x="1977" y="72305"/>
                  <a:pt x="1" y="83318"/>
                  <a:pt x="1668" y="92093"/>
                </a:cubicBezTo>
                <a:cubicBezTo>
                  <a:pt x="6406" y="89319"/>
                  <a:pt x="7835" y="81342"/>
                  <a:pt x="11026" y="76948"/>
                </a:cubicBezTo>
                <a:cubicBezTo>
                  <a:pt x="15336" y="71043"/>
                  <a:pt x="20956" y="67007"/>
                  <a:pt x="27623" y="64149"/>
                </a:cubicBezTo>
                <a:cubicBezTo>
                  <a:pt x="34899" y="61452"/>
                  <a:pt x="42809" y="61129"/>
                  <a:pt x="50757" y="61129"/>
                </a:cubicBezTo>
                <a:cubicBezTo>
                  <a:pt x="53255" y="61129"/>
                  <a:pt x="55757" y="61161"/>
                  <a:pt x="58244" y="61161"/>
                </a:cubicBezTo>
                <a:cubicBezTo>
                  <a:pt x="68278" y="61161"/>
                  <a:pt x="78074" y="60643"/>
                  <a:pt x="86416" y="55422"/>
                </a:cubicBezTo>
                <a:cubicBezTo>
                  <a:pt x="98168" y="48052"/>
                  <a:pt x="103204" y="33157"/>
                  <a:pt x="103383" y="19287"/>
                </a:cubicBezTo>
                <a:cubicBezTo>
                  <a:pt x="103442" y="14167"/>
                  <a:pt x="102609" y="8345"/>
                  <a:pt x="98406" y="5404"/>
                </a:cubicBezTo>
                <a:cubicBezTo>
                  <a:pt x="96668" y="4190"/>
                  <a:pt x="94560" y="3642"/>
                  <a:pt x="92489" y="3177"/>
                </a:cubicBezTo>
                <a:cubicBezTo>
                  <a:pt x="83209" y="1055"/>
                  <a:pt x="73691" y="0"/>
                  <a:pt x="64173" y="0"/>
                </a:cubicBezTo>
                <a:close/>
              </a:path>
            </a:pathLst>
          </a:custGeom>
          <a:solidFill>
            <a:schemeClr val="accent1">
              <a:alpha val="6704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685800"/>
            <a:endParaRPr sz="1800">
              <a:solidFill>
                <a:srgbClr val="000000"/>
              </a:solidFill>
            </a:endParaRPr>
          </a:p>
        </p:txBody>
      </p:sp>
      <p:sp>
        <p:nvSpPr>
          <p:cNvPr id="4" name="Google Shape;11;p2"/>
          <p:cNvSpPr/>
          <p:nvPr/>
        </p:nvSpPr>
        <p:spPr>
          <a:xfrm>
            <a:off x="-668840" y="-1225713"/>
            <a:ext cx="2316062" cy="4438244"/>
          </a:xfrm>
          <a:custGeom>
            <a:avLst/>
            <a:gdLst/>
            <a:ahLst/>
            <a:cxnLst/>
            <a:rect l="l" t="t" r="r" b="b"/>
            <a:pathLst>
              <a:path w="72129" h="138220" extrusionOk="0">
                <a:moveTo>
                  <a:pt x="43335" y="1"/>
                </a:moveTo>
                <a:cubicBezTo>
                  <a:pt x="40551" y="1"/>
                  <a:pt x="37777" y="482"/>
                  <a:pt x="35147" y="1508"/>
                </a:cubicBezTo>
                <a:cubicBezTo>
                  <a:pt x="27706" y="4425"/>
                  <a:pt x="22289" y="10879"/>
                  <a:pt x="17574" y="17320"/>
                </a:cubicBezTo>
                <a:cubicBezTo>
                  <a:pt x="12133" y="24749"/>
                  <a:pt x="7096" y="32607"/>
                  <a:pt x="4132" y="41311"/>
                </a:cubicBezTo>
                <a:cubicBezTo>
                  <a:pt x="0" y="53479"/>
                  <a:pt x="131" y="66635"/>
                  <a:pt x="310" y="79494"/>
                </a:cubicBezTo>
                <a:cubicBezTo>
                  <a:pt x="500" y="93901"/>
                  <a:pt x="715" y="108367"/>
                  <a:pt x="2858" y="122618"/>
                </a:cubicBezTo>
                <a:cubicBezTo>
                  <a:pt x="3560" y="127214"/>
                  <a:pt x="4584" y="132060"/>
                  <a:pt x="7811" y="135430"/>
                </a:cubicBezTo>
                <a:cubicBezTo>
                  <a:pt x="9721" y="137413"/>
                  <a:pt x="12491" y="138220"/>
                  <a:pt x="15702" y="138220"/>
                </a:cubicBezTo>
                <a:cubicBezTo>
                  <a:pt x="26119" y="138220"/>
                  <a:pt x="41167" y="129725"/>
                  <a:pt x="46482" y="125357"/>
                </a:cubicBezTo>
                <a:cubicBezTo>
                  <a:pt x="54150" y="119047"/>
                  <a:pt x="59460" y="109284"/>
                  <a:pt x="58531" y="99401"/>
                </a:cubicBezTo>
                <a:cubicBezTo>
                  <a:pt x="57448" y="87876"/>
                  <a:pt x="48304" y="77220"/>
                  <a:pt x="50971" y="65969"/>
                </a:cubicBezTo>
                <a:cubicBezTo>
                  <a:pt x="52816" y="58158"/>
                  <a:pt x="59817" y="52812"/>
                  <a:pt x="64353" y="46204"/>
                </a:cubicBezTo>
                <a:cubicBezTo>
                  <a:pt x="71057" y="36429"/>
                  <a:pt x="72128" y="22725"/>
                  <a:pt x="65949" y="12617"/>
                </a:cubicBezTo>
                <a:cubicBezTo>
                  <a:pt x="61242" y="4917"/>
                  <a:pt x="52237" y="1"/>
                  <a:pt x="43335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685800"/>
            <a:endParaRPr sz="1800">
              <a:solidFill>
                <a:srgbClr val="000000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Google Shape;10;p2"/>
          <p:cNvSpPr txBox="1">
            <a:spLocks noGrp="1"/>
          </p:cNvSpPr>
          <p:nvPr>
            <p:ph type="subTitle" idx="1"/>
          </p:nvPr>
        </p:nvSpPr>
        <p:spPr>
          <a:xfrm>
            <a:off x="2581900" y="3091400"/>
            <a:ext cx="39804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200">
                <a:solidFill>
                  <a:srgbClr val="474747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5" name="Google Shape;12;p2"/>
          <p:cNvSpPr/>
          <p:nvPr/>
        </p:nvSpPr>
        <p:spPr>
          <a:xfrm>
            <a:off x="8343643" y="2834151"/>
            <a:ext cx="1180203" cy="2293938"/>
          </a:xfrm>
          <a:custGeom>
            <a:avLst/>
            <a:gdLst/>
            <a:ahLst/>
            <a:cxnLst/>
            <a:rect l="l" t="t" r="r" b="b"/>
            <a:pathLst>
              <a:path w="36755" h="71440" extrusionOk="0">
                <a:moveTo>
                  <a:pt x="28028" y="0"/>
                </a:moveTo>
                <a:cubicBezTo>
                  <a:pt x="26432" y="36"/>
                  <a:pt x="25289" y="715"/>
                  <a:pt x="24027" y="1703"/>
                </a:cubicBezTo>
                <a:cubicBezTo>
                  <a:pt x="18491" y="5977"/>
                  <a:pt x="13847" y="11633"/>
                  <a:pt x="11776" y="18312"/>
                </a:cubicBezTo>
                <a:cubicBezTo>
                  <a:pt x="7858" y="30956"/>
                  <a:pt x="13252" y="46315"/>
                  <a:pt x="5394" y="56995"/>
                </a:cubicBezTo>
                <a:cubicBezTo>
                  <a:pt x="3989" y="58888"/>
                  <a:pt x="2203" y="60543"/>
                  <a:pt x="1167" y="62663"/>
                </a:cubicBezTo>
                <a:cubicBezTo>
                  <a:pt x="107" y="64770"/>
                  <a:pt x="0" y="67640"/>
                  <a:pt x="1762" y="69235"/>
                </a:cubicBezTo>
                <a:cubicBezTo>
                  <a:pt x="2643" y="70045"/>
                  <a:pt x="3810" y="70390"/>
                  <a:pt x="4977" y="70640"/>
                </a:cubicBezTo>
                <a:cubicBezTo>
                  <a:pt x="7353" y="71174"/>
                  <a:pt x="9789" y="71439"/>
                  <a:pt x="12226" y="71439"/>
                </a:cubicBezTo>
                <a:cubicBezTo>
                  <a:pt x="15821" y="71439"/>
                  <a:pt x="19418" y="70861"/>
                  <a:pt x="22825" y="69711"/>
                </a:cubicBezTo>
                <a:cubicBezTo>
                  <a:pt x="26301" y="68532"/>
                  <a:pt x="29671" y="66699"/>
                  <a:pt x="31969" y="63818"/>
                </a:cubicBezTo>
                <a:cubicBezTo>
                  <a:pt x="34505" y="60651"/>
                  <a:pt x="35505" y="56531"/>
                  <a:pt x="35957" y="52495"/>
                </a:cubicBezTo>
                <a:cubicBezTo>
                  <a:pt x="36755" y="45565"/>
                  <a:pt x="36160" y="38481"/>
                  <a:pt x="34207" y="31778"/>
                </a:cubicBezTo>
                <a:cubicBezTo>
                  <a:pt x="32659" y="26420"/>
                  <a:pt x="30266" y="21348"/>
                  <a:pt x="28742" y="15990"/>
                </a:cubicBezTo>
                <a:cubicBezTo>
                  <a:pt x="27147" y="10347"/>
                  <a:pt x="27849" y="5560"/>
                  <a:pt x="28028" y="0"/>
                </a:cubicBezTo>
                <a:close/>
              </a:path>
            </a:pathLst>
          </a:custGeom>
          <a:solidFill>
            <a:schemeClr val="accent1">
              <a:alpha val="6704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685800"/>
            <a:endParaRPr sz="1800">
              <a:solidFill>
                <a:srgbClr val="000000"/>
              </a:solidFill>
            </a:endParaRPr>
          </a:p>
        </p:txBody>
      </p:sp>
      <p:sp>
        <p:nvSpPr>
          <p:cNvPr id="6" name="Google Shape;13;p2"/>
          <p:cNvSpPr/>
          <p:nvPr/>
        </p:nvSpPr>
        <p:spPr>
          <a:xfrm>
            <a:off x="6361872" y="4404138"/>
            <a:ext cx="967282" cy="1071832"/>
          </a:xfrm>
          <a:custGeom>
            <a:avLst/>
            <a:gdLst/>
            <a:ahLst/>
            <a:cxnLst/>
            <a:rect l="l" t="t" r="r" b="b"/>
            <a:pathLst>
              <a:path w="30124" h="33380" extrusionOk="0">
                <a:moveTo>
                  <a:pt x="15056" y="1"/>
                </a:moveTo>
                <a:cubicBezTo>
                  <a:pt x="12926" y="1"/>
                  <a:pt x="10753" y="404"/>
                  <a:pt x="8681" y="910"/>
                </a:cubicBezTo>
                <a:cubicBezTo>
                  <a:pt x="6168" y="1517"/>
                  <a:pt x="3501" y="2363"/>
                  <a:pt x="1894" y="4410"/>
                </a:cubicBezTo>
                <a:cubicBezTo>
                  <a:pt x="1" y="6792"/>
                  <a:pt x="49" y="10149"/>
                  <a:pt x="537" y="13162"/>
                </a:cubicBezTo>
                <a:cubicBezTo>
                  <a:pt x="1596" y="19686"/>
                  <a:pt x="5478" y="33283"/>
                  <a:pt x="13657" y="33378"/>
                </a:cubicBezTo>
                <a:cubicBezTo>
                  <a:pt x="13709" y="33379"/>
                  <a:pt x="13761" y="33379"/>
                  <a:pt x="13812" y="33379"/>
                </a:cubicBezTo>
                <a:cubicBezTo>
                  <a:pt x="16152" y="33379"/>
                  <a:pt x="18443" y="32595"/>
                  <a:pt x="20587" y="31640"/>
                </a:cubicBezTo>
                <a:cubicBezTo>
                  <a:pt x="23611" y="30283"/>
                  <a:pt x="26588" y="28413"/>
                  <a:pt x="28207" y="25520"/>
                </a:cubicBezTo>
                <a:cubicBezTo>
                  <a:pt x="30124" y="22103"/>
                  <a:pt x="29790" y="17876"/>
                  <a:pt x="28921" y="14054"/>
                </a:cubicBezTo>
                <a:cubicBezTo>
                  <a:pt x="27683" y="8613"/>
                  <a:pt x="24980" y="2886"/>
                  <a:pt x="19801" y="839"/>
                </a:cubicBezTo>
                <a:cubicBezTo>
                  <a:pt x="18286" y="235"/>
                  <a:pt x="16683" y="1"/>
                  <a:pt x="15056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685800"/>
            <a:endParaRPr sz="1800">
              <a:solidFill>
                <a:srgbClr val="000000"/>
              </a:solidFill>
            </a:endParaRPr>
          </a:p>
        </p:txBody>
      </p:sp>
      <p:sp>
        <p:nvSpPr>
          <p:cNvPr id="7" name="Google Shape;14;p2"/>
          <p:cNvSpPr/>
          <p:nvPr/>
        </p:nvSpPr>
        <p:spPr>
          <a:xfrm>
            <a:off x="8300727" y="341035"/>
            <a:ext cx="1067818" cy="2092898"/>
          </a:xfrm>
          <a:custGeom>
            <a:avLst/>
            <a:gdLst/>
            <a:ahLst/>
            <a:cxnLst/>
            <a:rect l="l" t="t" r="r" b="b"/>
            <a:pathLst>
              <a:path w="33255" h="65179" extrusionOk="0">
                <a:moveTo>
                  <a:pt x="25917" y="0"/>
                </a:moveTo>
                <a:cubicBezTo>
                  <a:pt x="25681" y="0"/>
                  <a:pt x="25444" y="20"/>
                  <a:pt x="25206" y="62"/>
                </a:cubicBezTo>
                <a:cubicBezTo>
                  <a:pt x="23242" y="408"/>
                  <a:pt x="21801" y="2098"/>
                  <a:pt x="20861" y="3860"/>
                </a:cubicBezTo>
                <a:cubicBezTo>
                  <a:pt x="18789" y="7718"/>
                  <a:pt x="18360" y="12266"/>
                  <a:pt x="16467" y="16231"/>
                </a:cubicBezTo>
                <a:cubicBezTo>
                  <a:pt x="13872" y="21732"/>
                  <a:pt x="8704" y="25577"/>
                  <a:pt x="5359" y="30661"/>
                </a:cubicBezTo>
                <a:cubicBezTo>
                  <a:pt x="977" y="37305"/>
                  <a:pt x="1" y="46211"/>
                  <a:pt x="3358" y="53414"/>
                </a:cubicBezTo>
                <a:cubicBezTo>
                  <a:pt x="5454" y="57913"/>
                  <a:pt x="12370" y="65178"/>
                  <a:pt x="18352" y="65178"/>
                </a:cubicBezTo>
                <a:cubicBezTo>
                  <a:pt x="19542" y="65178"/>
                  <a:pt x="20695" y="64891"/>
                  <a:pt x="21765" y="64237"/>
                </a:cubicBezTo>
                <a:cubicBezTo>
                  <a:pt x="27742" y="60641"/>
                  <a:pt x="28933" y="44758"/>
                  <a:pt x="29945" y="38686"/>
                </a:cubicBezTo>
                <a:cubicBezTo>
                  <a:pt x="31588" y="28816"/>
                  <a:pt x="33255" y="18791"/>
                  <a:pt x="32231" y="8825"/>
                </a:cubicBezTo>
                <a:cubicBezTo>
                  <a:pt x="32029" y="6730"/>
                  <a:pt x="31671" y="4575"/>
                  <a:pt x="30516" y="2789"/>
                </a:cubicBezTo>
                <a:cubicBezTo>
                  <a:pt x="29514" y="1217"/>
                  <a:pt x="27755" y="0"/>
                  <a:pt x="25917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685800"/>
            <a:endParaRPr sz="1800">
              <a:solidFill>
                <a:srgbClr val="000000"/>
              </a:solidFill>
            </a:endParaRPr>
          </a:p>
        </p:txBody>
      </p:sp>
      <p:sp>
        <p:nvSpPr>
          <p:cNvPr id="8" name="Google Shape;15;p2"/>
          <p:cNvSpPr/>
          <p:nvPr/>
        </p:nvSpPr>
        <p:spPr>
          <a:xfrm>
            <a:off x="-273747" y="2493592"/>
            <a:ext cx="762356" cy="2054655"/>
          </a:xfrm>
          <a:custGeom>
            <a:avLst/>
            <a:gdLst/>
            <a:ahLst/>
            <a:cxnLst/>
            <a:rect l="l" t="t" r="r" b="b"/>
            <a:pathLst>
              <a:path w="23742" h="63988" extrusionOk="0">
                <a:moveTo>
                  <a:pt x="7767" y="1"/>
                </a:moveTo>
                <a:cubicBezTo>
                  <a:pt x="5237" y="1"/>
                  <a:pt x="3600" y="2350"/>
                  <a:pt x="4275" y="8687"/>
                </a:cubicBezTo>
                <a:cubicBezTo>
                  <a:pt x="5192" y="17272"/>
                  <a:pt x="3180" y="25856"/>
                  <a:pt x="1870" y="34405"/>
                </a:cubicBezTo>
                <a:cubicBezTo>
                  <a:pt x="560" y="42941"/>
                  <a:pt x="1" y="52026"/>
                  <a:pt x="3561" y="59896"/>
                </a:cubicBezTo>
                <a:cubicBezTo>
                  <a:pt x="4444" y="61877"/>
                  <a:pt x="6230" y="63988"/>
                  <a:pt x="8207" y="63988"/>
                </a:cubicBezTo>
                <a:cubicBezTo>
                  <a:pt x="8547" y="63988"/>
                  <a:pt x="8892" y="63925"/>
                  <a:pt x="9240" y="63789"/>
                </a:cubicBezTo>
                <a:cubicBezTo>
                  <a:pt x="8347" y="59051"/>
                  <a:pt x="7490" y="54002"/>
                  <a:pt x="9192" y="49478"/>
                </a:cubicBezTo>
                <a:cubicBezTo>
                  <a:pt x="10049" y="47204"/>
                  <a:pt x="11514" y="45204"/>
                  <a:pt x="12943" y="43227"/>
                </a:cubicBezTo>
                <a:cubicBezTo>
                  <a:pt x="16145" y="38810"/>
                  <a:pt x="19289" y="34250"/>
                  <a:pt x="21206" y="29142"/>
                </a:cubicBezTo>
                <a:cubicBezTo>
                  <a:pt x="23134" y="24046"/>
                  <a:pt x="23742" y="18248"/>
                  <a:pt x="21801" y="13152"/>
                </a:cubicBezTo>
                <a:cubicBezTo>
                  <a:pt x="19671" y="7509"/>
                  <a:pt x="12291" y="1"/>
                  <a:pt x="7767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685800"/>
            <a:endParaRPr sz="1800">
              <a:solidFill>
                <a:srgbClr val="000000"/>
              </a:solidFill>
            </a:endParaRPr>
          </a:p>
        </p:txBody>
      </p:sp>
      <p:sp>
        <p:nvSpPr>
          <p:cNvPr id="9" name="Google Shape;16;p2"/>
          <p:cNvSpPr/>
          <p:nvPr/>
        </p:nvSpPr>
        <p:spPr>
          <a:xfrm>
            <a:off x="6750537" y="3586007"/>
            <a:ext cx="2942689" cy="1928623"/>
          </a:xfrm>
          <a:custGeom>
            <a:avLst/>
            <a:gdLst/>
            <a:ahLst/>
            <a:cxnLst/>
            <a:rect l="l" t="t" r="r" b="b"/>
            <a:pathLst>
              <a:path w="91644" h="60063" extrusionOk="0">
                <a:moveTo>
                  <a:pt x="80301" y="1"/>
                </a:moveTo>
                <a:cubicBezTo>
                  <a:pt x="80229" y="1"/>
                  <a:pt x="80156" y="2"/>
                  <a:pt x="80082" y="5"/>
                </a:cubicBezTo>
                <a:cubicBezTo>
                  <a:pt x="77451" y="100"/>
                  <a:pt x="75296" y="1993"/>
                  <a:pt x="72879" y="3065"/>
                </a:cubicBezTo>
                <a:cubicBezTo>
                  <a:pt x="70953" y="3926"/>
                  <a:pt x="68958" y="4245"/>
                  <a:pt x="66918" y="4245"/>
                </a:cubicBezTo>
                <a:cubicBezTo>
                  <a:pt x="61341" y="4245"/>
                  <a:pt x="55428" y="1856"/>
                  <a:pt x="49674" y="1612"/>
                </a:cubicBezTo>
                <a:cubicBezTo>
                  <a:pt x="49366" y="1599"/>
                  <a:pt x="49057" y="1592"/>
                  <a:pt x="48749" y="1592"/>
                </a:cubicBezTo>
                <a:cubicBezTo>
                  <a:pt x="40895" y="1592"/>
                  <a:pt x="33168" y="5937"/>
                  <a:pt x="29136" y="12697"/>
                </a:cubicBezTo>
                <a:cubicBezTo>
                  <a:pt x="26123" y="17757"/>
                  <a:pt x="24873" y="24210"/>
                  <a:pt x="20087" y="27663"/>
                </a:cubicBezTo>
                <a:cubicBezTo>
                  <a:pt x="17372" y="29616"/>
                  <a:pt x="13943" y="30259"/>
                  <a:pt x="10943" y="31735"/>
                </a:cubicBezTo>
                <a:cubicBezTo>
                  <a:pt x="7264" y="33545"/>
                  <a:pt x="1" y="40093"/>
                  <a:pt x="2096" y="44808"/>
                </a:cubicBezTo>
                <a:cubicBezTo>
                  <a:pt x="3799" y="48677"/>
                  <a:pt x="15562" y="51749"/>
                  <a:pt x="19289" y="53107"/>
                </a:cubicBezTo>
                <a:cubicBezTo>
                  <a:pt x="31831" y="57674"/>
                  <a:pt x="45168" y="60063"/>
                  <a:pt x="58508" y="60063"/>
                </a:cubicBezTo>
                <a:cubicBezTo>
                  <a:pt x="59111" y="60063"/>
                  <a:pt x="59715" y="60058"/>
                  <a:pt x="60318" y="60048"/>
                </a:cubicBezTo>
                <a:cubicBezTo>
                  <a:pt x="66247" y="59953"/>
                  <a:pt x="72474" y="59274"/>
                  <a:pt x="77296" y="55821"/>
                </a:cubicBezTo>
                <a:cubicBezTo>
                  <a:pt x="80809" y="53309"/>
                  <a:pt x="83238" y="49535"/>
                  <a:pt x="85083" y="45618"/>
                </a:cubicBezTo>
                <a:cubicBezTo>
                  <a:pt x="90381" y="34414"/>
                  <a:pt x="91643" y="21329"/>
                  <a:pt x="88572" y="9304"/>
                </a:cubicBezTo>
                <a:cubicBezTo>
                  <a:pt x="87459" y="4969"/>
                  <a:pt x="84732" y="1"/>
                  <a:pt x="80301" y="1"/>
                </a:cubicBezTo>
                <a:close/>
              </a:path>
            </a:pathLst>
          </a:custGeom>
          <a:solidFill>
            <a:schemeClr val="dk2">
              <a:alpha val="7412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685800"/>
            <a:endParaRPr sz="1800">
              <a:solidFill>
                <a:srgbClr val="000000"/>
              </a:solidFill>
            </a:endParaRPr>
          </a:p>
        </p:txBody>
      </p:sp>
      <p:grpSp>
        <p:nvGrpSpPr>
          <p:cNvPr id="11" name="Google Shape;18;p2"/>
          <p:cNvGrpSpPr/>
          <p:nvPr/>
        </p:nvGrpSpPr>
        <p:grpSpPr>
          <a:xfrm>
            <a:off x="2581901" y="110147"/>
            <a:ext cx="504705" cy="538324"/>
            <a:chOff x="2501940" y="418177"/>
            <a:chExt cx="504705" cy="538324"/>
          </a:xfrm>
        </p:grpSpPr>
        <p:sp>
          <p:nvSpPr>
            <p:cNvPr id="12" name="Google Shape;19;p2"/>
            <p:cNvSpPr/>
            <p:nvPr/>
          </p:nvSpPr>
          <p:spPr>
            <a:xfrm>
              <a:off x="2854058" y="503301"/>
              <a:ext cx="74592" cy="59275"/>
            </a:xfrm>
            <a:custGeom>
              <a:avLst/>
              <a:gdLst/>
              <a:ahLst/>
              <a:cxnLst/>
              <a:rect l="l" t="t" r="r" b="b"/>
              <a:pathLst>
                <a:path w="2323" h="1846" extrusionOk="0">
                  <a:moveTo>
                    <a:pt x="951" y="1"/>
                  </a:moveTo>
                  <a:cubicBezTo>
                    <a:pt x="450" y="1"/>
                    <a:pt x="1" y="393"/>
                    <a:pt x="1" y="921"/>
                  </a:cubicBezTo>
                  <a:cubicBezTo>
                    <a:pt x="1" y="1445"/>
                    <a:pt x="444" y="1845"/>
                    <a:pt x="941" y="1845"/>
                  </a:cubicBezTo>
                  <a:cubicBezTo>
                    <a:pt x="1020" y="1845"/>
                    <a:pt x="1100" y="1835"/>
                    <a:pt x="1179" y="1814"/>
                  </a:cubicBezTo>
                  <a:cubicBezTo>
                    <a:pt x="1298" y="1790"/>
                    <a:pt x="1406" y="1755"/>
                    <a:pt x="1525" y="1731"/>
                  </a:cubicBezTo>
                  <a:cubicBezTo>
                    <a:pt x="2322" y="1552"/>
                    <a:pt x="2322" y="314"/>
                    <a:pt x="1525" y="123"/>
                  </a:cubicBezTo>
                  <a:cubicBezTo>
                    <a:pt x="1406" y="88"/>
                    <a:pt x="1298" y="64"/>
                    <a:pt x="1179" y="28"/>
                  </a:cubicBezTo>
                  <a:cubicBezTo>
                    <a:pt x="1103" y="10"/>
                    <a:pt x="1026" y="1"/>
                    <a:pt x="95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85800"/>
              <a:endParaRPr sz="1800">
                <a:solidFill>
                  <a:srgbClr val="000000"/>
                </a:solidFill>
              </a:endParaRPr>
            </a:p>
          </p:txBody>
        </p:sp>
        <p:sp>
          <p:nvSpPr>
            <p:cNvPr id="13" name="Google Shape;20;p2"/>
            <p:cNvSpPr/>
            <p:nvPr/>
          </p:nvSpPr>
          <p:spPr>
            <a:xfrm>
              <a:off x="2532541" y="418177"/>
              <a:ext cx="143403" cy="142633"/>
            </a:xfrm>
            <a:custGeom>
              <a:avLst/>
              <a:gdLst/>
              <a:ahLst/>
              <a:cxnLst/>
              <a:rect l="l" t="t" r="r" b="b"/>
              <a:pathLst>
                <a:path w="4466" h="4442" extrusionOk="0">
                  <a:moveTo>
                    <a:pt x="2227" y="0"/>
                  </a:moveTo>
                  <a:cubicBezTo>
                    <a:pt x="1667" y="0"/>
                    <a:pt x="1072" y="250"/>
                    <a:pt x="667" y="655"/>
                  </a:cubicBezTo>
                  <a:cubicBezTo>
                    <a:pt x="274" y="1048"/>
                    <a:pt x="0" y="1667"/>
                    <a:pt x="12" y="2215"/>
                  </a:cubicBezTo>
                  <a:cubicBezTo>
                    <a:pt x="72" y="3429"/>
                    <a:pt x="1001" y="4441"/>
                    <a:pt x="2227" y="4441"/>
                  </a:cubicBezTo>
                  <a:cubicBezTo>
                    <a:pt x="2798" y="4441"/>
                    <a:pt x="3394" y="4179"/>
                    <a:pt x="3799" y="3786"/>
                  </a:cubicBezTo>
                  <a:cubicBezTo>
                    <a:pt x="4180" y="3394"/>
                    <a:pt x="4465" y="2774"/>
                    <a:pt x="4442" y="2215"/>
                  </a:cubicBezTo>
                  <a:cubicBezTo>
                    <a:pt x="4394" y="1012"/>
                    <a:pt x="3477" y="0"/>
                    <a:pt x="222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85800"/>
              <a:endParaRPr sz="1800">
                <a:solidFill>
                  <a:srgbClr val="000000"/>
                </a:solidFill>
              </a:endParaRPr>
            </a:p>
          </p:txBody>
        </p:sp>
        <p:sp>
          <p:nvSpPr>
            <p:cNvPr id="14" name="Google Shape;21;p2"/>
            <p:cNvSpPr/>
            <p:nvPr/>
          </p:nvSpPr>
          <p:spPr>
            <a:xfrm>
              <a:off x="2724077" y="857827"/>
              <a:ext cx="51633" cy="60527"/>
            </a:xfrm>
            <a:custGeom>
              <a:avLst/>
              <a:gdLst/>
              <a:ahLst/>
              <a:cxnLst/>
              <a:rect l="l" t="t" r="r" b="b"/>
              <a:pathLst>
                <a:path w="1608" h="1885" extrusionOk="0">
                  <a:moveTo>
                    <a:pt x="830" y="0"/>
                  </a:moveTo>
                  <a:cubicBezTo>
                    <a:pt x="824" y="0"/>
                    <a:pt x="817" y="0"/>
                    <a:pt x="810" y="0"/>
                  </a:cubicBezTo>
                  <a:cubicBezTo>
                    <a:pt x="358" y="36"/>
                    <a:pt x="48" y="346"/>
                    <a:pt x="12" y="786"/>
                  </a:cubicBezTo>
                  <a:cubicBezTo>
                    <a:pt x="1" y="989"/>
                    <a:pt x="12" y="1167"/>
                    <a:pt x="96" y="1358"/>
                  </a:cubicBezTo>
                  <a:cubicBezTo>
                    <a:pt x="221" y="1709"/>
                    <a:pt x="512" y="1885"/>
                    <a:pt x="806" y="1885"/>
                  </a:cubicBezTo>
                  <a:cubicBezTo>
                    <a:pt x="1099" y="1885"/>
                    <a:pt x="1394" y="1709"/>
                    <a:pt x="1525" y="1358"/>
                  </a:cubicBezTo>
                  <a:cubicBezTo>
                    <a:pt x="1584" y="1167"/>
                    <a:pt x="1608" y="1001"/>
                    <a:pt x="1596" y="786"/>
                  </a:cubicBezTo>
                  <a:cubicBezTo>
                    <a:pt x="1561" y="376"/>
                    <a:pt x="1260" y="0"/>
                    <a:pt x="83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85800"/>
              <a:endParaRPr sz="1800">
                <a:solidFill>
                  <a:srgbClr val="000000"/>
                </a:solidFill>
              </a:endParaRPr>
            </a:p>
          </p:txBody>
        </p:sp>
        <p:sp>
          <p:nvSpPr>
            <p:cNvPr id="15" name="Google Shape;22;p2"/>
            <p:cNvSpPr/>
            <p:nvPr/>
          </p:nvSpPr>
          <p:spPr>
            <a:xfrm>
              <a:off x="2708407" y="675860"/>
              <a:ext cx="83358" cy="65023"/>
            </a:xfrm>
            <a:custGeom>
              <a:avLst/>
              <a:gdLst/>
              <a:ahLst/>
              <a:cxnLst/>
              <a:rect l="l" t="t" r="r" b="b"/>
              <a:pathLst>
                <a:path w="2596" h="2025" extrusionOk="0">
                  <a:moveTo>
                    <a:pt x="1298" y="0"/>
                  </a:moveTo>
                  <a:cubicBezTo>
                    <a:pt x="0" y="0"/>
                    <a:pt x="0" y="2024"/>
                    <a:pt x="1298" y="2024"/>
                  </a:cubicBezTo>
                  <a:cubicBezTo>
                    <a:pt x="2584" y="2024"/>
                    <a:pt x="2596" y="0"/>
                    <a:pt x="129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85800"/>
              <a:endParaRPr sz="1800">
                <a:solidFill>
                  <a:srgbClr val="000000"/>
                </a:solidFill>
              </a:endParaRPr>
            </a:p>
          </p:txBody>
        </p:sp>
        <p:sp>
          <p:nvSpPr>
            <p:cNvPr id="16" name="Google Shape;23;p2"/>
            <p:cNvSpPr/>
            <p:nvPr/>
          </p:nvSpPr>
          <p:spPr>
            <a:xfrm>
              <a:off x="2871654" y="816148"/>
              <a:ext cx="134990" cy="140353"/>
            </a:xfrm>
            <a:custGeom>
              <a:avLst/>
              <a:gdLst/>
              <a:ahLst/>
              <a:cxnLst/>
              <a:rect l="l" t="t" r="r" b="b"/>
              <a:pathLst>
                <a:path w="4204" h="4371" extrusionOk="0">
                  <a:moveTo>
                    <a:pt x="2153" y="0"/>
                  </a:moveTo>
                  <a:cubicBezTo>
                    <a:pt x="2142" y="0"/>
                    <a:pt x="2131" y="0"/>
                    <a:pt x="2120" y="1"/>
                  </a:cubicBezTo>
                  <a:cubicBezTo>
                    <a:pt x="1584" y="36"/>
                    <a:pt x="1036" y="203"/>
                    <a:pt x="643" y="620"/>
                  </a:cubicBezTo>
                  <a:cubicBezTo>
                    <a:pt x="286" y="1013"/>
                    <a:pt x="0" y="1525"/>
                    <a:pt x="36" y="2084"/>
                  </a:cubicBezTo>
                  <a:cubicBezTo>
                    <a:pt x="60" y="2587"/>
                    <a:pt x="226" y="3024"/>
                    <a:pt x="505" y="3371"/>
                  </a:cubicBezTo>
                  <a:lnTo>
                    <a:pt x="505" y="3371"/>
                  </a:lnTo>
                  <a:cubicBezTo>
                    <a:pt x="815" y="3943"/>
                    <a:pt x="1402" y="4371"/>
                    <a:pt x="2074" y="4371"/>
                  </a:cubicBezTo>
                  <a:cubicBezTo>
                    <a:pt x="2089" y="4371"/>
                    <a:pt x="2104" y="4371"/>
                    <a:pt x="2120" y="4370"/>
                  </a:cubicBezTo>
                  <a:cubicBezTo>
                    <a:pt x="2816" y="4330"/>
                    <a:pt x="3410" y="3956"/>
                    <a:pt x="3727" y="3364"/>
                  </a:cubicBezTo>
                  <a:lnTo>
                    <a:pt x="3727" y="3364"/>
                  </a:lnTo>
                  <a:cubicBezTo>
                    <a:pt x="4023" y="3011"/>
                    <a:pt x="4203" y="2571"/>
                    <a:pt x="4203" y="2084"/>
                  </a:cubicBezTo>
                  <a:cubicBezTo>
                    <a:pt x="4203" y="1549"/>
                    <a:pt x="3965" y="1001"/>
                    <a:pt x="3596" y="620"/>
                  </a:cubicBezTo>
                  <a:cubicBezTo>
                    <a:pt x="3246" y="270"/>
                    <a:pt x="2668" y="0"/>
                    <a:pt x="215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85800"/>
              <a:endParaRPr sz="1800">
                <a:solidFill>
                  <a:srgbClr val="000000"/>
                </a:solidFill>
              </a:endParaRPr>
            </a:p>
          </p:txBody>
        </p:sp>
        <p:sp>
          <p:nvSpPr>
            <p:cNvPr id="17" name="Google Shape;24;p2"/>
            <p:cNvSpPr/>
            <p:nvPr/>
          </p:nvSpPr>
          <p:spPr>
            <a:xfrm>
              <a:off x="2501940" y="787089"/>
              <a:ext cx="58922" cy="45917"/>
            </a:xfrm>
            <a:custGeom>
              <a:avLst/>
              <a:gdLst/>
              <a:ahLst/>
              <a:cxnLst/>
              <a:rect l="l" t="t" r="r" b="b"/>
              <a:pathLst>
                <a:path w="1835" h="1430" extrusionOk="0">
                  <a:moveTo>
                    <a:pt x="906" y="1"/>
                  </a:moveTo>
                  <a:cubicBezTo>
                    <a:pt x="1" y="13"/>
                    <a:pt x="1" y="1430"/>
                    <a:pt x="906" y="1430"/>
                  </a:cubicBezTo>
                  <a:cubicBezTo>
                    <a:pt x="1835" y="1430"/>
                    <a:pt x="1835" y="1"/>
                    <a:pt x="90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85800"/>
              <a:endParaRPr sz="1800">
                <a:solidFill>
                  <a:srgbClr val="000000"/>
                </a:solidFill>
              </a:endParaRPr>
            </a:p>
          </p:txBody>
        </p:sp>
      </p:grpSp>
      <p:grpSp>
        <p:nvGrpSpPr>
          <p:cNvPr id="18" name="Google Shape;25;p2"/>
          <p:cNvGrpSpPr/>
          <p:nvPr/>
        </p:nvGrpSpPr>
        <p:grpSpPr>
          <a:xfrm>
            <a:off x="6231120" y="4134093"/>
            <a:ext cx="453457" cy="521788"/>
            <a:chOff x="6383519" y="4134092"/>
            <a:chExt cx="453457" cy="521788"/>
          </a:xfrm>
        </p:grpSpPr>
        <p:sp>
          <p:nvSpPr>
            <p:cNvPr id="19" name="Google Shape;26;p2"/>
            <p:cNvSpPr/>
            <p:nvPr/>
          </p:nvSpPr>
          <p:spPr>
            <a:xfrm>
              <a:off x="6533184" y="4391871"/>
              <a:ext cx="70225" cy="59371"/>
            </a:xfrm>
            <a:custGeom>
              <a:avLst/>
              <a:gdLst/>
              <a:ahLst/>
              <a:cxnLst/>
              <a:rect l="l" t="t" r="r" b="b"/>
              <a:pathLst>
                <a:path w="2187" h="1849" extrusionOk="0">
                  <a:moveTo>
                    <a:pt x="1218" y="0"/>
                  </a:moveTo>
                  <a:cubicBezTo>
                    <a:pt x="946" y="0"/>
                    <a:pt x="692" y="140"/>
                    <a:pt x="515" y="348"/>
                  </a:cubicBezTo>
                  <a:lnTo>
                    <a:pt x="515" y="348"/>
                  </a:lnTo>
                  <a:cubicBezTo>
                    <a:pt x="0" y="458"/>
                    <a:pt x="1" y="1379"/>
                    <a:pt x="528" y="1519"/>
                  </a:cubicBezTo>
                  <a:lnTo>
                    <a:pt x="528" y="1519"/>
                  </a:lnTo>
                  <a:cubicBezTo>
                    <a:pt x="703" y="1727"/>
                    <a:pt x="949" y="1849"/>
                    <a:pt x="1223" y="1849"/>
                  </a:cubicBezTo>
                  <a:cubicBezTo>
                    <a:pt x="1265" y="1849"/>
                    <a:pt x="1309" y="1846"/>
                    <a:pt x="1353" y="1840"/>
                  </a:cubicBezTo>
                  <a:cubicBezTo>
                    <a:pt x="1781" y="1780"/>
                    <a:pt x="2186" y="1399"/>
                    <a:pt x="2150" y="935"/>
                  </a:cubicBezTo>
                  <a:cubicBezTo>
                    <a:pt x="2138" y="506"/>
                    <a:pt x="1865" y="173"/>
                    <a:pt x="1472" y="42"/>
                  </a:cubicBezTo>
                  <a:cubicBezTo>
                    <a:pt x="1386" y="13"/>
                    <a:pt x="1301" y="0"/>
                    <a:pt x="121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85800"/>
              <a:endParaRPr sz="1800">
                <a:solidFill>
                  <a:srgbClr val="000000"/>
                </a:solidFill>
              </a:endParaRPr>
            </a:p>
          </p:txBody>
        </p:sp>
        <p:sp>
          <p:nvSpPr>
            <p:cNvPr id="20" name="Google Shape;27;p2"/>
            <p:cNvSpPr/>
            <p:nvPr/>
          </p:nvSpPr>
          <p:spPr>
            <a:xfrm>
              <a:off x="6550234" y="4134092"/>
              <a:ext cx="138812" cy="133545"/>
            </a:xfrm>
            <a:custGeom>
              <a:avLst/>
              <a:gdLst/>
              <a:ahLst/>
              <a:cxnLst/>
              <a:rect l="l" t="t" r="r" b="b"/>
              <a:pathLst>
                <a:path w="4323" h="4159" extrusionOk="0">
                  <a:moveTo>
                    <a:pt x="4206" y="2085"/>
                  </a:moveTo>
                  <a:lnTo>
                    <a:pt x="4206" y="2085"/>
                  </a:lnTo>
                  <a:cubicBezTo>
                    <a:pt x="4200" y="2134"/>
                    <a:pt x="4192" y="2182"/>
                    <a:pt x="4186" y="2229"/>
                  </a:cubicBezTo>
                  <a:lnTo>
                    <a:pt x="4186" y="2229"/>
                  </a:lnTo>
                  <a:cubicBezTo>
                    <a:pt x="4192" y="2181"/>
                    <a:pt x="4199" y="2133"/>
                    <a:pt x="4206" y="2085"/>
                  </a:cubicBezTo>
                  <a:close/>
                  <a:moveTo>
                    <a:pt x="2753" y="1"/>
                  </a:moveTo>
                  <a:cubicBezTo>
                    <a:pt x="2712" y="1"/>
                    <a:pt x="2672" y="4"/>
                    <a:pt x="2631" y="9"/>
                  </a:cubicBezTo>
                  <a:cubicBezTo>
                    <a:pt x="2515" y="26"/>
                    <a:pt x="2401" y="40"/>
                    <a:pt x="2287" y="55"/>
                  </a:cubicBezTo>
                  <a:lnTo>
                    <a:pt x="2287" y="55"/>
                  </a:lnTo>
                  <a:cubicBezTo>
                    <a:pt x="2259" y="54"/>
                    <a:pt x="2231" y="51"/>
                    <a:pt x="2203" y="45"/>
                  </a:cubicBezTo>
                  <a:cubicBezTo>
                    <a:pt x="2024" y="81"/>
                    <a:pt x="1846" y="93"/>
                    <a:pt x="1655" y="116"/>
                  </a:cubicBezTo>
                  <a:cubicBezTo>
                    <a:pt x="1488" y="200"/>
                    <a:pt x="1322" y="247"/>
                    <a:pt x="1167" y="331"/>
                  </a:cubicBezTo>
                  <a:cubicBezTo>
                    <a:pt x="774" y="533"/>
                    <a:pt x="488" y="926"/>
                    <a:pt x="310" y="1307"/>
                  </a:cubicBezTo>
                  <a:cubicBezTo>
                    <a:pt x="0" y="2033"/>
                    <a:pt x="131" y="2986"/>
                    <a:pt x="750" y="3557"/>
                  </a:cubicBezTo>
                  <a:cubicBezTo>
                    <a:pt x="1161" y="3932"/>
                    <a:pt x="1690" y="4159"/>
                    <a:pt x="2237" y="4159"/>
                  </a:cubicBezTo>
                  <a:cubicBezTo>
                    <a:pt x="2403" y="4159"/>
                    <a:pt x="2572" y="4138"/>
                    <a:pt x="2739" y="4093"/>
                  </a:cubicBezTo>
                  <a:cubicBezTo>
                    <a:pt x="3167" y="3974"/>
                    <a:pt x="3548" y="3712"/>
                    <a:pt x="3810" y="3355"/>
                  </a:cubicBezTo>
                  <a:cubicBezTo>
                    <a:pt x="4048" y="3010"/>
                    <a:pt x="4274" y="2533"/>
                    <a:pt x="4239" y="2081"/>
                  </a:cubicBezTo>
                  <a:cubicBezTo>
                    <a:pt x="4239" y="2036"/>
                    <a:pt x="4232" y="1991"/>
                    <a:pt x="4229" y="1946"/>
                  </a:cubicBezTo>
                  <a:lnTo>
                    <a:pt x="4229" y="1946"/>
                  </a:lnTo>
                  <a:cubicBezTo>
                    <a:pt x="4244" y="1849"/>
                    <a:pt x="4260" y="1752"/>
                    <a:pt x="4274" y="1652"/>
                  </a:cubicBezTo>
                  <a:cubicBezTo>
                    <a:pt x="4322" y="1283"/>
                    <a:pt x="4060" y="724"/>
                    <a:pt x="3798" y="497"/>
                  </a:cubicBezTo>
                  <a:cubicBezTo>
                    <a:pt x="3529" y="239"/>
                    <a:pt x="3134" y="1"/>
                    <a:pt x="275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85800"/>
              <a:endParaRPr sz="1800">
                <a:solidFill>
                  <a:srgbClr val="000000"/>
                </a:solidFill>
              </a:endParaRPr>
            </a:p>
          </p:txBody>
        </p:sp>
        <p:sp>
          <p:nvSpPr>
            <p:cNvPr id="21" name="Google Shape;28;p2"/>
            <p:cNvSpPr/>
            <p:nvPr/>
          </p:nvSpPr>
          <p:spPr>
            <a:xfrm>
              <a:off x="6756669" y="4314454"/>
              <a:ext cx="73821" cy="56610"/>
            </a:xfrm>
            <a:custGeom>
              <a:avLst/>
              <a:gdLst/>
              <a:ahLst/>
              <a:cxnLst/>
              <a:rect l="l" t="t" r="r" b="b"/>
              <a:pathLst>
                <a:path w="2299" h="1763" extrusionOk="0">
                  <a:moveTo>
                    <a:pt x="1143" y="0"/>
                  </a:moveTo>
                  <a:cubicBezTo>
                    <a:pt x="0" y="0"/>
                    <a:pt x="0" y="1762"/>
                    <a:pt x="1143" y="1762"/>
                  </a:cubicBezTo>
                  <a:cubicBezTo>
                    <a:pt x="2275" y="1762"/>
                    <a:pt x="2298" y="0"/>
                    <a:pt x="114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85800"/>
              <a:endParaRPr sz="1800">
                <a:solidFill>
                  <a:srgbClr val="000000"/>
                </a:solidFill>
              </a:endParaRPr>
            </a:p>
          </p:txBody>
        </p:sp>
        <p:sp>
          <p:nvSpPr>
            <p:cNvPr id="22" name="Google Shape;29;p2"/>
            <p:cNvSpPr/>
            <p:nvPr/>
          </p:nvSpPr>
          <p:spPr>
            <a:xfrm>
              <a:off x="6383519" y="4270463"/>
              <a:ext cx="64670" cy="50124"/>
            </a:xfrm>
            <a:custGeom>
              <a:avLst/>
              <a:gdLst/>
              <a:ahLst/>
              <a:cxnLst/>
              <a:rect l="l" t="t" r="r" b="b"/>
              <a:pathLst>
                <a:path w="2014" h="1561" extrusionOk="0">
                  <a:moveTo>
                    <a:pt x="1001" y="1"/>
                  </a:moveTo>
                  <a:cubicBezTo>
                    <a:pt x="1" y="1"/>
                    <a:pt x="1" y="1561"/>
                    <a:pt x="1001" y="1561"/>
                  </a:cubicBezTo>
                  <a:cubicBezTo>
                    <a:pt x="2013" y="1561"/>
                    <a:pt x="2013" y="1"/>
                    <a:pt x="100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85800"/>
              <a:endParaRPr sz="1800">
                <a:solidFill>
                  <a:srgbClr val="000000"/>
                </a:solidFill>
              </a:endParaRPr>
            </a:p>
          </p:txBody>
        </p:sp>
        <p:sp>
          <p:nvSpPr>
            <p:cNvPr id="23" name="Google Shape;30;p2"/>
            <p:cNvSpPr/>
            <p:nvPr/>
          </p:nvSpPr>
          <p:spPr>
            <a:xfrm>
              <a:off x="6660339" y="4494141"/>
              <a:ext cx="45500" cy="54105"/>
            </a:xfrm>
            <a:custGeom>
              <a:avLst/>
              <a:gdLst/>
              <a:ahLst/>
              <a:cxnLst/>
              <a:rect l="l" t="t" r="r" b="b"/>
              <a:pathLst>
                <a:path w="1417" h="1685" extrusionOk="0">
                  <a:moveTo>
                    <a:pt x="703" y="0"/>
                  </a:moveTo>
                  <a:cubicBezTo>
                    <a:pt x="369" y="0"/>
                    <a:pt x="0" y="310"/>
                    <a:pt x="36" y="679"/>
                  </a:cubicBezTo>
                  <a:cubicBezTo>
                    <a:pt x="60" y="810"/>
                    <a:pt x="72" y="941"/>
                    <a:pt x="72" y="1060"/>
                  </a:cubicBezTo>
                  <a:cubicBezTo>
                    <a:pt x="107" y="1476"/>
                    <a:pt x="411" y="1685"/>
                    <a:pt x="714" y="1685"/>
                  </a:cubicBezTo>
                  <a:cubicBezTo>
                    <a:pt x="1018" y="1685"/>
                    <a:pt x="1322" y="1476"/>
                    <a:pt x="1357" y="1060"/>
                  </a:cubicBezTo>
                  <a:cubicBezTo>
                    <a:pt x="1381" y="929"/>
                    <a:pt x="1393" y="798"/>
                    <a:pt x="1393" y="679"/>
                  </a:cubicBezTo>
                  <a:cubicBezTo>
                    <a:pt x="1417" y="310"/>
                    <a:pt x="1060" y="0"/>
                    <a:pt x="70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85800"/>
              <a:endParaRPr sz="1800">
                <a:solidFill>
                  <a:srgbClr val="000000"/>
                </a:solidFill>
              </a:endParaRPr>
            </a:p>
          </p:txBody>
        </p:sp>
        <p:sp>
          <p:nvSpPr>
            <p:cNvPr id="24" name="Google Shape;31;p2"/>
            <p:cNvSpPr/>
            <p:nvPr/>
          </p:nvSpPr>
          <p:spPr>
            <a:xfrm>
              <a:off x="6482546" y="4564848"/>
              <a:ext cx="117779" cy="91032"/>
            </a:xfrm>
            <a:custGeom>
              <a:avLst/>
              <a:gdLst/>
              <a:ahLst/>
              <a:cxnLst/>
              <a:rect l="l" t="t" r="r" b="b"/>
              <a:pathLst>
                <a:path w="3668" h="2835" extrusionOk="0">
                  <a:moveTo>
                    <a:pt x="1846" y="1"/>
                  </a:moveTo>
                  <a:cubicBezTo>
                    <a:pt x="13" y="1"/>
                    <a:pt x="1" y="2834"/>
                    <a:pt x="1846" y="2834"/>
                  </a:cubicBezTo>
                  <a:cubicBezTo>
                    <a:pt x="3668" y="2834"/>
                    <a:pt x="3668" y="1"/>
                    <a:pt x="184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85800"/>
              <a:endParaRPr sz="1800">
                <a:solidFill>
                  <a:srgbClr val="000000"/>
                </a:solidFill>
              </a:endParaRPr>
            </a:p>
          </p:txBody>
        </p:sp>
        <p:sp>
          <p:nvSpPr>
            <p:cNvPr id="25" name="Google Shape;32;p2"/>
            <p:cNvSpPr/>
            <p:nvPr/>
          </p:nvSpPr>
          <p:spPr>
            <a:xfrm>
              <a:off x="6750183" y="4450921"/>
              <a:ext cx="86793" cy="66949"/>
            </a:xfrm>
            <a:custGeom>
              <a:avLst/>
              <a:gdLst/>
              <a:ahLst/>
              <a:cxnLst/>
              <a:rect l="l" t="t" r="r" b="b"/>
              <a:pathLst>
                <a:path w="2703" h="2085" extrusionOk="0">
                  <a:moveTo>
                    <a:pt x="1345" y="1"/>
                  </a:moveTo>
                  <a:cubicBezTo>
                    <a:pt x="0" y="1"/>
                    <a:pt x="0" y="2084"/>
                    <a:pt x="1345" y="2084"/>
                  </a:cubicBezTo>
                  <a:cubicBezTo>
                    <a:pt x="2691" y="2084"/>
                    <a:pt x="2703" y="1"/>
                    <a:pt x="134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85800"/>
              <a:endParaRPr sz="1800">
                <a:solidFill>
                  <a:srgbClr val="000000"/>
                </a:solidFill>
              </a:endParaRPr>
            </a:p>
          </p:txBody>
        </p:sp>
      </p:grpSp>
      <p:grpSp>
        <p:nvGrpSpPr>
          <p:cNvPr id="26" name="Google Shape;33;p2"/>
          <p:cNvGrpSpPr/>
          <p:nvPr/>
        </p:nvGrpSpPr>
        <p:grpSpPr>
          <a:xfrm>
            <a:off x="7968865" y="3309501"/>
            <a:ext cx="1505790" cy="2024569"/>
            <a:chOff x="7570415" y="3649325"/>
            <a:chExt cx="1505790" cy="2024569"/>
          </a:xfrm>
        </p:grpSpPr>
        <p:sp>
          <p:nvSpPr>
            <p:cNvPr id="27" name="Google Shape;34;p2"/>
            <p:cNvSpPr/>
            <p:nvPr/>
          </p:nvSpPr>
          <p:spPr>
            <a:xfrm>
              <a:off x="7751215" y="3932225"/>
              <a:ext cx="373150" cy="359000"/>
            </a:xfrm>
            <a:custGeom>
              <a:avLst/>
              <a:gdLst/>
              <a:ahLst/>
              <a:cxnLst/>
              <a:rect l="l" t="t" r="r" b="b"/>
              <a:pathLst>
                <a:path w="14926" h="14360" extrusionOk="0">
                  <a:moveTo>
                    <a:pt x="131" y="1"/>
                  </a:moveTo>
                  <a:cubicBezTo>
                    <a:pt x="64" y="1"/>
                    <a:pt x="0" y="70"/>
                    <a:pt x="43" y="150"/>
                  </a:cubicBezTo>
                  <a:cubicBezTo>
                    <a:pt x="951" y="1867"/>
                    <a:pt x="1657" y="3679"/>
                    <a:pt x="2723" y="5310"/>
                  </a:cubicBezTo>
                  <a:cubicBezTo>
                    <a:pt x="3640" y="6708"/>
                    <a:pt x="4709" y="8006"/>
                    <a:pt x="5919" y="9165"/>
                  </a:cubicBezTo>
                  <a:cubicBezTo>
                    <a:pt x="8341" y="11488"/>
                    <a:pt x="11254" y="13259"/>
                    <a:pt x="14433" y="14342"/>
                  </a:cubicBezTo>
                  <a:cubicBezTo>
                    <a:pt x="14468" y="14354"/>
                    <a:pt x="14502" y="14360"/>
                    <a:pt x="14533" y="14360"/>
                  </a:cubicBezTo>
                  <a:cubicBezTo>
                    <a:pt x="14826" y="14360"/>
                    <a:pt x="14925" y="13871"/>
                    <a:pt x="14591" y="13759"/>
                  </a:cubicBezTo>
                  <a:cubicBezTo>
                    <a:pt x="11446" y="12698"/>
                    <a:pt x="8561" y="10933"/>
                    <a:pt x="6180" y="8623"/>
                  </a:cubicBezTo>
                  <a:cubicBezTo>
                    <a:pt x="5011" y="7492"/>
                    <a:pt x="3952" y="6246"/>
                    <a:pt x="3052" y="4892"/>
                  </a:cubicBezTo>
                  <a:cubicBezTo>
                    <a:pt x="2010" y="3333"/>
                    <a:pt x="1259" y="1603"/>
                    <a:pt x="215" y="47"/>
                  </a:cubicBezTo>
                  <a:cubicBezTo>
                    <a:pt x="192" y="14"/>
                    <a:pt x="161" y="1"/>
                    <a:pt x="13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85800"/>
              <a:endParaRPr sz="1800">
                <a:solidFill>
                  <a:srgbClr val="000000"/>
                </a:solidFill>
              </a:endParaRPr>
            </a:p>
          </p:txBody>
        </p:sp>
        <p:sp>
          <p:nvSpPr>
            <p:cNvPr id="28" name="Google Shape;35;p2"/>
            <p:cNvSpPr/>
            <p:nvPr/>
          </p:nvSpPr>
          <p:spPr>
            <a:xfrm>
              <a:off x="7847265" y="3853100"/>
              <a:ext cx="270875" cy="437400"/>
            </a:xfrm>
            <a:custGeom>
              <a:avLst/>
              <a:gdLst/>
              <a:ahLst/>
              <a:cxnLst/>
              <a:rect l="l" t="t" r="r" b="b"/>
              <a:pathLst>
                <a:path w="10835" h="17496" extrusionOk="0">
                  <a:moveTo>
                    <a:pt x="110" y="1"/>
                  </a:moveTo>
                  <a:cubicBezTo>
                    <a:pt x="54" y="1"/>
                    <a:pt x="0" y="45"/>
                    <a:pt x="21" y="115"/>
                  </a:cubicBezTo>
                  <a:cubicBezTo>
                    <a:pt x="529" y="1760"/>
                    <a:pt x="1049" y="3370"/>
                    <a:pt x="1748" y="4946"/>
                  </a:cubicBezTo>
                  <a:cubicBezTo>
                    <a:pt x="2447" y="6533"/>
                    <a:pt x="3218" y="8088"/>
                    <a:pt x="4082" y="9588"/>
                  </a:cubicBezTo>
                  <a:cubicBezTo>
                    <a:pt x="4955" y="11103"/>
                    <a:pt x="5894" y="12590"/>
                    <a:pt x="6935" y="13992"/>
                  </a:cubicBezTo>
                  <a:cubicBezTo>
                    <a:pt x="7419" y="14646"/>
                    <a:pt x="7936" y="15273"/>
                    <a:pt x="8515" y="15849"/>
                  </a:cubicBezTo>
                  <a:cubicBezTo>
                    <a:pt x="9084" y="16413"/>
                    <a:pt x="9718" y="17103"/>
                    <a:pt x="10437" y="17469"/>
                  </a:cubicBezTo>
                  <a:cubicBezTo>
                    <a:pt x="10473" y="17487"/>
                    <a:pt x="10508" y="17495"/>
                    <a:pt x="10541" y="17495"/>
                  </a:cubicBezTo>
                  <a:cubicBezTo>
                    <a:pt x="10713" y="17495"/>
                    <a:pt x="10835" y="17285"/>
                    <a:pt x="10697" y="17133"/>
                  </a:cubicBezTo>
                  <a:cubicBezTo>
                    <a:pt x="10153" y="16530"/>
                    <a:pt x="9457" y="16064"/>
                    <a:pt x="8899" y="15461"/>
                  </a:cubicBezTo>
                  <a:cubicBezTo>
                    <a:pt x="8303" y="14814"/>
                    <a:pt x="7754" y="14115"/>
                    <a:pt x="7237" y="13402"/>
                  </a:cubicBezTo>
                  <a:cubicBezTo>
                    <a:pt x="6264" y="12049"/>
                    <a:pt x="5373" y="10633"/>
                    <a:pt x="4541" y="9188"/>
                  </a:cubicBezTo>
                  <a:cubicBezTo>
                    <a:pt x="2872" y="6283"/>
                    <a:pt x="1378" y="3206"/>
                    <a:pt x="200" y="64"/>
                  </a:cubicBezTo>
                  <a:cubicBezTo>
                    <a:pt x="183" y="20"/>
                    <a:pt x="146" y="1"/>
                    <a:pt x="11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85800"/>
              <a:endParaRPr sz="1800">
                <a:solidFill>
                  <a:srgbClr val="000000"/>
                </a:solidFill>
              </a:endParaRPr>
            </a:p>
          </p:txBody>
        </p:sp>
        <p:sp>
          <p:nvSpPr>
            <p:cNvPr id="29" name="Google Shape;36;p2"/>
            <p:cNvSpPr/>
            <p:nvPr/>
          </p:nvSpPr>
          <p:spPr>
            <a:xfrm>
              <a:off x="7948215" y="3844300"/>
              <a:ext cx="176775" cy="444950"/>
            </a:xfrm>
            <a:custGeom>
              <a:avLst/>
              <a:gdLst/>
              <a:ahLst/>
              <a:cxnLst/>
              <a:rect l="l" t="t" r="r" b="b"/>
              <a:pathLst>
                <a:path w="7071" h="17798" extrusionOk="0">
                  <a:moveTo>
                    <a:pt x="128" y="1"/>
                  </a:moveTo>
                  <a:cubicBezTo>
                    <a:pt x="67" y="1"/>
                    <a:pt x="0" y="53"/>
                    <a:pt x="12" y="131"/>
                  </a:cubicBezTo>
                  <a:cubicBezTo>
                    <a:pt x="471" y="3140"/>
                    <a:pt x="1455" y="6045"/>
                    <a:pt x="2599" y="8851"/>
                  </a:cubicBezTo>
                  <a:cubicBezTo>
                    <a:pt x="3795" y="11781"/>
                    <a:pt x="4960" y="14762"/>
                    <a:pt x="6306" y="17622"/>
                  </a:cubicBezTo>
                  <a:cubicBezTo>
                    <a:pt x="6364" y="17746"/>
                    <a:pt x="6476" y="17798"/>
                    <a:pt x="6592" y="17798"/>
                  </a:cubicBezTo>
                  <a:cubicBezTo>
                    <a:pt x="6821" y="17798"/>
                    <a:pt x="7070" y="17596"/>
                    <a:pt x="6968" y="17341"/>
                  </a:cubicBezTo>
                  <a:cubicBezTo>
                    <a:pt x="4676" y="11640"/>
                    <a:pt x="1266" y="6206"/>
                    <a:pt x="215" y="77"/>
                  </a:cubicBezTo>
                  <a:cubicBezTo>
                    <a:pt x="205" y="23"/>
                    <a:pt x="168" y="1"/>
                    <a:pt x="12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85800"/>
              <a:endParaRPr sz="1800">
                <a:solidFill>
                  <a:srgbClr val="000000"/>
                </a:solidFill>
              </a:endParaRPr>
            </a:p>
          </p:txBody>
        </p:sp>
        <p:sp>
          <p:nvSpPr>
            <p:cNvPr id="30" name="Google Shape;37;p2"/>
            <p:cNvSpPr/>
            <p:nvPr/>
          </p:nvSpPr>
          <p:spPr>
            <a:xfrm>
              <a:off x="8043240" y="3881725"/>
              <a:ext cx="87325" cy="412925"/>
            </a:xfrm>
            <a:custGeom>
              <a:avLst/>
              <a:gdLst/>
              <a:ahLst/>
              <a:cxnLst/>
              <a:rect l="l" t="t" r="r" b="b"/>
              <a:pathLst>
                <a:path w="3493" h="16517" extrusionOk="0">
                  <a:moveTo>
                    <a:pt x="157" y="0"/>
                  </a:moveTo>
                  <a:cubicBezTo>
                    <a:pt x="82" y="0"/>
                    <a:pt x="0" y="65"/>
                    <a:pt x="15" y="163"/>
                  </a:cubicBezTo>
                  <a:cubicBezTo>
                    <a:pt x="422" y="2903"/>
                    <a:pt x="1012" y="5617"/>
                    <a:pt x="1485" y="8348"/>
                  </a:cubicBezTo>
                  <a:cubicBezTo>
                    <a:pt x="1721" y="9708"/>
                    <a:pt x="1961" y="11068"/>
                    <a:pt x="2170" y="12432"/>
                  </a:cubicBezTo>
                  <a:cubicBezTo>
                    <a:pt x="2279" y="13168"/>
                    <a:pt x="2379" y="13905"/>
                    <a:pt x="2472" y="14642"/>
                  </a:cubicBezTo>
                  <a:cubicBezTo>
                    <a:pt x="2540" y="15194"/>
                    <a:pt x="2488" y="15893"/>
                    <a:pt x="2773" y="16379"/>
                  </a:cubicBezTo>
                  <a:cubicBezTo>
                    <a:pt x="2829" y="16474"/>
                    <a:pt x="2917" y="16516"/>
                    <a:pt x="3007" y="16516"/>
                  </a:cubicBezTo>
                  <a:cubicBezTo>
                    <a:pt x="3128" y="16516"/>
                    <a:pt x="3250" y="16440"/>
                    <a:pt x="3297" y="16310"/>
                  </a:cubicBezTo>
                  <a:cubicBezTo>
                    <a:pt x="3492" y="15759"/>
                    <a:pt x="3266" y="14998"/>
                    <a:pt x="3187" y="14426"/>
                  </a:cubicBezTo>
                  <a:cubicBezTo>
                    <a:pt x="3105" y="13809"/>
                    <a:pt x="3006" y="13192"/>
                    <a:pt x="2903" y="12580"/>
                  </a:cubicBezTo>
                  <a:cubicBezTo>
                    <a:pt x="2660" y="11147"/>
                    <a:pt x="2372" y="9729"/>
                    <a:pt x="2053" y="8313"/>
                  </a:cubicBezTo>
                  <a:cubicBezTo>
                    <a:pt x="1440" y="5576"/>
                    <a:pt x="823" y="2842"/>
                    <a:pt x="265" y="94"/>
                  </a:cubicBezTo>
                  <a:cubicBezTo>
                    <a:pt x="251" y="28"/>
                    <a:pt x="205" y="0"/>
                    <a:pt x="15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85800"/>
              <a:endParaRPr sz="1800">
                <a:solidFill>
                  <a:srgbClr val="000000"/>
                </a:solidFill>
              </a:endParaRPr>
            </a:p>
          </p:txBody>
        </p:sp>
        <p:sp>
          <p:nvSpPr>
            <p:cNvPr id="31" name="Google Shape;38;p2"/>
            <p:cNvSpPr/>
            <p:nvPr/>
          </p:nvSpPr>
          <p:spPr>
            <a:xfrm>
              <a:off x="8112815" y="3780675"/>
              <a:ext cx="66050" cy="508650"/>
            </a:xfrm>
            <a:custGeom>
              <a:avLst/>
              <a:gdLst/>
              <a:ahLst/>
              <a:cxnLst/>
              <a:rect l="l" t="t" r="r" b="b"/>
              <a:pathLst>
                <a:path w="2642" h="20346" extrusionOk="0">
                  <a:moveTo>
                    <a:pt x="1869" y="1"/>
                  </a:moveTo>
                  <a:cubicBezTo>
                    <a:pt x="1803" y="1"/>
                    <a:pt x="1739" y="43"/>
                    <a:pt x="1740" y="130"/>
                  </a:cubicBezTo>
                  <a:cubicBezTo>
                    <a:pt x="1830" y="3598"/>
                    <a:pt x="1847" y="7072"/>
                    <a:pt x="1892" y="10540"/>
                  </a:cubicBezTo>
                  <a:cubicBezTo>
                    <a:pt x="1905" y="11406"/>
                    <a:pt x="1895" y="12259"/>
                    <a:pt x="1737" y="13116"/>
                  </a:cubicBezTo>
                  <a:cubicBezTo>
                    <a:pt x="1587" y="13904"/>
                    <a:pt x="1381" y="14682"/>
                    <a:pt x="1196" y="15463"/>
                  </a:cubicBezTo>
                  <a:cubicBezTo>
                    <a:pt x="1000" y="16282"/>
                    <a:pt x="812" y="17101"/>
                    <a:pt x="624" y="17920"/>
                  </a:cubicBezTo>
                  <a:cubicBezTo>
                    <a:pt x="453" y="18653"/>
                    <a:pt x="168" y="19359"/>
                    <a:pt x="27" y="20096"/>
                  </a:cubicBezTo>
                  <a:cubicBezTo>
                    <a:pt x="0" y="20240"/>
                    <a:pt x="105" y="20346"/>
                    <a:pt x="224" y="20346"/>
                  </a:cubicBezTo>
                  <a:cubicBezTo>
                    <a:pt x="272" y="20346"/>
                    <a:pt x="322" y="20329"/>
                    <a:pt x="367" y="20291"/>
                  </a:cubicBezTo>
                  <a:cubicBezTo>
                    <a:pt x="932" y="19815"/>
                    <a:pt x="1093" y="19125"/>
                    <a:pt x="1268" y="18434"/>
                  </a:cubicBezTo>
                  <a:cubicBezTo>
                    <a:pt x="1470" y="17632"/>
                    <a:pt x="1652" y="16823"/>
                    <a:pt x="1833" y="16015"/>
                  </a:cubicBezTo>
                  <a:cubicBezTo>
                    <a:pt x="2207" y="14363"/>
                    <a:pt x="2642" y="12739"/>
                    <a:pt x="2573" y="11033"/>
                  </a:cubicBezTo>
                  <a:cubicBezTo>
                    <a:pt x="2433" y="7394"/>
                    <a:pt x="2159" y="3766"/>
                    <a:pt x="2008" y="130"/>
                  </a:cubicBezTo>
                  <a:cubicBezTo>
                    <a:pt x="2004" y="44"/>
                    <a:pt x="1936" y="1"/>
                    <a:pt x="186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85800"/>
              <a:endParaRPr sz="1800">
                <a:solidFill>
                  <a:srgbClr val="000000"/>
                </a:solidFill>
              </a:endParaRPr>
            </a:p>
          </p:txBody>
        </p:sp>
        <p:sp>
          <p:nvSpPr>
            <p:cNvPr id="32" name="Google Shape;39;p2"/>
            <p:cNvSpPr/>
            <p:nvPr/>
          </p:nvSpPr>
          <p:spPr>
            <a:xfrm>
              <a:off x="8114290" y="3825275"/>
              <a:ext cx="273200" cy="461725"/>
            </a:xfrm>
            <a:custGeom>
              <a:avLst/>
              <a:gdLst/>
              <a:ahLst/>
              <a:cxnLst/>
              <a:rect l="l" t="t" r="r" b="b"/>
              <a:pathLst>
                <a:path w="10928" h="18469" extrusionOk="0">
                  <a:moveTo>
                    <a:pt x="10747" y="0"/>
                  </a:moveTo>
                  <a:cubicBezTo>
                    <a:pt x="10690" y="0"/>
                    <a:pt x="10634" y="34"/>
                    <a:pt x="10614" y="111"/>
                  </a:cubicBezTo>
                  <a:cubicBezTo>
                    <a:pt x="9641" y="3572"/>
                    <a:pt x="8239" y="6850"/>
                    <a:pt x="6262" y="9858"/>
                  </a:cubicBezTo>
                  <a:cubicBezTo>
                    <a:pt x="5269" y="11370"/>
                    <a:pt x="4221" y="12843"/>
                    <a:pt x="3196" y="14333"/>
                  </a:cubicBezTo>
                  <a:cubicBezTo>
                    <a:pt x="2709" y="15036"/>
                    <a:pt x="2250" y="15763"/>
                    <a:pt x="1716" y="16430"/>
                  </a:cubicBezTo>
                  <a:cubicBezTo>
                    <a:pt x="1449" y="16763"/>
                    <a:pt x="1161" y="17088"/>
                    <a:pt x="849" y="17383"/>
                  </a:cubicBezTo>
                  <a:cubicBezTo>
                    <a:pt x="565" y="17647"/>
                    <a:pt x="212" y="17801"/>
                    <a:pt x="57" y="18164"/>
                  </a:cubicBezTo>
                  <a:cubicBezTo>
                    <a:pt x="0" y="18297"/>
                    <a:pt x="60" y="18469"/>
                    <a:pt x="224" y="18469"/>
                  </a:cubicBezTo>
                  <a:cubicBezTo>
                    <a:pt x="226" y="18469"/>
                    <a:pt x="228" y="18469"/>
                    <a:pt x="229" y="18469"/>
                  </a:cubicBezTo>
                  <a:cubicBezTo>
                    <a:pt x="880" y="18456"/>
                    <a:pt x="1496" y="17674"/>
                    <a:pt x="1907" y="17229"/>
                  </a:cubicBezTo>
                  <a:cubicBezTo>
                    <a:pt x="2467" y="16626"/>
                    <a:pt x="2960" y="15958"/>
                    <a:pt x="3429" y="15282"/>
                  </a:cubicBezTo>
                  <a:cubicBezTo>
                    <a:pt x="4546" y="13676"/>
                    <a:pt x="5656" y="12055"/>
                    <a:pt x="6729" y="10418"/>
                  </a:cubicBezTo>
                  <a:cubicBezTo>
                    <a:pt x="8778" y="7296"/>
                    <a:pt x="10312" y="3897"/>
                    <a:pt x="10908" y="193"/>
                  </a:cubicBezTo>
                  <a:cubicBezTo>
                    <a:pt x="10927" y="77"/>
                    <a:pt x="10835" y="0"/>
                    <a:pt x="1074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85800"/>
              <a:endParaRPr sz="1800">
                <a:solidFill>
                  <a:srgbClr val="000000"/>
                </a:solidFill>
              </a:endParaRPr>
            </a:p>
          </p:txBody>
        </p:sp>
        <p:sp>
          <p:nvSpPr>
            <p:cNvPr id="33" name="Google Shape;40;p2"/>
            <p:cNvSpPr/>
            <p:nvPr/>
          </p:nvSpPr>
          <p:spPr>
            <a:xfrm>
              <a:off x="7670915" y="3812550"/>
              <a:ext cx="106925" cy="140400"/>
            </a:xfrm>
            <a:custGeom>
              <a:avLst/>
              <a:gdLst/>
              <a:ahLst/>
              <a:cxnLst/>
              <a:rect l="l" t="t" r="r" b="b"/>
              <a:pathLst>
                <a:path w="4277" h="5616" extrusionOk="0">
                  <a:moveTo>
                    <a:pt x="1939" y="543"/>
                  </a:moveTo>
                  <a:cubicBezTo>
                    <a:pt x="2820" y="543"/>
                    <a:pt x="3388" y="1268"/>
                    <a:pt x="3574" y="2087"/>
                  </a:cubicBezTo>
                  <a:cubicBezTo>
                    <a:pt x="3704" y="2672"/>
                    <a:pt x="3686" y="3286"/>
                    <a:pt x="3536" y="3868"/>
                  </a:cubicBezTo>
                  <a:cubicBezTo>
                    <a:pt x="3432" y="4267"/>
                    <a:pt x="3289" y="4654"/>
                    <a:pt x="3319" y="5048"/>
                  </a:cubicBezTo>
                  <a:lnTo>
                    <a:pt x="3319" y="5048"/>
                  </a:lnTo>
                  <a:cubicBezTo>
                    <a:pt x="3084" y="4971"/>
                    <a:pt x="2837" y="4914"/>
                    <a:pt x="2617" y="4804"/>
                  </a:cubicBezTo>
                  <a:cubicBezTo>
                    <a:pt x="2306" y="4646"/>
                    <a:pt x="2032" y="4430"/>
                    <a:pt x="1792" y="4176"/>
                  </a:cubicBezTo>
                  <a:cubicBezTo>
                    <a:pt x="1556" y="3923"/>
                    <a:pt x="1360" y="3639"/>
                    <a:pt x="1182" y="3344"/>
                  </a:cubicBezTo>
                  <a:cubicBezTo>
                    <a:pt x="987" y="3025"/>
                    <a:pt x="778" y="2690"/>
                    <a:pt x="661" y="2334"/>
                  </a:cubicBezTo>
                  <a:cubicBezTo>
                    <a:pt x="394" y="1521"/>
                    <a:pt x="925" y="623"/>
                    <a:pt x="1803" y="548"/>
                  </a:cubicBezTo>
                  <a:cubicBezTo>
                    <a:pt x="1849" y="545"/>
                    <a:pt x="1894" y="543"/>
                    <a:pt x="1939" y="543"/>
                  </a:cubicBezTo>
                  <a:close/>
                  <a:moveTo>
                    <a:pt x="1952" y="0"/>
                  </a:moveTo>
                  <a:cubicBezTo>
                    <a:pt x="1915" y="0"/>
                    <a:pt x="1877" y="1"/>
                    <a:pt x="1840" y="3"/>
                  </a:cubicBezTo>
                  <a:cubicBezTo>
                    <a:pt x="891" y="55"/>
                    <a:pt x="100" y="819"/>
                    <a:pt x="35" y="1771"/>
                  </a:cubicBezTo>
                  <a:cubicBezTo>
                    <a:pt x="0" y="2299"/>
                    <a:pt x="236" y="2782"/>
                    <a:pt x="483" y="3231"/>
                  </a:cubicBezTo>
                  <a:cubicBezTo>
                    <a:pt x="678" y="3591"/>
                    <a:pt x="894" y="3933"/>
                    <a:pt x="1151" y="4252"/>
                  </a:cubicBezTo>
                  <a:cubicBezTo>
                    <a:pt x="1439" y="4611"/>
                    <a:pt x="1785" y="4930"/>
                    <a:pt x="2186" y="5160"/>
                  </a:cubicBezTo>
                  <a:cubicBezTo>
                    <a:pt x="2497" y="5338"/>
                    <a:pt x="2927" y="5529"/>
                    <a:pt x="3322" y="5529"/>
                  </a:cubicBezTo>
                  <a:cubicBezTo>
                    <a:pt x="3367" y="5529"/>
                    <a:pt x="3412" y="5526"/>
                    <a:pt x="3456" y="5521"/>
                  </a:cubicBezTo>
                  <a:lnTo>
                    <a:pt x="3456" y="5521"/>
                  </a:lnTo>
                  <a:cubicBezTo>
                    <a:pt x="3502" y="5588"/>
                    <a:pt x="3564" y="5616"/>
                    <a:pt x="3628" y="5616"/>
                  </a:cubicBezTo>
                  <a:cubicBezTo>
                    <a:pt x="3784" y="5616"/>
                    <a:pt x="3951" y="5449"/>
                    <a:pt x="3923" y="5266"/>
                  </a:cubicBezTo>
                  <a:cubicBezTo>
                    <a:pt x="3838" y="4666"/>
                    <a:pt x="4132" y="4077"/>
                    <a:pt x="4204" y="3488"/>
                  </a:cubicBezTo>
                  <a:cubicBezTo>
                    <a:pt x="4276" y="2895"/>
                    <a:pt x="4228" y="2275"/>
                    <a:pt x="4043" y="1706"/>
                  </a:cubicBezTo>
                  <a:cubicBezTo>
                    <a:pt x="3739" y="767"/>
                    <a:pt x="2975" y="0"/>
                    <a:pt x="195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85800"/>
              <a:endParaRPr sz="1800">
                <a:solidFill>
                  <a:srgbClr val="000000"/>
                </a:solidFill>
              </a:endParaRPr>
            </a:p>
          </p:txBody>
        </p:sp>
        <p:sp>
          <p:nvSpPr>
            <p:cNvPr id="34" name="Google Shape;41;p2"/>
            <p:cNvSpPr/>
            <p:nvPr/>
          </p:nvSpPr>
          <p:spPr>
            <a:xfrm>
              <a:off x="7733840" y="3914225"/>
              <a:ext cx="38925" cy="40125"/>
            </a:xfrm>
            <a:custGeom>
              <a:avLst/>
              <a:gdLst/>
              <a:ahLst/>
              <a:cxnLst/>
              <a:rect l="l" t="t" r="r" b="b"/>
              <a:pathLst>
                <a:path w="1557" h="1605" extrusionOk="0">
                  <a:moveTo>
                    <a:pt x="926" y="487"/>
                  </a:moveTo>
                  <a:cubicBezTo>
                    <a:pt x="926" y="487"/>
                    <a:pt x="926" y="487"/>
                    <a:pt x="926" y="487"/>
                  </a:cubicBezTo>
                  <a:lnTo>
                    <a:pt x="926" y="487"/>
                  </a:lnTo>
                  <a:cubicBezTo>
                    <a:pt x="926" y="487"/>
                    <a:pt x="926" y="487"/>
                    <a:pt x="926" y="487"/>
                  </a:cubicBezTo>
                  <a:close/>
                  <a:moveTo>
                    <a:pt x="1190" y="500"/>
                  </a:moveTo>
                  <a:cubicBezTo>
                    <a:pt x="1189" y="506"/>
                    <a:pt x="1189" y="511"/>
                    <a:pt x="1188" y="517"/>
                  </a:cubicBezTo>
                  <a:lnTo>
                    <a:pt x="1188" y="517"/>
                  </a:lnTo>
                  <a:cubicBezTo>
                    <a:pt x="1188" y="511"/>
                    <a:pt x="1189" y="506"/>
                    <a:pt x="1190" y="500"/>
                  </a:cubicBezTo>
                  <a:close/>
                  <a:moveTo>
                    <a:pt x="1107" y="619"/>
                  </a:moveTo>
                  <a:lnTo>
                    <a:pt x="1107" y="619"/>
                  </a:lnTo>
                  <a:cubicBezTo>
                    <a:pt x="1107" y="619"/>
                    <a:pt x="1107" y="619"/>
                    <a:pt x="1107" y="619"/>
                  </a:cubicBezTo>
                  <a:lnTo>
                    <a:pt x="1107" y="619"/>
                  </a:lnTo>
                  <a:cubicBezTo>
                    <a:pt x="1107" y="619"/>
                    <a:pt x="1107" y="619"/>
                    <a:pt x="1107" y="619"/>
                  </a:cubicBezTo>
                  <a:lnTo>
                    <a:pt x="1107" y="619"/>
                  </a:lnTo>
                  <a:cubicBezTo>
                    <a:pt x="1107" y="619"/>
                    <a:pt x="1107" y="619"/>
                    <a:pt x="1106" y="619"/>
                  </a:cubicBezTo>
                  <a:lnTo>
                    <a:pt x="1106" y="619"/>
                  </a:lnTo>
                  <a:cubicBezTo>
                    <a:pt x="1107" y="619"/>
                    <a:pt x="1107" y="619"/>
                    <a:pt x="1107" y="619"/>
                  </a:cubicBezTo>
                  <a:close/>
                  <a:moveTo>
                    <a:pt x="483" y="965"/>
                  </a:moveTo>
                  <a:cubicBezTo>
                    <a:pt x="489" y="971"/>
                    <a:pt x="495" y="976"/>
                    <a:pt x="501" y="981"/>
                  </a:cubicBezTo>
                  <a:lnTo>
                    <a:pt x="501" y="981"/>
                  </a:lnTo>
                  <a:cubicBezTo>
                    <a:pt x="501" y="982"/>
                    <a:pt x="501" y="982"/>
                    <a:pt x="501" y="982"/>
                  </a:cubicBezTo>
                  <a:cubicBezTo>
                    <a:pt x="500" y="982"/>
                    <a:pt x="495" y="977"/>
                    <a:pt x="483" y="965"/>
                  </a:cubicBezTo>
                  <a:close/>
                  <a:moveTo>
                    <a:pt x="652" y="1133"/>
                  </a:moveTo>
                  <a:cubicBezTo>
                    <a:pt x="653" y="1133"/>
                    <a:pt x="656" y="1136"/>
                    <a:pt x="660" y="1139"/>
                  </a:cubicBezTo>
                  <a:lnTo>
                    <a:pt x="660" y="1139"/>
                  </a:lnTo>
                  <a:cubicBezTo>
                    <a:pt x="662" y="1142"/>
                    <a:pt x="663" y="1145"/>
                    <a:pt x="666" y="1147"/>
                  </a:cubicBezTo>
                  <a:lnTo>
                    <a:pt x="666" y="1147"/>
                  </a:lnTo>
                  <a:cubicBezTo>
                    <a:pt x="655" y="1137"/>
                    <a:pt x="652" y="1133"/>
                    <a:pt x="652" y="1133"/>
                  </a:cubicBezTo>
                  <a:close/>
                  <a:moveTo>
                    <a:pt x="1080" y="0"/>
                  </a:moveTo>
                  <a:cubicBezTo>
                    <a:pt x="1033" y="0"/>
                    <a:pt x="985" y="8"/>
                    <a:pt x="937" y="24"/>
                  </a:cubicBezTo>
                  <a:cubicBezTo>
                    <a:pt x="758" y="83"/>
                    <a:pt x="634" y="217"/>
                    <a:pt x="583" y="386"/>
                  </a:cubicBezTo>
                  <a:lnTo>
                    <a:pt x="583" y="386"/>
                  </a:lnTo>
                  <a:cubicBezTo>
                    <a:pt x="524" y="361"/>
                    <a:pt x="463" y="346"/>
                    <a:pt x="401" y="346"/>
                  </a:cubicBezTo>
                  <a:cubicBezTo>
                    <a:pt x="360" y="346"/>
                    <a:pt x="320" y="353"/>
                    <a:pt x="279" y="367"/>
                  </a:cubicBezTo>
                  <a:cubicBezTo>
                    <a:pt x="124" y="418"/>
                    <a:pt x="1" y="558"/>
                    <a:pt x="5" y="726"/>
                  </a:cubicBezTo>
                  <a:cubicBezTo>
                    <a:pt x="8" y="867"/>
                    <a:pt x="91" y="973"/>
                    <a:pt x="176" y="1072"/>
                  </a:cubicBezTo>
                  <a:cubicBezTo>
                    <a:pt x="282" y="1196"/>
                    <a:pt x="423" y="1302"/>
                    <a:pt x="567" y="1374"/>
                  </a:cubicBezTo>
                  <a:cubicBezTo>
                    <a:pt x="676" y="1428"/>
                    <a:pt x="786" y="1449"/>
                    <a:pt x="905" y="1463"/>
                  </a:cubicBezTo>
                  <a:cubicBezTo>
                    <a:pt x="918" y="1465"/>
                    <a:pt x="932" y="1465"/>
                    <a:pt x="946" y="1465"/>
                  </a:cubicBezTo>
                  <a:cubicBezTo>
                    <a:pt x="973" y="1465"/>
                    <a:pt x="1001" y="1462"/>
                    <a:pt x="1029" y="1456"/>
                  </a:cubicBezTo>
                  <a:lnTo>
                    <a:pt x="1029" y="1456"/>
                  </a:lnTo>
                  <a:cubicBezTo>
                    <a:pt x="1033" y="1468"/>
                    <a:pt x="1038" y="1479"/>
                    <a:pt x="1043" y="1490"/>
                  </a:cubicBezTo>
                  <a:cubicBezTo>
                    <a:pt x="1077" y="1567"/>
                    <a:pt x="1174" y="1605"/>
                    <a:pt x="1255" y="1605"/>
                  </a:cubicBezTo>
                  <a:cubicBezTo>
                    <a:pt x="1265" y="1605"/>
                    <a:pt x="1274" y="1604"/>
                    <a:pt x="1283" y="1603"/>
                  </a:cubicBezTo>
                  <a:cubicBezTo>
                    <a:pt x="1382" y="1589"/>
                    <a:pt x="1444" y="1525"/>
                    <a:pt x="1478" y="1432"/>
                  </a:cubicBezTo>
                  <a:cubicBezTo>
                    <a:pt x="1495" y="1391"/>
                    <a:pt x="1509" y="1357"/>
                    <a:pt x="1516" y="1312"/>
                  </a:cubicBezTo>
                  <a:cubicBezTo>
                    <a:pt x="1526" y="1271"/>
                    <a:pt x="1533" y="1230"/>
                    <a:pt x="1539" y="1186"/>
                  </a:cubicBezTo>
                  <a:cubicBezTo>
                    <a:pt x="1557" y="1079"/>
                    <a:pt x="1550" y="973"/>
                    <a:pt x="1547" y="863"/>
                  </a:cubicBezTo>
                  <a:cubicBezTo>
                    <a:pt x="1547" y="778"/>
                    <a:pt x="1543" y="688"/>
                    <a:pt x="1543" y="599"/>
                  </a:cubicBezTo>
                  <a:cubicBezTo>
                    <a:pt x="1539" y="511"/>
                    <a:pt x="1547" y="411"/>
                    <a:pt x="1516" y="322"/>
                  </a:cubicBezTo>
                  <a:cubicBezTo>
                    <a:pt x="1452" y="129"/>
                    <a:pt x="1276" y="0"/>
                    <a:pt x="108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85800"/>
              <a:endParaRPr sz="1800">
                <a:solidFill>
                  <a:srgbClr val="000000"/>
                </a:solidFill>
              </a:endParaRPr>
            </a:p>
          </p:txBody>
        </p:sp>
        <p:sp>
          <p:nvSpPr>
            <p:cNvPr id="35" name="Google Shape;42;p2"/>
            <p:cNvSpPr/>
            <p:nvPr/>
          </p:nvSpPr>
          <p:spPr>
            <a:xfrm>
              <a:off x="7570415" y="3898725"/>
              <a:ext cx="106925" cy="140400"/>
            </a:xfrm>
            <a:custGeom>
              <a:avLst/>
              <a:gdLst/>
              <a:ahLst/>
              <a:cxnLst/>
              <a:rect l="l" t="t" r="r" b="b"/>
              <a:pathLst>
                <a:path w="4277" h="5616" extrusionOk="0">
                  <a:moveTo>
                    <a:pt x="1938" y="542"/>
                  </a:moveTo>
                  <a:cubicBezTo>
                    <a:pt x="2821" y="542"/>
                    <a:pt x="3392" y="1267"/>
                    <a:pt x="3574" y="2086"/>
                  </a:cubicBezTo>
                  <a:cubicBezTo>
                    <a:pt x="3708" y="2672"/>
                    <a:pt x="3688" y="3286"/>
                    <a:pt x="3537" y="3868"/>
                  </a:cubicBezTo>
                  <a:cubicBezTo>
                    <a:pt x="3434" y="4266"/>
                    <a:pt x="3289" y="4654"/>
                    <a:pt x="3321" y="5047"/>
                  </a:cubicBezTo>
                  <a:lnTo>
                    <a:pt x="3321" y="5047"/>
                  </a:lnTo>
                  <a:cubicBezTo>
                    <a:pt x="3087" y="4970"/>
                    <a:pt x="2841" y="4914"/>
                    <a:pt x="2622" y="4803"/>
                  </a:cubicBezTo>
                  <a:cubicBezTo>
                    <a:pt x="2307" y="4646"/>
                    <a:pt x="2033" y="4430"/>
                    <a:pt x="1797" y="4176"/>
                  </a:cubicBezTo>
                  <a:cubicBezTo>
                    <a:pt x="1556" y="3923"/>
                    <a:pt x="1362" y="3639"/>
                    <a:pt x="1183" y="3343"/>
                  </a:cubicBezTo>
                  <a:cubicBezTo>
                    <a:pt x="987" y="3025"/>
                    <a:pt x="782" y="2690"/>
                    <a:pt x="663" y="2333"/>
                  </a:cubicBezTo>
                  <a:cubicBezTo>
                    <a:pt x="395" y="1521"/>
                    <a:pt x="926" y="623"/>
                    <a:pt x="1803" y="548"/>
                  </a:cubicBezTo>
                  <a:cubicBezTo>
                    <a:pt x="1849" y="544"/>
                    <a:pt x="1894" y="542"/>
                    <a:pt x="1938" y="542"/>
                  </a:cubicBezTo>
                  <a:close/>
                  <a:moveTo>
                    <a:pt x="1954" y="0"/>
                  </a:moveTo>
                  <a:cubicBezTo>
                    <a:pt x="1916" y="0"/>
                    <a:pt x="1879" y="1"/>
                    <a:pt x="1841" y="3"/>
                  </a:cubicBezTo>
                  <a:cubicBezTo>
                    <a:pt x="895" y="54"/>
                    <a:pt x="100" y="819"/>
                    <a:pt x="35" y="1771"/>
                  </a:cubicBezTo>
                  <a:cubicBezTo>
                    <a:pt x="1" y="2295"/>
                    <a:pt x="241" y="2782"/>
                    <a:pt x="484" y="3231"/>
                  </a:cubicBezTo>
                  <a:cubicBezTo>
                    <a:pt x="683" y="3590"/>
                    <a:pt x="899" y="3933"/>
                    <a:pt x="1152" y="4252"/>
                  </a:cubicBezTo>
                  <a:cubicBezTo>
                    <a:pt x="1440" y="4611"/>
                    <a:pt x="1786" y="4930"/>
                    <a:pt x="2187" y="5160"/>
                  </a:cubicBezTo>
                  <a:cubicBezTo>
                    <a:pt x="2498" y="5337"/>
                    <a:pt x="2927" y="5528"/>
                    <a:pt x="3322" y="5528"/>
                  </a:cubicBezTo>
                  <a:cubicBezTo>
                    <a:pt x="3368" y="5528"/>
                    <a:pt x="3414" y="5526"/>
                    <a:pt x="3459" y="5520"/>
                  </a:cubicBezTo>
                  <a:lnTo>
                    <a:pt x="3459" y="5520"/>
                  </a:lnTo>
                  <a:cubicBezTo>
                    <a:pt x="3505" y="5587"/>
                    <a:pt x="3567" y="5616"/>
                    <a:pt x="3631" y="5616"/>
                  </a:cubicBezTo>
                  <a:cubicBezTo>
                    <a:pt x="3786" y="5616"/>
                    <a:pt x="3952" y="5449"/>
                    <a:pt x="3927" y="5266"/>
                  </a:cubicBezTo>
                  <a:cubicBezTo>
                    <a:pt x="3838" y="4667"/>
                    <a:pt x="4133" y="4077"/>
                    <a:pt x="4205" y="3487"/>
                  </a:cubicBezTo>
                  <a:cubicBezTo>
                    <a:pt x="4277" y="2895"/>
                    <a:pt x="4229" y="2274"/>
                    <a:pt x="4044" y="1706"/>
                  </a:cubicBezTo>
                  <a:cubicBezTo>
                    <a:pt x="3740" y="764"/>
                    <a:pt x="2976" y="0"/>
                    <a:pt x="195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85800"/>
              <a:endParaRPr sz="1800">
                <a:solidFill>
                  <a:srgbClr val="000000"/>
                </a:solidFill>
              </a:endParaRPr>
            </a:p>
          </p:txBody>
        </p:sp>
        <p:sp>
          <p:nvSpPr>
            <p:cNvPr id="36" name="Google Shape;43;p2"/>
            <p:cNvSpPr/>
            <p:nvPr/>
          </p:nvSpPr>
          <p:spPr>
            <a:xfrm>
              <a:off x="7633390" y="4000400"/>
              <a:ext cx="38925" cy="40150"/>
            </a:xfrm>
            <a:custGeom>
              <a:avLst/>
              <a:gdLst/>
              <a:ahLst/>
              <a:cxnLst/>
              <a:rect l="l" t="t" r="r" b="b"/>
              <a:pathLst>
                <a:path w="1557" h="1606" extrusionOk="0">
                  <a:moveTo>
                    <a:pt x="929" y="462"/>
                  </a:moveTo>
                  <a:lnTo>
                    <a:pt x="929" y="462"/>
                  </a:lnTo>
                  <a:cubicBezTo>
                    <a:pt x="930" y="473"/>
                    <a:pt x="932" y="484"/>
                    <a:pt x="933" y="496"/>
                  </a:cubicBezTo>
                  <a:lnTo>
                    <a:pt x="933" y="496"/>
                  </a:lnTo>
                  <a:cubicBezTo>
                    <a:pt x="931" y="484"/>
                    <a:pt x="930" y="473"/>
                    <a:pt x="929" y="462"/>
                  </a:cubicBezTo>
                  <a:close/>
                  <a:moveTo>
                    <a:pt x="1189" y="500"/>
                  </a:moveTo>
                  <a:lnTo>
                    <a:pt x="1189" y="500"/>
                  </a:lnTo>
                  <a:cubicBezTo>
                    <a:pt x="1188" y="508"/>
                    <a:pt x="1187" y="517"/>
                    <a:pt x="1186" y="525"/>
                  </a:cubicBezTo>
                  <a:lnTo>
                    <a:pt x="1186" y="525"/>
                  </a:lnTo>
                  <a:cubicBezTo>
                    <a:pt x="1187" y="517"/>
                    <a:pt x="1188" y="509"/>
                    <a:pt x="1189" y="500"/>
                  </a:cubicBezTo>
                  <a:close/>
                  <a:moveTo>
                    <a:pt x="538" y="633"/>
                  </a:moveTo>
                  <a:cubicBezTo>
                    <a:pt x="541" y="639"/>
                    <a:pt x="544" y="645"/>
                    <a:pt x="546" y="650"/>
                  </a:cubicBezTo>
                  <a:lnTo>
                    <a:pt x="546" y="650"/>
                  </a:lnTo>
                  <a:cubicBezTo>
                    <a:pt x="542" y="646"/>
                    <a:pt x="540" y="640"/>
                    <a:pt x="538" y="633"/>
                  </a:cubicBezTo>
                  <a:close/>
                  <a:moveTo>
                    <a:pt x="481" y="964"/>
                  </a:moveTo>
                  <a:cubicBezTo>
                    <a:pt x="487" y="970"/>
                    <a:pt x="493" y="975"/>
                    <a:pt x="499" y="980"/>
                  </a:cubicBezTo>
                  <a:lnTo>
                    <a:pt x="499" y="980"/>
                  </a:lnTo>
                  <a:cubicBezTo>
                    <a:pt x="500" y="981"/>
                    <a:pt x="500" y="981"/>
                    <a:pt x="499" y="981"/>
                  </a:cubicBezTo>
                  <a:cubicBezTo>
                    <a:pt x="499" y="981"/>
                    <a:pt x="493" y="977"/>
                    <a:pt x="481" y="964"/>
                  </a:cubicBezTo>
                  <a:close/>
                  <a:moveTo>
                    <a:pt x="1079" y="0"/>
                  </a:moveTo>
                  <a:cubicBezTo>
                    <a:pt x="1032" y="0"/>
                    <a:pt x="983" y="8"/>
                    <a:pt x="935" y="24"/>
                  </a:cubicBezTo>
                  <a:cubicBezTo>
                    <a:pt x="757" y="80"/>
                    <a:pt x="633" y="216"/>
                    <a:pt x="582" y="385"/>
                  </a:cubicBezTo>
                  <a:lnTo>
                    <a:pt x="582" y="385"/>
                  </a:lnTo>
                  <a:cubicBezTo>
                    <a:pt x="523" y="361"/>
                    <a:pt x="462" y="346"/>
                    <a:pt x="400" y="346"/>
                  </a:cubicBezTo>
                  <a:cubicBezTo>
                    <a:pt x="359" y="346"/>
                    <a:pt x="319" y="352"/>
                    <a:pt x="277" y="366"/>
                  </a:cubicBezTo>
                  <a:cubicBezTo>
                    <a:pt x="124" y="418"/>
                    <a:pt x="0" y="558"/>
                    <a:pt x="4" y="726"/>
                  </a:cubicBezTo>
                  <a:cubicBezTo>
                    <a:pt x="10" y="867"/>
                    <a:pt x="89" y="973"/>
                    <a:pt x="179" y="1072"/>
                  </a:cubicBezTo>
                  <a:cubicBezTo>
                    <a:pt x="285" y="1196"/>
                    <a:pt x="421" y="1302"/>
                    <a:pt x="565" y="1373"/>
                  </a:cubicBezTo>
                  <a:cubicBezTo>
                    <a:pt x="679" y="1428"/>
                    <a:pt x="785" y="1449"/>
                    <a:pt x="905" y="1463"/>
                  </a:cubicBezTo>
                  <a:cubicBezTo>
                    <a:pt x="918" y="1465"/>
                    <a:pt x="931" y="1465"/>
                    <a:pt x="945" y="1465"/>
                  </a:cubicBezTo>
                  <a:cubicBezTo>
                    <a:pt x="972" y="1465"/>
                    <a:pt x="1001" y="1462"/>
                    <a:pt x="1029" y="1456"/>
                  </a:cubicBezTo>
                  <a:lnTo>
                    <a:pt x="1029" y="1456"/>
                  </a:lnTo>
                  <a:cubicBezTo>
                    <a:pt x="1035" y="1467"/>
                    <a:pt x="1040" y="1479"/>
                    <a:pt x="1045" y="1490"/>
                  </a:cubicBezTo>
                  <a:cubicBezTo>
                    <a:pt x="1079" y="1567"/>
                    <a:pt x="1173" y="1605"/>
                    <a:pt x="1254" y="1605"/>
                  </a:cubicBezTo>
                  <a:cubicBezTo>
                    <a:pt x="1264" y="1605"/>
                    <a:pt x="1273" y="1605"/>
                    <a:pt x="1281" y="1604"/>
                  </a:cubicBezTo>
                  <a:cubicBezTo>
                    <a:pt x="1381" y="1590"/>
                    <a:pt x="1443" y="1525"/>
                    <a:pt x="1480" y="1432"/>
                  </a:cubicBezTo>
                  <a:cubicBezTo>
                    <a:pt x="1498" y="1391"/>
                    <a:pt x="1511" y="1357"/>
                    <a:pt x="1518" y="1312"/>
                  </a:cubicBezTo>
                  <a:cubicBezTo>
                    <a:pt x="1525" y="1271"/>
                    <a:pt x="1531" y="1229"/>
                    <a:pt x="1539" y="1185"/>
                  </a:cubicBezTo>
                  <a:cubicBezTo>
                    <a:pt x="1556" y="1079"/>
                    <a:pt x="1549" y="973"/>
                    <a:pt x="1549" y="863"/>
                  </a:cubicBezTo>
                  <a:cubicBezTo>
                    <a:pt x="1545" y="777"/>
                    <a:pt x="1542" y="688"/>
                    <a:pt x="1542" y="600"/>
                  </a:cubicBezTo>
                  <a:cubicBezTo>
                    <a:pt x="1542" y="507"/>
                    <a:pt x="1545" y="411"/>
                    <a:pt x="1515" y="322"/>
                  </a:cubicBezTo>
                  <a:cubicBezTo>
                    <a:pt x="1451" y="129"/>
                    <a:pt x="1274" y="0"/>
                    <a:pt x="107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85800"/>
              <a:endParaRPr sz="1800">
                <a:solidFill>
                  <a:srgbClr val="000000"/>
                </a:solidFill>
              </a:endParaRPr>
            </a:p>
          </p:txBody>
        </p:sp>
        <p:sp>
          <p:nvSpPr>
            <p:cNvPr id="37" name="Google Shape;44;p2"/>
            <p:cNvSpPr/>
            <p:nvPr/>
          </p:nvSpPr>
          <p:spPr>
            <a:xfrm>
              <a:off x="7759990" y="3730050"/>
              <a:ext cx="106925" cy="140425"/>
            </a:xfrm>
            <a:custGeom>
              <a:avLst/>
              <a:gdLst/>
              <a:ahLst/>
              <a:cxnLst/>
              <a:rect l="l" t="t" r="r" b="b"/>
              <a:pathLst>
                <a:path w="4277" h="5617" extrusionOk="0">
                  <a:moveTo>
                    <a:pt x="1939" y="543"/>
                  </a:moveTo>
                  <a:cubicBezTo>
                    <a:pt x="2821" y="543"/>
                    <a:pt x="3388" y="1268"/>
                    <a:pt x="3574" y="2087"/>
                  </a:cubicBezTo>
                  <a:cubicBezTo>
                    <a:pt x="3704" y="2673"/>
                    <a:pt x="3687" y="3290"/>
                    <a:pt x="3536" y="3869"/>
                  </a:cubicBezTo>
                  <a:cubicBezTo>
                    <a:pt x="3433" y="4267"/>
                    <a:pt x="3288" y="4654"/>
                    <a:pt x="3319" y="5048"/>
                  </a:cubicBezTo>
                  <a:lnTo>
                    <a:pt x="3319" y="5048"/>
                  </a:lnTo>
                  <a:cubicBezTo>
                    <a:pt x="3084" y="4971"/>
                    <a:pt x="2837" y="4915"/>
                    <a:pt x="2618" y="4804"/>
                  </a:cubicBezTo>
                  <a:cubicBezTo>
                    <a:pt x="2306" y="4647"/>
                    <a:pt x="2032" y="4431"/>
                    <a:pt x="1792" y="4177"/>
                  </a:cubicBezTo>
                  <a:cubicBezTo>
                    <a:pt x="1556" y="3923"/>
                    <a:pt x="1360" y="3639"/>
                    <a:pt x="1183" y="3344"/>
                  </a:cubicBezTo>
                  <a:cubicBezTo>
                    <a:pt x="987" y="3026"/>
                    <a:pt x="778" y="2690"/>
                    <a:pt x="661" y="2334"/>
                  </a:cubicBezTo>
                  <a:cubicBezTo>
                    <a:pt x="394" y="1522"/>
                    <a:pt x="925" y="624"/>
                    <a:pt x="1803" y="548"/>
                  </a:cubicBezTo>
                  <a:cubicBezTo>
                    <a:pt x="1849" y="545"/>
                    <a:pt x="1894" y="543"/>
                    <a:pt x="1939" y="543"/>
                  </a:cubicBezTo>
                  <a:close/>
                  <a:moveTo>
                    <a:pt x="1953" y="1"/>
                  </a:moveTo>
                  <a:cubicBezTo>
                    <a:pt x="1916" y="1"/>
                    <a:pt x="1878" y="2"/>
                    <a:pt x="1840" y="4"/>
                  </a:cubicBezTo>
                  <a:cubicBezTo>
                    <a:pt x="891" y="55"/>
                    <a:pt x="100" y="819"/>
                    <a:pt x="35" y="1772"/>
                  </a:cubicBezTo>
                  <a:cubicBezTo>
                    <a:pt x="0" y="2299"/>
                    <a:pt x="237" y="2783"/>
                    <a:pt x="484" y="3232"/>
                  </a:cubicBezTo>
                  <a:cubicBezTo>
                    <a:pt x="678" y="3591"/>
                    <a:pt x="895" y="3934"/>
                    <a:pt x="1151" y="4252"/>
                  </a:cubicBezTo>
                  <a:cubicBezTo>
                    <a:pt x="1439" y="4612"/>
                    <a:pt x="1785" y="4930"/>
                    <a:pt x="2187" y="5161"/>
                  </a:cubicBezTo>
                  <a:cubicBezTo>
                    <a:pt x="2498" y="5338"/>
                    <a:pt x="2927" y="5529"/>
                    <a:pt x="3321" y="5529"/>
                  </a:cubicBezTo>
                  <a:cubicBezTo>
                    <a:pt x="3367" y="5529"/>
                    <a:pt x="3411" y="5526"/>
                    <a:pt x="3456" y="5521"/>
                  </a:cubicBezTo>
                  <a:lnTo>
                    <a:pt x="3456" y="5521"/>
                  </a:lnTo>
                  <a:cubicBezTo>
                    <a:pt x="3502" y="5588"/>
                    <a:pt x="3564" y="5616"/>
                    <a:pt x="3628" y="5616"/>
                  </a:cubicBezTo>
                  <a:cubicBezTo>
                    <a:pt x="3784" y="5616"/>
                    <a:pt x="3951" y="5450"/>
                    <a:pt x="3923" y="5267"/>
                  </a:cubicBezTo>
                  <a:cubicBezTo>
                    <a:pt x="3838" y="4667"/>
                    <a:pt x="4132" y="4078"/>
                    <a:pt x="4205" y="3488"/>
                  </a:cubicBezTo>
                  <a:cubicBezTo>
                    <a:pt x="4276" y="2895"/>
                    <a:pt x="4228" y="2275"/>
                    <a:pt x="4043" y="1707"/>
                  </a:cubicBezTo>
                  <a:cubicBezTo>
                    <a:pt x="3739" y="767"/>
                    <a:pt x="2975" y="1"/>
                    <a:pt x="195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85800"/>
              <a:endParaRPr sz="1800">
                <a:solidFill>
                  <a:srgbClr val="000000"/>
                </a:solidFill>
              </a:endParaRPr>
            </a:p>
          </p:txBody>
        </p:sp>
        <p:sp>
          <p:nvSpPr>
            <p:cNvPr id="38" name="Google Shape;45;p2"/>
            <p:cNvSpPr/>
            <p:nvPr/>
          </p:nvSpPr>
          <p:spPr>
            <a:xfrm>
              <a:off x="7822940" y="3831750"/>
              <a:ext cx="38900" cy="40125"/>
            </a:xfrm>
            <a:custGeom>
              <a:avLst/>
              <a:gdLst/>
              <a:ahLst/>
              <a:cxnLst/>
              <a:rect l="l" t="t" r="r" b="b"/>
              <a:pathLst>
                <a:path w="1556" h="1605" extrusionOk="0">
                  <a:moveTo>
                    <a:pt x="1190" y="500"/>
                  </a:moveTo>
                  <a:cubicBezTo>
                    <a:pt x="1189" y="504"/>
                    <a:pt x="1189" y="508"/>
                    <a:pt x="1188" y="512"/>
                  </a:cubicBezTo>
                  <a:lnTo>
                    <a:pt x="1188" y="512"/>
                  </a:lnTo>
                  <a:cubicBezTo>
                    <a:pt x="1188" y="508"/>
                    <a:pt x="1189" y="504"/>
                    <a:pt x="1190" y="500"/>
                  </a:cubicBezTo>
                  <a:close/>
                  <a:moveTo>
                    <a:pt x="1196" y="517"/>
                  </a:moveTo>
                  <a:cubicBezTo>
                    <a:pt x="1194" y="522"/>
                    <a:pt x="1192" y="528"/>
                    <a:pt x="1190" y="533"/>
                  </a:cubicBezTo>
                  <a:lnTo>
                    <a:pt x="1190" y="533"/>
                  </a:lnTo>
                  <a:cubicBezTo>
                    <a:pt x="1192" y="528"/>
                    <a:pt x="1194" y="522"/>
                    <a:pt x="1196" y="517"/>
                  </a:cubicBezTo>
                  <a:close/>
                  <a:moveTo>
                    <a:pt x="1106" y="619"/>
                  </a:moveTo>
                  <a:cubicBezTo>
                    <a:pt x="1107" y="619"/>
                    <a:pt x="1107" y="619"/>
                    <a:pt x="1107" y="619"/>
                  </a:cubicBezTo>
                  <a:lnTo>
                    <a:pt x="1107" y="619"/>
                  </a:lnTo>
                  <a:cubicBezTo>
                    <a:pt x="1107" y="619"/>
                    <a:pt x="1107" y="619"/>
                    <a:pt x="1107" y="619"/>
                  </a:cubicBezTo>
                  <a:lnTo>
                    <a:pt x="1107" y="619"/>
                  </a:lnTo>
                  <a:cubicBezTo>
                    <a:pt x="1106" y="619"/>
                    <a:pt x="1106" y="619"/>
                    <a:pt x="1105" y="619"/>
                  </a:cubicBezTo>
                  <a:lnTo>
                    <a:pt x="1105" y="619"/>
                  </a:lnTo>
                  <a:cubicBezTo>
                    <a:pt x="1106" y="619"/>
                    <a:pt x="1106" y="619"/>
                    <a:pt x="1106" y="619"/>
                  </a:cubicBezTo>
                  <a:close/>
                  <a:moveTo>
                    <a:pt x="482" y="964"/>
                  </a:moveTo>
                  <a:cubicBezTo>
                    <a:pt x="487" y="970"/>
                    <a:pt x="493" y="975"/>
                    <a:pt x="500" y="980"/>
                  </a:cubicBezTo>
                  <a:lnTo>
                    <a:pt x="500" y="980"/>
                  </a:lnTo>
                  <a:cubicBezTo>
                    <a:pt x="500" y="981"/>
                    <a:pt x="500" y="981"/>
                    <a:pt x="500" y="981"/>
                  </a:cubicBezTo>
                  <a:cubicBezTo>
                    <a:pt x="499" y="981"/>
                    <a:pt x="494" y="977"/>
                    <a:pt x="482" y="964"/>
                  </a:cubicBezTo>
                  <a:close/>
                  <a:moveTo>
                    <a:pt x="652" y="1134"/>
                  </a:moveTo>
                  <a:cubicBezTo>
                    <a:pt x="652" y="1134"/>
                    <a:pt x="657" y="1138"/>
                    <a:pt x="662" y="1143"/>
                  </a:cubicBezTo>
                  <a:lnTo>
                    <a:pt x="662" y="1143"/>
                  </a:lnTo>
                  <a:cubicBezTo>
                    <a:pt x="665" y="1147"/>
                    <a:pt x="668" y="1150"/>
                    <a:pt x="671" y="1153"/>
                  </a:cubicBezTo>
                  <a:lnTo>
                    <a:pt x="671" y="1153"/>
                  </a:lnTo>
                  <a:cubicBezTo>
                    <a:pt x="656" y="1139"/>
                    <a:pt x="651" y="1134"/>
                    <a:pt x="652" y="1134"/>
                  </a:cubicBezTo>
                  <a:close/>
                  <a:moveTo>
                    <a:pt x="1080" y="0"/>
                  </a:moveTo>
                  <a:cubicBezTo>
                    <a:pt x="1033" y="0"/>
                    <a:pt x="984" y="8"/>
                    <a:pt x="936" y="24"/>
                  </a:cubicBezTo>
                  <a:cubicBezTo>
                    <a:pt x="758" y="83"/>
                    <a:pt x="634" y="217"/>
                    <a:pt x="582" y="385"/>
                  </a:cubicBezTo>
                  <a:lnTo>
                    <a:pt x="582" y="385"/>
                  </a:lnTo>
                  <a:cubicBezTo>
                    <a:pt x="523" y="360"/>
                    <a:pt x="462" y="345"/>
                    <a:pt x="400" y="345"/>
                  </a:cubicBezTo>
                  <a:cubicBezTo>
                    <a:pt x="359" y="345"/>
                    <a:pt x="319" y="352"/>
                    <a:pt x="278" y="366"/>
                  </a:cubicBezTo>
                  <a:cubicBezTo>
                    <a:pt x="124" y="418"/>
                    <a:pt x="1" y="558"/>
                    <a:pt x="4" y="726"/>
                  </a:cubicBezTo>
                  <a:cubicBezTo>
                    <a:pt x="7" y="867"/>
                    <a:pt x="90" y="973"/>
                    <a:pt x="175" y="1075"/>
                  </a:cubicBezTo>
                  <a:cubicBezTo>
                    <a:pt x="281" y="1199"/>
                    <a:pt x="422" y="1302"/>
                    <a:pt x="566" y="1373"/>
                  </a:cubicBezTo>
                  <a:cubicBezTo>
                    <a:pt x="676" y="1428"/>
                    <a:pt x="785" y="1449"/>
                    <a:pt x="905" y="1463"/>
                  </a:cubicBezTo>
                  <a:cubicBezTo>
                    <a:pt x="918" y="1464"/>
                    <a:pt x="931" y="1465"/>
                    <a:pt x="944" y="1465"/>
                  </a:cubicBezTo>
                  <a:cubicBezTo>
                    <a:pt x="971" y="1465"/>
                    <a:pt x="1000" y="1462"/>
                    <a:pt x="1028" y="1456"/>
                  </a:cubicBezTo>
                  <a:lnTo>
                    <a:pt x="1028" y="1456"/>
                  </a:lnTo>
                  <a:cubicBezTo>
                    <a:pt x="1033" y="1467"/>
                    <a:pt x="1037" y="1479"/>
                    <a:pt x="1042" y="1490"/>
                  </a:cubicBezTo>
                  <a:cubicBezTo>
                    <a:pt x="1076" y="1566"/>
                    <a:pt x="1172" y="1604"/>
                    <a:pt x="1253" y="1604"/>
                  </a:cubicBezTo>
                  <a:cubicBezTo>
                    <a:pt x="1263" y="1604"/>
                    <a:pt x="1273" y="1604"/>
                    <a:pt x="1282" y="1603"/>
                  </a:cubicBezTo>
                  <a:cubicBezTo>
                    <a:pt x="1381" y="1589"/>
                    <a:pt x="1443" y="1524"/>
                    <a:pt x="1478" y="1432"/>
                  </a:cubicBezTo>
                  <a:cubicBezTo>
                    <a:pt x="1494" y="1390"/>
                    <a:pt x="1508" y="1356"/>
                    <a:pt x="1515" y="1311"/>
                  </a:cubicBezTo>
                  <a:cubicBezTo>
                    <a:pt x="1522" y="1270"/>
                    <a:pt x="1532" y="1229"/>
                    <a:pt x="1539" y="1188"/>
                  </a:cubicBezTo>
                  <a:cubicBezTo>
                    <a:pt x="1556" y="1079"/>
                    <a:pt x="1549" y="973"/>
                    <a:pt x="1546" y="862"/>
                  </a:cubicBezTo>
                  <a:cubicBezTo>
                    <a:pt x="1546" y="777"/>
                    <a:pt x="1543" y="688"/>
                    <a:pt x="1543" y="603"/>
                  </a:cubicBezTo>
                  <a:cubicBezTo>
                    <a:pt x="1539" y="510"/>
                    <a:pt x="1546" y="410"/>
                    <a:pt x="1515" y="321"/>
                  </a:cubicBezTo>
                  <a:cubicBezTo>
                    <a:pt x="1452" y="128"/>
                    <a:pt x="1275" y="0"/>
                    <a:pt x="108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85800"/>
              <a:endParaRPr sz="1800">
                <a:solidFill>
                  <a:srgbClr val="000000"/>
                </a:solidFill>
              </a:endParaRPr>
            </a:p>
          </p:txBody>
        </p:sp>
        <p:sp>
          <p:nvSpPr>
            <p:cNvPr id="39" name="Google Shape;46;p2"/>
            <p:cNvSpPr/>
            <p:nvPr/>
          </p:nvSpPr>
          <p:spPr>
            <a:xfrm>
              <a:off x="7875115" y="3707450"/>
              <a:ext cx="108450" cy="148525"/>
            </a:xfrm>
            <a:custGeom>
              <a:avLst/>
              <a:gdLst/>
              <a:ahLst/>
              <a:cxnLst/>
              <a:rect l="l" t="t" r="r" b="b"/>
              <a:pathLst>
                <a:path w="4338" h="5941" extrusionOk="0">
                  <a:moveTo>
                    <a:pt x="2235" y="541"/>
                  </a:moveTo>
                  <a:cubicBezTo>
                    <a:pt x="2312" y="541"/>
                    <a:pt x="2391" y="548"/>
                    <a:pt x="2470" y="562"/>
                  </a:cubicBezTo>
                  <a:cubicBezTo>
                    <a:pt x="3495" y="744"/>
                    <a:pt x="3848" y="1761"/>
                    <a:pt x="3759" y="2686"/>
                  </a:cubicBezTo>
                  <a:cubicBezTo>
                    <a:pt x="3708" y="3244"/>
                    <a:pt x="3526" y="3783"/>
                    <a:pt x="3242" y="4262"/>
                  </a:cubicBezTo>
                  <a:cubicBezTo>
                    <a:pt x="3039" y="4605"/>
                    <a:pt x="2815" y="4931"/>
                    <a:pt x="2744" y="5305"/>
                  </a:cubicBezTo>
                  <a:lnTo>
                    <a:pt x="2744" y="5305"/>
                  </a:lnTo>
                  <a:cubicBezTo>
                    <a:pt x="2529" y="5165"/>
                    <a:pt x="2294" y="5046"/>
                    <a:pt x="2097" y="4886"/>
                  </a:cubicBezTo>
                  <a:cubicBezTo>
                    <a:pt x="1782" y="4629"/>
                    <a:pt x="1515" y="4321"/>
                    <a:pt x="1303" y="3974"/>
                  </a:cubicBezTo>
                  <a:cubicBezTo>
                    <a:pt x="919" y="3347"/>
                    <a:pt x="583" y="2480"/>
                    <a:pt x="784" y="1743"/>
                  </a:cubicBezTo>
                  <a:cubicBezTo>
                    <a:pt x="966" y="1082"/>
                    <a:pt x="1545" y="541"/>
                    <a:pt x="2235" y="541"/>
                  </a:cubicBezTo>
                  <a:close/>
                  <a:moveTo>
                    <a:pt x="2246" y="1"/>
                  </a:moveTo>
                  <a:cubicBezTo>
                    <a:pt x="1463" y="1"/>
                    <a:pt x="744" y="484"/>
                    <a:pt x="405" y="1213"/>
                  </a:cubicBezTo>
                  <a:cubicBezTo>
                    <a:pt x="0" y="2072"/>
                    <a:pt x="216" y="3029"/>
                    <a:pt x="617" y="3851"/>
                  </a:cubicBezTo>
                  <a:cubicBezTo>
                    <a:pt x="846" y="4321"/>
                    <a:pt x="1169" y="4752"/>
                    <a:pt x="1556" y="5102"/>
                  </a:cubicBezTo>
                  <a:cubicBezTo>
                    <a:pt x="1868" y="5382"/>
                    <a:pt x="2306" y="5730"/>
                    <a:pt x="2749" y="5794"/>
                  </a:cubicBezTo>
                  <a:lnTo>
                    <a:pt x="2749" y="5794"/>
                  </a:lnTo>
                  <a:cubicBezTo>
                    <a:pt x="2784" y="5897"/>
                    <a:pt x="2866" y="5940"/>
                    <a:pt x="2955" y="5940"/>
                  </a:cubicBezTo>
                  <a:cubicBezTo>
                    <a:pt x="3095" y="5940"/>
                    <a:pt x="3251" y="5832"/>
                    <a:pt x="3269" y="5674"/>
                  </a:cubicBezTo>
                  <a:cubicBezTo>
                    <a:pt x="3341" y="5094"/>
                    <a:pt x="3759" y="4626"/>
                    <a:pt x="3982" y="4101"/>
                  </a:cubicBezTo>
                  <a:cubicBezTo>
                    <a:pt x="4211" y="3557"/>
                    <a:pt x="4338" y="2961"/>
                    <a:pt x="4331" y="2368"/>
                  </a:cubicBezTo>
                  <a:cubicBezTo>
                    <a:pt x="4314" y="1312"/>
                    <a:pt x="3745" y="284"/>
                    <a:pt x="2652" y="45"/>
                  </a:cubicBezTo>
                  <a:cubicBezTo>
                    <a:pt x="2516" y="15"/>
                    <a:pt x="2380" y="1"/>
                    <a:pt x="224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85800"/>
              <a:endParaRPr sz="1800">
                <a:solidFill>
                  <a:srgbClr val="000000"/>
                </a:solidFill>
              </a:endParaRPr>
            </a:p>
          </p:txBody>
        </p:sp>
        <p:sp>
          <p:nvSpPr>
            <p:cNvPr id="40" name="Google Shape;47;p2"/>
            <p:cNvSpPr/>
            <p:nvPr/>
          </p:nvSpPr>
          <p:spPr>
            <a:xfrm>
              <a:off x="7925540" y="3817850"/>
              <a:ext cx="39950" cy="40450"/>
            </a:xfrm>
            <a:custGeom>
              <a:avLst/>
              <a:gdLst/>
              <a:ahLst/>
              <a:cxnLst/>
              <a:rect l="l" t="t" r="r" b="b"/>
              <a:pathLst>
                <a:path w="1598" h="1618" extrusionOk="0">
                  <a:moveTo>
                    <a:pt x="330" y="689"/>
                  </a:moveTo>
                  <a:lnTo>
                    <a:pt x="330" y="689"/>
                  </a:lnTo>
                  <a:cubicBezTo>
                    <a:pt x="331" y="690"/>
                    <a:pt x="332" y="690"/>
                    <a:pt x="333" y="691"/>
                  </a:cubicBezTo>
                  <a:lnTo>
                    <a:pt x="333" y="691"/>
                  </a:lnTo>
                  <a:cubicBezTo>
                    <a:pt x="335" y="692"/>
                    <a:pt x="336" y="694"/>
                    <a:pt x="338" y="695"/>
                  </a:cubicBezTo>
                  <a:lnTo>
                    <a:pt x="338" y="695"/>
                  </a:lnTo>
                  <a:cubicBezTo>
                    <a:pt x="335" y="693"/>
                    <a:pt x="333" y="691"/>
                    <a:pt x="330" y="689"/>
                  </a:cubicBezTo>
                  <a:close/>
                  <a:moveTo>
                    <a:pt x="341" y="699"/>
                  </a:moveTo>
                  <a:cubicBezTo>
                    <a:pt x="341" y="699"/>
                    <a:pt x="341" y="699"/>
                    <a:pt x="342" y="699"/>
                  </a:cubicBezTo>
                  <a:lnTo>
                    <a:pt x="342" y="699"/>
                  </a:lnTo>
                  <a:cubicBezTo>
                    <a:pt x="342" y="699"/>
                    <a:pt x="342" y="699"/>
                    <a:pt x="342" y="699"/>
                  </a:cubicBezTo>
                  <a:lnTo>
                    <a:pt x="342" y="699"/>
                  </a:lnTo>
                  <a:cubicBezTo>
                    <a:pt x="342" y="699"/>
                    <a:pt x="341" y="699"/>
                    <a:pt x="341" y="699"/>
                  </a:cubicBezTo>
                  <a:close/>
                  <a:moveTo>
                    <a:pt x="344" y="699"/>
                  </a:moveTo>
                  <a:lnTo>
                    <a:pt x="344" y="699"/>
                  </a:lnTo>
                  <a:cubicBezTo>
                    <a:pt x="346" y="700"/>
                    <a:pt x="348" y="700"/>
                    <a:pt x="349" y="700"/>
                  </a:cubicBezTo>
                  <a:lnTo>
                    <a:pt x="349" y="700"/>
                  </a:lnTo>
                  <a:cubicBezTo>
                    <a:pt x="349" y="700"/>
                    <a:pt x="350" y="700"/>
                    <a:pt x="350" y="700"/>
                  </a:cubicBezTo>
                  <a:lnTo>
                    <a:pt x="350" y="700"/>
                  </a:lnTo>
                  <a:cubicBezTo>
                    <a:pt x="348" y="700"/>
                    <a:pt x="346" y="700"/>
                    <a:pt x="345" y="700"/>
                  </a:cubicBezTo>
                  <a:lnTo>
                    <a:pt x="345" y="700"/>
                  </a:lnTo>
                  <a:cubicBezTo>
                    <a:pt x="345" y="700"/>
                    <a:pt x="344" y="700"/>
                    <a:pt x="344" y="699"/>
                  </a:cubicBezTo>
                  <a:close/>
                  <a:moveTo>
                    <a:pt x="1136" y="0"/>
                  </a:moveTo>
                  <a:cubicBezTo>
                    <a:pt x="1098" y="0"/>
                    <a:pt x="1058" y="4"/>
                    <a:pt x="1019" y="11"/>
                  </a:cubicBezTo>
                  <a:cubicBezTo>
                    <a:pt x="870" y="35"/>
                    <a:pt x="750" y="130"/>
                    <a:pt x="672" y="253"/>
                  </a:cubicBezTo>
                  <a:lnTo>
                    <a:pt x="672" y="253"/>
                  </a:lnTo>
                  <a:cubicBezTo>
                    <a:pt x="589" y="192"/>
                    <a:pt x="497" y="157"/>
                    <a:pt x="395" y="157"/>
                  </a:cubicBezTo>
                  <a:cubicBezTo>
                    <a:pt x="368" y="157"/>
                    <a:pt x="341" y="160"/>
                    <a:pt x="313" y="164"/>
                  </a:cubicBezTo>
                  <a:cubicBezTo>
                    <a:pt x="165" y="189"/>
                    <a:pt x="39" y="316"/>
                    <a:pt x="22" y="466"/>
                  </a:cubicBezTo>
                  <a:cubicBezTo>
                    <a:pt x="1" y="596"/>
                    <a:pt x="49" y="710"/>
                    <a:pt x="108" y="822"/>
                  </a:cubicBezTo>
                  <a:cubicBezTo>
                    <a:pt x="176" y="966"/>
                    <a:pt x="282" y="1104"/>
                    <a:pt x="402" y="1210"/>
                  </a:cubicBezTo>
                  <a:cubicBezTo>
                    <a:pt x="491" y="1285"/>
                    <a:pt x="587" y="1333"/>
                    <a:pt x="697" y="1377"/>
                  </a:cubicBezTo>
                  <a:cubicBezTo>
                    <a:pt x="735" y="1393"/>
                    <a:pt x="778" y="1401"/>
                    <a:pt x="820" y="1404"/>
                  </a:cubicBezTo>
                  <a:lnTo>
                    <a:pt x="820" y="1404"/>
                  </a:lnTo>
                  <a:cubicBezTo>
                    <a:pt x="822" y="1417"/>
                    <a:pt x="825" y="1430"/>
                    <a:pt x="827" y="1443"/>
                  </a:cubicBezTo>
                  <a:cubicBezTo>
                    <a:pt x="843" y="1550"/>
                    <a:pt x="956" y="1618"/>
                    <a:pt x="1064" y="1618"/>
                  </a:cubicBezTo>
                  <a:cubicBezTo>
                    <a:pt x="1126" y="1618"/>
                    <a:pt x="1186" y="1596"/>
                    <a:pt x="1225" y="1546"/>
                  </a:cubicBezTo>
                  <a:cubicBezTo>
                    <a:pt x="1259" y="1505"/>
                    <a:pt x="1296" y="1464"/>
                    <a:pt x="1321" y="1412"/>
                  </a:cubicBezTo>
                  <a:cubicBezTo>
                    <a:pt x="1341" y="1371"/>
                    <a:pt x="1358" y="1333"/>
                    <a:pt x="1375" y="1292"/>
                  </a:cubicBezTo>
                  <a:cubicBezTo>
                    <a:pt x="1424" y="1189"/>
                    <a:pt x="1447" y="1083"/>
                    <a:pt x="1478" y="974"/>
                  </a:cubicBezTo>
                  <a:cubicBezTo>
                    <a:pt x="1498" y="888"/>
                    <a:pt x="1519" y="798"/>
                    <a:pt x="1539" y="713"/>
                  </a:cubicBezTo>
                  <a:cubicBezTo>
                    <a:pt x="1571" y="607"/>
                    <a:pt x="1598" y="501"/>
                    <a:pt x="1581" y="387"/>
                  </a:cubicBezTo>
                  <a:cubicBezTo>
                    <a:pt x="1563" y="254"/>
                    <a:pt x="1492" y="134"/>
                    <a:pt x="1372" y="62"/>
                  </a:cubicBezTo>
                  <a:cubicBezTo>
                    <a:pt x="1297" y="17"/>
                    <a:pt x="1218" y="0"/>
                    <a:pt x="113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85800"/>
              <a:endParaRPr sz="1800">
                <a:solidFill>
                  <a:srgbClr val="000000"/>
                </a:solidFill>
              </a:endParaRPr>
            </a:p>
          </p:txBody>
        </p:sp>
        <p:sp>
          <p:nvSpPr>
            <p:cNvPr id="41" name="Google Shape;48;p2"/>
            <p:cNvSpPr/>
            <p:nvPr/>
          </p:nvSpPr>
          <p:spPr>
            <a:xfrm>
              <a:off x="7974815" y="3742875"/>
              <a:ext cx="112250" cy="148850"/>
            </a:xfrm>
            <a:custGeom>
              <a:avLst/>
              <a:gdLst/>
              <a:ahLst/>
              <a:cxnLst/>
              <a:rect l="l" t="t" r="r" b="b"/>
              <a:pathLst>
                <a:path w="4490" h="5954" extrusionOk="0">
                  <a:moveTo>
                    <a:pt x="2174" y="551"/>
                  </a:moveTo>
                  <a:cubicBezTo>
                    <a:pt x="2502" y="551"/>
                    <a:pt x="2835" y="660"/>
                    <a:pt x="3118" y="878"/>
                  </a:cubicBezTo>
                  <a:cubicBezTo>
                    <a:pt x="3790" y="1400"/>
                    <a:pt x="3900" y="2293"/>
                    <a:pt x="3852" y="3089"/>
                  </a:cubicBezTo>
                  <a:cubicBezTo>
                    <a:pt x="3824" y="3558"/>
                    <a:pt x="3704" y="4027"/>
                    <a:pt x="3498" y="4449"/>
                  </a:cubicBezTo>
                  <a:cubicBezTo>
                    <a:pt x="3362" y="4729"/>
                    <a:pt x="3151" y="4974"/>
                    <a:pt x="2977" y="5235"/>
                  </a:cubicBezTo>
                  <a:lnTo>
                    <a:pt x="2977" y="5235"/>
                  </a:lnTo>
                  <a:cubicBezTo>
                    <a:pt x="2834" y="5017"/>
                    <a:pt x="2624" y="4845"/>
                    <a:pt x="2409" y="4681"/>
                  </a:cubicBezTo>
                  <a:cubicBezTo>
                    <a:pt x="2046" y="4408"/>
                    <a:pt x="1700" y="4137"/>
                    <a:pt x="1415" y="3777"/>
                  </a:cubicBezTo>
                  <a:cubicBezTo>
                    <a:pt x="846" y="3057"/>
                    <a:pt x="422" y="1988"/>
                    <a:pt x="1011" y="1156"/>
                  </a:cubicBezTo>
                  <a:cubicBezTo>
                    <a:pt x="1297" y="752"/>
                    <a:pt x="1731" y="551"/>
                    <a:pt x="2174" y="551"/>
                  </a:cubicBezTo>
                  <a:close/>
                  <a:moveTo>
                    <a:pt x="2151" y="0"/>
                  </a:moveTo>
                  <a:cubicBezTo>
                    <a:pt x="1781" y="0"/>
                    <a:pt x="1411" y="104"/>
                    <a:pt x="1086" y="331"/>
                  </a:cubicBezTo>
                  <a:cubicBezTo>
                    <a:pt x="185" y="960"/>
                    <a:pt x="0" y="2091"/>
                    <a:pt x="381" y="3078"/>
                  </a:cubicBezTo>
                  <a:cubicBezTo>
                    <a:pt x="604" y="3657"/>
                    <a:pt x="949" y="4185"/>
                    <a:pt x="1392" y="4620"/>
                  </a:cubicBezTo>
                  <a:cubicBezTo>
                    <a:pt x="1809" y="5028"/>
                    <a:pt x="2354" y="5295"/>
                    <a:pt x="2642" y="5820"/>
                  </a:cubicBezTo>
                  <a:cubicBezTo>
                    <a:pt x="2694" y="5914"/>
                    <a:pt x="2775" y="5953"/>
                    <a:pt x="2857" y="5953"/>
                  </a:cubicBezTo>
                  <a:cubicBezTo>
                    <a:pt x="2989" y="5953"/>
                    <a:pt x="3123" y="5850"/>
                    <a:pt x="3141" y="5705"/>
                  </a:cubicBezTo>
                  <a:lnTo>
                    <a:pt x="3141" y="5705"/>
                  </a:lnTo>
                  <a:cubicBezTo>
                    <a:pt x="3482" y="5506"/>
                    <a:pt x="3732" y="5108"/>
                    <a:pt x="3909" y="4781"/>
                  </a:cubicBezTo>
                  <a:cubicBezTo>
                    <a:pt x="4146" y="4339"/>
                    <a:pt x="4297" y="3856"/>
                    <a:pt x="4366" y="3359"/>
                  </a:cubicBezTo>
                  <a:cubicBezTo>
                    <a:pt x="4489" y="2437"/>
                    <a:pt x="4376" y="1368"/>
                    <a:pt x="3701" y="673"/>
                  </a:cubicBezTo>
                  <a:cubicBezTo>
                    <a:pt x="3291" y="247"/>
                    <a:pt x="2721" y="0"/>
                    <a:pt x="215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85800"/>
              <a:endParaRPr sz="1800">
                <a:solidFill>
                  <a:srgbClr val="000000"/>
                </a:solidFill>
              </a:endParaRPr>
            </a:p>
          </p:txBody>
        </p:sp>
        <p:sp>
          <p:nvSpPr>
            <p:cNvPr id="42" name="Google Shape;49;p2"/>
            <p:cNvSpPr/>
            <p:nvPr/>
          </p:nvSpPr>
          <p:spPr>
            <a:xfrm>
              <a:off x="8022790" y="3853125"/>
              <a:ext cx="40350" cy="41275"/>
            </a:xfrm>
            <a:custGeom>
              <a:avLst/>
              <a:gdLst/>
              <a:ahLst/>
              <a:cxnLst/>
              <a:rect l="l" t="t" r="r" b="b"/>
              <a:pathLst>
                <a:path w="1614" h="1651" extrusionOk="0">
                  <a:moveTo>
                    <a:pt x="494" y="734"/>
                  </a:moveTo>
                  <a:cubicBezTo>
                    <a:pt x="494" y="734"/>
                    <a:pt x="494" y="734"/>
                    <a:pt x="495" y="734"/>
                  </a:cubicBezTo>
                  <a:lnTo>
                    <a:pt x="495" y="734"/>
                  </a:lnTo>
                  <a:cubicBezTo>
                    <a:pt x="495" y="734"/>
                    <a:pt x="495" y="734"/>
                    <a:pt x="495" y="734"/>
                  </a:cubicBezTo>
                  <a:lnTo>
                    <a:pt x="495" y="734"/>
                  </a:lnTo>
                  <a:cubicBezTo>
                    <a:pt x="494" y="734"/>
                    <a:pt x="494" y="734"/>
                    <a:pt x="494" y="734"/>
                  </a:cubicBezTo>
                  <a:close/>
                  <a:moveTo>
                    <a:pt x="1235" y="1"/>
                  </a:moveTo>
                  <a:cubicBezTo>
                    <a:pt x="1063" y="1"/>
                    <a:pt x="946" y="98"/>
                    <a:pt x="867" y="229"/>
                  </a:cubicBezTo>
                  <a:lnTo>
                    <a:pt x="867" y="229"/>
                  </a:lnTo>
                  <a:cubicBezTo>
                    <a:pt x="784" y="168"/>
                    <a:pt x="685" y="129"/>
                    <a:pt x="576" y="121"/>
                  </a:cubicBezTo>
                  <a:cubicBezTo>
                    <a:pt x="564" y="120"/>
                    <a:pt x="552" y="120"/>
                    <a:pt x="540" y="120"/>
                  </a:cubicBezTo>
                  <a:cubicBezTo>
                    <a:pt x="330" y="120"/>
                    <a:pt x="127" y="262"/>
                    <a:pt x="72" y="464"/>
                  </a:cubicBezTo>
                  <a:cubicBezTo>
                    <a:pt x="0" y="714"/>
                    <a:pt x="181" y="902"/>
                    <a:pt x="315" y="1087"/>
                  </a:cubicBezTo>
                  <a:cubicBezTo>
                    <a:pt x="377" y="1169"/>
                    <a:pt x="439" y="1255"/>
                    <a:pt x="500" y="1340"/>
                  </a:cubicBezTo>
                  <a:cubicBezTo>
                    <a:pt x="586" y="1451"/>
                    <a:pt x="695" y="1549"/>
                    <a:pt x="815" y="1618"/>
                  </a:cubicBezTo>
                  <a:cubicBezTo>
                    <a:pt x="854" y="1640"/>
                    <a:pt x="894" y="1650"/>
                    <a:pt x="932" y="1650"/>
                  </a:cubicBezTo>
                  <a:cubicBezTo>
                    <a:pt x="1078" y="1650"/>
                    <a:pt x="1203" y="1508"/>
                    <a:pt x="1165" y="1351"/>
                  </a:cubicBezTo>
                  <a:cubicBezTo>
                    <a:pt x="1165" y="1350"/>
                    <a:pt x="1164" y="1349"/>
                    <a:pt x="1164" y="1347"/>
                  </a:cubicBezTo>
                  <a:lnTo>
                    <a:pt x="1164" y="1347"/>
                  </a:lnTo>
                  <a:cubicBezTo>
                    <a:pt x="1203" y="1329"/>
                    <a:pt x="1239" y="1304"/>
                    <a:pt x="1268" y="1279"/>
                  </a:cubicBezTo>
                  <a:cubicBezTo>
                    <a:pt x="1337" y="1220"/>
                    <a:pt x="1402" y="1142"/>
                    <a:pt x="1446" y="1067"/>
                  </a:cubicBezTo>
                  <a:cubicBezTo>
                    <a:pt x="1538" y="905"/>
                    <a:pt x="1583" y="727"/>
                    <a:pt x="1604" y="546"/>
                  </a:cubicBezTo>
                  <a:cubicBezTo>
                    <a:pt x="1614" y="456"/>
                    <a:pt x="1614" y="361"/>
                    <a:pt x="1593" y="271"/>
                  </a:cubicBezTo>
                  <a:cubicBezTo>
                    <a:pt x="1552" y="114"/>
                    <a:pt x="1402" y="1"/>
                    <a:pt x="1240" y="1"/>
                  </a:cubicBezTo>
                  <a:cubicBezTo>
                    <a:pt x="1239" y="1"/>
                    <a:pt x="1237" y="1"/>
                    <a:pt x="123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85800"/>
              <a:endParaRPr sz="1800">
                <a:solidFill>
                  <a:srgbClr val="000000"/>
                </a:solidFill>
              </a:endParaRPr>
            </a:p>
          </p:txBody>
        </p:sp>
        <p:sp>
          <p:nvSpPr>
            <p:cNvPr id="43" name="Google Shape;50;p2"/>
            <p:cNvSpPr/>
            <p:nvPr/>
          </p:nvSpPr>
          <p:spPr>
            <a:xfrm>
              <a:off x="8087365" y="3649325"/>
              <a:ext cx="112250" cy="148800"/>
            </a:xfrm>
            <a:custGeom>
              <a:avLst/>
              <a:gdLst/>
              <a:ahLst/>
              <a:cxnLst/>
              <a:rect l="l" t="t" r="r" b="b"/>
              <a:pathLst>
                <a:path w="4490" h="5952" extrusionOk="0">
                  <a:moveTo>
                    <a:pt x="2173" y="550"/>
                  </a:moveTo>
                  <a:cubicBezTo>
                    <a:pt x="2501" y="550"/>
                    <a:pt x="2833" y="659"/>
                    <a:pt x="3115" y="879"/>
                  </a:cubicBezTo>
                  <a:cubicBezTo>
                    <a:pt x="3790" y="1400"/>
                    <a:pt x="3900" y="2291"/>
                    <a:pt x="3852" y="3089"/>
                  </a:cubicBezTo>
                  <a:cubicBezTo>
                    <a:pt x="3821" y="3555"/>
                    <a:pt x="3704" y="4027"/>
                    <a:pt x="3498" y="4449"/>
                  </a:cubicBezTo>
                  <a:cubicBezTo>
                    <a:pt x="3360" y="4727"/>
                    <a:pt x="3148" y="4973"/>
                    <a:pt x="2975" y="5234"/>
                  </a:cubicBezTo>
                  <a:lnTo>
                    <a:pt x="2975" y="5234"/>
                  </a:lnTo>
                  <a:cubicBezTo>
                    <a:pt x="2831" y="5015"/>
                    <a:pt x="2621" y="4843"/>
                    <a:pt x="2406" y="4682"/>
                  </a:cubicBezTo>
                  <a:cubicBezTo>
                    <a:pt x="2046" y="4408"/>
                    <a:pt x="1697" y="4138"/>
                    <a:pt x="1416" y="3777"/>
                  </a:cubicBezTo>
                  <a:cubicBezTo>
                    <a:pt x="846" y="3055"/>
                    <a:pt x="422" y="1989"/>
                    <a:pt x="1008" y="1157"/>
                  </a:cubicBezTo>
                  <a:cubicBezTo>
                    <a:pt x="1294" y="752"/>
                    <a:pt x="1729" y="550"/>
                    <a:pt x="2173" y="550"/>
                  </a:cubicBezTo>
                  <a:close/>
                  <a:moveTo>
                    <a:pt x="2151" y="0"/>
                  </a:moveTo>
                  <a:cubicBezTo>
                    <a:pt x="1780" y="0"/>
                    <a:pt x="1411" y="104"/>
                    <a:pt x="1087" y="331"/>
                  </a:cubicBezTo>
                  <a:cubicBezTo>
                    <a:pt x="182" y="961"/>
                    <a:pt x="0" y="2088"/>
                    <a:pt x="381" y="3078"/>
                  </a:cubicBezTo>
                  <a:cubicBezTo>
                    <a:pt x="604" y="3654"/>
                    <a:pt x="949" y="4185"/>
                    <a:pt x="1392" y="4617"/>
                  </a:cubicBezTo>
                  <a:cubicBezTo>
                    <a:pt x="1806" y="5025"/>
                    <a:pt x="2355" y="5295"/>
                    <a:pt x="2642" y="5816"/>
                  </a:cubicBezTo>
                  <a:cubicBezTo>
                    <a:pt x="2694" y="5911"/>
                    <a:pt x="2775" y="5951"/>
                    <a:pt x="2858" y="5951"/>
                  </a:cubicBezTo>
                  <a:cubicBezTo>
                    <a:pt x="2989" y="5951"/>
                    <a:pt x="3123" y="5849"/>
                    <a:pt x="3141" y="5705"/>
                  </a:cubicBezTo>
                  <a:lnTo>
                    <a:pt x="3141" y="5705"/>
                  </a:lnTo>
                  <a:cubicBezTo>
                    <a:pt x="3482" y="5506"/>
                    <a:pt x="3732" y="5109"/>
                    <a:pt x="3910" y="4781"/>
                  </a:cubicBezTo>
                  <a:cubicBezTo>
                    <a:pt x="4146" y="4340"/>
                    <a:pt x="4297" y="3856"/>
                    <a:pt x="4362" y="3360"/>
                  </a:cubicBezTo>
                  <a:cubicBezTo>
                    <a:pt x="4489" y="2435"/>
                    <a:pt x="4376" y="1369"/>
                    <a:pt x="3701" y="670"/>
                  </a:cubicBezTo>
                  <a:cubicBezTo>
                    <a:pt x="3292" y="246"/>
                    <a:pt x="2720" y="0"/>
                    <a:pt x="215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85800"/>
              <a:endParaRPr sz="1800">
                <a:solidFill>
                  <a:srgbClr val="000000"/>
                </a:solidFill>
              </a:endParaRPr>
            </a:p>
          </p:txBody>
        </p:sp>
        <p:sp>
          <p:nvSpPr>
            <p:cNvPr id="44" name="Google Shape;51;p2"/>
            <p:cNvSpPr/>
            <p:nvPr/>
          </p:nvSpPr>
          <p:spPr>
            <a:xfrm>
              <a:off x="8135340" y="3759525"/>
              <a:ext cx="40350" cy="41325"/>
            </a:xfrm>
            <a:custGeom>
              <a:avLst/>
              <a:gdLst/>
              <a:ahLst/>
              <a:cxnLst/>
              <a:rect l="l" t="t" r="r" b="b"/>
              <a:pathLst>
                <a:path w="1614" h="1653" extrusionOk="0">
                  <a:moveTo>
                    <a:pt x="465" y="703"/>
                  </a:moveTo>
                  <a:cubicBezTo>
                    <a:pt x="465" y="703"/>
                    <a:pt x="468" y="705"/>
                    <a:pt x="473" y="709"/>
                  </a:cubicBezTo>
                  <a:cubicBezTo>
                    <a:pt x="474" y="710"/>
                    <a:pt x="475" y="711"/>
                    <a:pt x="476" y="712"/>
                  </a:cubicBezTo>
                  <a:lnTo>
                    <a:pt x="476" y="712"/>
                  </a:lnTo>
                  <a:cubicBezTo>
                    <a:pt x="469" y="706"/>
                    <a:pt x="465" y="703"/>
                    <a:pt x="465" y="703"/>
                  </a:cubicBezTo>
                  <a:close/>
                  <a:moveTo>
                    <a:pt x="1270" y="738"/>
                  </a:moveTo>
                  <a:cubicBezTo>
                    <a:pt x="1270" y="743"/>
                    <a:pt x="1269" y="752"/>
                    <a:pt x="1268" y="764"/>
                  </a:cubicBezTo>
                  <a:lnTo>
                    <a:pt x="1268" y="754"/>
                  </a:lnTo>
                  <a:cubicBezTo>
                    <a:pt x="1268" y="749"/>
                    <a:pt x="1269" y="745"/>
                    <a:pt x="1269" y="742"/>
                  </a:cubicBezTo>
                  <a:lnTo>
                    <a:pt x="1269" y="742"/>
                  </a:lnTo>
                  <a:cubicBezTo>
                    <a:pt x="1269" y="741"/>
                    <a:pt x="1270" y="739"/>
                    <a:pt x="1270" y="738"/>
                  </a:cubicBezTo>
                  <a:close/>
                  <a:moveTo>
                    <a:pt x="1235" y="0"/>
                  </a:moveTo>
                  <a:cubicBezTo>
                    <a:pt x="1063" y="0"/>
                    <a:pt x="946" y="99"/>
                    <a:pt x="868" y="230"/>
                  </a:cubicBezTo>
                  <a:lnTo>
                    <a:pt x="868" y="230"/>
                  </a:lnTo>
                  <a:cubicBezTo>
                    <a:pt x="784" y="170"/>
                    <a:pt x="685" y="132"/>
                    <a:pt x="576" y="123"/>
                  </a:cubicBezTo>
                  <a:cubicBezTo>
                    <a:pt x="564" y="123"/>
                    <a:pt x="552" y="122"/>
                    <a:pt x="540" y="122"/>
                  </a:cubicBezTo>
                  <a:cubicBezTo>
                    <a:pt x="330" y="122"/>
                    <a:pt x="127" y="262"/>
                    <a:pt x="69" y="466"/>
                  </a:cubicBezTo>
                  <a:cubicBezTo>
                    <a:pt x="1" y="713"/>
                    <a:pt x="178" y="905"/>
                    <a:pt x="312" y="1086"/>
                  </a:cubicBezTo>
                  <a:cubicBezTo>
                    <a:pt x="377" y="1172"/>
                    <a:pt x="436" y="1257"/>
                    <a:pt x="501" y="1340"/>
                  </a:cubicBezTo>
                  <a:cubicBezTo>
                    <a:pt x="583" y="1453"/>
                    <a:pt x="695" y="1552"/>
                    <a:pt x="815" y="1621"/>
                  </a:cubicBezTo>
                  <a:cubicBezTo>
                    <a:pt x="853" y="1643"/>
                    <a:pt x="893" y="1653"/>
                    <a:pt x="931" y="1653"/>
                  </a:cubicBezTo>
                  <a:cubicBezTo>
                    <a:pt x="1076" y="1653"/>
                    <a:pt x="1203" y="1510"/>
                    <a:pt x="1165" y="1350"/>
                  </a:cubicBezTo>
                  <a:cubicBezTo>
                    <a:pt x="1165" y="1350"/>
                    <a:pt x="1165" y="1349"/>
                    <a:pt x="1164" y="1348"/>
                  </a:cubicBezTo>
                  <a:lnTo>
                    <a:pt x="1164" y="1348"/>
                  </a:lnTo>
                  <a:cubicBezTo>
                    <a:pt x="1204" y="1329"/>
                    <a:pt x="1240" y="1304"/>
                    <a:pt x="1268" y="1278"/>
                  </a:cubicBezTo>
                  <a:cubicBezTo>
                    <a:pt x="1333" y="1220"/>
                    <a:pt x="1402" y="1145"/>
                    <a:pt x="1446" y="1069"/>
                  </a:cubicBezTo>
                  <a:cubicBezTo>
                    <a:pt x="1538" y="908"/>
                    <a:pt x="1584" y="729"/>
                    <a:pt x="1604" y="549"/>
                  </a:cubicBezTo>
                  <a:cubicBezTo>
                    <a:pt x="1614" y="456"/>
                    <a:pt x="1614" y="359"/>
                    <a:pt x="1593" y="271"/>
                  </a:cubicBezTo>
                  <a:cubicBezTo>
                    <a:pt x="1552" y="113"/>
                    <a:pt x="1402" y="3"/>
                    <a:pt x="1241" y="0"/>
                  </a:cubicBezTo>
                  <a:cubicBezTo>
                    <a:pt x="1239" y="0"/>
                    <a:pt x="1237" y="0"/>
                    <a:pt x="123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85800"/>
              <a:endParaRPr sz="1800">
                <a:solidFill>
                  <a:srgbClr val="000000"/>
                </a:solidFill>
              </a:endParaRPr>
            </a:p>
          </p:txBody>
        </p:sp>
        <p:sp>
          <p:nvSpPr>
            <p:cNvPr id="45" name="Google Shape;52;p2"/>
            <p:cNvSpPr/>
            <p:nvPr/>
          </p:nvSpPr>
          <p:spPr>
            <a:xfrm>
              <a:off x="8334565" y="3687200"/>
              <a:ext cx="110275" cy="150400"/>
            </a:xfrm>
            <a:custGeom>
              <a:avLst/>
              <a:gdLst/>
              <a:ahLst/>
              <a:cxnLst/>
              <a:rect l="l" t="t" r="r" b="b"/>
              <a:pathLst>
                <a:path w="4411" h="6016" extrusionOk="0">
                  <a:moveTo>
                    <a:pt x="2113" y="554"/>
                  </a:moveTo>
                  <a:cubicBezTo>
                    <a:pt x="2581" y="554"/>
                    <a:pt x="3042" y="788"/>
                    <a:pt x="3345" y="1197"/>
                  </a:cubicBezTo>
                  <a:cubicBezTo>
                    <a:pt x="3832" y="1851"/>
                    <a:pt x="3735" y="2739"/>
                    <a:pt x="3519" y="3479"/>
                  </a:cubicBezTo>
                  <a:cubicBezTo>
                    <a:pt x="3396" y="3907"/>
                    <a:pt x="3198" y="4315"/>
                    <a:pt x="2927" y="4668"/>
                  </a:cubicBezTo>
                  <a:cubicBezTo>
                    <a:pt x="2736" y="4918"/>
                    <a:pt x="2478" y="5116"/>
                    <a:pt x="2254" y="5337"/>
                  </a:cubicBezTo>
                  <a:lnTo>
                    <a:pt x="2254" y="5337"/>
                  </a:lnTo>
                  <a:cubicBezTo>
                    <a:pt x="2154" y="5081"/>
                    <a:pt x="1974" y="4859"/>
                    <a:pt x="1782" y="4647"/>
                  </a:cubicBezTo>
                  <a:cubicBezTo>
                    <a:pt x="1460" y="4288"/>
                    <a:pt x="1169" y="3924"/>
                    <a:pt x="963" y="3483"/>
                  </a:cubicBezTo>
                  <a:cubicBezTo>
                    <a:pt x="573" y="2640"/>
                    <a:pt x="429" y="1498"/>
                    <a:pt x="1248" y="858"/>
                  </a:cubicBezTo>
                  <a:cubicBezTo>
                    <a:pt x="1512" y="650"/>
                    <a:pt x="1814" y="554"/>
                    <a:pt x="2113" y="554"/>
                  </a:cubicBezTo>
                  <a:close/>
                  <a:moveTo>
                    <a:pt x="2114" y="0"/>
                  </a:moveTo>
                  <a:cubicBezTo>
                    <a:pt x="1944" y="0"/>
                    <a:pt x="1772" y="24"/>
                    <a:pt x="1601" y="73"/>
                  </a:cubicBezTo>
                  <a:cubicBezTo>
                    <a:pt x="518" y="392"/>
                    <a:pt x="1" y="1471"/>
                    <a:pt x="121" y="2540"/>
                  </a:cubicBezTo>
                  <a:cubicBezTo>
                    <a:pt x="193" y="3164"/>
                    <a:pt x="419" y="3777"/>
                    <a:pt x="758" y="4308"/>
                  </a:cubicBezTo>
                  <a:cubicBezTo>
                    <a:pt x="1087" y="4826"/>
                    <a:pt x="1618" y="5226"/>
                    <a:pt x="1806" y="5826"/>
                  </a:cubicBezTo>
                  <a:cubicBezTo>
                    <a:pt x="1847" y="5954"/>
                    <a:pt x="1961" y="6015"/>
                    <a:pt x="2074" y="6015"/>
                  </a:cubicBezTo>
                  <a:cubicBezTo>
                    <a:pt x="2189" y="6015"/>
                    <a:pt x="2303" y="5950"/>
                    <a:pt x="2331" y="5824"/>
                  </a:cubicBezTo>
                  <a:lnTo>
                    <a:pt x="2331" y="5824"/>
                  </a:lnTo>
                  <a:cubicBezTo>
                    <a:pt x="2692" y="5699"/>
                    <a:pt x="3003" y="5383"/>
                    <a:pt x="3235" y="5107"/>
                  </a:cubicBezTo>
                  <a:cubicBezTo>
                    <a:pt x="3544" y="4740"/>
                    <a:pt x="3780" y="4329"/>
                    <a:pt x="3951" y="3883"/>
                  </a:cubicBezTo>
                  <a:cubicBezTo>
                    <a:pt x="4284" y="3023"/>
                    <a:pt x="4411" y="1933"/>
                    <a:pt x="3938" y="1108"/>
                  </a:cubicBezTo>
                  <a:cubicBezTo>
                    <a:pt x="3561" y="450"/>
                    <a:pt x="2859" y="0"/>
                    <a:pt x="211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85800"/>
              <a:endParaRPr sz="1800">
                <a:solidFill>
                  <a:srgbClr val="000000"/>
                </a:solidFill>
              </a:endParaRPr>
            </a:p>
          </p:txBody>
        </p:sp>
        <p:sp>
          <p:nvSpPr>
            <p:cNvPr id="46" name="Google Shape;53;p2"/>
            <p:cNvSpPr/>
            <p:nvPr/>
          </p:nvSpPr>
          <p:spPr>
            <a:xfrm>
              <a:off x="8367140" y="3800550"/>
              <a:ext cx="39825" cy="39750"/>
            </a:xfrm>
            <a:custGeom>
              <a:avLst/>
              <a:gdLst/>
              <a:ahLst/>
              <a:cxnLst/>
              <a:rect l="l" t="t" r="r" b="b"/>
              <a:pathLst>
                <a:path w="1593" h="1590" extrusionOk="0">
                  <a:moveTo>
                    <a:pt x="1038" y="376"/>
                  </a:moveTo>
                  <a:cubicBezTo>
                    <a:pt x="1038" y="376"/>
                    <a:pt x="1038" y="378"/>
                    <a:pt x="1037" y="382"/>
                  </a:cubicBezTo>
                  <a:lnTo>
                    <a:pt x="1037" y="382"/>
                  </a:lnTo>
                  <a:cubicBezTo>
                    <a:pt x="1038" y="378"/>
                    <a:pt x="1038" y="376"/>
                    <a:pt x="1038" y="376"/>
                  </a:cubicBezTo>
                  <a:close/>
                  <a:moveTo>
                    <a:pt x="627" y="432"/>
                  </a:moveTo>
                  <a:cubicBezTo>
                    <a:pt x="626" y="435"/>
                    <a:pt x="626" y="438"/>
                    <a:pt x="626" y="441"/>
                  </a:cubicBezTo>
                  <a:lnTo>
                    <a:pt x="626" y="441"/>
                  </a:lnTo>
                  <a:cubicBezTo>
                    <a:pt x="626" y="441"/>
                    <a:pt x="625" y="440"/>
                    <a:pt x="625" y="440"/>
                  </a:cubicBezTo>
                  <a:lnTo>
                    <a:pt x="625" y="440"/>
                  </a:lnTo>
                  <a:cubicBezTo>
                    <a:pt x="626" y="437"/>
                    <a:pt x="626" y="435"/>
                    <a:pt x="627" y="432"/>
                  </a:cubicBezTo>
                  <a:close/>
                  <a:moveTo>
                    <a:pt x="617" y="432"/>
                  </a:moveTo>
                  <a:cubicBezTo>
                    <a:pt x="619" y="437"/>
                    <a:pt x="620" y="441"/>
                    <a:pt x="622" y="445"/>
                  </a:cubicBezTo>
                  <a:lnTo>
                    <a:pt x="622" y="445"/>
                  </a:lnTo>
                  <a:cubicBezTo>
                    <a:pt x="622" y="445"/>
                    <a:pt x="622" y="445"/>
                    <a:pt x="622" y="446"/>
                  </a:cubicBezTo>
                  <a:lnTo>
                    <a:pt x="622" y="446"/>
                  </a:lnTo>
                  <a:cubicBezTo>
                    <a:pt x="620" y="441"/>
                    <a:pt x="618" y="437"/>
                    <a:pt x="617" y="432"/>
                  </a:cubicBezTo>
                  <a:close/>
                  <a:moveTo>
                    <a:pt x="399" y="562"/>
                  </a:moveTo>
                  <a:cubicBezTo>
                    <a:pt x="400" y="562"/>
                    <a:pt x="404" y="568"/>
                    <a:pt x="414" y="585"/>
                  </a:cubicBezTo>
                  <a:lnTo>
                    <a:pt x="414" y="585"/>
                  </a:lnTo>
                  <a:cubicBezTo>
                    <a:pt x="413" y="584"/>
                    <a:pt x="413" y="584"/>
                    <a:pt x="413" y="584"/>
                  </a:cubicBezTo>
                  <a:lnTo>
                    <a:pt x="413" y="584"/>
                  </a:lnTo>
                  <a:cubicBezTo>
                    <a:pt x="406" y="574"/>
                    <a:pt x="399" y="562"/>
                    <a:pt x="399" y="562"/>
                  </a:cubicBezTo>
                  <a:close/>
                  <a:moveTo>
                    <a:pt x="418" y="597"/>
                  </a:moveTo>
                  <a:cubicBezTo>
                    <a:pt x="418" y="597"/>
                    <a:pt x="419" y="597"/>
                    <a:pt x="419" y="597"/>
                  </a:cubicBezTo>
                  <a:lnTo>
                    <a:pt x="419" y="597"/>
                  </a:lnTo>
                  <a:cubicBezTo>
                    <a:pt x="419" y="597"/>
                    <a:pt x="419" y="597"/>
                    <a:pt x="419" y="597"/>
                  </a:cubicBezTo>
                  <a:lnTo>
                    <a:pt x="419" y="597"/>
                  </a:lnTo>
                  <a:cubicBezTo>
                    <a:pt x="419" y="597"/>
                    <a:pt x="418" y="597"/>
                    <a:pt x="418" y="597"/>
                  </a:cubicBezTo>
                  <a:close/>
                  <a:moveTo>
                    <a:pt x="440" y="680"/>
                  </a:moveTo>
                  <a:cubicBezTo>
                    <a:pt x="440" y="680"/>
                    <a:pt x="440" y="680"/>
                    <a:pt x="440" y="680"/>
                  </a:cubicBezTo>
                  <a:lnTo>
                    <a:pt x="440" y="680"/>
                  </a:lnTo>
                  <a:cubicBezTo>
                    <a:pt x="440" y="681"/>
                    <a:pt x="440" y="682"/>
                    <a:pt x="440" y="682"/>
                  </a:cubicBezTo>
                  <a:lnTo>
                    <a:pt x="440" y="682"/>
                  </a:lnTo>
                  <a:cubicBezTo>
                    <a:pt x="440" y="681"/>
                    <a:pt x="440" y="681"/>
                    <a:pt x="440" y="680"/>
                  </a:cubicBezTo>
                  <a:close/>
                  <a:moveTo>
                    <a:pt x="486" y="0"/>
                  </a:moveTo>
                  <a:cubicBezTo>
                    <a:pt x="256" y="0"/>
                    <a:pt x="51" y="157"/>
                    <a:pt x="21" y="391"/>
                  </a:cubicBezTo>
                  <a:cubicBezTo>
                    <a:pt x="0" y="524"/>
                    <a:pt x="44" y="638"/>
                    <a:pt x="99" y="758"/>
                  </a:cubicBezTo>
                  <a:cubicBezTo>
                    <a:pt x="137" y="833"/>
                    <a:pt x="174" y="912"/>
                    <a:pt x="209" y="990"/>
                  </a:cubicBezTo>
                  <a:cubicBezTo>
                    <a:pt x="250" y="1076"/>
                    <a:pt x="284" y="1172"/>
                    <a:pt x="332" y="1254"/>
                  </a:cubicBezTo>
                  <a:cubicBezTo>
                    <a:pt x="391" y="1350"/>
                    <a:pt x="465" y="1446"/>
                    <a:pt x="548" y="1522"/>
                  </a:cubicBezTo>
                  <a:cubicBezTo>
                    <a:pt x="596" y="1565"/>
                    <a:pt x="654" y="1590"/>
                    <a:pt x="714" y="1590"/>
                  </a:cubicBezTo>
                  <a:cubicBezTo>
                    <a:pt x="745" y="1590"/>
                    <a:pt x="777" y="1583"/>
                    <a:pt x="808" y="1569"/>
                  </a:cubicBezTo>
                  <a:cubicBezTo>
                    <a:pt x="891" y="1535"/>
                    <a:pt x="956" y="1446"/>
                    <a:pt x="952" y="1354"/>
                  </a:cubicBezTo>
                  <a:cubicBezTo>
                    <a:pt x="952" y="1347"/>
                    <a:pt x="952" y="1341"/>
                    <a:pt x="952" y="1334"/>
                  </a:cubicBezTo>
                  <a:lnTo>
                    <a:pt x="952" y="1334"/>
                  </a:lnTo>
                  <a:cubicBezTo>
                    <a:pt x="993" y="1324"/>
                    <a:pt x="1032" y="1308"/>
                    <a:pt x="1065" y="1288"/>
                  </a:cubicBezTo>
                  <a:cubicBezTo>
                    <a:pt x="1137" y="1247"/>
                    <a:pt x="1216" y="1193"/>
                    <a:pt x="1271" y="1131"/>
                  </a:cubicBezTo>
                  <a:cubicBezTo>
                    <a:pt x="1394" y="997"/>
                    <a:pt x="1480" y="833"/>
                    <a:pt x="1538" y="662"/>
                  </a:cubicBezTo>
                  <a:cubicBezTo>
                    <a:pt x="1566" y="576"/>
                    <a:pt x="1586" y="483"/>
                    <a:pt x="1590" y="394"/>
                  </a:cubicBezTo>
                  <a:cubicBezTo>
                    <a:pt x="1593" y="227"/>
                    <a:pt x="1476" y="79"/>
                    <a:pt x="1316" y="34"/>
                  </a:cubicBezTo>
                  <a:cubicBezTo>
                    <a:pt x="1281" y="24"/>
                    <a:pt x="1246" y="19"/>
                    <a:pt x="1212" y="19"/>
                  </a:cubicBezTo>
                  <a:cubicBezTo>
                    <a:pt x="1105" y="19"/>
                    <a:pt x="1004" y="65"/>
                    <a:pt x="921" y="137"/>
                  </a:cubicBezTo>
                  <a:cubicBezTo>
                    <a:pt x="908" y="148"/>
                    <a:pt x="896" y="160"/>
                    <a:pt x="885" y="172"/>
                  </a:cubicBezTo>
                  <a:lnTo>
                    <a:pt x="885" y="172"/>
                  </a:lnTo>
                  <a:cubicBezTo>
                    <a:pt x="784" y="65"/>
                    <a:pt x="642" y="0"/>
                    <a:pt x="493" y="0"/>
                  </a:cubicBezTo>
                  <a:cubicBezTo>
                    <a:pt x="491" y="0"/>
                    <a:pt x="489" y="0"/>
                    <a:pt x="48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85800"/>
              <a:endParaRPr sz="1800">
                <a:solidFill>
                  <a:srgbClr val="000000"/>
                </a:solidFill>
              </a:endParaRPr>
            </a:p>
          </p:txBody>
        </p:sp>
        <p:sp>
          <p:nvSpPr>
            <p:cNvPr id="47" name="Google Shape;54;p2"/>
            <p:cNvSpPr/>
            <p:nvPr/>
          </p:nvSpPr>
          <p:spPr>
            <a:xfrm>
              <a:off x="7638025" y="4020350"/>
              <a:ext cx="483050" cy="269625"/>
            </a:xfrm>
            <a:custGeom>
              <a:avLst/>
              <a:gdLst/>
              <a:ahLst/>
              <a:cxnLst/>
              <a:rect l="l" t="t" r="r" b="b"/>
              <a:pathLst>
                <a:path w="19322" h="10785" extrusionOk="0">
                  <a:moveTo>
                    <a:pt x="172" y="0"/>
                  </a:moveTo>
                  <a:cubicBezTo>
                    <a:pt x="87" y="0"/>
                    <a:pt x="0" y="94"/>
                    <a:pt x="52" y="195"/>
                  </a:cubicBezTo>
                  <a:cubicBezTo>
                    <a:pt x="1659" y="3396"/>
                    <a:pt x="4099" y="6229"/>
                    <a:pt x="7261" y="7970"/>
                  </a:cubicBezTo>
                  <a:cubicBezTo>
                    <a:pt x="10560" y="9788"/>
                    <a:pt x="14260" y="10784"/>
                    <a:pt x="18017" y="10784"/>
                  </a:cubicBezTo>
                  <a:cubicBezTo>
                    <a:pt x="18287" y="10784"/>
                    <a:pt x="18558" y="10779"/>
                    <a:pt x="18829" y="10769"/>
                  </a:cubicBezTo>
                  <a:cubicBezTo>
                    <a:pt x="19310" y="10748"/>
                    <a:pt x="19322" y="10001"/>
                    <a:pt x="18851" y="10001"/>
                  </a:cubicBezTo>
                  <a:cubicBezTo>
                    <a:pt x="18843" y="10001"/>
                    <a:pt x="18836" y="10001"/>
                    <a:pt x="18829" y="10001"/>
                  </a:cubicBezTo>
                  <a:cubicBezTo>
                    <a:pt x="18487" y="10018"/>
                    <a:pt x="18145" y="10026"/>
                    <a:pt x="17802" y="10026"/>
                  </a:cubicBezTo>
                  <a:cubicBezTo>
                    <a:pt x="14252" y="10026"/>
                    <a:pt x="10684" y="9142"/>
                    <a:pt x="7528" y="7514"/>
                  </a:cubicBezTo>
                  <a:cubicBezTo>
                    <a:pt x="4335" y="5863"/>
                    <a:pt x="1984" y="3186"/>
                    <a:pt x="275" y="65"/>
                  </a:cubicBezTo>
                  <a:cubicBezTo>
                    <a:pt x="249" y="19"/>
                    <a:pt x="211" y="0"/>
                    <a:pt x="17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85800"/>
              <a:endParaRPr sz="1800">
                <a:solidFill>
                  <a:srgbClr val="000000"/>
                </a:solidFill>
              </a:endParaRPr>
            </a:p>
          </p:txBody>
        </p:sp>
        <p:sp>
          <p:nvSpPr>
            <p:cNvPr id="48" name="Google Shape;55;p2"/>
            <p:cNvSpPr/>
            <p:nvPr/>
          </p:nvSpPr>
          <p:spPr>
            <a:xfrm rot="130776">
              <a:off x="8057862" y="4250765"/>
              <a:ext cx="991989" cy="1404774"/>
            </a:xfrm>
            <a:custGeom>
              <a:avLst/>
              <a:gdLst/>
              <a:ahLst/>
              <a:cxnLst/>
              <a:rect l="l" t="t" r="r" b="b"/>
              <a:pathLst>
                <a:path w="147951" h="209516" extrusionOk="0">
                  <a:moveTo>
                    <a:pt x="686" y="0"/>
                  </a:moveTo>
                  <a:cubicBezTo>
                    <a:pt x="333" y="0"/>
                    <a:pt x="1" y="505"/>
                    <a:pt x="299" y="887"/>
                  </a:cubicBezTo>
                  <a:cubicBezTo>
                    <a:pt x="12779" y="16811"/>
                    <a:pt x="23736" y="34222"/>
                    <a:pt x="33810" y="51746"/>
                  </a:cubicBezTo>
                  <a:cubicBezTo>
                    <a:pt x="42611" y="67053"/>
                    <a:pt x="50718" y="82719"/>
                    <a:pt x="58656" y="98487"/>
                  </a:cubicBezTo>
                  <a:cubicBezTo>
                    <a:pt x="72389" y="125765"/>
                    <a:pt x="85924" y="153782"/>
                    <a:pt x="106138" y="176984"/>
                  </a:cubicBezTo>
                  <a:cubicBezTo>
                    <a:pt x="117497" y="190023"/>
                    <a:pt x="130867" y="201116"/>
                    <a:pt x="146076" y="209386"/>
                  </a:cubicBezTo>
                  <a:cubicBezTo>
                    <a:pt x="146241" y="209476"/>
                    <a:pt x="146403" y="209515"/>
                    <a:pt x="146555" y="209515"/>
                  </a:cubicBezTo>
                  <a:cubicBezTo>
                    <a:pt x="147409" y="209515"/>
                    <a:pt x="147951" y="208272"/>
                    <a:pt x="147053" y="207719"/>
                  </a:cubicBezTo>
                  <a:cubicBezTo>
                    <a:pt x="133835" y="199601"/>
                    <a:pt x="121640" y="189902"/>
                    <a:pt x="111121" y="178480"/>
                  </a:cubicBezTo>
                  <a:cubicBezTo>
                    <a:pt x="101086" y="167589"/>
                    <a:pt x="92659" y="155356"/>
                    <a:pt x="85115" y="142638"/>
                  </a:cubicBezTo>
                  <a:cubicBezTo>
                    <a:pt x="68219" y="114141"/>
                    <a:pt x="54912" y="83668"/>
                    <a:pt x="38425" y="54929"/>
                  </a:cubicBezTo>
                  <a:cubicBezTo>
                    <a:pt x="33150" y="45740"/>
                    <a:pt x="27539" y="36736"/>
                    <a:pt x="21643" y="27935"/>
                  </a:cubicBezTo>
                  <a:cubicBezTo>
                    <a:pt x="15207" y="18329"/>
                    <a:pt x="8136" y="9267"/>
                    <a:pt x="1010" y="176"/>
                  </a:cubicBezTo>
                  <a:cubicBezTo>
                    <a:pt x="913" y="52"/>
                    <a:pt x="798" y="0"/>
                    <a:pt x="68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85800"/>
              <a:endParaRPr sz="1800">
                <a:solidFill>
                  <a:srgbClr val="000000"/>
                </a:solidFill>
              </a:endParaRPr>
            </a:p>
          </p:txBody>
        </p:sp>
      </p:grpSp>
      <p:grpSp>
        <p:nvGrpSpPr>
          <p:cNvPr id="49" name="Google Shape;56;p2"/>
          <p:cNvGrpSpPr/>
          <p:nvPr/>
        </p:nvGrpSpPr>
        <p:grpSpPr>
          <a:xfrm rot="10086647">
            <a:off x="-572579" y="-1518194"/>
            <a:ext cx="2406838" cy="3236049"/>
            <a:chOff x="7570415" y="3649325"/>
            <a:chExt cx="1505790" cy="2024569"/>
          </a:xfrm>
        </p:grpSpPr>
        <p:sp>
          <p:nvSpPr>
            <p:cNvPr id="50" name="Google Shape;57;p2"/>
            <p:cNvSpPr/>
            <p:nvPr/>
          </p:nvSpPr>
          <p:spPr>
            <a:xfrm>
              <a:off x="7751215" y="3932225"/>
              <a:ext cx="373150" cy="359000"/>
            </a:xfrm>
            <a:custGeom>
              <a:avLst/>
              <a:gdLst/>
              <a:ahLst/>
              <a:cxnLst/>
              <a:rect l="l" t="t" r="r" b="b"/>
              <a:pathLst>
                <a:path w="14926" h="14360" extrusionOk="0">
                  <a:moveTo>
                    <a:pt x="131" y="1"/>
                  </a:moveTo>
                  <a:cubicBezTo>
                    <a:pt x="64" y="1"/>
                    <a:pt x="0" y="70"/>
                    <a:pt x="43" y="150"/>
                  </a:cubicBezTo>
                  <a:cubicBezTo>
                    <a:pt x="951" y="1867"/>
                    <a:pt x="1657" y="3679"/>
                    <a:pt x="2723" y="5310"/>
                  </a:cubicBezTo>
                  <a:cubicBezTo>
                    <a:pt x="3640" y="6708"/>
                    <a:pt x="4709" y="8006"/>
                    <a:pt x="5919" y="9165"/>
                  </a:cubicBezTo>
                  <a:cubicBezTo>
                    <a:pt x="8341" y="11488"/>
                    <a:pt x="11254" y="13259"/>
                    <a:pt x="14433" y="14342"/>
                  </a:cubicBezTo>
                  <a:cubicBezTo>
                    <a:pt x="14468" y="14354"/>
                    <a:pt x="14502" y="14360"/>
                    <a:pt x="14533" y="14360"/>
                  </a:cubicBezTo>
                  <a:cubicBezTo>
                    <a:pt x="14826" y="14360"/>
                    <a:pt x="14925" y="13871"/>
                    <a:pt x="14591" y="13759"/>
                  </a:cubicBezTo>
                  <a:cubicBezTo>
                    <a:pt x="11446" y="12698"/>
                    <a:pt x="8561" y="10933"/>
                    <a:pt x="6180" y="8623"/>
                  </a:cubicBezTo>
                  <a:cubicBezTo>
                    <a:pt x="5011" y="7492"/>
                    <a:pt x="3952" y="6246"/>
                    <a:pt x="3052" y="4892"/>
                  </a:cubicBezTo>
                  <a:cubicBezTo>
                    <a:pt x="2010" y="3333"/>
                    <a:pt x="1259" y="1603"/>
                    <a:pt x="215" y="47"/>
                  </a:cubicBezTo>
                  <a:cubicBezTo>
                    <a:pt x="192" y="14"/>
                    <a:pt x="161" y="1"/>
                    <a:pt x="13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85800"/>
              <a:endParaRPr sz="1800">
                <a:solidFill>
                  <a:srgbClr val="000000"/>
                </a:solidFill>
              </a:endParaRPr>
            </a:p>
          </p:txBody>
        </p:sp>
        <p:sp>
          <p:nvSpPr>
            <p:cNvPr id="51" name="Google Shape;58;p2"/>
            <p:cNvSpPr/>
            <p:nvPr/>
          </p:nvSpPr>
          <p:spPr>
            <a:xfrm>
              <a:off x="7847265" y="3853100"/>
              <a:ext cx="270875" cy="437400"/>
            </a:xfrm>
            <a:custGeom>
              <a:avLst/>
              <a:gdLst/>
              <a:ahLst/>
              <a:cxnLst/>
              <a:rect l="l" t="t" r="r" b="b"/>
              <a:pathLst>
                <a:path w="10835" h="17496" extrusionOk="0">
                  <a:moveTo>
                    <a:pt x="110" y="1"/>
                  </a:moveTo>
                  <a:cubicBezTo>
                    <a:pt x="54" y="1"/>
                    <a:pt x="0" y="45"/>
                    <a:pt x="21" y="115"/>
                  </a:cubicBezTo>
                  <a:cubicBezTo>
                    <a:pt x="529" y="1760"/>
                    <a:pt x="1049" y="3370"/>
                    <a:pt x="1748" y="4946"/>
                  </a:cubicBezTo>
                  <a:cubicBezTo>
                    <a:pt x="2447" y="6533"/>
                    <a:pt x="3218" y="8088"/>
                    <a:pt x="4082" y="9588"/>
                  </a:cubicBezTo>
                  <a:cubicBezTo>
                    <a:pt x="4955" y="11103"/>
                    <a:pt x="5894" y="12590"/>
                    <a:pt x="6935" y="13992"/>
                  </a:cubicBezTo>
                  <a:cubicBezTo>
                    <a:pt x="7419" y="14646"/>
                    <a:pt x="7936" y="15273"/>
                    <a:pt x="8515" y="15849"/>
                  </a:cubicBezTo>
                  <a:cubicBezTo>
                    <a:pt x="9084" y="16413"/>
                    <a:pt x="9718" y="17103"/>
                    <a:pt x="10437" y="17469"/>
                  </a:cubicBezTo>
                  <a:cubicBezTo>
                    <a:pt x="10473" y="17487"/>
                    <a:pt x="10508" y="17495"/>
                    <a:pt x="10541" y="17495"/>
                  </a:cubicBezTo>
                  <a:cubicBezTo>
                    <a:pt x="10713" y="17495"/>
                    <a:pt x="10835" y="17285"/>
                    <a:pt x="10697" y="17133"/>
                  </a:cubicBezTo>
                  <a:cubicBezTo>
                    <a:pt x="10153" y="16530"/>
                    <a:pt x="9457" y="16064"/>
                    <a:pt x="8899" y="15461"/>
                  </a:cubicBezTo>
                  <a:cubicBezTo>
                    <a:pt x="8303" y="14814"/>
                    <a:pt x="7754" y="14115"/>
                    <a:pt x="7237" y="13402"/>
                  </a:cubicBezTo>
                  <a:cubicBezTo>
                    <a:pt x="6264" y="12049"/>
                    <a:pt x="5373" y="10633"/>
                    <a:pt x="4541" y="9188"/>
                  </a:cubicBezTo>
                  <a:cubicBezTo>
                    <a:pt x="2872" y="6283"/>
                    <a:pt x="1378" y="3206"/>
                    <a:pt x="200" y="64"/>
                  </a:cubicBezTo>
                  <a:cubicBezTo>
                    <a:pt x="183" y="20"/>
                    <a:pt x="146" y="1"/>
                    <a:pt x="11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85800"/>
              <a:endParaRPr sz="1800">
                <a:solidFill>
                  <a:srgbClr val="000000"/>
                </a:solidFill>
              </a:endParaRPr>
            </a:p>
          </p:txBody>
        </p:sp>
        <p:sp>
          <p:nvSpPr>
            <p:cNvPr id="52" name="Google Shape;59;p2"/>
            <p:cNvSpPr/>
            <p:nvPr/>
          </p:nvSpPr>
          <p:spPr>
            <a:xfrm>
              <a:off x="7948215" y="3844300"/>
              <a:ext cx="176775" cy="444950"/>
            </a:xfrm>
            <a:custGeom>
              <a:avLst/>
              <a:gdLst/>
              <a:ahLst/>
              <a:cxnLst/>
              <a:rect l="l" t="t" r="r" b="b"/>
              <a:pathLst>
                <a:path w="7071" h="17798" extrusionOk="0">
                  <a:moveTo>
                    <a:pt x="128" y="1"/>
                  </a:moveTo>
                  <a:cubicBezTo>
                    <a:pt x="67" y="1"/>
                    <a:pt x="0" y="53"/>
                    <a:pt x="12" y="131"/>
                  </a:cubicBezTo>
                  <a:cubicBezTo>
                    <a:pt x="471" y="3140"/>
                    <a:pt x="1455" y="6045"/>
                    <a:pt x="2599" y="8851"/>
                  </a:cubicBezTo>
                  <a:cubicBezTo>
                    <a:pt x="3795" y="11781"/>
                    <a:pt x="4960" y="14762"/>
                    <a:pt x="6306" y="17622"/>
                  </a:cubicBezTo>
                  <a:cubicBezTo>
                    <a:pt x="6364" y="17746"/>
                    <a:pt x="6476" y="17798"/>
                    <a:pt x="6592" y="17798"/>
                  </a:cubicBezTo>
                  <a:cubicBezTo>
                    <a:pt x="6821" y="17798"/>
                    <a:pt x="7070" y="17596"/>
                    <a:pt x="6968" y="17341"/>
                  </a:cubicBezTo>
                  <a:cubicBezTo>
                    <a:pt x="4676" y="11640"/>
                    <a:pt x="1266" y="6206"/>
                    <a:pt x="215" y="77"/>
                  </a:cubicBezTo>
                  <a:cubicBezTo>
                    <a:pt x="205" y="23"/>
                    <a:pt x="168" y="1"/>
                    <a:pt x="12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85800"/>
              <a:endParaRPr sz="1800">
                <a:solidFill>
                  <a:srgbClr val="000000"/>
                </a:solidFill>
              </a:endParaRPr>
            </a:p>
          </p:txBody>
        </p:sp>
        <p:sp>
          <p:nvSpPr>
            <p:cNvPr id="53" name="Google Shape;60;p2"/>
            <p:cNvSpPr/>
            <p:nvPr/>
          </p:nvSpPr>
          <p:spPr>
            <a:xfrm>
              <a:off x="8043240" y="3881725"/>
              <a:ext cx="87325" cy="412925"/>
            </a:xfrm>
            <a:custGeom>
              <a:avLst/>
              <a:gdLst/>
              <a:ahLst/>
              <a:cxnLst/>
              <a:rect l="l" t="t" r="r" b="b"/>
              <a:pathLst>
                <a:path w="3493" h="16517" extrusionOk="0">
                  <a:moveTo>
                    <a:pt x="157" y="0"/>
                  </a:moveTo>
                  <a:cubicBezTo>
                    <a:pt x="82" y="0"/>
                    <a:pt x="0" y="65"/>
                    <a:pt x="15" y="163"/>
                  </a:cubicBezTo>
                  <a:cubicBezTo>
                    <a:pt x="422" y="2903"/>
                    <a:pt x="1012" y="5617"/>
                    <a:pt x="1485" y="8348"/>
                  </a:cubicBezTo>
                  <a:cubicBezTo>
                    <a:pt x="1721" y="9708"/>
                    <a:pt x="1961" y="11068"/>
                    <a:pt x="2170" y="12432"/>
                  </a:cubicBezTo>
                  <a:cubicBezTo>
                    <a:pt x="2279" y="13168"/>
                    <a:pt x="2379" y="13905"/>
                    <a:pt x="2472" y="14642"/>
                  </a:cubicBezTo>
                  <a:cubicBezTo>
                    <a:pt x="2540" y="15194"/>
                    <a:pt x="2488" y="15893"/>
                    <a:pt x="2773" y="16379"/>
                  </a:cubicBezTo>
                  <a:cubicBezTo>
                    <a:pt x="2829" y="16474"/>
                    <a:pt x="2917" y="16516"/>
                    <a:pt x="3007" y="16516"/>
                  </a:cubicBezTo>
                  <a:cubicBezTo>
                    <a:pt x="3128" y="16516"/>
                    <a:pt x="3250" y="16440"/>
                    <a:pt x="3297" y="16310"/>
                  </a:cubicBezTo>
                  <a:cubicBezTo>
                    <a:pt x="3492" y="15759"/>
                    <a:pt x="3266" y="14998"/>
                    <a:pt x="3187" y="14426"/>
                  </a:cubicBezTo>
                  <a:cubicBezTo>
                    <a:pt x="3105" y="13809"/>
                    <a:pt x="3006" y="13192"/>
                    <a:pt x="2903" y="12580"/>
                  </a:cubicBezTo>
                  <a:cubicBezTo>
                    <a:pt x="2660" y="11147"/>
                    <a:pt x="2372" y="9729"/>
                    <a:pt x="2053" y="8313"/>
                  </a:cubicBezTo>
                  <a:cubicBezTo>
                    <a:pt x="1440" y="5576"/>
                    <a:pt x="823" y="2842"/>
                    <a:pt x="265" y="94"/>
                  </a:cubicBezTo>
                  <a:cubicBezTo>
                    <a:pt x="251" y="28"/>
                    <a:pt x="205" y="0"/>
                    <a:pt x="15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85800"/>
              <a:endParaRPr sz="1800">
                <a:solidFill>
                  <a:srgbClr val="000000"/>
                </a:solidFill>
              </a:endParaRPr>
            </a:p>
          </p:txBody>
        </p:sp>
        <p:sp>
          <p:nvSpPr>
            <p:cNvPr id="54" name="Google Shape;61;p2"/>
            <p:cNvSpPr/>
            <p:nvPr/>
          </p:nvSpPr>
          <p:spPr>
            <a:xfrm>
              <a:off x="8112815" y="3780675"/>
              <a:ext cx="66050" cy="508650"/>
            </a:xfrm>
            <a:custGeom>
              <a:avLst/>
              <a:gdLst/>
              <a:ahLst/>
              <a:cxnLst/>
              <a:rect l="l" t="t" r="r" b="b"/>
              <a:pathLst>
                <a:path w="2642" h="20346" extrusionOk="0">
                  <a:moveTo>
                    <a:pt x="1869" y="1"/>
                  </a:moveTo>
                  <a:cubicBezTo>
                    <a:pt x="1803" y="1"/>
                    <a:pt x="1739" y="43"/>
                    <a:pt x="1740" y="130"/>
                  </a:cubicBezTo>
                  <a:cubicBezTo>
                    <a:pt x="1830" y="3598"/>
                    <a:pt x="1847" y="7072"/>
                    <a:pt x="1892" y="10540"/>
                  </a:cubicBezTo>
                  <a:cubicBezTo>
                    <a:pt x="1905" y="11406"/>
                    <a:pt x="1895" y="12259"/>
                    <a:pt x="1737" y="13116"/>
                  </a:cubicBezTo>
                  <a:cubicBezTo>
                    <a:pt x="1587" y="13904"/>
                    <a:pt x="1381" y="14682"/>
                    <a:pt x="1196" y="15463"/>
                  </a:cubicBezTo>
                  <a:cubicBezTo>
                    <a:pt x="1000" y="16282"/>
                    <a:pt x="812" y="17101"/>
                    <a:pt x="624" y="17920"/>
                  </a:cubicBezTo>
                  <a:cubicBezTo>
                    <a:pt x="453" y="18653"/>
                    <a:pt x="168" y="19359"/>
                    <a:pt x="27" y="20096"/>
                  </a:cubicBezTo>
                  <a:cubicBezTo>
                    <a:pt x="0" y="20240"/>
                    <a:pt x="105" y="20346"/>
                    <a:pt x="224" y="20346"/>
                  </a:cubicBezTo>
                  <a:cubicBezTo>
                    <a:pt x="272" y="20346"/>
                    <a:pt x="322" y="20329"/>
                    <a:pt x="367" y="20291"/>
                  </a:cubicBezTo>
                  <a:cubicBezTo>
                    <a:pt x="932" y="19815"/>
                    <a:pt x="1093" y="19125"/>
                    <a:pt x="1268" y="18434"/>
                  </a:cubicBezTo>
                  <a:cubicBezTo>
                    <a:pt x="1470" y="17632"/>
                    <a:pt x="1652" y="16823"/>
                    <a:pt x="1833" y="16015"/>
                  </a:cubicBezTo>
                  <a:cubicBezTo>
                    <a:pt x="2207" y="14363"/>
                    <a:pt x="2642" y="12739"/>
                    <a:pt x="2573" y="11033"/>
                  </a:cubicBezTo>
                  <a:cubicBezTo>
                    <a:pt x="2433" y="7394"/>
                    <a:pt x="2159" y="3766"/>
                    <a:pt x="2008" y="130"/>
                  </a:cubicBezTo>
                  <a:cubicBezTo>
                    <a:pt x="2004" y="44"/>
                    <a:pt x="1936" y="1"/>
                    <a:pt x="186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85800"/>
              <a:endParaRPr sz="1800">
                <a:solidFill>
                  <a:srgbClr val="000000"/>
                </a:solidFill>
              </a:endParaRPr>
            </a:p>
          </p:txBody>
        </p:sp>
        <p:sp>
          <p:nvSpPr>
            <p:cNvPr id="55" name="Google Shape;62;p2"/>
            <p:cNvSpPr/>
            <p:nvPr/>
          </p:nvSpPr>
          <p:spPr>
            <a:xfrm>
              <a:off x="8114290" y="3825275"/>
              <a:ext cx="273200" cy="461725"/>
            </a:xfrm>
            <a:custGeom>
              <a:avLst/>
              <a:gdLst/>
              <a:ahLst/>
              <a:cxnLst/>
              <a:rect l="l" t="t" r="r" b="b"/>
              <a:pathLst>
                <a:path w="10928" h="18469" extrusionOk="0">
                  <a:moveTo>
                    <a:pt x="10747" y="0"/>
                  </a:moveTo>
                  <a:cubicBezTo>
                    <a:pt x="10690" y="0"/>
                    <a:pt x="10634" y="34"/>
                    <a:pt x="10614" y="111"/>
                  </a:cubicBezTo>
                  <a:cubicBezTo>
                    <a:pt x="9641" y="3572"/>
                    <a:pt x="8239" y="6850"/>
                    <a:pt x="6262" y="9858"/>
                  </a:cubicBezTo>
                  <a:cubicBezTo>
                    <a:pt x="5269" y="11370"/>
                    <a:pt x="4221" y="12843"/>
                    <a:pt x="3196" y="14333"/>
                  </a:cubicBezTo>
                  <a:cubicBezTo>
                    <a:pt x="2709" y="15036"/>
                    <a:pt x="2250" y="15763"/>
                    <a:pt x="1716" y="16430"/>
                  </a:cubicBezTo>
                  <a:cubicBezTo>
                    <a:pt x="1449" y="16763"/>
                    <a:pt x="1161" y="17088"/>
                    <a:pt x="849" y="17383"/>
                  </a:cubicBezTo>
                  <a:cubicBezTo>
                    <a:pt x="565" y="17647"/>
                    <a:pt x="212" y="17801"/>
                    <a:pt x="57" y="18164"/>
                  </a:cubicBezTo>
                  <a:cubicBezTo>
                    <a:pt x="0" y="18297"/>
                    <a:pt x="60" y="18469"/>
                    <a:pt x="224" y="18469"/>
                  </a:cubicBezTo>
                  <a:cubicBezTo>
                    <a:pt x="226" y="18469"/>
                    <a:pt x="228" y="18469"/>
                    <a:pt x="229" y="18469"/>
                  </a:cubicBezTo>
                  <a:cubicBezTo>
                    <a:pt x="880" y="18456"/>
                    <a:pt x="1496" y="17674"/>
                    <a:pt x="1907" y="17229"/>
                  </a:cubicBezTo>
                  <a:cubicBezTo>
                    <a:pt x="2467" y="16626"/>
                    <a:pt x="2960" y="15958"/>
                    <a:pt x="3429" y="15282"/>
                  </a:cubicBezTo>
                  <a:cubicBezTo>
                    <a:pt x="4546" y="13676"/>
                    <a:pt x="5656" y="12055"/>
                    <a:pt x="6729" y="10418"/>
                  </a:cubicBezTo>
                  <a:cubicBezTo>
                    <a:pt x="8778" y="7296"/>
                    <a:pt x="10312" y="3897"/>
                    <a:pt x="10908" y="193"/>
                  </a:cubicBezTo>
                  <a:cubicBezTo>
                    <a:pt x="10927" y="77"/>
                    <a:pt x="10835" y="0"/>
                    <a:pt x="1074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85800"/>
              <a:endParaRPr sz="1800">
                <a:solidFill>
                  <a:srgbClr val="000000"/>
                </a:solidFill>
              </a:endParaRPr>
            </a:p>
          </p:txBody>
        </p:sp>
        <p:sp>
          <p:nvSpPr>
            <p:cNvPr id="56" name="Google Shape;63;p2"/>
            <p:cNvSpPr/>
            <p:nvPr/>
          </p:nvSpPr>
          <p:spPr>
            <a:xfrm>
              <a:off x="7670915" y="3812550"/>
              <a:ext cx="106925" cy="140400"/>
            </a:xfrm>
            <a:custGeom>
              <a:avLst/>
              <a:gdLst/>
              <a:ahLst/>
              <a:cxnLst/>
              <a:rect l="l" t="t" r="r" b="b"/>
              <a:pathLst>
                <a:path w="4277" h="5616" extrusionOk="0">
                  <a:moveTo>
                    <a:pt x="1939" y="543"/>
                  </a:moveTo>
                  <a:cubicBezTo>
                    <a:pt x="2820" y="543"/>
                    <a:pt x="3388" y="1268"/>
                    <a:pt x="3574" y="2087"/>
                  </a:cubicBezTo>
                  <a:cubicBezTo>
                    <a:pt x="3704" y="2672"/>
                    <a:pt x="3686" y="3286"/>
                    <a:pt x="3536" y="3868"/>
                  </a:cubicBezTo>
                  <a:cubicBezTo>
                    <a:pt x="3432" y="4267"/>
                    <a:pt x="3289" y="4654"/>
                    <a:pt x="3319" y="5048"/>
                  </a:cubicBezTo>
                  <a:lnTo>
                    <a:pt x="3319" y="5048"/>
                  </a:lnTo>
                  <a:cubicBezTo>
                    <a:pt x="3084" y="4971"/>
                    <a:pt x="2837" y="4914"/>
                    <a:pt x="2617" y="4804"/>
                  </a:cubicBezTo>
                  <a:cubicBezTo>
                    <a:pt x="2306" y="4646"/>
                    <a:pt x="2032" y="4430"/>
                    <a:pt x="1792" y="4176"/>
                  </a:cubicBezTo>
                  <a:cubicBezTo>
                    <a:pt x="1556" y="3923"/>
                    <a:pt x="1360" y="3639"/>
                    <a:pt x="1182" y="3344"/>
                  </a:cubicBezTo>
                  <a:cubicBezTo>
                    <a:pt x="987" y="3025"/>
                    <a:pt x="778" y="2690"/>
                    <a:pt x="661" y="2334"/>
                  </a:cubicBezTo>
                  <a:cubicBezTo>
                    <a:pt x="394" y="1521"/>
                    <a:pt x="925" y="623"/>
                    <a:pt x="1803" y="548"/>
                  </a:cubicBezTo>
                  <a:cubicBezTo>
                    <a:pt x="1849" y="545"/>
                    <a:pt x="1894" y="543"/>
                    <a:pt x="1939" y="543"/>
                  </a:cubicBezTo>
                  <a:close/>
                  <a:moveTo>
                    <a:pt x="1952" y="0"/>
                  </a:moveTo>
                  <a:cubicBezTo>
                    <a:pt x="1915" y="0"/>
                    <a:pt x="1877" y="1"/>
                    <a:pt x="1840" y="3"/>
                  </a:cubicBezTo>
                  <a:cubicBezTo>
                    <a:pt x="891" y="55"/>
                    <a:pt x="100" y="819"/>
                    <a:pt x="35" y="1771"/>
                  </a:cubicBezTo>
                  <a:cubicBezTo>
                    <a:pt x="0" y="2299"/>
                    <a:pt x="236" y="2782"/>
                    <a:pt x="483" y="3231"/>
                  </a:cubicBezTo>
                  <a:cubicBezTo>
                    <a:pt x="678" y="3591"/>
                    <a:pt x="894" y="3933"/>
                    <a:pt x="1151" y="4252"/>
                  </a:cubicBezTo>
                  <a:cubicBezTo>
                    <a:pt x="1439" y="4611"/>
                    <a:pt x="1785" y="4930"/>
                    <a:pt x="2186" y="5160"/>
                  </a:cubicBezTo>
                  <a:cubicBezTo>
                    <a:pt x="2497" y="5338"/>
                    <a:pt x="2927" y="5529"/>
                    <a:pt x="3322" y="5529"/>
                  </a:cubicBezTo>
                  <a:cubicBezTo>
                    <a:pt x="3367" y="5529"/>
                    <a:pt x="3412" y="5526"/>
                    <a:pt x="3456" y="5521"/>
                  </a:cubicBezTo>
                  <a:lnTo>
                    <a:pt x="3456" y="5521"/>
                  </a:lnTo>
                  <a:cubicBezTo>
                    <a:pt x="3502" y="5588"/>
                    <a:pt x="3564" y="5616"/>
                    <a:pt x="3628" y="5616"/>
                  </a:cubicBezTo>
                  <a:cubicBezTo>
                    <a:pt x="3784" y="5616"/>
                    <a:pt x="3951" y="5449"/>
                    <a:pt x="3923" y="5266"/>
                  </a:cubicBezTo>
                  <a:cubicBezTo>
                    <a:pt x="3838" y="4666"/>
                    <a:pt x="4132" y="4077"/>
                    <a:pt x="4204" y="3488"/>
                  </a:cubicBezTo>
                  <a:cubicBezTo>
                    <a:pt x="4276" y="2895"/>
                    <a:pt x="4228" y="2275"/>
                    <a:pt x="4043" y="1706"/>
                  </a:cubicBezTo>
                  <a:cubicBezTo>
                    <a:pt x="3739" y="767"/>
                    <a:pt x="2975" y="0"/>
                    <a:pt x="195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85800"/>
              <a:endParaRPr sz="1800">
                <a:solidFill>
                  <a:srgbClr val="000000"/>
                </a:solidFill>
              </a:endParaRPr>
            </a:p>
          </p:txBody>
        </p:sp>
        <p:sp>
          <p:nvSpPr>
            <p:cNvPr id="57" name="Google Shape;64;p2"/>
            <p:cNvSpPr/>
            <p:nvPr/>
          </p:nvSpPr>
          <p:spPr>
            <a:xfrm>
              <a:off x="7733840" y="3914225"/>
              <a:ext cx="38925" cy="40125"/>
            </a:xfrm>
            <a:custGeom>
              <a:avLst/>
              <a:gdLst/>
              <a:ahLst/>
              <a:cxnLst/>
              <a:rect l="l" t="t" r="r" b="b"/>
              <a:pathLst>
                <a:path w="1557" h="1605" extrusionOk="0">
                  <a:moveTo>
                    <a:pt x="926" y="487"/>
                  </a:moveTo>
                  <a:cubicBezTo>
                    <a:pt x="926" y="487"/>
                    <a:pt x="926" y="487"/>
                    <a:pt x="926" y="487"/>
                  </a:cubicBezTo>
                  <a:lnTo>
                    <a:pt x="926" y="487"/>
                  </a:lnTo>
                  <a:cubicBezTo>
                    <a:pt x="926" y="487"/>
                    <a:pt x="926" y="487"/>
                    <a:pt x="926" y="487"/>
                  </a:cubicBezTo>
                  <a:close/>
                  <a:moveTo>
                    <a:pt x="1190" y="500"/>
                  </a:moveTo>
                  <a:cubicBezTo>
                    <a:pt x="1189" y="506"/>
                    <a:pt x="1189" y="511"/>
                    <a:pt x="1188" y="517"/>
                  </a:cubicBezTo>
                  <a:lnTo>
                    <a:pt x="1188" y="517"/>
                  </a:lnTo>
                  <a:cubicBezTo>
                    <a:pt x="1188" y="511"/>
                    <a:pt x="1189" y="506"/>
                    <a:pt x="1190" y="500"/>
                  </a:cubicBezTo>
                  <a:close/>
                  <a:moveTo>
                    <a:pt x="1107" y="619"/>
                  </a:moveTo>
                  <a:lnTo>
                    <a:pt x="1107" y="619"/>
                  </a:lnTo>
                  <a:cubicBezTo>
                    <a:pt x="1107" y="619"/>
                    <a:pt x="1107" y="619"/>
                    <a:pt x="1107" y="619"/>
                  </a:cubicBezTo>
                  <a:lnTo>
                    <a:pt x="1107" y="619"/>
                  </a:lnTo>
                  <a:cubicBezTo>
                    <a:pt x="1107" y="619"/>
                    <a:pt x="1107" y="619"/>
                    <a:pt x="1107" y="619"/>
                  </a:cubicBezTo>
                  <a:lnTo>
                    <a:pt x="1107" y="619"/>
                  </a:lnTo>
                  <a:cubicBezTo>
                    <a:pt x="1107" y="619"/>
                    <a:pt x="1107" y="619"/>
                    <a:pt x="1106" y="619"/>
                  </a:cubicBezTo>
                  <a:lnTo>
                    <a:pt x="1106" y="619"/>
                  </a:lnTo>
                  <a:cubicBezTo>
                    <a:pt x="1107" y="619"/>
                    <a:pt x="1107" y="619"/>
                    <a:pt x="1107" y="619"/>
                  </a:cubicBezTo>
                  <a:close/>
                  <a:moveTo>
                    <a:pt x="483" y="965"/>
                  </a:moveTo>
                  <a:cubicBezTo>
                    <a:pt x="489" y="971"/>
                    <a:pt x="495" y="976"/>
                    <a:pt x="501" y="981"/>
                  </a:cubicBezTo>
                  <a:lnTo>
                    <a:pt x="501" y="981"/>
                  </a:lnTo>
                  <a:cubicBezTo>
                    <a:pt x="501" y="982"/>
                    <a:pt x="501" y="982"/>
                    <a:pt x="501" y="982"/>
                  </a:cubicBezTo>
                  <a:cubicBezTo>
                    <a:pt x="500" y="982"/>
                    <a:pt x="495" y="977"/>
                    <a:pt x="483" y="965"/>
                  </a:cubicBezTo>
                  <a:close/>
                  <a:moveTo>
                    <a:pt x="652" y="1133"/>
                  </a:moveTo>
                  <a:cubicBezTo>
                    <a:pt x="653" y="1133"/>
                    <a:pt x="656" y="1136"/>
                    <a:pt x="660" y="1139"/>
                  </a:cubicBezTo>
                  <a:lnTo>
                    <a:pt x="660" y="1139"/>
                  </a:lnTo>
                  <a:cubicBezTo>
                    <a:pt x="662" y="1142"/>
                    <a:pt x="663" y="1145"/>
                    <a:pt x="666" y="1147"/>
                  </a:cubicBezTo>
                  <a:lnTo>
                    <a:pt x="666" y="1147"/>
                  </a:lnTo>
                  <a:cubicBezTo>
                    <a:pt x="655" y="1137"/>
                    <a:pt x="652" y="1133"/>
                    <a:pt x="652" y="1133"/>
                  </a:cubicBezTo>
                  <a:close/>
                  <a:moveTo>
                    <a:pt x="1080" y="0"/>
                  </a:moveTo>
                  <a:cubicBezTo>
                    <a:pt x="1033" y="0"/>
                    <a:pt x="985" y="8"/>
                    <a:pt x="937" y="24"/>
                  </a:cubicBezTo>
                  <a:cubicBezTo>
                    <a:pt x="758" y="83"/>
                    <a:pt x="634" y="217"/>
                    <a:pt x="583" y="386"/>
                  </a:cubicBezTo>
                  <a:lnTo>
                    <a:pt x="583" y="386"/>
                  </a:lnTo>
                  <a:cubicBezTo>
                    <a:pt x="524" y="361"/>
                    <a:pt x="463" y="346"/>
                    <a:pt x="401" y="346"/>
                  </a:cubicBezTo>
                  <a:cubicBezTo>
                    <a:pt x="360" y="346"/>
                    <a:pt x="320" y="353"/>
                    <a:pt x="279" y="367"/>
                  </a:cubicBezTo>
                  <a:cubicBezTo>
                    <a:pt x="124" y="418"/>
                    <a:pt x="1" y="558"/>
                    <a:pt x="5" y="726"/>
                  </a:cubicBezTo>
                  <a:cubicBezTo>
                    <a:pt x="8" y="867"/>
                    <a:pt x="91" y="973"/>
                    <a:pt x="176" y="1072"/>
                  </a:cubicBezTo>
                  <a:cubicBezTo>
                    <a:pt x="282" y="1196"/>
                    <a:pt x="423" y="1302"/>
                    <a:pt x="567" y="1374"/>
                  </a:cubicBezTo>
                  <a:cubicBezTo>
                    <a:pt x="676" y="1428"/>
                    <a:pt x="786" y="1449"/>
                    <a:pt x="905" y="1463"/>
                  </a:cubicBezTo>
                  <a:cubicBezTo>
                    <a:pt x="918" y="1465"/>
                    <a:pt x="932" y="1465"/>
                    <a:pt x="946" y="1465"/>
                  </a:cubicBezTo>
                  <a:cubicBezTo>
                    <a:pt x="973" y="1465"/>
                    <a:pt x="1001" y="1462"/>
                    <a:pt x="1029" y="1456"/>
                  </a:cubicBezTo>
                  <a:lnTo>
                    <a:pt x="1029" y="1456"/>
                  </a:lnTo>
                  <a:cubicBezTo>
                    <a:pt x="1033" y="1468"/>
                    <a:pt x="1038" y="1479"/>
                    <a:pt x="1043" y="1490"/>
                  </a:cubicBezTo>
                  <a:cubicBezTo>
                    <a:pt x="1077" y="1567"/>
                    <a:pt x="1174" y="1605"/>
                    <a:pt x="1255" y="1605"/>
                  </a:cubicBezTo>
                  <a:cubicBezTo>
                    <a:pt x="1265" y="1605"/>
                    <a:pt x="1274" y="1604"/>
                    <a:pt x="1283" y="1603"/>
                  </a:cubicBezTo>
                  <a:cubicBezTo>
                    <a:pt x="1382" y="1589"/>
                    <a:pt x="1444" y="1525"/>
                    <a:pt x="1478" y="1432"/>
                  </a:cubicBezTo>
                  <a:cubicBezTo>
                    <a:pt x="1495" y="1391"/>
                    <a:pt x="1509" y="1357"/>
                    <a:pt x="1516" y="1312"/>
                  </a:cubicBezTo>
                  <a:cubicBezTo>
                    <a:pt x="1526" y="1271"/>
                    <a:pt x="1533" y="1230"/>
                    <a:pt x="1539" y="1186"/>
                  </a:cubicBezTo>
                  <a:cubicBezTo>
                    <a:pt x="1557" y="1079"/>
                    <a:pt x="1550" y="973"/>
                    <a:pt x="1547" y="863"/>
                  </a:cubicBezTo>
                  <a:cubicBezTo>
                    <a:pt x="1547" y="778"/>
                    <a:pt x="1543" y="688"/>
                    <a:pt x="1543" y="599"/>
                  </a:cubicBezTo>
                  <a:cubicBezTo>
                    <a:pt x="1539" y="511"/>
                    <a:pt x="1547" y="411"/>
                    <a:pt x="1516" y="322"/>
                  </a:cubicBezTo>
                  <a:cubicBezTo>
                    <a:pt x="1452" y="129"/>
                    <a:pt x="1276" y="0"/>
                    <a:pt x="108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85800"/>
              <a:endParaRPr sz="1800">
                <a:solidFill>
                  <a:srgbClr val="000000"/>
                </a:solidFill>
              </a:endParaRPr>
            </a:p>
          </p:txBody>
        </p:sp>
        <p:sp>
          <p:nvSpPr>
            <p:cNvPr id="58" name="Google Shape;65;p2"/>
            <p:cNvSpPr/>
            <p:nvPr/>
          </p:nvSpPr>
          <p:spPr>
            <a:xfrm>
              <a:off x="7570415" y="3898725"/>
              <a:ext cx="106925" cy="140400"/>
            </a:xfrm>
            <a:custGeom>
              <a:avLst/>
              <a:gdLst/>
              <a:ahLst/>
              <a:cxnLst/>
              <a:rect l="l" t="t" r="r" b="b"/>
              <a:pathLst>
                <a:path w="4277" h="5616" extrusionOk="0">
                  <a:moveTo>
                    <a:pt x="1938" y="542"/>
                  </a:moveTo>
                  <a:cubicBezTo>
                    <a:pt x="2821" y="542"/>
                    <a:pt x="3392" y="1267"/>
                    <a:pt x="3574" y="2086"/>
                  </a:cubicBezTo>
                  <a:cubicBezTo>
                    <a:pt x="3708" y="2672"/>
                    <a:pt x="3688" y="3286"/>
                    <a:pt x="3537" y="3868"/>
                  </a:cubicBezTo>
                  <a:cubicBezTo>
                    <a:pt x="3434" y="4266"/>
                    <a:pt x="3289" y="4654"/>
                    <a:pt x="3321" y="5047"/>
                  </a:cubicBezTo>
                  <a:lnTo>
                    <a:pt x="3321" y="5047"/>
                  </a:lnTo>
                  <a:cubicBezTo>
                    <a:pt x="3087" y="4970"/>
                    <a:pt x="2841" y="4914"/>
                    <a:pt x="2622" y="4803"/>
                  </a:cubicBezTo>
                  <a:cubicBezTo>
                    <a:pt x="2307" y="4646"/>
                    <a:pt x="2033" y="4430"/>
                    <a:pt x="1797" y="4176"/>
                  </a:cubicBezTo>
                  <a:cubicBezTo>
                    <a:pt x="1556" y="3923"/>
                    <a:pt x="1362" y="3639"/>
                    <a:pt x="1183" y="3343"/>
                  </a:cubicBezTo>
                  <a:cubicBezTo>
                    <a:pt x="987" y="3025"/>
                    <a:pt x="782" y="2690"/>
                    <a:pt x="663" y="2333"/>
                  </a:cubicBezTo>
                  <a:cubicBezTo>
                    <a:pt x="395" y="1521"/>
                    <a:pt x="926" y="623"/>
                    <a:pt x="1803" y="548"/>
                  </a:cubicBezTo>
                  <a:cubicBezTo>
                    <a:pt x="1849" y="544"/>
                    <a:pt x="1894" y="542"/>
                    <a:pt x="1938" y="542"/>
                  </a:cubicBezTo>
                  <a:close/>
                  <a:moveTo>
                    <a:pt x="1954" y="0"/>
                  </a:moveTo>
                  <a:cubicBezTo>
                    <a:pt x="1916" y="0"/>
                    <a:pt x="1879" y="1"/>
                    <a:pt x="1841" y="3"/>
                  </a:cubicBezTo>
                  <a:cubicBezTo>
                    <a:pt x="895" y="54"/>
                    <a:pt x="100" y="819"/>
                    <a:pt x="35" y="1771"/>
                  </a:cubicBezTo>
                  <a:cubicBezTo>
                    <a:pt x="1" y="2295"/>
                    <a:pt x="241" y="2782"/>
                    <a:pt x="484" y="3231"/>
                  </a:cubicBezTo>
                  <a:cubicBezTo>
                    <a:pt x="683" y="3590"/>
                    <a:pt x="899" y="3933"/>
                    <a:pt x="1152" y="4252"/>
                  </a:cubicBezTo>
                  <a:cubicBezTo>
                    <a:pt x="1440" y="4611"/>
                    <a:pt x="1786" y="4930"/>
                    <a:pt x="2187" y="5160"/>
                  </a:cubicBezTo>
                  <a:cubicBezTo>
                    <a:pt x="2498" y="5337"/>
                    <a:pt x="2927" y="5528"/>
                    <a:pt x="3322" y="5528"/>
                  </a:cubicBezTo>
                  <a:cubicBezTo>
                    <a:pt x="3368" y="5528"/>
                    <a:pt x="3414" y="5526"/>
                    <a:pt x="3459" y="5520"/>
                  </a:cubicBezTo>
                  <a:lnTo>
                    <a:pt x="3459" y="5520"/>
                  </a:lnTo>
                  <a:cubicBezTo>
                    <a:pt x="3505" y="5587"/>
                    <a:pt x="3567" y="5616"/>
                    <a:pt x="3631" y="5616"/>
                  </a:cubicBezTo>
                  <a:cubicBezTo>
                    <a:pt x="3786" y="5616"/>
                    <a:pt x="3952" y="5449"/>
                    <a:pt x="3927" y="5266"/>
                  </a:cubicBezTo>
                  <a:cubicBezTo>
                    <a:pt x="3838" y="4667"/>
                    <a:pt x="4133" y="4077"/>
                    <a:pt x="4205" y="3487"/>
                  </a:cubicBezTo>
                  <a:cubicBezTo>
                    <a:pt x="4277" y="2895"/>
                    <a:pt x="4229" y="2274"/>
                    <a:pt x="4044" y="1706"/>
                  </a:cubicBezTo>
                  <a:cubicBezTo>
                    <a:pt x="3740" y="764"/>
                    <a:pt x="2976" y="0"/>
                    <a:pt x="195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85800"/>
              <a:endParaRPr sz="1800">
                <a:solidFill>
                  <a:srgbClr val="000000"/>
                </a:solidFill>
              </a:endParaRPr>
            </a:p>
          </p:txBody>
        </p:sp>
        <p:sp>
          <p:nvSpPr>
            <p:cNvPr id="59" name="Google Shape;66;p2"/>
            <p:cNvSpPr/>
            <p:nvPr/>
          </p:nvSpPr>
          <p:spPr>
            <a:xfrm>
              <a:off x="7633390" y="4000400"/>
              <a:ext cx="38925" cy="40150"/>
            </a:xfrm>
            <a:custGeom>
              <a:avLst/>
              <a:gdLst/>
              <a:ahLst/>
              <a:cxnLst/>
              <a:rect l="l" t="t" r="r" b="b"/>
              <a:pathLst>
                <a:path w="1557" h="1606" extrusionOk="0">
                  <a:moveTo>
                    <a:pt x="929" y="462"/>
                  </a:moveTo>
                  <a:lnTo>
                    <a:pt x="929" y="462"/>
                  </a:lnTo>
                  <a:cubicBezTo>
                    <a:pt x="930" y="473"/>
                    <a:pt x="932" y="484"/>
                    <a:pt x="933" y="496"/>
                  </a:cubicBezTo>
                  <a:lnTo>
                    <a:pt x="933" y="496"/>
                  </a:lnTo>
                  <a:cubicBezTo>
                    <a:pt x="931" y="484"/>
                    <a:pt x="930" y="473"/>
                    <a:pt x="929" y="462"/>
                  </a:cubicBezTo>
                  <a:close/>
                  <a:moveTo>
                    <a:pt x="1189" y="500"/>
                  </a:moveTo>
                  <a:lnTo>
                    <a:pt x="1189" y="500"/>
                  </a:lnTo>
                  <a:cubicBezTo>
                    <a:pt x="1188" y="508"/>
                    <a:pt x="1187" y="517"/>
                    <a:pt x="1186" y="525"/>
                  </a:cubicBezTo>
                  <a:lnTo>
                    <a:pt x="1186" y="525"/>
                  </a:lnTo>
                  <a:cubicBezTo>
                    <a:pt x="1187" y="517"/>
                    <a:pt x="1188" y="509"/>
                    <a:pt x="1189" y="500"/>
                  </a:cubicBezTo>
                  <a:close/>
                  <a:moveTo>
                    <a:pt x="538" y="633"/>
                  </a:moveTo>
                  <a:cubicBezTo>
                    <a:pt x="541" y="639"/>
                    <a:pt x="544" y="645"/>
                    <a:pt x="546" y="650"/>
                  </a:cubicBezTo>
                  <a:lnTo>
                    <a:pt x="546" y="650"/>
                  </a:lnTo>
                  <a:cubicBezTo>
                    <a:pt x="542" y="646"/>
                    <a:pt x="540" y="640"/>
                    <a:pt x="538" y="633"/>
                  </a:cubicBezTo>
                  <a:close/>
                  <a:moveTo>
                    <a:pt x="481" y="964"/>
                  </a:moveTo>
                  <a:cubicBezTo>
                    <a:pt x="487" y="970"/>
                    <a:pt x="493" y="975"/>
                    <a:pt x="499" y="980"/>
                  </a:cubicBezTo>
                  <a:lnTo>
                    <a:pt x="499" y="980"/>
                  </a:lnTo>
                  <a:cubicBezTo>
                    <a:pt x="500" y="981"/>
                    <a:pt x="500" y="981"/>
                    <a:pt x="499" y="981"/>
                  </a:cubicBezTo>
                  <a:cubicBezTo>
                    <a:pt x="499" y="981"/>
                    <a:pt x="493" y="977"/>
                    <a:pt x="481" y="964"/>
                  </a:cubicBezTo>
                  <a:close/>
                  <a:moveTo>
                    <a:pt x="1079" y="0"/>
                  </a:moveTo>
                  <a:cubicBezTo>
                    <a:pt x="1032" y="0"/>
                    <a:pt x="983" y="8"/>
                    <a:pt x="935" y="24"/>
                  </a:cubicBezTo>
                  <a:cubicBezTo>
                    <a:pt x="757" y="80"/>
                    <a:pt x="633" y="216"/>
                    <a:pt x="582" y="385"/>
                  </a:cubicBezTo>
                  <a:lnTo>
                    <a:pt x="582" y="385"/>
                  </a:lnTo>
                  <a:cubicBezTo>
                    <a:pt x="523" y="361"/>
                    <a:pt x="462" y="346"/>
                    <a:pt x="400" y="346"/>
                  </a:cubicBezTo>
                  <a:cubicBezTo>
                    <a:pt x="359" y="346"/>
                    <a:pt x="319" y="352"/>
                    <a:pt x="277" y="366"/>
                  </a:cubicBezTo>
                  <a:cubicBezTo>
                    <a:pt x="124" y="418"/>
                    <a:pt x="0" y="558"/>
                    <a:pt x="4" y="726"/>
                  </a:cubicBezTo>
                  <a:cubicBezTo>
                    <a:pt x="10" y="867"/>
                    <a:pt x="89" y="973"/>
                    <a:pt x="179" y="1072"/>
                  </a:cubicBezTo>
                  <a:cubicBezTo>
                    <a:pt x="285" y="1196"/>
                    <a:pt x="421" y="1302"/>
                    <a:pt x="565" y="1373"/>
                  </a:cubicBezTo>
                  <a:cubicBezTo>
                    <a:pt x="679" y="1428"/>
                    <a:pt x="785" y="1449"/>
                    <a:pt x="905" y="1463"/>
                  </a:cubicBezTo>
                  <a:cubicBezTo>
                    <a:pt x="918" y="1465"/>
                    <a:pt x="931" y="1465"/>
                    <a:pt x="945" y="1465"/>
                  </a:cubicBezTo>
                  <a:cubicBezTo>
                    <a:pt x="972" y="1465"/>
                    <a:pt x="1001" y="1462"/>
                    <a:pt x="1029" y="1456"/>
                  </a:cubicBezTo>
                  <a:lnTo>
                    <a:pt x="1029" y="1456"/>
                  </a:lnTo>
                  <a:cubicBezTo>
                    <a:pt x="1035" y="1467"/>
                    <a:pt x="1040" y="1479"/>
                    <a:pt x="1045" y="1490"/>
                  </a:cubicBezTo>
                  <a:cubicBezTo>
                    <a:pt x="1079" y="1567"/>
                    <a:pt x="1173" y="1605"/>
                    <a:pt x="1254" y="1605"/>
                  </a:cubicBezTo>
                  <a:cubicBezTo>
                    <a:pt x="1264" y="1605"/>
                    <a:pt x="1273" y="1605"/>
                    <a:pt x="1281" y="1604"/>
                  </a:cubicBezTo>
                  <a:cubicBezTo>
                    <a:pt x="1381" y="1590"/>
                    <a:pt x="1443" y="1525"/>
                    <a:pt x="1480" y="1432"/>
                  </a:cubicBezTo>
                  <a:cubicBezTo>
                    <a:pt x="1498" y="1391"/>
                    <a:pt x="1511" y="1357"/>
                    <a:pt x="1518" y="1312"/>
                  </a:cubicBezTo>
                  <a:cubicBezTo>
                    <a:pt x="1525" y="1271"/>
                    <a:pt x="1531" y="1229"/>
                    <a:pt x="1539" y="1185"/>
                  </a:cubicBezTo>
                  <a:cubicBezTo>
                    <a:pt x="1556" y="1079"/>
                    <a:pt x="1549" y="973"/>
                    <a:pt x="1549" y="863"/>
                  </a:cubicBezTo>
                  <a:cubicBezTo>
                    <a:pt x="1545" y="777"/>
                    <a:pt x="1542" y="688"/>
                    <a:pt x="1542" y="600"/>
                  </a:cubicBezTo>
                  <a:cubicBezTo>
                    <a:pt x="1542" y="507"/>
                    <a:pt x="1545" y="411"/>
                    <a:pt x="1515" y="322"/>
                  </a:cubicBezTo>
                  <a:cubicBezTo>
                    <a:pt x="1451" y="129"/>
                    <a:pt x="1274" y="0"/>
                    <a:pt x="107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85800"/>
              <a:endParaRPr sz="1800">
                <a:solidFill>
                  <a:srgbClr val="000000"/>
                </a:solidFill>
              </a:endParaRPr>
            </a:p>
          </p:txBody>
        </p:sp>
        <p:sp>
          <p:nvSpPr>
            <p:cNvPr id="60" name="Google Shape;67;p2"/>
            <p:cNvSpPr/>
            <p:nvPr/>
          </p:nvSpPr>
          <p:spPr>
            <a:xfrm>
              <a:off x="7759990" y="3730050"/>
              <a:ext cx="106925" cy="140425"/>
            </a:xfrm>
            <a:custGeom>
              <a:avLst/>
              <a:gdLst/>
              <a:ahLst/>
              <a:cxnLst/>
              <a:rect l="l" t="t" r="r" b="b"/>
              <a:pathLst>
                <a:path w="4277" h="5617" extrusionOk="0">
                  <a:moveTo>
                    <a:pt x="1939" y="543"/>
                  </a:moveTo>
                  <a:cubicBezTo>
                    <a:pt x="2821" y="543"/>
                    <a:pt x="3388" y="1268"/>
                    <a:pt x="3574" y="2087"/>
                  </a:cubicBezTo>
                  <a:cubicBezTo>
                    <a:pt x="3704" y="2673"/>
                    <a:pt x="3687" y="3290"/>
                    <a:pt x="3536" y="3869"/>
                  </a:cubicBezTo>
                  <a:cubicBezTo>
                    <a:pt x="3433" y="4267"/>
                    <a:pt x="3288" y="4654"/>
                    <a:pt x="3319" y="5048"/>
                  </a:cubicBezTo>
                  <a:lnTo>
                    <a:pt x="3319" y="5048"/>
                  </a:lnTo>
                  <a:cubicBezTo>
                    <a:pt x="3084" y="4971"/>
                    <a:pt x="2837" y="4915"/>
                    <a:pt x="2618" y="4804"/>
                  </a:cubicBezTo>
                  <a:cubicBezTo>
                    <a:pt x="2306" y="4647"/>
                    <a:pt x="2032" y="4431"/>
                    <a:pt x="1792" y="4177"/>
                  </a:cubicBezTo>
                  <a:cubicBezTo>
                    <a:pt x="1556" y="3923"/>
                    <a:pt x="1360" y="3639"/>
                    <a:pt x="1183" y="3344"/>
                  </a:cubicBezTo>
                  <a:cubicBezTo>
                    <a:pt x="987" y="3026"/>
                    <a:pt x="778" y="2690"/>
                    <a:pt x="661" y="2334"/>
                  </a:cubicBezTo>
                  <a:cubicBezTo>
                    <a:pt x="394" y="1522"/>
                    <a:pt x="925" y="624"/>
                    <a:pt x="1803" y="548"/>
                  </a:cubicBezTo>
                  <a:cubicBezTo>
                    <a:pt x="1849" y="545"/>
                    <a:pt x="1894" y="543"/>
                    <a:pt x="1939" y="543"/>
                  </a:cubicBezTo>
                  <a:close/>
                  <a:moveTo>
                    <a:pt x="1953" y="1"/>
                  </a:moveTo>
                  <a:cubicBezTo>
                    <a:pt x="1916" y="1"/>
                    <a:pt x="1878" y="2"/>
                    <a:pt x="1840" y="4"/>
                  </a:cubicBezTo>
                  <a:cubicBezTo>
                    <a:pt x="891" y="55"/>
                    <a:pt x="100" y="819"/>
                    <a:pt x="35" y="1772"/>
                  </a:cubicBezTo>
                  <a:cubicBezTo>
                    <a:pt x="0" y="2299"/>
                    <a:pt x="237" y="2783"/>
                    <a:pt x="484" y="3232"/>
                  </a:cubicBezTo>
                  <a:cubicBezTo>
                    <a:pt x="678" y="3591"/>
                    <a:pt x="895" y="3934"/>
                    <a:pt x="1151" y="4252"/>
                  </a:cubicBezTo>
                  <a:cubicBezTo>
                    <a:pt x="1439" y="4612"/>
                    <a:pt x="1785" y="4930"/>
                    <a:pt x="2187" y="5161"/>
                  </a:cubicBezTo>
                  <a:cubicBezTo>
                    <a:pt x="2498" y="5338"/>
                    <a:pt x="2927" y="5529"/>
                    <a:pt x="3321" y="5529"/>
                  </a:cubicBezTo>
                  <a:cubicBezTo>
                    <a:pt x="3367" y="5529"/>
                    <a:pt x="3411" y="5526"/>
                    <a:pt x="3456" y="5521"/>
                  </a:cubicBezTo>
                  <a:lnTo>
                    <a:pt x="3456" y="5521"/>
                  </a:lnTo>
                  <a:cubicBezTo>
                    <a:pt x="3502" y="5588"/>
                    <a:pt x="3564" y="5616"/>
                    <a:pt x="3628" y="5616"/>
                  </a:cubicBezTo>
                  <a:cubicBezTo>
                    <a:pt x="3784" y="5616"/>
                    <a:pt x="3951" y="5450"/>
                    <a:pt x="3923" y="5267"/>
                  </a:cubicBezTo>
                  <a:cubicBezTo>
                    <a:pt x="3838" y="4667"/>
                    <a:pt x="4132" y="4078"/>
                    <a:pt x="4205" y="3488"/>
                  </a:cubicBezTo>
                  <a:cubicBezTo>
                    <a:pt x="4276" y="2895"/>
                    <a:pt x="4228" y="2275"/>
                    <a:pt x="4043" y="1707"/>
                  </a:cubicBezTo>
                  <a:cubicBezTo>
                    <a:pt x="3739" y="767"/>
                    <a:pt x="2975" y="1"/>
                    <a:pt x="195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85800"/>
              <a:endParaRPr sz="1800">
                <a:solidFill>
                  <a:srgbClr val="000000"/>
                </a:solidFill>
              </a:endParaRPr>
            </a:p>
          </p:txBody>
        </p:sp>
        <p:sp>
          <p:nvSpPr>
            <p:cNvPr id="61" name="Google Shape;68;p2"/>
            <p:cNvSpPr/>
            <p:nvPr/>
          </p:nvSpPr>
          <p:spPr>
            <a:xfrm>
              <a:off x="7822940" y="3831750"/>
              <a:ext cx="38900" cy="40125"/>
            </a:xfrm>
            <a:custGeom>
              <a:avLst/>
              <a:gdLst/>
              <a:ahLst/>
              <a:cxnLst/>
              <a:rect l="l" t="t" r="r" b="b"/>
              <a:pathLst>
                <a:path w="1556" h="1605" extrusionOk="0">
                  <a:moveTo>
                    <a:pt x="1190" y="500"/>
                  </a:moveTo>
                  <a:cubicBezTo>
                    <a:pt x="1189" y="504"/>
                    <a:pt x="1189" y="508"/>
                    <a:pt x="1188" y="512"/>
                  </a:cubicBezTo>
                  <a:lnTo>
                    <a:pt x="1188" y="512"/>
                  </a:lnTo>
                  <a:cubicBezTo>
                    <a:pt x="1188" y="508"/>
                    <a:pt x="1189" y="504"/>
                    <a:pt x="1190" y="500"/>
                  </a:cubicBezTo>
                  <a:close/>
                  <a:moveTo>
                    <a:pt x="1196" y="517"/>
                  </a:moveTo>
                  <a:cubicBezTo>
                    <a:pt x="1194" y="522"/>
                    <a:pt x="1192" y="528"/>
                    <a:pt x="1190" y="533"/>
                  </a:cubicBezTo>
                  <a:lnTo>
                    <a:pt x="1190" y="533"/>
                  </a:lnTo>
                  <a:cubicBezTo>
                    <a:pt x="1192" y="528"/>
                    <a:pt x="1194" y="522"/>
                    <a:pt x="1196" y="517"/>
                  </a:cubicBezTo>
                  <a:close/>
                  <a:moveTo>
                    <a:pt x="1106" y="619"/>
                  </a:moveTo>
                  <a:cubicBezTo>
                    <a:pt x="1107" y="619"/>
                    <a:pt x="1107" y="619"/>
                    <a:pt x="1107" y="619"/>
                  </a:cubicBezTo>
                  <a:lnTo>
                    <a:pt x="1107" y="619"/>
                  </a:lnTo>
                  <a:cubicBezTo>
                    <a:pt x="1107" y="619"/>
                    <a:pt x="1107" y="619"/>
                    <a:pt x="1107" y="619"/>
                  </a:cubicBezTo>
                  <a:lnTo>
                    <a:pt x="1107" y="619"/>
                  </a:lnTo>
                  <a:cubicBezTo>
                    <a:pt x="1106" y="619"/>
                    <a:pt x="1106" y="619"/>
                    <a:pt x="1105" y="619"/>
                  </a:cubicBezTo>
                  <a:lnTo>
                    <a:pt x="1105" y="619"/>
                  </a:lnTo>
                  <a:cubicBezTo>
                    <a:pt x="1106" y="619"/>
                    <a:pt x="1106" y="619"/>
                    <a:pt x="1106" y="619"/>
                  </a:cubicBezTo>
                  <a:close/>
                  <a:moveTo>
                    <a:pt x="482" y="964"/>
                  </a:moveTo>
                  <a:cubicBezTo>
                    <a:pt x="487" y="970"/>
                    <a:pt x="493" y="975"/>
                    <a:pt x="500" y="980"/>
                  </a:cubicBezTo>
                  <a:lnTo>
                    <a:pt x="500" y="980"/>
                  </a:lnTo>
                  <a:cubicBezTo>
                    <a:pt x="500" y="981"/>
                    <a:pt x="500" y="981"/>
                    <a:pt x="500" y="981"/>
                  </a:cubicBezTo>
                  <a:cubicBezTo>
                    <a:pt x="499" y="981"/>
                    <a:pt x="494" y="977"/>
                    <a:pt x="482" y="964"/>
                  </a:cubicBezTo>
                  <a:close/>
                  <a:moveTo>
                    <a:pt x="652" y="1134"/>
                  </a:moveTo>
                  <a:cubicBezTo>
                    <a:pt x="652" y="1134"/>
                    <a:pt x="657" y="1138"/>
                    <a:pt x="662" y="1143"/>
                  </a:cubicBezTo>
                  <a:lnTo>
                    <a:pt x="662" y="1143"/>
                  </a:lnTo>
                  <a:cubicBezTo>
                    <a:pt x="665" y="1147"/>
                    <a:pt x="668" y="1150"/>
                    <a:pt x="671" y="1153"/>
                  </a:cubicBezTo>
                  <a:lnTo>
                    <a:pt x="671" y="1153"/>
                  </a:lnTo>
                  <a:cubicBezTo>
                    <a:pt x="656" y="1139"/>
                    <a:pt x="651" y="1134"/>
                    <a:pt x="652" y="1134"/>
                  </a:cubicBezTo>
                  <a:close/>
                  <a:moveTo>
                    <a:pt x="1080" y="0"/>
                  </a:moveTo>
                  <a:cubicBezTo>
                    <a:pt x="1033" y="0"/>
                    <a:pt x="984" y="8"/>
                    <a:pt x="936" y="24"/>
                  </a:cubicBezTo>
                  <a:cubicBezTo>
                    <a:pt x="758" y="83"/>
                    <a:pt x="634" y="217"/>
                    <a:pt x="582" y="385"/>
                  </a:cubicBezTo>
                  <a:lnTo>
                    <a:pt x="582" y="385"/>
                  </a:lnTo>
                  <a:cubicBezTo>
                    <a:pt x="523" y="360"/>
                    <a:pt x="462" y="345"/>
                    <a:pt x="400" y="345"/>
                  </a:cubicBezTo>
                  <a:cubicBezTo>
                    <a:pt x="359" y="345"/>
                    <a:pt x="319" y="352"/>
                    <a:pt x="278" y="366"/>
                  </a:cubicBezTo>
                  <a:cubicBezTo>
                    <a:pt x="124" y="418"/>
                    <a:pt x="1" y="558"/>
                    <a:pt x="4" y="726"/>
                  </a:cubicBezTo>
                  <a:cubicBezTo>
                    <a:pt x="7" y="867"/>
                    <a:pt x="90" y="973"/>
                    <a:pt x="175" y="1075"/>
                  </a:cubicBezTo>
                  <a:cubicBezTo>
                    <a:pt x="281" y="1199"/>
                    <a:pt x="422" y="1302"/>
                    <a:pt x="566" y="1373"/>
                  </a:cubicBezTo>
                  <a:cubicBezTo>
                    <a:pt x="676" y="1428"/>
                    <a:pt x="785" y="1449"/>
                    <a:pt x="905" y="1463"/>
                  </a:cubicBezTo>
                  <a:cubicBezTo>
                    <a:pt x="918" y="1464"/>
                    <a:pt x="931" y="1465"/>
                    <a:pt x="944" y="1465"/>
                  </a:cubicBezTo>
                  <a:cubicBezTo>
                    <a:pt x="971" y="1465"/>
                    <a:pt x="1000" y="1462"/>
                    <a:pt x="1028" y="1456"/>
                  </a:cubicBezTo>
                  <a:lnTo>
                    <a:pt x="1028" y="1456"/>
                  </a:lnTo>
                  <a:cubicBezTo>
                    <a:pt x="1033" y="1467"/>
                    <a:pt x="1037" y="1479"/>
                    <a:pt x="1042" y="1490"/>
                  </a:cubicBezTo>
                  <a:cubicBezTo>
                    <a:pt x="1076" y="1566"/>
                    <a:pt x="1172" y="1604"/>
                    <a:pt x="1253" y="1604"/>
                  </a:cubicBezTo>
                  <a:cubicBezTo>
                    <a:pt x="1263" y="1604"/>
                    <a:pt x="1273" y="1604"/>
                    <a:pt x="1282" y="1603"/>
                  </a:cubicBezTo>
                  <a:cubicBezTo>
                    <a:pt x="1381" y="1589"/>
                    <a:pt x="1443" y="1524"/>
                    <a:pt x="1478" y="1432"/>
                  </a:cubicBezTo>
                  <a:cubicBezTo>
                    <a:pt x="1494" y="1390"/>
                    <a:pt x="1508" y="1356"/>
                    <a:pt x="1515" y="1311"/>
                  </a:cubicBezTo>
                  <a:cubicBezTo>
                    <a:pt x="1522" y="1270"/>
                    <a:pt x="1532" y="1229"/>
                    <a:pt x="1539" y="1188"/>
                  </a:cubicBezTo>
                  <a:cubicBezTo>
                    <a:pt x="1556" y="1079"/>
                    <a:pt x="1549" y="973"/>
                    <a:pt x="1546" y="862"/>
                  </a:cubicBezTo>
                  <a:cubicBezTo>
                    <a:pt x="1546" y="777"/>
                    <a:pt x="1543" y="688"/>
                    <a:pt x="1543" y="603"/>
                  </a:cubicBezTo>
                  <a:cubicBezTo>
                    <a:pt x="1539" y="510"/>
                    <a:pt x="1546" y="410"/>
                    <a:pt x="1515" y="321"/>
                  </a:cubicBezTo>
                  <a:cubicBezTo>
                    <a:pt x="1452" y="128"/>
                    <a:pt x="1275" y="0"/>
                    <a:pt x="108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85800"/>
              <a:endParaRPr sz="1800">
                <a:solidFill>
                  <a:srgbClr val="000000"/>
                </a:solidFill>
              </a:endParaRPr>
            </a:p>
          </p:txBody>
        </p:sp>
        <p:sp>
          <p:nvSpPr>
            <p:cNvPr id="62" name="Google Shape;69;p2"/>
            <p:cNvSpPr/>
            <p:nvPr/>
          </p:nvSpPr>
          <p:spPr>
            <a:xfrm>
              <a:off x="7875115" y="3707450"/>
              <a:ext cx="108450" cy="148525"/>
            </a:xfrm>
            <a:custGeom>
              <a:avLst/>
              <a:gdLst/>
              <a:ahLst/>
              <a:cxnLst/>
              <a:rect l="l" t="t" r="r" b="b"/>
              <a:pathLst>
                <a:path w="4338" h="5941" extrusionOk="0">
                  <a:moveTo>
                    <a:pt x="2235" y="541"/>
                  </a:moveTo>
                  <a:cubicBezTo>
                    <a:pt x="2312" y="541"/>
                    <a:pt x="2391" y="548"/>
                    <a:pt x="2470" y="562"/>
                  </a:cubicBezTo>
                  <a:cubicBezTo>
                    <a:pt x="3495" y="744"/>
                    <a:pt x="3848" y="1761"/>
                    <a:pt x="3759" y="2686"/>
                  </a:cubicBezTo>
                  <a:cubicBezTo>
                    <a:pt x="3708" y="3244"/>
                    <a:pt x="3526" y="3783"/>
                    <a:pt x="3242" y="4262"/>
                  </a:cubicBezTo>
                  <a:cubicBezTo>
                    <a:pt x="3039" y="4605"/>
                    <a:pt x="2815" y="4931"/>
                    <a:pt x="2744" y="5305"/>
                  </a:cubicBezTo>
                  <a:lnTo>
                    <a:pt x="2744" y="5305"/>
                  </a:lnTo>
                  <a:cubicBezTo>
                    <a:pt x="2529" y="5165"/>
                    <a:pt x="2294" y="5046"/>
                    <a:pt x="2097" y="4886"/>
                  </a:cubicBezTo>
                  <a:cubicBezTo>
                    <a:pt x="1782" y="4629"/>
                    <a:pt x="1515" y="4321"/>
                    <a:pt x="1303" y="3974"/>
                  </a:cubicBezTo>
                  <a:cubicBezTo>
                    <a:pt x="919" y="3347"/>
                    <a:pt x="583" y="2480"/>
                    <a:pt x="784" y="1743"/>
                  </a:cubicBezTo>
                  <a:cubicBezTo>
                    <a:pt x="966" y="1082"/>
                    <a:pt x="1545" y="541"/>
                    <a:pt x="2235" y="541"/>
                  </a:cubicBezTo>
                  <a:close/>
                  <a:moveTo>
                    <a:pt x="2246" y="1"/>
                  </a:moveTo>
                  <a:cubicBezTo>
                    <a:pt x="1463" y="1"/>
                    <a:pt x="744" y="484"/>
                    <a:pt x="405" y="1213"/>
                  </a:cubicBezTo>
                  <a:cubicBezTo>
                    <a:pt x="0" y="2072"/>
                    <a:pt x="216" y="3029"/>
                    <a:pt x="617" y="3851"/>
                  </a:cubicBezTo>
                  <a:cubicBezTo>
                    <a:pt x="846" y="4321"/>
                    <a:pt x="1169" y="4752"/>
                    <a:pt x="1556" y="5102"/>
                  </a:cubicBezTo>
                  <a:cubicBezTo>
                    <a:pt x="1868" y="5382"/>
                    <a:pt x="2306" y="5730"/>
                    <a:pt x="2749" y="5794"/>
                  </a:cubicBezTo>
                  <a:lnTo>
                    <a:pt x="2749" y="5794"/>
                  </a:lnTo>
                  <a:cubicBezTo>
                    <a:pt x="2784" y="5897"/>
                    <a:pt x="2866" y="5940"/>
                    <a:pt x="2955" y="5940"/>
                  </a:cubicBezTo>
                  <a:cubicBezTo>
                    <a:pt x="3095" y="5940"/>
                    <a:pt x="3251" y="5832"/>
                    <a:pt x="3269" y="5674"/>
                  </a:cubicBezTo>
                  <a:cubicBezTo>
                    <a:pt x="3341" y="5094"/>
                    <a:pt x="3759" y="4626"/>
                    <a:pt x="3982" y="4101"/>
                  </a:cubicBezTo>
                  <a:cubicBezTo>
                    <a:pt x="4211" y="3557"/>
                    <a:pt x="4338" y="2961"/>
                    <a:pt x="4331" y="2368"/>
                  </a:cubicBezTo>
                  <a:cubicBezTo>
                    <a:pt x="4314" y="1312"/>
                    <a:pt x="3745" y="284"/>
                    <a:pt x="2652" y="45"/>
                  </a:cubicBezTo>
                  <a:cubicBezTo>
                    <a:pt x="2516" y="15"/>
                    <a:pt x="2380" y="1"/>
                    <a:pt x="224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85800"/>
              <a:endParaRPr sz="1800">
                <a:solidFill>
                  <a:srgbClr val="000000"/>
                </a:solidFill>
              </a:endParaRPr>
            </a:p>
          </p:txBody>
        </p:sp>
        <p:sp>
          <p:nvSpPr>
            <p:cNvPr id="63" name="Google Shape;70;p2"/>
            <p:cNvSpPr/>
            <p:nvPr/>
          </p:nvSpPr>
          <p:spPr>
            <a:xfrm>
              <a:off x="7925540" y="3817850"/>
              <a:ext cx="39950" cy="40450"/>
            </a:xfrm>
            <a:custGeom>
              <a:avLst/>
              <a:gdLst/>
              <a:ahLst/>
              <a:cxnLst/>
              <a:rect l="l" t="t" r="r" b="b"/>
              <a:pathLst>
                <a:path w="1598" h="1618" extrusionOk="0">
                  <a:moveTo>
                    <a:pt x="330" y="689"/>
                  </a:moveTo>
                  <a:lnTo>
                    <a:pt x="330" y="689"/>
                  </a:lnTo>
                  <a:cubicBezTo>
                    <a:pt x="331" y="690"/>
                    <a:pt x="332" y="690"/>
                    <a:pt x="333" y="691"/>
                  </a:cubicBezTo>
                  <a:lnTo>
                    <a:pt x="333" y="691"/>
                  </a:lnTo>
                  <a:cubicBezTo>
                    <a:pt x="335" y="692"/>
                    <a:pt x="336" y="694"/>
                    <a:pt x="338" y="695"/>
                  </a:cubicBezTo>
                  <a:lnTo>
                    <a:pt x="338" y="695"/>
                  </a:lnTo>
                  <a:cubicBezTo>
                    <a:pt x="335" y="693"/>
                    <a:pt x="333" y="691"/>
                    <a:pt x="330" y="689"/>
                  </a:cubicBezTo>
                  <a:close/>
                  <a:moveTo>
                    <a:pt x="341" y="699"/>
                  </a:moveTo>
                  <a:cubicBezTo>
                    <a:pt x="341" y="699"/>
                    <a:pt x="341" y="699"/>
                    <a:pt x="342" y="699"/>
                  </a:cubicBezTo>
                  <a:lnTo>
                    <a:pt x="342" y="699"/>
                  </a:lnTo>
                  <a:cubicBezTo>
                    <a:pt x="342" y="699"/>
                    <a:pt x="342" y="699"/>
                    <a:pt x="342" y="699"/>
                  </a:cubicBezTo>
                  <a:lnTo>
                    <a:pt x="342" y="699"/>
                  </a:lnTo>
                  <a:cubicBezTo>
                    <a:pt x="342" y="699"/>
                    <a:pt x="341" y="699"/>
                    <a:pt x="341" y="699"/>
                  </a:cubicBezTo>
                  <a:close/>
                  <a:moveTo>
                    <a:pt x="344" y="699"/>
                  </a:moveTo>
                  <a:lnTo>
                    <a:pt x="344" y="699"/>
                  </a:lnTo>
                  <a:cubicBezTo>
                    <a:pt x="346" y="700"/>
                    <a:pt x="348" y="700"/>
                    <a:pt x="349" y="700"/>
                  </a:cubicBezTo>
                  <a:lnTo>
                    <a:pt x="349" y="700"/>
                  </a:lnTo>
                  <a:cubicBezTo>
                    <a:pt x="349" y="700"/>
                    <a:pt x="350" y="700"/>
                    <a:pt x="350" y="700"/>
                  </a:cubicBezTo>
                  <a:lnTo>
                    <a:pt x="350" y="700"/>
                  </a:lnTo>
                  <a:cubicBezTo>
                    <a:pt x="348" y="700"/>
                    <a:pt x="346" y="700"/>
                    <a:pt x="345" y="700"/>
                  </a:cubicBezTo>
                  <a:lnTo>
                    <a:pt x="345" y="700"/>
                  </a:lnTo>
                  <a:cubicBezTo>
                    <a:pt x="345" y="700"/>
                    <a:pt x="344" y="700"/>
                    <a:pt x="344" y="699"/>
                  </a:cubicBezTo>
                  <a:close/>
                  <a:moveTo>
                    <a:pt x="1136" y="0"/>
                  </a:moveTo>
                  <a:cubicBezTo>
                    <a:pt x="1098" y="0"/>
                    <a:pt x="1058" y="4"/>
                    <a:pt x="1019" y="11"/>
                  </a:cubicBezTo>
                  <a:cubicBezTo>
                    <a:pt x="870" y="35"/>
                    <a:pt x="750" y="130"/>
                    <a:pt x="672" y="253"/>
                  </a:cubicBezTo>
                  <a:lnTo>
                    <a:pt x="672" y="253"/>
                  </a:lnTo>
                  <a:cubicBezTo>
                    <a:pt x="589" y="192"/>
                    <a:pt x="497" y="157"/>
                    <a:pt x="395" y="157"/>
                  </a:cubicBezTo>
                  <a:cubicBezTo>
                    <a:pt x="368" y="157"/>
                    <a:pt x="341" y="160"/>
                    <a:pt x="313" y="164"/>
                  </a:cubicBezTo>
                  <a:cubicBezTo>
                    <a:pt x="165" y="189"/>
                    <a:pt x="39" y="316"/>
                    <a:pt x="22" y="466"/>
                  </a:cubicBezTo>
                  <a:cubicBezTo>
                    <a:pt x="1" y="596"/>
                    <a:pt x="49" y="710"/>
                    <a:pt x="108" y="822"/>
                  </a:cubicBezTo>
                  <a:cubicBezTo>
                    <a:pt x="176" y="966"/>
                    <a:pt x="282" y="1104"/>
                    <a:pt x="402" y="1210"/>
                  </a:cubicBezTo>
                  <a:cubicBezTo>
                    <a:pt x="491" y="1285"/>
                    <a:pt x="587" y="1333"/>
                    <a:pt x="697" y="1377"/>
                  </a:cubicBezTo>
                  <a:cubicBezTo>
                    <a:pt x="735" y="1393"/>
                    <a:pt x="778" y="1401"/>
                    <a:pt x="820" y="1404"/>
                  </a:cubicBezTo>
                  <a:lnTo>
                    <a:pt x="820" y="1404"/>
                  </a:lnTo>
                  <a:cubicBezTo>
                    <a:pt x="822" y="1417"/>
                    <a:pt x="825" y="1430"/>
                    <a:pt x="827" y="1443"/>
                  </a:cubicBezTo>
                  <a:cubicBezTo>
                    <a:pt x="843" y="1550"/>
                    <a:pt x="956" y="1618"/>
                    <a:pt x="1064" y="1618"/>
                  </a:cubicBezTo>
                  <a:cubicBezTo>
                    <a:pt x="1126" y="1618"/>
                    <a:pt x="1186" y="1596"/>
                    <a:pt x="1225" y="1546"/>
                  </a:cubicBezTo>
                  <a:cubicBezTo>
                    <a:pt x="1259" y="1505"/>
                    <a:pt x="1296" y="1464"/>
                    <a:pt x="1321" y="1412"/>
                  </a:cubicBezTo>
                  <a:cubicBezTo>
                    <a:pt x="1341" y="1371"/>
                    <a:pt x="1358" y="1333"/>
                    <a:pt x="1375" y="1292"/>
                  </a:cubicBezTo>
                  <a:cubicBezTo>
                    <a:pt x="1424" y="1189"/>
                    <a:pt x="1447" y="1083"/>
                    <a:pt x="1478" y="974"/>
                  </a:cubicBezTo>
                  <a:cubicBezTo>
                    <a:pt x="1498" y="888"/>
                    <a:pt x="1519" y="798"/>
                    <a:pt x="1539" y="713"/>
                  </a:cubicBezTo>
                  <a:cubicBezTo>
                    <a:pt x="1571" y="607"/>
                    <a:pt x="1598" y="501"/>
                    <a:pt x="1581" y="387"/>
                  </a:cubicBezTo>
                  <a:cubicBezTo>
                    <a:pt x="1563" y="254"/>
                    <a:pt x="1492" y="134"/>
                    <a:pt x="1372" y="62"/>
                  </a:cubicBezTo>
                  <a:cubicBezTo>
                    <a:pt x="1297" y="17"/>
                    <a:pt x="1218" y="0"/>
                    <a:pt x="113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85800"/>
              <a:endParaRPr sz="1800">
                <a:solidFill>
                  <a:srgbClr val="000000"/>
                </a:solidFill>
              </a:endParaRPr>
            </a:p>
          </p:txBody>
        </p:sp>
        <p:sp>
          <p:nvSpPr>
            <p:cNvPr id="64" name="Google Shape;71;p2"/>
            <p:cNvSpPr/>
            <p:nvPr/>
          </p:nvSpPr>
          <p:spPr>
            <a:xfrm>
              <a:off x="7974815" y="3742875"/>
              <a:ext cx="112250" cy="148850"/>
            </a:xfrm>
            <a:custGeom>
              <a:avLst/>
              <a:gdLst/>
              <a:ahLst/>
              <a:cxnLst/>
              <a:rect l="l" t="t" r="r" b="b"/>
              <a:pathLst>
                <a:path w="4490" h="5954" extrusionOk="0">
                  <a:moveTo>
                    <a:pt x="2174" y="551"/>
                  </a:moveTo>
                  <a:cubicBezTo>
                    <a:pt x="2502" y="551"/>
                    <a:pt x="2835" y="660"/>
                    <a:pt x="3118" y="878"/>
                  </a:cubicBezTo>
                  <a:cubicBezTo>
                    <a:pt x="3790" y="1400"/>
                    <a:pt x="3900" y="2293"/>
                    <a:pt x="3852" y="3089"/>
                  </a:cubicBezTo>
                  <a:cubicBezTo>
                    <a:pt x="3824" y="3558"/>
                    <a:pt x="3704" y="4027"/>
                    <a:pt x="3498" y="4449"/>
                  </a:cubicBezTo>
                  <a:cubicBezTo>
                    <a:pt x="3362" y="4729"/>
                    <a:pt x="3151" y="4974"/>
                    <a:pt x="2977" y="5235"/>
                  </a:cubicBezTo>
                  <a:lnTo>
                    <a:pt x="2977" y="5235"/>
                  </a:lnTo>
                  <a:cubicBezTo>
                    <a:pt x="2834" y="5017"/>
                    <a:pt x="2624" y="4845"/>
                    <a:pt x="2409" y="4681"/>
                  </a:cubicBezTo>
                  <a:cubicBezTo>
                    <a:pt x="2046" y="4408"/>
                    <a:pt x="1700" y="4137"/>
                    <a:pt x="1415" y="3777"/>
                  </a:cubicBezTo>
                  <a:cubicBezTo>
                    <a:pt x="846" y="3057"/>
                    <a:pt x="422" y="1988"/>
                    <a:pt x="1011" y="1156"/>
                  </a:cubicBezTo>
                  <a:cubicBezTo>
                    <a:pt x="1297" y="752"/>
                    <a:pt x="1731" y="551"/>
                    <a:pt x="2174" y="551"/>
                  </a:cubicBezTo>
                  <a:close/>
                  <a:moveTo>
                    <a:pt x="2151" y="0"/>
                  </a:moveTo>
                  <a:cubicBezTo>
                    <a:pt x="1781" y="0"/>
                    <a:pt x="1411" y="104"/>
                    <a:pt x="1086" y="331"/>
                  </a:cubicBezTo>
                  <a:cubicBezTo>
                    <a:pt x="185" y="960"/>
                    <a:pt x="0" y="2091"/>
                    <a:pt x="381" y="3078"/>
                  </a:cubicBezTo>
                  <a:cubicBezTo>
                    <a:pt x="604" y="3657"/>
                    <a:pt x="949" y="4185"/>
                    <a:pt x="1392" y="4620"/>
                  </a:cubicBezTo>
                  <a:cubicBezTo>
                    <a:pt x="1809" y="5028"/>
                    <a:pt x="2354" y="5295"/>
                    <a:pt x="2642" y="5820"/>
                  </a:cubicBezTo>
                  <a:cubicBezTo>
                    <a:pt x="2694" y="5914"/>
                    <a:pt x="2775" y="5953"/>
                    <a:pt x="2857" y="5953"/>
                  </a:cubicBezTo>
                  <a:cubicBezTo>
                    <a:pt x="2989" y="5953"/>
                    <a:pt x="3123" y="5850"/>
                    <a:pt x="3141" y="5705"/>
                  </a:cubicBezTo>
                  <a:lnTo>
                    <a:pt x="3141" y="5705"/>
                  </a:lnTo>
                  <a:cubicBezTo>
                    <a:pt x="3482" y="5506"/>
                    <a:pt x="3732" y="5108"/>
                    <a:pt x="3909" y="4781"/>
                  </a:cubicBezTo>
                  <a:cubicBezTo>
                    <a:pt x="4146" y="4339"/>
                    <a:pt x="4297" y="3856"/>
                    <a:pt x="4366" y="3359"/>
                  </a:cubicBezTo>
                  <a:cubicBezTo>
                    <a:pt x="4489" y="2437"/>
                    <a:pt x="4376" y="1368"/>
                    <a:pt x="3701" y="673"/>
                  </a:cubicBezTo>
                  <a:cubicBezTo>
                    <a:pt x="3291" y="247"/>
                    <a:pt x="2721" y="0"/>
                    <a:pt x="215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85800"/>
              <a:endParaRPr sz="1800">
                <a:solidFill>
                  <a:srgbClr val="000000"/>
                </a:solidFill>
              </a:endParaRPr>
            </a:p>
          </p:txBody>
        </p:sp>
        <p:sp>
          <p:nvSpPr>
            <p:cNvPr id="65" name="Google Shape;72;p2"/>
            <p:cNvSpPr/>
            <p:nvPr/>
          </p:nvSpPr>
          <p:spPr>
            <a:xfrm>
              <a:off x="8022790" y="3853125"/>
              <a:ext cx="40350" cy="41275"/>
            </a:xfrm>
            <a:custGeom>
              <a:avLst/>
              <a:gdLst/>
              <a:ahLst/>
              <a:cxnLst/>
              <a:rect l="l" t="t" r="r" b="b"/>
              <a:pathLst>
                <a:path w="1614" h="1651" extrusionOk="0">
                  <a:moveTo>
                    <a:pt x="494" y="734"/>
                  </a:moveTo>
                  <a:cubicBezTo>
                    <a:pt x="494" y="734"/>
                    <a:pt x="494" y="734"/>
                    <a:pt x="495" y="734"/>
                  </a:cubicBezTo>
                  <a:lnTo>
                    <a:pt x="495" y="734"/>
                  </a:lnTo>
                  <a:cubicBezTo>
                    <a:pt x="495" y="734"/>
                    <a:pt x="495" y="734"/>
                    <a:pt x="495" y="734"/>
                  </a:cubicBezTo>
                  <a:lnTo>
                    <a:pt x="495" y="734"/>
                  </a:lnTo>
                  <a:cubicBezTo>
                    <a:pt x="494" y="734"/>
                    <a:pt x="494" y="734"/>
                    <a:pt x="494" y="734"/>
                  </a:cubicBezTo>
                  <a:close/>
                  <a:moveTo>
                    <a:pt x="1235" y="1"/>
                  </a:moveTo>
                  <a:cubicBezTo>
                    <a:pt x="1063" y="1"/>
                    <a:pt x="946" y="98"/>
                    <a:pt x="867" y="229"/>
                  </a:cubicBezTo>
                  <a:lnTo>
                    <a:pt x="867" y="229"/>
                  </a:lnTo>
                  <a:cubicBezTo>
                    <a:pt x="784" y="168"/>
                    <a:pt x="685" y="129"/>
                    <a:pt x="576" y="121"/>
                  </a:cubicBezTo>
                  <a:cubicBezTo>
                    <a:pt x="564" y="120"/>
                    <a:pt x="552" y="120"/>
                    <a:pt x="540" y="120"/>
                  </a:cubicBezTo>
                  <a:cubicBezTo>
                    <a:pt x="330" y="120"/>
                    <a:pt x="127" y="262"/>
                    <a:pt x="72" y="464"/>
                  </a:cubicBezTo>
                  <a:cubicBezTo>
                    <a:pt x="0" y="714"/>
                    <a:pt x="181" y="902"/>
                    <a:pt x="315" y="1087"/>
                  </a:cubicBezTo>
                  <a:cubicBezTo>
                    <a:pt x="377" y="1169"/>
                    <a:pt x="439" y="1255"/>
                    <a:pt x="500" y="1340"/>
                  </a:cubicBezTo>
                  <a:cubicBezTo>
                    <a:pt x="586" y="1451"/>
                    <a:pt x="695" y="1549"/>
                    <a:pt x="815" y="1618"/>
                  </a:cubicBezTo>
                  <a:cubicBezTo>
                    <a:pt x="854" y="1640"/>
                    <a:pt x="894" y="1650"/>
                    <a:pt x="932" y="1650"/>
                  </a:cubicBezTo>
                  <a:cubicBezTo>
                    <a:pt x="1078" y="1650"/>
                    <a:pt x="1203" y="1508"/>
                    <a:pt x="1165" y="1351"/>
                  </a:cubicBezTo>
                  <a:cubicBezTo>
                    <a:pt x="1165" y="1350"/>
                    <a:pt x="1164" y="1349"/>
                    <a:pt x="1164" y="1347"/>
                  </a:cubicBezTo>
                  <a:lnTo>
                    <a:pt x="1164" y="1347"/>
                  </a:lnTo>
                  <a:cubicBezTo>
                    <a:pt x="1203" y="1329"/>
                    <a:pt x="1239" y="1304"/>
                    <a:pt x="1268" y="1279"/>
                  </a:cubicBezTo>
                  <a:cubicBezTo>
                    <a:pt x="1337" y="1220"/>
                    <a:pt x="1402" y="1142"/>
                    <a:pt x="1446" y="1067"/>
                  </a:cubicBezTo>
                  <a:cubicBezTo>
                    <a:pt x="1538" y="905"/>
                    <a:pt x="1583" y="727"/>
                    <a:pt x="1604" y="546"/>
                  </a:cubicBezTo>
                  <a:cubicBezTo>
                    <a:pt x="1614" y="456"/>
                    <a:pt x="1614" y="361"/>
                    <a:pt x="1593" y="271"/>
                  </a:cubicBezTo>
                  <a:cubicBezTo>
                    <a:pt x="1552" y="114"/>
                    <a:pt x="1402" y="1"/>
                    <a:pt x="1240" y="1"/>
                  </a:cubicBezTo>
                  <a:cubicBezTo>
                    <a:pt x="1239" y="1"/>
                    <a:pt x="1237" y="1"/>
                    <a:pt x="123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85800"/>
              <a:endParaRPr sz="1800">
                <a:solidFill>
                  <a:srgbClr val="000000"/>
                </a:solidFill>
              </a:endParaRPr>
            </a:p>
          </p:txBody>
        </p:sp>
        <p:sp>
          <p:nvSpPr>
            <p:cNvPr id="66" name="Google Shape;73;p2"/>
            <p:cNvSpPr/>
            <p:nvPr/>
          </p:nvSpPr>
          <p:spPr>
            <a:xfrm>
              <a:off x="8087365" y="3649325"/>
              <a:ext cx="112250" cy="148800"/>
            </a:xfrm>
            <a:custGeom>
              <a:avLst/>
              <a:gdLst/>
              <a:ahLst/>
              <a:cxnLst/>
              <a:rect l="l" t="t" r="r" b="b"/>
              <a:pathLst>
                <a:path w="4490" h="5952" extrusionOk="0">
                  <a:moveTo>
                    <a:pt x="2173" y="550"/>
                  </a:moveTo>
                  <a:cubicBezTo>
                    <a:pt x="2501" y="550"/>
                    <a:pt x="2833" y="659"/>
                    <a:pt x="3115" y="879"/>
                  </a:cubicBezTo>
                  <a:cubicBezTo>
                    <a:pt x="3790" y="1400"/>
                    <a:pt x="3900" y="2291"/>
                    <a:pt x="3852" y="3089"/>
                  </a:cubicBezTo>
                  <a:cubicBezTo>
                    <a:pt x="3821" y="3555"/>
                    <a:pt x="3704" y="4027"/>
                    <a:pt x="3498" y="4449"/>
                  </a:cubicBezTo>
                  <a:cubicBezTo>
                    <a:pt x="3360" y="4727"/>
                    <a:pt x="3148" y="4973"/>
                    <a:pt x="2975" y="5234"/>
                  </a:cubicBezTo>
                  <a:lnTo>
                    <a:pt x="2975" y="5234"/>
                  </a:lnTo>
                  <a:cubicBezTo>
                    <a:pt x="2831" y="5015"/>
                    <a:pt x="2621" y="4843"/>
                    <a:pt x="2406" y="4682"/>
                  </a:cubicBezTo>
                  <a:cubicBezTo>
                    <a:pt x="2046" y="4408"/>
                    <a:pt x="1697" y="4138"/>
                    <a:pt x="1416" y="3777"/>
                  </a:cubicBezTo>
                  <a:cubicBezTo>
                    <a:pt x="846" y="3055"/>
                    <a:pt x="422" y="1989"/>
                    <a:pt x="1008" y="1157"/>
                  </a:cubicBezTo>
                  <a:cubicBezTo>
                    <a:pt x="1294" y="752"/>
                    <a:pt x="1729" y="550"/>
                    <a:pt x="2173" y="550"/>
                  </a:cubicBezTo>
                  <a:close/>
                  <a:moveTo>
                    <a:pt x="2151" y="0"/>
                  </a:moveTo>
                  <a:cubicBezTo>
                    <a:pt x="1780" y="0"/>
                    <a:pt x="1411" y="104"/>
                    <a:pt x="1087" y="331"/>
                  </a:cubicBezTo>
                  <a:cubicBezTo>
                    <a:pt x="182" y="961"/>
                    <a:pt x="0" y="2088"/>
                    <a:pt x="381" y="3078"/>
                  </a:cubicBezTo>
                  <a:cubicBezTo>
                    <a:pt x="604" y="3654"/>
                    <a:pt x="949" y="4185"/>
                    <a:pt x="1392" y="4617"/>
                  </a:cubicBezTo>
                  <a:cubicBezTo>
                    <a:pt x="1806" y="5025"/>
                    <a:pt x="2355" y="5295"/>
                    <a:pt x="2642" y="5816"/>
                  </a:cubicBezTo>
                  <a:cubicBezTo>
                    <a:pt x="2694" y="5911"/>
                    <a:pt x="2775" y="5951"/>
                    <a:pt x="2858" y="5951"/>
                  </a:cubicBezTo>
                  <a:cubicBezTo>
                    <a:pt x="2989" y="5951"/>
                    <a:pt x="3123" y="5849"/>
                    <a:pt x="3141" y="5705"/>
                  </a:cubicBezTo>
                  <a:lnTo>
                    <a:pt x="3141" y="5705"/>
                  </a:lnTo>
                  <a:cubicBezTo>
                    <a:pt x="3482" y="5506"/>
                    <a:pt x="3732" y="5109"/>
                    <a:pt x="3910" y="4781"/>
                  </a:cubicBezTo>
                  <a:cubicBezTo>
                    <a:pt x="4146" y="4340"/>
                    <a:pt x="4297" y="3856"/>
                    <a:pt x="4362" y="3360"/>
                  </a:cubicBezTo>
                  <a:cubicBezTo>
                    <a:pt x="4489" y="2435"/>
                    <a:pt x="4376" y="1369"/>
                    <a:pt x="3701" y="670"/>
                  </a:cubicBezTo>
                  <a:cubicBezTo>
                    <a:pt x="3292" y="246"/>
                    <a:pt x="2720" y="0"/>
                    <a:pt x="215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85800"/>
              <a:endParaRPr sz="1800">
                <a:solidFill>
                  <a:srgbClr val="000000"/>
                </a:solidFill>
              </a:endParaRPr>
            </a:p>
          </p:txBody>
        </p:sp>
        <p:sp>
          <p:nvSpPr>
            <p:cNvPr id="67" name="Google Shape;74;p2"/>
            <p:cNvSpPr/>
            <p:nvPr/>
          </p:nvSpPr>
          <p:spPr>
            <a:xfrm>
              <a:off x="8135340" y="3759525"/>
              <a:ext cx="40350" cy="41325"/>
            </a:xfrm>
            <a:custGeom>
              <a:avLst/>
              <a:gdLst/>
              <a:ahLst/>
              <a:cxnLst/>
              <a:rect l="l" t="t" r="r" b="b"/>
              <a:pathLst>
                <a:path w="1614" h="1653" extrusionOk="0">
                  <a:moveTo>
                    <a:pt x="465" y="703"/>
                  </a:moveTo>
                  <a:cubicBezTo>
                    <a:pt x="465" y="703"/>
                    <a:pt x="468" y="705"/>
                    <a:pt x="473" y="709"/>
                  </a:cubicBezTo>
                  <a:cubicBezTo>
                    <a:pt x="474" y="710"/>
                    <a:pt x="475" y="711"/>
                    <a:pt x="476" y="712"/>
                  </a:cubicBezTo>
                  <a:lnTo>
                    <a:pt x="476" y="712"/>
                  </a:lnTo>
                  <a:cubicBezTo>
                    <a:pt x="469" y="706"/>
                    <a:pt x="465" y="703"/>
                    <a:pt x="465" y="703"/>
                  </a:cubicBezTo>
                  <a:close/>
                  <a:moveTo>
                    <a:pt x="1270" y="738"/>
                  </a:moveTo>
                  <a:cubicBezTo>
                    <a:pt x="1270" y="743"/>
                    <a:pt x="1269" y="752"/>
                    <a:pt x="1268" y="764"/>
                  </a:cubicBezTo>
                  <a:lnTo>
                    <a:pt x="1268" y="754"/>
                  </a:lnTo>
                  <a:cubicBezTo>
                    <a:pt x="1268" y="749"/>
                    <a:pt x="1269" y="745"/>
                    <a:pt x="1269" y="742"/>
                  </a:cubicBezTo>
                  <a:lnTo>
                    <a:pt x="1269" y="742"/>
                  </a:lnTo>
                  <a:cubicBezTo>
                    <a:pt x="1269" y="741"/>
                    <a:pt x="1270" y="739"/>
                    <a:pt x="1270" y="738"/>
                  </a:cubicBezTo>
                  <a:close/>
                  <a:moveTo>
                    <a:pt x="1235" y="0"/>
                  </a:moveTo>
                  <a:cubicBezTo>
                    <a:pt x="1063" y="0"/>
                    <a:pt x="946" y="99"/>
                    <a:pt x="868" y="230"/>
                  </a:cubicBezTo>
                  <a:lnTo>
                    <a:pt x="868" y="230"/>
                  </a:lnTo>
                  <a:cubicBezTo>
                    <a:pt x="784" y="170"/>
                    <a:pt x="685" y="132"/>
                    <a:pt x="576" y="123"/>
                  </a:cubicBezTo>
                  <a:cubicBezTo>
                    <a:pt x="564" y="123"/>
                    <a:pt x="552" y="122"/>
                    <a:pt x="540" y="122"/>
                  </a:cubicBezTo>
                  <a:cubicBezTo>
                    <a:pt x="330" y="122"/>
                    <a:pt x="127" y="262"/>
                    <a:pt x="69" y="466"/>
                  </a:cubicBezTo>
                  <a:cubicBezTo>
                    <a:pt x="1" y="713"/>
                    <a:pt x="178" y="905"/>
                    <a:pt x="312" y="1086"/>
                  </a:cubicBezTo>
                  <a:cubicBezTo>
                    <a:pt x="377" y="1172"/>
                    <a:pt x="436" y="1257"/>
                    <a:pt x="501" y="1340"/>
                  </a:cubicBezTo>
                  <a:cubicBezTo>
                    <a:pt x="583" y="1453"/>
                    <a:pt x="695" y="1552"/>
                    <a:pt x="815" y="1621"/>
                  </a:cubicBezTo>
                  <a:cubicBezTo>
                    <a:pt x="853" y="1643"/>
                    <a:pt x="893" y="1653"/>
                    <a:pt x="931" y="1653"/>
                  </a:cubicBezTo>
                  <a:cubicBezTo>
                    <a:pt x="1076" y="1653"/>
                    <a:pt x="1203" y="1510"/>
                    <a:pt x="1165" y="1350"/>
                  </a:cubicBezTo>
                  <a:cubicBezTo>
                    <a:pt x="1165" y="1350"/>
                    <a:pt x="1165" y="1349"/>
                    <a:pt x="1164" y="1348"/>
                  </a:cubicBezTo>
                  <a:lnTo>
                    <a:pt x="1164" y="1348"/>
                  </a:lnTo>
                  <a:cubicBezTo>
                    <a:pt x="1204" y="1329"/>
                    <a:pt x="1240" y="1304"/>
                    <a:pt x="1268" y="1278"/>
                  </a:cubicBezTo>
                  <a:cubicBezTo>
                    <a:pt x="1333" y="1220"/>
                    <a:pt x="1402" y="1145"/>
                    <a:pt x="1446" y="1069"/>
                  </a:cubicBezTo>
                  <a:cubicBezTo>
                    <a:pt x="1538" y="908"/>
                    <a:pt x="1584" y="729"/>
                    <a:pt x="1604" y="549"/>
                  </a:cubicBezTo>
                  <a:cubicBezTo>
                    <a:pt x="1614" y="456"/>
                    <a:pt x="1614" y="359"/>
                    <a:pt x="1593" y="271"/>
                  </a:cubicBezTo>
                  <a:cubicBezTo>
                    <a:pt x="1552" y="113"/>
                    <a:pt x="1402" y="3"/>
                    <a:pt x="1241" y="0"/>
                  </a:cubicBezTo>
                  <a:cubicBezTo>
                    <a:pt x="1239" y="0"/>
                    <a:pt x="1237" y="0"/>
                    <a:pt x="123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85800"/>
              <a:endParaRPr sz="1800">
                <a:solidFill>
                  <a:srgbClr val="000000"/>
                </a:solidFill>
              </a:endParaRPr>
            </a:p>
          </p:txBody>
        </p:sp>
        <p:sp>
          <p:nvSpPr>
            <p:cNvPr id="68" name="Google Shape;75;p2"/>
            <p:cNvSpPr/>
            <p:nvPr/>
          </p:nvSpPr>
          <p:spPr>
            <a:xfrm>
              <a:off x="8334565" y="3687200"/>
              <a:ext cx="110275" cy="150400"/>
            </a:xfrm>
            <a:custGeom>
              <a:avLst/>
              <a:gdLst/>
              <a:ahLst/>
              <a:cxnLst/>
              <a:rect l="l" t="t" r="r" b="b"/>
              <a:pathLst>
                <a:path w="4411" h="6016" extrusionOk="0">
                  <a:moveTo>
                    <a:pt x="2113" y="554"/>
                  </a:moveTo>
                  <a:cubicBezTo>
                    <a:pt x="2581" y="554"/>
                    <a:pt x="3042" y="788"/>
                    <a:pt x="3345" y="1197"/>
                  </a:cubicBezTo>
                  <a:cubicBezTo>
                    <a:pt x="3832" y="1851"/>
                    <a:pt x="3735" y="2739"/>
                    <a:pt x="3519" y="3479"/>
                  </a:cubicBezTo>
                  <a:cubicBezTo>
                    <a:pt x="3396" y="3907"/>
                    <a:pt x="3198" y="4315"/>
                    <a:pt x="2927" y="4668"/>
                  </a:cubicBezTo>
                  <a:cubicBezTo>
                    <a:pt x="2736" y="4918"/>
                    <a:pt x="2478" y="5116"/>
                    <a:pt x="2254" y="5337"/>
                  </a:cubicBezTo>
                  <a:lnTo>
                    <a:pt x="2254" y="5337"/>
                  </a:lnTo>
                  <a:cubicBezTo>
                    <a:pt x="2154" y="5081"/>
                    <a:pt x="1974" y="4859"/>
                    <a:pt x="1782" y="4647"/>
                  </a:cubicBezTo>
                  <a:cubicBezTo>
                    <a:pt x="1460" y="4288"/>
                    <a:pt x="1169" y="3924"/>
                    <a:pt x="963" y="3483"/>
                  </a:cubicBezTo>
                  <a:cubicBezTo>
                    <a:pt x="573" y="2640"/>
                    <a:pt x="429" y="1498"/>
                    <a:pt x="1248" y="858"/>
                  </a:cubicBezTo>
                  <a:cubicBezTo>
                    <a:pt x="1512" y="650"/>
                    <a:pt x="1814" y="554"/>
                    <a:pt x="2113" y="554"/>
                  </a:cubicBezTo>
                  <a:close/>
                  <a:moveTo>
                    <a:pt x="2114" y="0"/>
                  </a:moveTo>
                  <a:cubicBezTo>
                    <a:pt x="1944" y="0"/>
                    <a:pt x="1772" y="24"/>
                    <a:pt x="1601" y="73"/>
                  </a:cubicBezTo>
                  <a:cubicBezTo>
                    <a:pt x="518" y="392"/>
                    <a:pt x="1" y="1471"/>
                    <a:pt x="121" y="2540"/>
                  </a:cubicBezTo>
                  <a:cubicBezTo>
                    <a:pt x="193" y="3164"/>
                    <a:pt x="419" y="3777"/>
                    <a:pt x="758" y="4308"/>
                  </a:cubicBezTo>
                  <a:cubicBezTo>
                    <a:pt x="1087" y="4826"/>
                    <a:pt x="1618" y="5226"/>
                    <a:pt x="1806" y="5826"/>
                  </a:cubicBezTo>
                  <a:cubicBezTo>
                    <a:pt x="1847" y="5954"/>
                    <a:pt x="1961" y="6015"/>
                    <a:pt x="2074" y="6015"/>
                  </a:cubicBezTo>
                  <a:cubicBezTo>
                    <a:pt x="2189" y="6015"/>
                    <a:pt x="2303" y="5950"/>
                    <a:pt x="2331" y="5824"/>
                  </a:cubicBezTo>
                  <a:lnTo>
                    <a:pt x="2331" y="5824"/>
                  </a:lnTo>
                  <a:cubicBezTo>
                    <a:pt x="2692" y="5699"/>
                    <a:pt x="3003" y="5383"/>
                    <a:pt x="3235" y="5107"/>
                  </a:cubicBezTo>
                  <a:cubicBezTo>
                    <a:pt x="3544" y="4740"/>
                    <a:pt x="3780" y="4329"/>
                    <a:pt x="3951" y="3883"/>
                  </a:cubicBezTo>
                  <a:cubicBezTo>
                    <a:pt x="4284" y="3023"/>
                    <a:pt x="4411" y="1933"/>
                    <a:pt x="3938" y="1108"/>
                  </a:cubicBezTo>
                  <a:cubicBezTo>
                    <a:pt x="3561" y="450"/>
                    <a:pt x="2859" y="0"/>
                    <a:pt x="211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85800"/>
              <a:endParaRPr sz="1800">
                <a:solidFill>
                  <a:srgbClr val="000000"/>
                </a:solidFill>
              </a:endParaRPr>
            </a:p>
          </p:txBody>
        </p:sp>
        <p:sp>
          <p:nvSpPr>
            <p:cNvPr id="69" name="Google Shape;76;p2"/>
            <p:cNvSpPr/>
            <p:nvPr/>
          </p:nvSpPr>
          <p:spPr>
            <a:xfrm>
              <a:off x="8367140" y="3800550"/>
              <a:ext cx="39825" cy="39750"/>
            </a:xfrm>
            <a:custGeom>
              <a:avLst/>
              <a:gdLst/>
              <a:ahLst/>
              <a:cxnLst/>
              <a:rect l="l" t="t" r="r" b="b"/>
              <a:pathLst>
                <a:path w="1593" h="1590" extrusionOk="0">
                  <a:moveTo>
                    <a:pt x="1038" y="376"/>
                  </a:moveTo>
                  <a:cubicBezTo>
                    <a:pt x="1038" y="376"/>
                    <a:pt x="1038" y="378"/>
                    <a:pt x="1037" y="382"/>
                  </a:cubicBezTo>
                  <a:lnTo>
                    <a:pt x="1037" y="382"/>
                  </a:lnTo>
                  <a:cubicBezTo>
                    <a:pt x="1038" y="378"/>
                    <a:pt x="1038" y="376"/>
                    <a:pt x="1038" y="376"/>
                  </a:cubicBezTo>
                  <a:close/>
                  <a:moveTo>
                    <a:pt x="627" y="432"/>
                  </a:moveTo>
                  <a:cubicBezTo>
                    <a:pt x="626" y="435"/>
                    <a:pt x="626" y="438"/>
                    <a:pt x="626" y="441"/>
                  </a:cubicBezTo>
                  <a:lnTo>
                    <a:pt x="626" y="441"/>
                  </a:lnTo>
                  <a:cubicBezTo>
                    <a:pt x="626" y="441"/>
                    <a:pt x="625" y="440"/>
                    <a:pt x="625" y="440"/>
                  </a:cubicBezTo>
                  <a:lnTo>
                    <a:pt x="625" y="440"/>
                  </a:lnTo>
                  <a:cubicBezTo>
                    <a:pt x="626" y="437"/>
                    <a:pt x="626" y="435"/>
                    <a:pt x="627" y="432"/>
                  </a:cubicBezTo>
                  <a:close/>
                  <a:moveTo>
                    <a:pt x="617" y="432"/>
                  </a:moveTo>
                  <a:cubicBezTo>
                    <a:pt x="619" y="437"/>
                    <a:pt x="620" y="441"/>
                    <a:pt x="622" y="445"/>
                  </a:cubicBezTo>
                  <a:lnTo>
                    <a:pt x="622" y="445"/>
                  </a:lnTo>
                  <a:cubicBezTo>
                    <a:pt x="622" y="445"/>
                    <a:pt x="622" y="445"/>
                    <a:pt x="622" y="446"/>
                  </a:cubicBezTo>
                  <a:lnTo>
                    <a:pt x="622" y="446"/>
                  </a:lnTo>
                  <a:cubicBezTo>
                    <a:pt x="620" y="441"/>
                    <a:pt x="618" y="437"/>
                    <a:pt x="617" y="432"/>
                  </a:cubicBezTo>
                  <a:close/>
                  <a:moveTo>
                    <a:pt x="399" y="562"/>
                  </a:moveTo>
                  <a:cubicBezTo>
                    <a:pt x="400" y="562"/>
                    <a:pt x="404" y="568"/>
                    <a:pt x="414" y="585"/>
                  </a:cubicBezTo>
                  <a:lnTo>
                    <a:pt x="414" y="585"/>
                  </a:lnTo>
                  <a:cubicBezTo>
                    <a:pt x="413" y="584"/>
                    <a:pt x="413" y="584"/>
                    <a:pt x="413" y="584"/>
                  </a:cubicBezTo>
                  <a:lnTo>
                    <a:pt x="413" y="584"/>
                  </a:lnTo>
                  <a:cubicBezTo>
                    <a:pt x="406" y="574"/>
                    <a:pt x="399" y="562"/>
                    <a:pt x="399" y="562"/>
                  </a:cubicBezTo>
                  <a:close/>
                  <a:moveTo>
                    <a:pt x="418" y="597"/>
                  </a:moveTo>
                  <a:cubicBezTo>
                    <a:pt x="418" y="597"/>
                    <a:pt x="419" y="597"/>
                    <a:pt x="419" y="597"/>
                  </a:cubicBezTo>
                  <a:lnTo>
                    <a:pt x="419" y="597"/>
                  </a:lnTo>
                  <a:cubicBezTo>
                    <a:pt x="419" y="597"/>
                    <a:pt x="419" y="597"/>
                    <a:pt x="419" y="597"/>
                  </a:cubicBezTo>
                  <a:lnTo>
                    <a:pt x="419" y="597"/>
                  </a:lnTo>
                  <a:cubicBezTo>
                    <a:pt x="419" y="597"/>
                    <a:pt x="418" y="597"/>
                    <a:pt x="418" y="597"/>
                  </a:cubicBezTo>
                  <a:close/>
                  <a:moveTo>
                    <a:pt x="440" y="680"/>
                  </a:moveTo>
                  <a:cubicBezTo>
                    <a:pt x="440" y="680"/>
                    <a:pt x="440" y="680"/>
                    <a:pt x="440" y="680"/>
                  </a:cubicBezTo>
                  <a:lnTo>
                    <a:pt x="440" y="680"/>
                  </a:lnTo>
                  <a:cubicBezTo>
                    <a:pt x="440" y="681"/>
                    <a:pt x="440" y="682"/>
                    <a:pt x="440" y="682"/>
                  </a:cubicBezTo>
                  <a:lnTo>
                    <a:pt x="440" y="682"/>
                  </a:lnTo>
                  <a:cubicBezTo>
                    <a:pt x="440" y="681"/>
                    <a:pt x="440" y="681"/>
                    <a:pt x="440" y="680"/>
                  </a:cubicBezTo>
                  <a:close/>
                  <a:moveTo>
                    <a:pt x="486" y="0"/>
                  </a:moveTo>
                  <a:cubicBezTo>
                    <a:pt x="256" y="0"/>
                    <a:pt x="51" y="157"/>
                    <a:pt x="21" y="391"/>
                  </a:cubicBezTo>
                  <a:cubicBezTo>
                    <a:pt x="0" y="524"/>
                    <a:pt x="44" y="638"/>
                    <a:pt x="99" y="758"/>
                  </a:cubicBezTo>
                  <a:cubicBezTo>
                    <a:pt x="137" y="833"/>
                    <a:pt x="174" y="912"/>
                    <a:pt x="209" y="990"/>
                  </a:cubicBezTo>
                  <a:cubicBezTo>
                    <a:pt x="250" y="1076"/>
                    <a:pt x="284" y="1172"/>
                    <a:pt x="332" y="1254"/>
                  </a:cubicBezTo>
                  <a:cubicBezTo>
                    <a:pt x="391" y="1350"/>
                    <a:pt x="465" y="1446"/>
                    <a:pt x="548" y="1522"/>
                  </a:cubicBezTo>
                  <a:cubicBezTo>
                    <a:pt x="596" y="1565"/>
                    <a:pt x="654" y="1590"/>
                    <a:pt x="714" y="1590"/>
                  </a:cubicBezTo>
                  <a:cubicBezTo>
                    <a:pt x="745" y="1590"/>
                    <a:pt x="777" y="1583"/>
                    <a:pt x="808" y="1569"/>
                  </a:cubicBezTo>
                  <a:cubicBezTo>
                    <a:pt x="891" y="1535"/>
                    <a:pt x="956" y="1446"/>
                    <a:pt x="952" y="1354"/>
                  </a:cubicBezTo>
                  <a:cubicBezTo>
                    <a:pt x="952" y="1347"/>
                    <a:pt x="952" y="1341"/>
                    <a:pt x="952" y="1334"/>
                  </a:cubicBezTo>
                  <a:lnTo>
                    <a:pt x="952" y="1334"/>
                  </a:lnTo>
                  <a:cubicBezTo>
                    <a:pt x="993" y="1324"/>
                    <a:pt x="1032" y="1308"/>
                    <a:pt x="1065" y="1288"/>
                  </a:cubicBezTo>
                  <a:cubicBezTo>
                    <a:pt x="1137" y="1247"/>
                    <a:pt x="1216" y="1193"/>
                    <a:pt x="1271" y="1131"/>
                  </a:cubicBezTo>
                  <a:cubicBezTo>
                    <a:pt x="1394" y="997"/>
                    <a:pt x="1480" y="833"/>
                    <a:pt x="1538" y="662"/>
                  </a:cubicBezTo>
                  <a:cubicBezTo>
                    <a:pt x="1566" y="576"/>
                    <a:pt x="1586" y="483"/>
                    <a:pt x="1590" y="394"/>
                  </a:cubicBezTo>
                  <a:cubicBezTo>
                    <a:pt x="1593" y="227"/>
                    <a:pt x="1476" y="79"/>
                    <a:pt x="1316" y="34"/>
                  </a:cubicBezTo>
                  <a:cubicBezTo>
                    <a:pt x="1281" y="24"/>
                    <a:pt x="1246" y="19"/>
                    <a:pt x="1212" y="19"/>
                  </a:cubicBezTo>
                  <a:cubicBezTo>
                    <a:pt x="1105" y="19"/>
                    <a:pt x="1004" y="65"/>
                    <a:pt x="921" y="137"/>
                  </a:cubicBezTo>
                  <a:cubicBezTo>
                    <a:pt x="908" y="148"/>
                    <a:pt x="896" y="160"/>
                    <a:pt x="885" y="172"/>
                  </a:cubicBezTo>
                  <a:lnTo>
                    <a:pt x="885" y="172"/>
                  </a:lnTo>
                  <a:cubicBezTo>
                    <a:pt x="784" y="65"/>
                    <a:pt x="642" y="0"/>
                    <a:pt x="493" y="0"/>
                  </a:cubicBezTo>
                  <a:cubicBezTo>
                    <a:pt x="491" y="0"/>
                    <a:pt x="489" y="0"/>
                    <a:pt x="48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85800"/>
              <a:endParaRPr sz="1800">
                <a:solidFill>
                  <a:srgbClr val="000000"/>
                </a:solidFill>
              </a:endParaRPr>
            </a:p>
          </p:txBody>
        </p:sp>
        <p:sp>
          <p:nvSpPr>
            <p:cNvPr id="70" name="Google Shape;77;p2"/>
            <p:cNvSpPr/>
            <p:nvPr/>
          </p:nvSpPr>
          <p:spPr>
            <a:xfrm>
              <a:off x="7638025" y="4020350"/>
              <a:ext cx="483050" cy="269625"/>
            </a:xfrm>
            <a:custGeom>
              <a:avLst/>
              <a:gdLst/>
              <a:ahLst/>
              <a:cxnLst/>
              <a:rect l="l" t="t" r="r" b="b"/>
              <a:pathLst>
                <a:path w="19322" h="10785" extrusionOk="0">
                  <a:moveTo>
                    <a:pt x="172" y="0"/>
                  </a:moveTo>
                  <a:cubicBezTo>
                    <a:pt x="87" y="0"/>
                    <a:pt x="0" y="94"/>
                    <a:pt x="52" y="195"/>
                  </a:cubicBezTo>
                  <a:cubicBezTo>
                    <a:pt x="1659" y="3396"/>
                    <a:pt x="4099" y="6229"/>
                    <a:pt x="7261" y="7970"/>
                  </a:cubicBezTo>
                  <a:cubicBezTo>
                    <a:pt x="10560" y="9788"/>
                    <a:pt x="14260" y="10784"/>
                    <a:pt x="18017" y="10784"/>
                  </a:cubicBezTo>
                  <a:cubicBezTo>
                    <a:pt x="18287" y="10784"/>
                    <a:pt x="18558" y="10779"/>
                    <a:pt x="18829" y="10769"/>
                  </a:cubicBezTo>
                  <a:cubicBezTo>
                    <a:pt x="19310" y="10748"/>
                    <a:pt x="19322" y="10001"/>
                    <a:pt x="18851" y="10001"/>
                  </a:cubicBezTo>
                  <a:cubicBezTo>
                    <a:pt x="18843" y="10001"/>
                    <a:pt x="18836" y="10001"/>
                    <a:pt x="18829" y="10001"/>
                  </a:cubicBezTo>
                  <a:cubicBezTo>
                    <a:pt x="18487" y="10018"/>
                    <a:pt x="18145" y="10026"/>
                    <a:pt x="17802" y="10026"/>
                  </a:cubicBezTo>
                  <a:cubicBezTo>
                    <a:pt x="14252" y="10026"/>
                    <a:pt x="10684" y="9142"/>
                    <a:pt x="7528" y="7514"/>
                  </a:cubicBezTo>
                  <a:cubicBezTo>
                    <a:pt x="4335" y="5863"/>
                    <a:pt x="1984" y="3186"/>
                    <a:pt x="275" y="65"/>
                  </a:cubicBezTo>
                  <a:cubicBezTo>
                    <a:pt x="249" y="19"/>
                    <a:pt x="211" y="0"/>
                    <a:pt x="17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85800"/>
              <a:endParaRPr sz="1800">
                <a:solidFill>
                  <a:srgbClr val="000000"/>
                </a:solidFill>
              </a:endParaRPr>
            </a:p>
          </p:txBody>
        </p:sp>
        <p:sp>
          <p:nvSpPr>
            <p:cNvPr id="71" name="Google Shape;78;p2"/>
            <p:cNvSpPr/>
            <p:nvPr/>
          </p:nvSpPr>
          <p:spPr>
            <a:xfrm rot="130776">
              <a:off x="8057862" y="4250765"/>
              <a:ext cx="991989" cy="1404774"/>
            </a:xfrm>
            <a:custGeom>
              <a:avLst/>
              <a:gdLst/>
              <a:ahLst/>
              <a:cxnLst/>
              <a:rect l="l" t="t" r="r" b="b"/>
              <a:pathLst>
                <a:path w="147951" h="209516" extrusionOk="0">
                  <a:moveTo>
                    <a:pt x="686" y="0"/>
                  </a:moveTo>
                  <a:cubicBezTo>
                    <a:pt x="333" y="0"/>
                    <a:pt x="1" y="505"/>
                    <a:pt x="299" y="887"/>
                  </a:cubicBezTo>
                  <a:cubicBezTo>
                    <a:pt x="12779" y="16811"/>
                    <a:pt x="23736" y="34222"/>
                    <a:pt x="33810" y="51746"/>
                  </a:cubicBezTo>
                  <a:cubicBezTo>
                    <a:pt x="42611" y="67053"/>
                    <a:pt x="50718" y="82719"/>
                    <a:pt x="58656" y="98487"/>
                  </a:cubicBezTo>
                  <a:cubicBezTo>
                    <a:pt x="72389" y="125765"/>
                    <a:pt x="85924" y="153782"/>
                    <a:pt x="106138" y="176984"/>
                  </a:cubicBezTo>
                  <a:cubicBezTo>
                    <a:pt x="117497" y="190023"/>
                    <a:pt x="130867" y="201116"/>
                    <a:pt x="146076" y="209386"/>
                  </a:cubicBezTo>
                  <a:cubicBezTo>
                    <a:pt x="146241" y="209476"/>
                    <a:pt x="146403" y="209515"/>
                    <a:pt x="146555" y="209515"/>
                  </a:cubicBezTo>
                  <a:cubicBezTo>
                    <a:pt x="147409" y="209515"/>
                    <a:pt x="147951" y="208272"/>
                    <a:pt x="147053" y="207719"/>
                  </a:cubicBezTo>
                  <a:cubicBezTo>
                    <a:pt x="133835" y="199601"/>
                    <a:pt x="121640" y="189902"/>
                    <a:pt x="111121" y="178480"/>
                  </a:cubicBezTo>
                  <a:cubicBezTo>
                    <a:pt x="101086" y="167589"/>
                    <a:pt x="92659" y="155356"/>
                    <a:pt x="85115" y="142638"/>
                  </a:cubicBezTo>
                  <a:cubicBezTo>
                    <a:pt x="68219" y="114141"/>
                    <a:pt x="54912" y="83668"/>
                    <a:pt x="38425" y="54929"/>
                  </a:cubicBezTo>
                  <a:cubicBezTo>
                    <a:pt x="33150" y="45740"/>
                    <a:pt x="27539" y="36736"/>
                    <a:pt x="21643" y="27935"/>
                  </a:cubicBezTo>
                  <a:cubicBezTo>
                    <a:pt x="15207" y="18329"/>
                    <a:pt x="8136" y="9267"/>
                    <a:pt x="1010" y="176"/>
                  </a:cubicBezTo>
                  <a:cubicBezTo>
                    <a:pt x="913" y="52"/>
                    <a:pt x="798" y="0"/>
                    <a:pt x="68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85800"/>
              <a:endParaRPr sz="1800">
                <a:solidFill>
                  <a:srgbClr val="000000"/>
                </a:solidFill>
              </a:endParaRPr>
            </a:p>
          </p:txBody>
        </p:sp>
      </p:grpSp>
      <p:grpSp>
        <p:nvGrpSpPr>
          <p:cNvPr id="72" name="Google Shape;79;p2"/>
          <p:cNvGrpSpPr/>
          <p:nvPr/>
        </p:nvGrpSpPr>
        <p:grpSpPr>
          <a:xfrm rot="-4692804" flipH="1">
            <a:off x="7842382" y="3855273"/>
            <a:ext cx="1210428" cy="1627687"/>
            <a:chOff x="7570415" y="3649325"/>
            <a:chExt cx="1505790" cy="2024569"/>
          </a:xfrm>
        </p:grpSpPr>
        <p:sp>
          <p:nvSpPr>
            <p:cNvPr id="73" name="Google Shape;80;p2"/>
            <p:cNvSpPr/>
            <p:nvPr/>
          </p:nvSpPr>
          <p:spPr>
            <a:xfrm>
              <a:off x="7751215" y="3932225"/>
              <a:ext cx="373150" cy="359000"/>
            </a:xfrm>
            <a:custGeom>
              <a:avLst/>
              <a:gdLst/>
              <a:ahLst/>
              <a:cxnLst/>
              <a:rect l="l" t="t" r="r" b="b"/>
              <a:pathLst>
                <a:path w="14926" h="14360" extrusionOk="0">
                  <a:moveTo>
                    <a:pt x="131" y="1"/>
                  </a:moveTo>
                  <a:cubicBezTo>
                    <a:pt x="64" y="1"/>
                    <a:pt x="0" y="70"/>
                    <a:pt x="43" y="150"/>
                  </a:cubicBezTo>
                  <a:cubicBezTo>
                    <a:pt x="951" y="1867"/>
                    <a:pt x="1657" y="3679"/>
                    <a:pt x="2723" y="5310"/>
                  </a:cubicBezTo>
                  <a:cubicBezTo>
                    <a:pt x="3640" y="6708"/>
                    <a:pt x="4709" y="8006"/>
                    <a:pt x="5919" y="9165"/>
                  </a:cubicBezTo>
                  <a:cubicBezTo>
                    <a:pt x="8341" y="11488"/>
                    <a:pt x="11254" y="13259"/>
                    <a:pt x="14433" y="14342"/>
                  </a:cubicBezTo>
                  <a:cubicBezTo>
                    <a:pt x="14468" y="14354"/>
                    <a:pt x="14502" y="14360"/>
                    <a:pt x="14533" y="14360"/>
                  </a:cubicBezTo>
                  <a:cubicBezTo>
                    <a:pt x="14826" y="14360"/>
                    <a:pt x="14925" y="13871"/>
                    <a:pt x="14591" y="13759"/>
                  </a:cubicBezTo>
                  <a:cubicBezTo>
                    <a:pt x="11446" y="12698"/>
                    <a:pt x="8561" y="10933"/>
                    <a:pt x="6180" y="8623"/>
                  </a:cubicBezTo>
                  <a:cubicBezTo>
                    <a:pt x="5011" y="7492"/>
                    <a:pt x="3952" y="6246"/>
                    <a:pt x="3052" y="4892"/>
                  </a:cubicBezTo>
                  <a:cubicBezTo>
                    <a:pt x="2010" y="3333"/>
                    <a:pt x="1259" y="1603"/>
                    <a:pt x="215" y="47"/>
                  </a:cubicBezTo>
                  <a:cubicBezTo>
                    <a:pt x="192" y="14"/>
                    <a:pt x="161" y="1"/>
                    <a:pt x="13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85800"/>
              <a:endParaRPr sz="1800">
                <a:solidFill>
                  <a:srgbClr val="000000"/>
                </a:solidFill>
              </a:endParaRPr>
            </a:p>
          </p:txBody>
        </p:sp>
        <p:sp>
          <p:nvSpPr>
            <p:cNvPr id="74" name="Google Shape;81;p2"/>
            <p:cNvSpPr/>
            <p:nvPr/>
          </p:nvSpPr>
          <p:spPr>
            <a:xfrm>
              <a:off x="7847265" y="3853100"/>
              <a:ext cx="270875" cy="437400"/>
            </a:xfrm>
            <a:custGeom>
              <a:avLst/>
              <a:gdLst/>
              <a:ahLst/>
              <a:cxnLst/>
              <a:rect l="l" t="t" r="r" b="b"/>
              <a:pathLst>
                <a:path w="10835" h="17496" extrusionOk="0">
                  <a:moveTo>
                    <a:pt x="110" y="1"/>
                  </a:moveTo>
                  <a:cubicBezTo>
                    <a:pt x="54" y="1"/>
                    <a:pt x="0" y="45"/>
                    <a:pt x="21" y="115"/>
                  </a:cubicBezTo>
                  <a:cubicBezTo>
                    <a:pt x="529" y="1760"/>
                    <a:pt x="1049" y="3370"/>
                    <a:pt x="1748" y="4946"/>
                  </a:cubicBezTo>
                  <a:cubicBezTo>
                    <a:pt x="2447" y="6533"/>
                    <a:pt x="3218" y="8088"/>
                    <a:pt x="4082" y="9588"/>
                  </a:cubicBezTo>
                  <a:cubicBezTo>
                    <a:pt x="4955" y="11103"/>
                    <a:pt x="5894" y="12590"/>
                    <a:pt x="6935" y="13992"/>
                  </a:cubicBezTo>
                  <a:cubicBezTo>
                    <a:pt x="7419" y="14646"/>
                    <a:pt x="7936" y="15273"/>
                    <a:pt x="8515" y="15849"/>
                  </a:cubicBezTo>
                  <a:cubicBezTo>
                    <a:pt x="9084" y="16413"/>
                    <a:pt x="9718" y="17103"/>
                    <a:pt x="10437" y="17469"/>
                  </a:cubicBezTo>
                  <a:cubicBezTo>
                    <a:pt x="10473" y="17487"/>
                    <a:pt x="10508" y="17495"/>
                    <a:pt x="10541" y="17495"/>
                  </a:cubicBezTo>
                  <a:cubicBezTo>
                    <a:pt x="10713" y="17495"/>
                    <a:pt x="10835" y="17285"/>
                    <a:pt x="10697" y="17133"/>
                  </a:cubicBezTo>
                  <a:cubicBezTo>
                    <a:pt x="10153" y="16530"/>
                    <a:pt x="9457" y="16064"/>
                    <a:pt x="8899" y="15461"/>
                  </a:cubicBezTo>
                  <a:cubicBezTo>
                    <a:pt x="8303" y="14814"/>
                    <a:pt x="7754" y="14115"/>
                    <a:pt x="7237" y="13402"/>
                  </a:cubicBezTo>
                  <a:cubicBezTo>
                    <a:pt x="6264" y="12049"/>
                    <a:pt x="5373" y="10633"/>
                    <a:pt x="4541" y="9188"/>
                  </a:cubicBezTo>
                  <a:cubicBezTo>
                    <a:pt x="2872" y="6283"/>
                    <a:pt x="1378" y="3206"/>
                    <a:pt x="200" y="64"/>
                  </a:cubicBezTo>
                  <a:cubicBezTo>
                    <a:pt x="183" y="20"/>
                    <a:pt x="146" y="1"/>
                    <a:pt x="11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85800"/>
              <a:endParaRPr sz="1800">
                <a:solidFill>
                  <a:srgbClr val="000000"/>
                </a:solidFill>
              </a:endParaRPr>
            </a:p>
          </p:txBody>
        </p:sp>
        <p:sp>
          <p:nvSpPr>
            <p:cNvPr id="75" name="Google Shape;82;p2"/>
            <p:cNvSpPr/>
            <p:nvPr/>
          </p:nvSpPr>
          <p:spPr>
            <a:xfrm>
              <a:off x="7948215" y="3844300"/>
              <a:ext cx="176775" cy="444950"/>
            </a:xfrm>
            <a:custGeom>
              <a:avLst/>
              <a:gdLst/>
              <a:ahLst/>
              <a:cxnLst/>
              <a:rect l="l" t="t" r="r" b="b"/>
              <a:pathLst>
                <a:path w="7071" h="17798" extrusionOk="0">
                  <a:moveTo>
                    <a:pt x="128" y="1"/>
                  </a:moveTo>
                  <a:cubicBezTo>
                    <a:pt x="67" y="1"/>
                    <a:pt x="0" y="53"/>
                    <a:pt x="12" y="131"/>
                  </a:cubicBezTo>
                  <a:cubicBezTo>
                    <a:pt x="471" y="3140"/>
                    <a:pt x="1455" y="6045"/>
                    <a:pt x="2599" y="8851"/>
                  </a:cubicBezTo>
                  <a:cubicBezTo>
                    <a:pt x="3795" y="11781"/>
                    <a:pt x="4960" y="14762"/>
                    <a:pt x="6306" y="17622"/>
                  </a:cubicBezTo>
                  <a:cubicBezTo>
                    <a:pt x="6364" y="17746"/>
                    <a:pt x="6476" y="17798"/>
                    <a:pt x="6592" y="17798"/>
                  </a:cubicBezTo>
                  <a:cubicBezTo>
                    <a:pt x="6821" y="17798"/>
                    <a:pt x="7070" y="17596"/>
                    <a:pt x="6968" y="17341"/>
                  </a:cubicBezTo>
                  <a:cubicBezTo>
                    <a:pt x="4676" y="11640"/>
                    <a:pt x="1266" y="6206"/>
                    <a:pt x="215" y="77"/>
                  </a:cubicBezTo>
                  <a:cubicBezTo>
                    <a:pt x="205" y="23"/>
                    <a:pt x="168" y="1"/>
                    <a:pt x="12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85800"/>
              <a:endParaRPr sz="1800">
                <a:solidFill>
                  <a:srgbClr val="000000"/>
                </a:solidFill>
              </a:endParaRPr>
            </a:p>
          </p:txBody>
        </p:sp>
        <p:sp>
          <p:nvSpPr>
            <p:cNvPr id="76" name="Google Shape;83;p2"/>
            <p:cNvSpPr/>
            <p:nvPr/>
          </p:nvSpPr>
          <p:spPr>
            <a:xfrm>
              <a:off x="8043240" y="3881725"/>
              <a:ext cx="87325" cy="412925"/>
            </a:xfrm>
            <a:custGeom>
              <a:avLst/>
              <a:gdLst/>
              <a:ahLst/>
              <a:cxnLst/>
              <a:rect l="l" t="t" r="r" b="b"/>
              <a:pathLst>
                <a:path w="3493" h="16517" extrusionOk="0">
                  <a:moveTo>
                    <a:pt x="157" y="0"/>
                  </a:moveTo>
                  <a:cubicBezTo>
                    <a:pt x="82" y="0"/>
                    <a:pt x="0" y="65"/>
                    <a:pt x="15" y="163"/>
                  </a:cubicBezTo>
                  <a:cubicBezTo>
                    <a:pt x="422" y="2903"/>
                    <a:pt x="1012" y="5617"/>
                    <a:pt x="1485" y="8348"/>
                  </a:cubicBezTo>
                  <a:cubicBezTo>
                    <a:pt x="1721" y="9708"/>
                    <a:pt x="1961" y="11068"/>
                    <a:pt x="2170" y="12432"/>
                  </a:cubicBezTo>
                  <a:cubicBezTo>
                    <a:pt x="2279" y="13168"/>
                    <a:pt x="2379" y="13905"/>
                    <a:pt x="2472" y="14642"/>
                  </a:cubicBezTo>
                  <a:cubicBezTo>
                    <a:pt x="2540" y="15194"/>
                    <a:pt x="2488" y="15893"/>
                    <a:pt x="2773" y="16379"/>
                  </a:cubicBezTo>
                  <a:cubicBezTo>
                    <a:pt x="2829" y="16474"/>
                    <a:pt x="2917" y="16516"/>
                    <a:pt x="3007" y="16516"/>
                  </a:cubicBezTo>
                  <a:cubicBezTo>
                    <a:pt x="3128" y="16516"/>
                    <a:pt x="3250" y="16440"/>
                    <a:pt x="3297" y="16310"/>
                  </a:cubicBezTo>
                  <a:cubicBezTo>
                    <a:pt x="3492" y="15759"/>
                    <a:pt x="3266" y="14998"/>
                    <a:pt x="3187" y="14426"/>
                  </a:cubicBezTo>
                  <a:cubicBezTo>
                    <a:pt x="3105" y="13809"/>
                    <a:pt x="3006" y="13192"/>
                    <a:pt x="2903" y="12580"/>
                  </a:cubicBezTo>
                  <a:cubicBezTo>
                    <a:pt x="2660" y="11147"/>
                    <a:pt x="2372" y="9729"/>
                    <a:pt x="2053" y="8313"/>
                  </a:cubicBezTo>
                  <a:cubicBezTo>
                    <a:pt x="1440" y="5576"/>
                    <a:pt x="823" y="2842"/>
                    <a:pt x="265" y="94"/>
                  </a:cubicBezTo>
                  <a:cubicBezTo>
                    <a:pt x="251" y="28"/>
                    <a:pt x="205" y="0"/>
                    <a:pt x="15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85800"/>
              <a:endParaRPr sz="1800">
                <a:solidFill>
                  <a:srgbClr val="000000"/>
                </a:solidFill>
              </a:endParaRPr>
            </a:p>
          </p:txBody>
        </p:sp>
        <p:sp>
          <p:nvSpPr>
            <p:cNvPr id="77" name="Google Shape;84;p2"/>
            <p:cNvSpPr/>
            <p:nvPr/>
          </p:nvSpPr>
          <p:spPr>
            <a:xfrm>
              <a:off x="8112815" y="3780675"/>
              <a:ext cx="66050" cy="508650"/>
            </a:xfrm>
            <a:custGeom>
              <a:avLst/>
              <a:gdLst/>
              <a:ahLst/>
              <a:cxnLst/>
              <a:rect l="l" t="t" r="r" b="b"/>
              <a:pathLst>
                <a:path w="2642" h="20346" extrusionOk="0">
                  <a:moveTo>
                    <a:pt x="1869" y="1"/>
                  </a:moveTo>
                  <a:cubicBezTo>
                    <a:pt x="1803" y="1"/>
                    <a:pt x="1739" y="43"/>
                    <a:pt x="1740" y="130"/>
                  </a:cubicBezTo>
                  <a:cubicBezTo>
                    <a:pt x="1830" y="3598"/>
                    <a:pt x="1847" y="7072"/>
                    <a:pt x="1892" y="10540"/>
                  </a:cubicBezTo>
                  <a:cubicBezTo>
                    <a:pt x="1905" y="11406"/>
                    <a:pt x="1895" y="12259"/>
                    <a:pt x="1737" y="13116"/>
                  </a:cubicBezTo>
                  <a:cubicBezTo>
                    <a:pt x="1587" y="13904"/>
                    <a:pt x="1381" y="14682"/>
                    <a:pt x="1196" y="15463"/>
                  </a:cubicBezTo>
                  <a:cubicBezTo>
                    <a:pt x="1000" y="16282"/>
                    <a:pt x="812" y="17101"/>
                    <a:pt x="624" y="17920"/>
                  </a:cubicBezTo>
                  <a:cubicBezTo>
                    <a:pt x="453" y="18653"/>
                    <a:pt x="168" y="19359"/>
                    <a:pt x="27" y="20096"/>
                  </a:cubicBezTo>
                  <a:cubicBezTo>
                    <a:pt x="0" y="20240"/>
                    <a:pt x="105" y="20346"/>
                    <a:pt x="224" y="20346"/>
                  </a:cubicBezTo>
                  <a:cubicBezTo>
                    <a:pt x="272" y="20346"/>
                    <a:pt x="322" y="20329"/>
                    <a:pt x="367" y="20291"/>
                  </a:cubicBezTo>
                  <a:cubicBezTo>
                    <a:pt x="932" y="19815"/>
                    <a:pt x="1093" y="19125"/>
                    <a:pt x="1268" y="18434"/>
                  </a:cubicBezTo>
                  <a:cubicBezTo>
                    <a:pt x="1470" y="17632"/>
                    <a:pt x="1652" y="16823"/>
                    <a:pt x="1833" y="16015"/>
                  </a:cubicBezTo>
                  <a:cubicBezTo>
                    <a:pt x="2207" y="14363"/>
                    <a:pt x="2642" y="12739"/>
                    <a:pt x="2573" y="11033"/>
                  </a:cubicBezTo>
                  <a:cubicBezTo>
                    <a:pt x="2433" y="7394"/>
                    <a:pt x="2159" y="3766"/>
                    <a:pt x="2008" y="130"/>
                  </a:cubicBezTo>
                  <a:cubicBezTo>
                    <a:pt x="2004" y="44"/>
                    <a:pt x="1936" y="1"/>
                    <a:pt x="186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85800"/>
              <a:endParaRPr sz="1800">
                <a:solidFill>
                  <a:srgbClr val="000000"/>
                </a:solidFill>
              </a:endParaRPr>
            </a:p>
          </p:txBody>
        </p:sp>
        <p:sp>
          <p:nvSpPr>
            <p:cNvPr id="78" name="Google Shape;85;p2"/>
            <p:cNvSpPr/>
            <p:nvPr/>
          </p:nvSpPr>
          <p:spPr>
            <a:xfrm>
              <a:off x="8114290" y="3825275"/>
              <a:ext cx="273200" cy="461725"/>
            </a:xfrm>
            <a:custGeom>
              <a:avLst/>
              <a:gdLst/>
              <a:ahLst/>
              <a:cxnLst/>
              <a:rect l="l" t="t" r="r" b="b"/>
              <a:pathLst>
                <a:path w="10928" h="18469" extrusionOk="0">
                  <a:moveTo>
                    <a:pt x="10747" y="0"/>
                  </a:moveTo>
                  <a:cubicBezTo>
                    <a:pt x="10690" y="0"/>
                    <a:pt x="10634" y="34"/>
                    <a:pt x="10614" y="111"/>
                  </a:cubicBezTo>
                  <a:cubicBezTo>
                    <a:pt x="9641" y="3572"/>
                    <a:pt x="8239" y="6850"/>
                    <a:pt x="6262" y="9858"/>
                  </a:cubicBezTo>
                  <a:cubicBezTo>
                    <a:pt x="5269" y="11370"/>
                    <a:pt x="4221" y="12843"/>
                    <a:pt x="3196" y="14333"/>
                  </a:cubicBezTo>
                  <a:cubicBezTo>
                    <a:pt x="2709" y="15036"/>
                    <a:pt x="2250" y="15763"/>
                    <a:pt x="1716" y="16430"/>
                  </a:cubicBezTo>
                  <a:cubicBezTo>
                    <a:pt x="1449" y="16763"/>
                    <a:pt x="1161" y="17088"/>
                    <a:pt x="849" y="17383"/>
                  </a:cubicBezTo>
                  <a:cubicBezTo>
                    <a:pt x="565" y="17647"/>
                    <a:pt x="212" y="17801"/>
                    <a:pt x="57" y="18164"/>
                  </a:cubicBezTo>
                  <a:cubicBezTo>
                    <a:pt x="0" y="18297"/>
                    <a:pt x="60" y="18469"/>
                    <a:pt x="224" y="18469"/>
                  </a:cubicBezTo>
                  <a:cubicBezTo>
                    <a:pt x="226" y="18469"/>
                    <a:pt x="228" y="18469"/>
                    <a:pt x="229" y="18469"/>
                  </a:cubicBezTo>
                  <a:cubicBezTo>
                    <a:pt x="880" y="18456"/>
                    <a:pt x="1496" y="17674"/>
                    <a:pt x="1907" y="17229"/>
                  </a:cubicBezTo>
                  <a:cubicBezTo>
                    <a:pt x="2467" y="16626"/>
                    <a:pt x="2960" y="15958"/>
                    <a:pt x="3429" y="15282"/>
                  </a:cubicBezTo>
                  <a:cubicBezTo>
                    <a:pt x="4546" y="13676"/>
                    <a:pt x="5656" y="12055"/>
                    <a:pt x="6729" y="10418"/>
                  </a:cubicBezTo>
                  <a:cubicBezTo>
                    <a:pt x="8778" y="7296"/>
                    <a:pt x="10312" y="3897"/>
                    <a:pt x="10908" y="193"/>
                  </a:cubicBezTo>
                  <a:cubicBezTo>
                    <a:pt x="10927" y="77"/>
                    <a:pt x="10835" y="0"/>
                    <a:pt x="1074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85800"/>
              <a:endParaRPr sz="1800">
                <a:solidFill>
                  <a:srgbClr val="000000"/>
                </a:solidFill>
              </a:endParaRPr>
            </a:p>
          </p:txBody>
        </p:sp>
        <p:sp>
          <p:nvSpPr>
            <p:cNvPr id="79" name="Google Shape;86;p2"/>
            <p:cNvSpPr/>
            <p:nvPr/>
          </p:nvSpPr>
          <p:spPr>
            <a:xfrm>
              <a:off x="7670915" y="3812550"/>
              <a:ext cx="106925" cy="140400"/>
            </a:xfrm>
            <a:custGeom>
              <a:avLst/>
              <a:gdLst/>
              <a:ahLst/>
              <a:cxnLst/>
              <a:rect l="l" t="t" r="r" b="b"/>
              <a:pathLst>
                <a:path w="4277" h="5616" extrusionOk="0">
                  <a:moveTo>
                    <a:pt x="1939" y="543"/>
                  </a:moveTo>
                  <a:cubicBezTo>
                    <a:pt x="2820" y="543"/>
                    <a:pt x="3388" y="1268"/>
                    <a:pt x="3574" y="2087"/>
                  </a:cubicBezTo>
                  <a:cubicBezTo>
                    <a:pt x="3704" y="2672"/>
                    <a:pt x="3686" y="3286"/>
                    <a:pt x="3536" y="3868"/>
                  </a:cubicBezTo>
                  <a:cubicBezTo>
                    <a:pt x="3432" y="4267"/>
                    <a:pt x="3289" y="4654"/>
                    <a:pt x="3319" y="5048"/>
                  </a:cubicBezTo>
                  <a:lnTo>
                    <a:pt x="3319" y="5048"/>
                  </a:lnTo>
                  <a:cubicBezTo>
                    <a:pt x="3084" y="4971"/>
                    <a:pt x="2837" y="4914"/>
                    <a:pt x="2617" y="4804"/>
                  </a:cubicBezTo>
                  <a:cubicBezTo>
                    <a:pt x="2306" y="4646"/>
                    <a:pt x="2032" y="4430"/>
                    <a:pt x="1792" y="4176"/>
                  </a:cubicBezTo>
                  <a:cubicBezTo>
                    <a:pt x="1556" y="3923"/>
                    <a:pt x="1360" y="3639"/>
                    <a:pt x="1182" y="3344"/>
                  </a:cubicBezTo>
                  <a:cubicBezTo>
                    <a:pt x="987" y="3025"/>
                    <a:pt x="778" y="2690"/>
                    <a:pt x="661" y="2334"/>
                  </a:cubicBezTo>
                  <a:cubicBezTo>
                    <a:pt x="394" y="1521"/>
                    <a:pt x="925" y="623"/>
                    <a:pt x="1803" y="548"/>
                  </a:cubicBezTo>
                  <a:cubicBezTo>
                    <a:pt x="1849" y="545"/>
                    <a:pt x="1894" y="543"/>
                    <a:pt x="1939" y="543"/>
                  </a:cubicBezTo>
                  <a:close/>
                  <a:moveTo>
                    <a:pt x="1952" y="0"/>
                  </a:moveTo>
                  <a:cubicBezTo>
                    <a:pt x="1915" y="0"/>
                    <a:pt x="1877" y="1"/>
                    <a:pt x="1840" y="3"/>
                  </a:cubicBezTo>
                  <a:cubicBezTo>
                    <a:pt x="891" y="55"/>
                    <a:pt x="100" y="819"/>
                    <a:pt x="35" y="1771"/>
                  </a:cubicBezTo>
                  <a:cubicBezTo>
                    <a:pt x="0" y="2299"/>
                    <a:pt x="236" y="2782"/>
                    <a:pt x="483" y="3231"/>
                  </a:cubicBezTo>
                  <a:cubicBezTo>
                    <a:pt x="678" y="3591"/>
                    <a:pt x="894" y="3933"/>
                    <a:pt x="1151" y="4252"/>
                  </a:cubicBezTo>
                  <a:cubicBezTo>
                    <a:pt x="1439" y="4611"/>
                    <a:pt x="1785" y="4930"/>
                    <a:pt x="2186" y="5160"/>
                  </a:cubicBezTo>
                  <a:cubicBezTo>
                    <a:pt x="2497" y="5338"/>
                    <a:pt x="2927" y="5529"/>
                    <a:pt x="3322" y="5529"/>
                  </a:cubicBezTo>
                  <a:cubicBezTo>
                    <a:pt x="3367" y="5529"/>
                    <a:pt x="3412" y="5526"/>
                    <a:pt x="3456" y="5521"/>
                  </a:cubicBezTo>
                  <a:lnTo>
                    <a:pt x="3456" y="5521"/>
                  </a:lnTo>
                  <a:cubicBezTo>
                    <a:pt x="3502" y="5588"/>
                    <a:pt x="3564" y="5616"/>
                    <a:pt x="3628" y="5616"/>
                  </a:cubicBezTo>
                  <a:cubicBezTo>
                    <a:pt x="3784" y="5616"/>
                    <a:pt x="3951" y="5449"/>
                    <a:pt x="3923" y="5266"/>
                  </a:cubicBezTo>
                  <a:cubicBezTo>
                    <a:pt x="3838" y="4666"/>
                    <a:pt x="4132" y="4077"/>
                    <a:pt x="4204" y="3488"/>
                  </a:cubicBezTo>
                  <a:cubicBezTo>
                    <a:pt x="4276" y="2895"/>
                    <a:pt x="4228" y="2275"/>
                    <a:pt x="4043" y="1706"/>
                  </a:cubicBezTo>
                  <a:cubicBezTo>
                    <a:pt x="3739" y="767"/>
                    <a:pt x="2975" y="0"/>
                    <a:pt x="195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85800"/>
              <a:endParaRPr sz="1800">
                <a:solidFill>
                  <a:srgbClr val="000000"/>
                </a:solidFill>
              </a:endParaRPr>
            </a:p>
          </p:txBody>
        </p:sp>
        <p:sp>
          <p:nvSpPr>
            <p:cNvPr id="80" name="Google Shape;87;p2"/>
            <p:cNvSpPr/>
            <p:nvPr/>
          </p:nvSpPr>
          <p:spPr>
            <a:xfrm>
              <a:off x="7733840" y="3914225"/>
              <a:ext cx="38925" cy="40125"/>
            </a:xfrm>
            <a:custGeom>
              <a:avLst/>
              <a:gdLst/>
              <a:ahLst/>
              <a:cxnLst/>
              <a:rect l="l" t="t" r="r" b="b"/>
              <a:pathLst>
                <a:path w="1557" h="1605" extrusionOk="0">
                  <a:moveTo>
                    <a:pt x="926" y="487"/>
                  </a:moveTo>
                  <a:cubicBezTo>
                    <a:pt x="926" y="487"/>
                    <a:pt x="926" y="487"/>
                    <a:pt x="926" y="487"/>
                  </a:cubicBezTo>
                  <a:lnTo>
                    <a:pt x="926" y="487"/>
                  </a:lnTo>
                  <a:cubicBezTo>
                    <a:pt x="926" y="487"/>
                    <a:pt x="926" y="487"/>
                    <a:pt x="926" y="487"/>
                  </a:cubicBezTo>
                  <a:close/>
                  <a:moveTo>
                    <a:pt x="1190" y="500"/>
                  </a:moveTo>
                  <a:cubicBezTo>
                    <a:pt x="1189" y="506"/>
                    <a:pt x="1189" y="511"/>
                    <a:pt x="1188" y="517"/>
                  </a:cubicBezTo>
                  <a:lnTo>
                    <a:pt x="1188" y="517"/>
                  </a:lnTo>
                  <a:cubicBezTo>
                    <a:pt x="1188" y="511"/>
                    <a:pt x="1189" y="506"/>
                    <a:pt x="1190" y="500"/>
                  </a:cubicBezTo>
                  <a:close/>
                  <a:moveTo>
                    <a:pt x="1107" y="619"/>
                  </a:moveTo>
                  <a:lnTo>
                    <a:pt x="1107" y="619"/>
                  </a:lnTo>
                  <a:cubicBezTo>
                    <a:pt x="1107" y="619"/>
                    <a:pt x="1107" y="619"/>
                    <a:pt x="1107" y="619"/>
                  </a:cubicBezTo>
                  <a:lnTo>
                    <a:pt x="1107" y="619"/>
                  </a:lnTo>
                  <a:cubicBezTo>
                    <a:pt x="1107" y="619"/>
                    <a:pt x="1107" y="619"/>
                    <a:pt x="1107" y="619"/>
                  </a:cubicBezTo>
                  <a:lnTo>
                    <a:pt x="1107" y="619"/>
                  </a:lnTo>
                  <a:cubicBezTo>
                    <a:pt x="1107" y="619"/>
                    <a:pt x="1107" y="619"/>
                    <a:pt x="1106" y="619"/>
                  </a:cubicBezTo>
                  <a:lnTo>
                    <a:pt x="1106" y="619"/>
                  </a:lnTo>
                  <a:cubicBezTo>
                    <a:pt x="1107" y="619"/>
                    <a:pt x="1107" y="619"/>
                    <a:pt x="1107" y="619"/>
                  </a:cubicBezTo>
                  <a:close/>
                  <a:moveTo>
                    <a:pt x="483" y="965"/>
                  </a:moveTo>
                  <a:cubicBezTo>
                    <a:pt x="489" y="971"/>
                    <a:pt x="495" y="976"/>
                    <a:pt x="501" y="981"/>
                  </a:cubicBezTo>
                  <a:lnTo>
                    <a:pt x="501" y="981"/>
                  </a:lnTo>
                  <a:cubicBezTo>
                    <a:pt x="501" y="982"/>
                    <a:pt x="501" y="982"/>
                    <a:pt x="501" y="982"/>
                  </a:cubicBezTo>
                  <a:cubicBezTo>
                    <a:pt x="500" y="982"/>
                    <a:pt x="495" y="977"/>
                    <a:pt x="483" y="965"/>
                  </a:cubicBezTo>
                  <a:close/>
                  <a:moveTo>
                    <a:pt x="652" y="1133"/>
                  </a:moveTo>
                  <a:cubicBezTo>
                    <a:pt x="653" y="1133"/>
                    <a:pt x="656" y="1136"/>
                    <a:pt x="660" y="1139"/>
                  </a:cubicBezTo>
                  <a:lnTo>
                    <a:pt x="660" y="1139"/>
                  </a:lnTo>
                  <a:cubicBezTo>
                    <a:pt x="662" y="1142"/>
                    <a:pt x="663" y="1145"/>
                    <a:pt x="666" y="1147"/>
                  </a:cubicBezTo>
                  <a:lnTo>
                    <a:pt x="666" y="1147"/>
                  </a:lnTo>
                  <a:cubicBezTo>
                    <a:pt x="655" y="1137"/>
                    <a:pt x="652" y="1133"/>
                    <a:pt x="652" y="1133"/>
                  </a:cubicBezTo>
                  <a:close/>
                  <a:moveTo>
                    <a:pt x="1080" y="0"/>
                  </a:moveTo>
                  <a:cubicBezTo>
                    <a:pt x="1033" y="0"/>
                    <a:pt x="985" y="8"/>
                    <a:pt x="937" y="24"/>
                  </a:cubicBezTo>
                  <a:cubicBezTo>
                    <a:pt x="758" y="83"/>
                    <a:pt x="634" y="217"/>
                    <a:pt x="583" y="386"/>
                  </a:cubicBezTo>
                  <a:lnTo>
                    <a:pt x="583" y="386"/>
                  </a:lnTo>
                  <a:cubicBezTo>
                    <a:pt x="524" y="361"/>
                    <a:pt x="463" y="346"/>
                    <a:pt x="401" y="346"/>
                  </a:cubicBezTo>
                  <a:cubicBezTo>
                    <a:pt x="360" y="346"/>
                    <a:pt x="320" y="353"/>
                    <a:pt x="279" y="367"/>
                  </a:cubicBezTo>
                  <a:cubicBezTo>
                    <a:pt x="124" y="418"/>
                    <a:pt x="1" y="558"/>
                    <a:pt x="5" y="726"/>
                  </a:cubicBezTo>
                  <a:cubicBezTo>
                    <a:pt x="8" y="867"/>
                    <a:pt x="91" y="973"/>
                    <a:pt x="176" y="1072"/>
                  </a:cubicBezTo>
                  <a:cubicBezTo>
                    <a:pt x="282" y="1196"/>
                    <a:pt x="423" y="1302"/>
                    <a:pt x="567" y="1374"/>
                  </a:cubicBezTo>
                  <a:cubicBezTo>
                    <a:pt x="676" y="1428"/>
                    <a:pt x="786" y="1449"/>
                    <a:pt x="905" y="1463"/>
                  </a:cubicBezTo>
                  <a:cubicBezTo>
                    <a:pt x="918" y="1465"/>
                    <a:pt x="932" y="1465"/>
                    <a:pt x="946" y="1465"/>
                  </a:cubicBezTo>
                  <a:cubicBezTo>
                    <a:pt x="973" y="1465"/>
                    <a:pt x="1001" y="1462"/>
                    <a:pt x="1029" y="1456"/>
                  </a:cubicBezTo>
                  <a:lnTo>
                    <a:pt x="1029" y="1456"/>
                  </a:lnTo>
                  <a:cubicBezTo>
                    <a:pt x="1033" y="1468"/>
                    <a:pt x="1038" y="1479"/>
                    <a:pt x="1043" y="1490"/>
                  </a:cubicBezTo>
                  <a:cubicBezTo>
                    <a:pt x="1077" y="1567"/>
                    <a:pt x="1174" y="1605"/>
                    <a:pt x="1255" y="1605"/>
                  </a:cubicBezTo>
                  <a:cubicBezTo>
                    <a:pt x="1265" y="1605"/>
                    <a:pt x="1274" y="1604"/>
                    <a:pt x="1283" y="1603"/>
                  </a:cubicBezTo>
                  <a:cubicBezTo>
                    <a:pt x="1382" y="1589"/>
                    <a:pt x="1444" y="1525"/>
                    <a:pt x="1478" y="1432"/>
                  </a:cubicBezTo>
                  <a:cubicBezTo>
                    <a:pt x="1495" y="1391"/>
                    <a:pt x="1509" y="1357"/>
                    <a:pt x="1516" y="1312"/>
                  </a:cubicBezTo>
                  <a:cubicBezTo>
                    <a:pt x="1526" y="1271"/>
                    <a:pt x="1533" y="1230"/>
                    <a:pt x="1539" y="1186"/>
                  </a:cubicBezTo>
                  <a:cubicBezTo>
                    <a:pt x="1557" y="1079"/>
                    <a:pt x="1550" y="973"/>
                    <a:pt x="1547" y="863"/>
                  </a:cubicBezTo>
                  <a:cubicBezTo>
                    <a:pt x="1547" y="778"/>
                    <a:pt x="1543" y="688"/>
                    <a:pt x="1543" y="599"/>
                  </a:cubicBezTo>
                  <a:cubicBezTo>
                    <a:pt x="1539" y="511"/>
                    <a:pt x="1547" y="411"/>
                    <a:pt x="1516" y="322"/>
                  </a:cubicBezTo>
                  <a:cubicBezTo>
                    <a:pt x="1452" y="129"/>
                    <a:pt x="1276" y="0"/>
                    <a:pt x="108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85800"/>
              <a:endParaRPr sz="1800">
                <a:solidFill>
                  <a:srgbClr val="000000"/>
                </a:solidFill>
              </a:endParaRPr>
            </a:p>
          </p:txBody>
        </p:sp>
        <p:sp>
          <p:nvSpPr>
            <p:cNvPr id="81" name="Google Shape;88;p2"/>
            <p:cNvSpPr/>
            <p:nvPr/>
          </p:nvSpPr>
          <p:spPr>
            <a:xfrm>
              <a:off x="7570415" y="3898725"/>
              <a:ext cx="106925" cy="140400"/>
            </a:xfrm>
            <a:custGeom>
              <a:avLst/>
              <a:gdLst/>
              <a:ahLst/>
              <a:cxnLst/>
              <a:rect l="l" t="t" r="r" b="b"/>
              <a:pathLst>
                <a:path w="4277" h="5616" extrusionOk="0">
                  <a:moveTo>
                    <a:pt x="1938" y="542"/>
                  </a:moveTo>
                  <a:cubicBezTo>
                    <a:pt x="2821" y="542"/>
                    <a:pt x="3392" y="1267"/>
                    <a:pt x="3574" y="2086"/>
                  </a:cubicBezTo>
                  <a:cubicBezTo>
                    <a:pt x="3708" y="2672"/>
                    <a:pt x="3688" y="3286"/>
                    <a:pt x="3537" y="3868"/>
                  </a:cubicBezTo>
                  <a:cubicBezTo>
                    <a:pt x="3434" y="4266"/>
                    <a:pt x="3289" y="4654"/>
                    <a:pt x="3321" y="5047"/>
                  </a:cubicBezTo>
                  <a:lnTo>
                    <a:pt x="3321" y="5047"/>
                  </a:lnTo>
                  <a:cubicBezTo>
                    <a:pt x="3087" y="4970"/>
                    <a:pt x="2841" y="4914"/>
                    <a:pt x="2622" y="4803"/>
                  </a:cubicBezTo>
                  <a:cubicBezTo>
                    <a:pt x="2307" y="4646"/>
                    <a:pt x="2033" y="4430"/>
                    <a:pt x="1797" y="4176"/>
                  </a:cubicBezTo>
                  <a:cubicBezTo>
                    <a:pt x="1556" y="3923"/>
                    <a:pt x="1362" y="3639"/>
                    <a:pt x="1183" y="3343"/>
                  </a:cubicBezTo>
                  <a:cubicBezTo>
                    <a:pt x="987" y="3025"/>
                    <a:pt x="782" y="2690"/>
                    <a:pt x="663" y="2333"/>
                  </a:cubicBezTo>
                  <a:cubicBezTo>
                    <a:pt x="395" y="1521"/>
                    <a:pt x="926" y="623"/>
                    <a:pt x="1803" y="548"/>
                  </a:cubicBezTo>
                  <a:cubicBezTo>
                    <a:pt x="1849" y="544"/>
                    <a:pt x="1894" y="542"/>
                    <a:pt x="1938" y="542"/>
                  </a:cubicBezTo>
                  <a:close/>
                  <a:moveTo>
                    <a:pt x="1954" y="0"/>
                  </a:moveTo>
                  <a:cubicBezTo>
                    <a:pt x="1916" y="0"/>
                    <a:pt x="1879" y="1"/>
                    <a:pt x="1841" y="3"/>
                  </a:cubicBezTo>
                  <a:cubicBezTo>
                    <a:pt x="895" y="54"/>
                    <a:pt x="100" y="819"/>
                    <a:pt x="35" y="1771"/>
                  </a:cubicBezTo>
                  <a:cubicBezTo>
                    <a:pt x="1" y="2295"/>
                    <a:pt x="241" y="2782"/>
                    <a:pt x="484" y="3231"/>
                  </a:cubicBezTo>
                  <a:cubicBezTo>
                    <a:pt x="683" y="3590"/>
                    <a:pt x="899" y="3933"/>
                    <a:pt x="1152" y="4252"/>
                  </a:cubicBezTo>
                  <a:cubicBezTo>
                    <a:pt x="1440" y="4611"/>
                    <a:pt x="1786" y="4930"/>
                    <a:pt x="2187" y="5160"/>
                  </a:cubicBezTo>
                  <a:cubicBezTo>
                    <a:pt x="2498" y="5337"/>
                    <a:pt x="2927" y="5528"/>
                    <a:pt x="3322" y="5528"/>
                  </a:cubicBezTo>
                  <a:cubicBezTo>
                    <a:pt x="3368" y="5528"/>
                    <a:pt x="3414" y="5526"/>
                    <a:pt x="3459" y="5520"/>
                  </a:cubicBezTo>
                  <a:lnTo>
                    <a:pt x="3459" y="5520"/>
                  </a:lnTo>
                  <a:cubicBezTo>
                    <a:pt x="3505" y="5587"/>
                    <a:pt x="3567" y="5616"/>
                    <a:pt x="3631" y="5616"/>
                  </a:cubicBezTo>
                  <a:cubicBezTo>
                    <a:pt x="3786" y="5616"/>
                    <a:pt x="3952" y="5449"/>
                    <a:pt x="3927" y="5266"/>
                  </a:cubicBezTo>
                  <a:cubicBezTo>
                    <a:pt x="3838" y="4667"/>
                    <a:pt x="4133" y="4077"/>
                    <a:pt x="4205" y="3487"/>
                  </a:cubicBezTo>
                  <a:cubicBezTo>
                    <a:pt x="4277" y="2895"/>
                    <a:pt x="4229" y="2274"/>
                    <a:pt x="4044" y="1706"/>
                  </a:cubicBezTo>
                  <a:cubicBezTo>
                    <a:pt x="3740" y="764"/>
                    <a:pt x="2976" y="0"/>
                    <a:pt x="195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85800"/>
              <a:endParaRPr sz="1800">
                <a:solidFill>
                  <a:srgbClr val="000000"/>
                </a:solidFill>
              </a:endParaRPr>
            </a:p>
          </p:txBody>
        </p:sp>
        <p:sp>
          <p:nvSpPr>
            <p:cNvPr id="82" name="Google Shape;89;p2"/>
            <p:cNvSpPr/>
            <p:nvPr/>
          </p:nvSpPr>
          <p:spPr>
            <a:xfrm>
              <a:off x="7633390" y="4000400"/>
              <a:ext cx="38925" cy="40150"/>
            </a:xfrm>
            <a:custGeom>
              <a:avLst/>
              <a:gdLst/>
              <a:ahLst/>
              <a:cxnLst/>
              <a:rect l="l" t="t" r="r" b="b"/>
              <a:pathLst>
                <a:path w="1557" h="1606" extrusionOk="0">
                  <a:moveTo>
                    <a:pt x="929" y="462"/>
                  </a:moveTo>
                  <a:lnTo>
                    <a:pt x="929" y="462"/>
                  </a:lnTo>
                  <a:cubicBezTo>
                    <a:pt x="930" y="473"/>
                    <a:pt x="932" y="484"/>
                    <a:pt x="933" y="496"/>
                  </a:cubicBezTo>
                  <a:lnTo>
                    <a:pt x="933" y="496"/>
                  </a:lnTo>
                  <a:cubicBezTo>
                    <a:pt x="931" y="484"/>
                    <a:pt x="930" y="473"/>
                    <a:pt x="929" y="462"/>
                  </a:cubicBezTo>
                  <a:close/>
                  <a:moveTo>
                    <a:pt x="1189" y="500"/>
                  </a:moveTo>
                  <a:lnTo>
                    <a:pt x="1189" y="500"/>
                  </a:lnTo>
                  <a:cubicBezTo>
                    <a:pt x="1188" y="508"/>
                    <a:pt x="1187" y="517"/>
                    <a:pt x="1186" y="525"/>
                  </a:cubicBezTo>
                  <a:lnTo>
                    <a:pt x="1186" y="525"/>
                  </a:lnTo>
                  <a:cubicBezTo>
                    <a:pt x="1187" y="517"/>
                    <a:pt x="1188" y="509"/>
                    <a:pt x="1189" y="500"/>
                  </a:cubicBezTo>
                  <a:close/>
                  <a:moveTo>
                    <a:pt x="538" y="633"/>
                  </a:moveTo>
                  <a:cubicBezTo>
                    <a:pt x="541" y="639"/>
                    <a:pt x="544" y="645"/>
                    <a:pt x="546" y="650"/>
                  </a:cubicBezTo>
                  <a:lnTo>
                    <a:pt x="546" y="650"/>
                  </a:lnTo>
                  <a:cubicBezTo>
                    <a:pt x="542" y="646"/>
                    <a:pt x="540" y="640"/>
                    <a:pt x="538" y="633"/>
                  </a:cubicBezTo>
                  <a:close/>
                  <a:moveTo>
                    <a:pt x="481" y="964"/>
                  </a:moveTo>
                  <a:cubicBezTo>
                    <a:pt x="487" y="970"/>
                    <a:pt x="493" y="975"/>
                    <a:pt x="499" y="980"/>
                  </a:cubicBezTo>
                  <a:lnTo>
                    <a:pt x="499" y="980"/>
                  </a:lnTo>
                  <a:cubicBezTo>
                    <a:pt x="500" y="981"/>
                    <a:pt x="500" y="981"/>
                    <a:pt x="499" y="981"/>
                  </a:cubicBezTo>
                  <a:cubicBezTo>
                    <a:pt x="499" y="981"/>
                    <a:pt x="493" y="977"/>
                    <a:pt x="481" y="964"/>
                  </a:cubicBezTo>
                  <a:close/>
                  <a:moveTo>
                    <a:pt x="1079" y="0"/>
                  </a:moveTo>
                  <a:cubicBezTo>
                    <a:pt x="1032" y="0"/>
                    <a:pt x="983" y="8"/>
                    <a:pt x="935" y="24"/>
                  </a:cubicBezTo>
                  <a:cubicBezTo>
                    <a:pt x="757" y="80"/>
                    <a:pt x="633" y="216"/>
                    <a:pt x="582" y="385"/>
                  </a:cubicBezTo>
                  <a:lnTo>
                    <a:pt x="582" y="385"/>
                  </a:lnTo>
                  <a:cubicBezTo>
                    <a:pt x="523" y="361"/>
                    <a:pt x="462" y="346"/>
                    <a:pt x="400" y="346"/>
                  </a:cubicBezTo>
                  <a:cubicBezTo>
                    <a:pt x="359" y="346"/>
                    <a:pt x="319" y="352"/>
                    <a:pt x="277" y="366"/>
                  </a:cubicBezTo>
                  <a:cubicBezTo>
                    <a:pt x="124" y="418"/>
                    <a:pt x="0" y="558"/>
                    <a:pt x="4" y="726"/>
                  </a:cubicBezTo>
                  <a:cubicBezTo>
                    <a:pt x="10" y="867"/>
                    <a:pt x="89" y="973"/>
                    <a:pt x="179" y="1072"/>
                  </a:cubicBezTo>
                  <a:cubicBezTo>
                    <a:pt x="285" y="1196"/>
                    <a:pt x="421" y="1302"/>
                    <a:pt x="565" y="1373"/>
                  </a:cubicBezTo>
                  <a:cubicBezTo>
                    <a:pt x="679" y="1428"/>
                    <a:pt x="785" y="1449"/>
                    <a:pt x="905" y="1463"/>
                  </a:cubicBezTo>
                  <a:cubicBezTo>
                    <a:pt x="918" y="1465"/>
                    <a:pt x="931" y="1465"/>
                    <a:pt x="945" y="1465"/>
                  </a:cubicBezTo>
                  <a:cubicBezTo>
                    <a:pt x="972" y="1465"/>
                    <a:pt x="1001" y="1462"/>
                    <a:pt x="1029" y="1456"/>
                  </a:cubicBezTo>
                  <a:lnTo>
                    <a:pt x="1029" y="1456"/>
                  </a:lnTo>
                  <a:cubicBezTo>
                    <a:pt x="1035" y="1467"/>
                    <a:pt x="1040" y="1479"/>
                    <a:pt x="1045" y="1490"/>
                  </a:cubicBezTo>
                  <a:cubicBezTo>
                    <a:pt x="1079" y="1567"/>
                    <a:pt x="1173" y="1605"/>
                    <a:pt x="1254" y="1605"/>
                  </a:cubicBezTo>
                  <a:cubicBezTo>
                    <a:pt x="1264" y="1605"/>
                    <a:pt x="1273" y="1605"/>
                    <a:pt x="1281" y="1604"/>
                  </a:cubicBezTo>
                  <a:cubicBezTo>
                    <a:pt x="1381" y="1590"/>
                    <a:pt x="1443" y="1525"/>
                    <a:pt x="1480" y="1432"/>
                  </a:cubicBezTo>
                  <a:cubicBezTo>
                    <a:pt x="1498" y="1391"/>
                    <a:pt x="1511" y="1357"/>
                    <a:pt x="1518" y="1312"/>
                  </a:cubicBezTo>
                  <a:cubicBezTo>
                    <a:pt x="1525" y="1271"/>
                    <a:pt x="1531" y="1229"/>
                    <a:pt x="1539" y="1185"/>
                  </a:cubicBezTo>
                  <a:cubicBezTo>
                    <a:pt x="1556" y="1079"/>
                    <a:pt x="1549" y="973"/>
                    <a:pt x="1549" y="863"/>
                  </a:cubicBezTo>
                  <a:cubicBezTo>
                    <a:pt x="1545" y="777"/>
                    <a:pt x="1542" y="688"/>
                    <a:pt x="1542" y="600"/>
                  </a:cubicBezTo>
                  <a:cubicBezTo>
                    <a:pt x="1542" y="507"/>
                    <a:pt x="1545" y="411"/>
                    <a:pt x="1515" y="322"/>
                  </a:cubicBezTo>
                  <a:cubicBezTo>
                    <a:pt x="1451" y="129"/>
                    <a:pt x="1274" y="0"/>
                    <a:pt x="107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85800"/>
              <a:endParaRPr sz="1800">
                <a:solidFill>
                  <a:srgbClr val="000000"/>
                </a:solidFill>
              </a:endParaRPr>
            </a:p>
          </p:txBody>
        </p:sp>
        <p:sp>
          <p:nvSpPr>
            <p:cNvPr id="83" name="Google Shape;90;p2"/>
            <p:cNvSpPr/>
            <p:nvPr/>
          </p:nvSpPr>
          <p:spPr>
            <a:xfrm>
              <a:off x="7759990" y="3730050"/>
              <a:ext cx="106925" cy="140425"/>
            </a:xfrm>
            <a:custGeom>
              <a:avLst/>
              <a:gdLst/>
              <a:ahLst/>
              <a:cxnLst/>
              <a:rect l="l" t="t" r="r" b="b"/>
              <a:pathLst>
                <a:path w="4277" h="5617" extrusionOk="0">
                  <a:moveTo>
                    <a:pt x="1939" y="543"/>
                  </a:moveTo>
                  <a:cubicBezTo>
                    <a:pt x="2821" y="543"/>
                    <a:pt x="3388" y="1268"/>
                    <a:pt x="3574" y="2087"/>
                  </a:cubicBezTo>
                  <a:cubicBezTo>
                    <a:pt x="3704" y="2673"/>
                    <a:pt x="3687" y="3290"/>
                    <a:pt x="3536" y="3869"/>
                  </a:cubicBezTo>
                  <a:cubicBezTo>
                    <a:pt x="3433" y="4267"/>
                    <a:pt x="3288" y="4654"/>
                    <a:pt x="3319" y="5048"/>
                  </a:cubicBezTo>
                  <a:lnTo>
                    <a:pt x="3319" y="5048"/>
                  </a:lnTo>
                  <a:cubicBezTo>
                    <a:pt x="3084" y="4971"/>
                    <a:pt x="2837" y="4915"/>
                    <a:pt x="2618" y="4804"/>
                  </a:cubicBezTo>
                  <a:cubicBezTo>
                    <a:pt x="2306" y="4647"/>
                    <a:pt x="2032" y="4431"/>
                    <a:pt x="1792" y="4177"/>
                  </a:cubicBezTo>
                  <a:cubicBezTo>
                    <a:pt x="1556" y="3923"/>
                    <a:pt x="1360" y="3639"/>
                    <a:pt x="1183" y="3344"/>
                  </a:cubicBezTo>
                  <a:cubicBezTo>
                    <a:pt x="987" y="3026"/>
                    <a:pt x="778" y="2690"/>
                    <a:pt x="661" y="2334"/>
                  </a:cubicBezTo>
                  <a:cubicBezTo>
                    <a:pt x="394" y="1522"/>
                    <a:pt x="925" y="624"/>
                    <a:pt x="1803" y="548"/>
                  </a:cubicBezTo>
                  <a:cubicBezTo>
                    <a:pt x="1849" y="545"/>
                    <a:pt x="1894" y="543"/>
                    <a:pt x="1939" y="543"/>
                  </a:cubicBezTo>
                  <a:close/>
                  <a:moveTo>
                    <a:pt x="1953" y="1"/>
                  </a:moveTo>
                  <a:cubicBezTo>
                    <a:pt x="1916" y="1"/>
                    <a:pt x="1878" y="2"/>
                    <a:pt x="1840" y="4"/>
                  </a:cubicBezTo>
                  <a:cubicBezTo>
                    <a:pt x="891" y="55"/>
                    <a:pt x="100" y="819"/>
                    <a:pt x="35" y="1772"/>
                  </a:cubicBezTo>
                  <a:cubicBezTo>
                    <a:pt x="0" y="2299"/>
                    <a:pt x="237" y="2783"/>
                    <a:pt x="484" y="3232"/>
                  </a:cubicBezTo>
                  <a:cubicBezTo>
                    <a:pt x="678" y="3591"/>
                    <a:pt x="895" y="3934"/>
                    <a:pt x="1151" y="4252"/>
                  </a:cubicBezTo>
                  <a:cubicBezTo>
                    <a:pt x="1439" y="4612"/>
                    <a:pt x="1785" y="4930"/>
                    <a:pt x="2187" y="5161"/>
                  </a:cubicBezTo>
                  <a:cubicBezTo>
                    <a:pt x="2498" y="5338"/>
                    <a:pt x="2927" y="5529"/>
                    <a:pt x="3321" y="5529"/>
                  </a:cubicBezTo>
                  <a:cubicBezTo>
                    <a:pt x="3367" y="5529"/>
                    <a:pt x="3411" y="5526"/>
                    <a:pt x="3456" y="5521"/>
                  </a:cubicBezTo>
                  <a:lnTo>
                    <a:pt x="3456" y="5521"/>
                  </a:lnTo>
                  <a:cubicBezTo>
                    <a:pt x="3502" y="5588"/>
                    <a:pt x="3564" y="5616"/>
                    <a:pt x="3628" y="5616"/>
                  </a:cubicBezTo>
                  <a:cubicBezTo>
                    <a:pt x="3784" y="5616"/>
                    <a:pt x="3951" y="5450"/>
                    <a:pt x="3923" y="5267"/>
                  </a:cubicBezTo>
                  <a:cubicBezTo>
                    <a:pt x="3838" y="4667"/>
                    <a:pt x="4132" y="4078"/>
                    <a:pt x="4205" y="3488"/>
                  </a:cubicBezTo>
                  <a:cubicBezTo>
                    <a:pt x="4276" y="2895"/>
                    <a:pt x="4228" y="2275"/>
                    <a:pt x="4043" y="1707"/>
                  </a:cubicBezTo>
                  <a:cubicBezTo>
                    <a:pt x="3739" y="767"/>
                    <a:pt x="2975" y="1"/>
                    <a:pt x="195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85800"/>
              <a:endParaRPr sz="1800">
                <a:solidFill>
                  <a:srgbClr val="000000"/>
                </a:solidFill>
              </a:endParaRPr>
            </a:p>
          </p:txBody>
        </p:sp>
        <p:sp>
          <p:nvSpPr>
            <p:cNvPr id="84" name="Google Shape;91;p2"/>
            <p:cNvSpPr/>
            <p:nvPr/>
          </p:nvSpPr>
          <p:spPr>
            <a:xfrm>
              <a:off x="7822940" y="3831750"/>
              <a:ext cx="38900" cy="40125"/>
            </a:xfrm>
            <a:custGeom>
              <a:avLst/>
              <a:gdLst/>
              <a:ahLst/>
              <a:cxnLst/>
              <a:rect l="l" t="t" r="r" b="b"/>
              <a:pathLst>
                <a:path w="1556" h="1605" extrusionOk="0">
                  <a:moveTo>
                    <a:pt x="1190" y="500"/>
                  </a:moveTo>
                  <a:cubicBezTo>
                    <a:pt x="1189" y="504"/>
                    <a:pt x="1189" y="508"/>
                    <a:pt x="1188" y="512"/>
                  </a:cubicBezTo>
                  <a:lnTo>
                    <a:pt x="1188" y="512"/>
                  </a:lnTo>
                  <a:cubicBezTo>
                    <a:pt x="1188" y="508"/>
                    <a:pt x="1189" y="504"/>
                    <a:pt x="1190" y="500"/>
                  </a:cubicBezTo>
                  <a:close/>
                  <a:moveTo>
                    <a:pt x="1196" y="517"/>
                  </a:moveTo>
                  <a:cubicBezTo>
                    <a:pt x="1194" y="522"/>
                    <a:pt x="1192" y="528"/>
                    <a:pt x="1190" y="533"/>
                  </a:cubicBezTo>
                  <a:lnTo>
                    <a:pt x="1190" y="533"/>
                  </a:lnTo>
                  <a:cubicBezTo>
                    <a:pt x="1192" y="528"/>
                    <a:pt x="1194" y="522"/>
                    <a:pt x="1196" y="517"/>
                  </a:cubicBezTo>
                  <a:close/>
                  <a:moveTo>
                    <a:pt x="1106" y="619"/>
                  </a:moveTo>
                  <a:cubicBezTo>
                    <a:pt x="1107" y="619"/>
                    <a:pt x="1107" y="619"/>
                    <a:pt x="1107" y="619"/>
                  </a:cubicBezTo>
                  <a:lnTo>
                    <a:pt x="1107" y="619"/>
                  </a:lnTo>
                  <a:cubicBezTo>
                    <a:pt x="1107" y="619"/>
                    <a:pt x="1107" y="619"/>
                    <a:pt x="1107" y="619"/>
                  </a:cubicBezTo>
                  <a:lnTo>
                    <a:pt x="1107" y="619"/>
                  </a:lnTo>
                  <a:cubicBezTo>
                    <a:pt x="1106" y="619"/>
                    <a:pt x="1106" y="619"/>
                    <a:pt x="1105" y="619"/>
                  </a:cubicBezTo>
                  <a:lnTo>
                    <a:pt x="1105" y="619"/>
                  </a:lnTo>
                  <a:cubicBezTo>
                    <a:pt x="1106" y="619"/>
                    <a:pt x="1106" y="619"/>
                    <a:pt x="1106" y="619"/>
                  </a:cubicBezTo>
                  <a:close/>
                  <a:moveTo>
                    <a:pt x="482" y="964"/>
                  </a:moveTo>
                  <a:cubicBezTo>
                    <a:pt x="487" y="970"/>
                    <a:pt x="493" y="975"/>
                    <a:pt x="500" y="980"/>
                  </a:cubicBezTo>
                  <a:lnTo>
                    <a:pt x="500" y="980"/>
                  </a:lnTo>
                  <a:cubicBezTo>
                    <a:pt x="500" y="981"/>
                    <a:pt x="500" y="981"/>
                    <a:pt x="500" y="981"/>
                  </a:cubicBezTo>
                  <a:cubicBezTo>
                    <a:pt x="499" y="981"/>
                    <a:pt x="494" y="977"/>
                    <a:pt x="482" y="964"/>
                  </a:cubicBezTo>
                  <a:close/>
                  <a:moveTo>
                    <a:pt x="652" y="1134"/>
                  </a:moveTo>
                  <a:cubicBezTo>
                    <a:pt x="652" y="1134"/>
                    <a:pt x="657" y="1138"/>
                    <a:pt x="662" y="1143"/>
                  </a:cubicBezTo>
                  <a:lnTo>
                    <a:pt x="662" y="1143"/>
                  </a:lnTo>
                  <a:cubicBezTo>
                    <a:pt x="665" y="1147"/>
                    <a:pt x="668" y="1150"/>
                    <a:pt x="671" y="1153"/>
                  </a:cubicBezTo>
                  <a:lnTo>
                    <a:pt x="671" y="1153"/>
                  </a:lnTo>
                  <a:cubicBezTo>
                    <a:pt x="656" y="1139"/>
                    <a:pt x="651" y="1134"/>
                    <a:pt x="652" y="1134"/>
                  </a:cubicBezTo>
                  <a:close/>
                  <a:moveTo>
                    <a:pt x="1080" y="0"/>
                  </a:moveTo>
                  <a:cubicBezTo>
                    <a:pt x="1033" y="0"/>
                    <a:pt x="984" y="8"/>
                    <a:pt x="936" y="24"/>
                  </a:cubicBezTo>
                  <a:cubicBezTo>
                    <a:pt x="758" y="83"/>
                    <a:pt x="634" y="217"/>
                    <a:pt x="582" y="385"/>
                  </a:cubicBezTo>
                  <a:lnTo>
                    <a:pt x="582" y="385"/>
                  </a:lnTo>
                  <a:cubicBezTo>
                    <a:pt x="523" y="360"/>
                    <a:pt x="462" y="345"/>
                    <a:pt x="400" y="345"/>
                  </a:cubicBezTo>
                  <a:cubicBezTo>
                    <a:pt x="359" y="345"/>
                    <a:pt x="319" y="352"/>
                    <a:pt x="278" y="366"/>
                  </a:cubicBezTo>
                  <a:cubicBezTo>
                    <a:pt x="124" y="418"/>
                    <a:pt x="1" y="558"/>
                    <a:pt x="4" y="726"/>
                  </a:cubicBezTo>
                  <a:cubicBezTo>
                    <a:pt x="7" y="867"/>
                    <a:pt x="90" y="973"/>
                    <a:pt x="175" y="1075"/>
                  </a:cubicBezTo>
                  <a:cubicBezTo>
                    <a:pt x="281" y="1199"/>
                    <a:pt x="422" y="1302"/>
                    <a:pt x="566" y="1373"/>
                  </a:cubicBezTo>
                  <a:cubicBezTo>
                    <a:pt x="676" y="1428"/>
                    <a:pt x="785" y="1449"/>
                    <a:pt x="905" y="1463"/>
                  </a:cubicBezTo>
                  <a:cubicBezTo>
                    <a:pt x="918" y="1464"/>
                    <a:pt x="931" y="1465"/>
                    <a:pt x="944" y="1465"/>
                  </a:cubicBezTo>
                  <a:cubicBezTo>
                    <a:pt x="971" y="1465"/>
                    <a:pt x="1000" y="1462"/>
                    <a:pt x="1028" y="1456"/>
                  </a:cubicBezTo>
                  <a:lnTo>
                    <a:pt x="1028" y="1456"/>
                  </a:lnTo>
                  <a:cubicBezTo>
                    <a:pt x="1033" y="1467"/>
                    <a:pt x="1037" y="1479"/>
                    <a:pt x="1042" y="1490"/>
                  </a:cubicBezTo>
                  <a:cubicBezTo>
                    <a:pt x="1076" y="1566"/>
                    <a:pt x="1172" y="1604"/>
                    <a:pt x="1253" y="1604"/>
                  </a:cubicBezTo>
                  <a:cubicBezTo>
                    <a:pt x="1263" y="1604"/>
                    <a:pt x="1273" y="1604"/>
                    <a:pt x="1282" y="1603"/>
                  </a:cubicBezTo>
                  <a:cubicBezTo>
                    <a:pt x="1381" y="1589"/>
                    <a:pt x="1443" y="1524"/>
                    <a:pt x="1478" y="1432"/>
                  </a:cubicBezTo>
                  <a:cubicBezTo>
                    <a:pt x="1494" y="1390"/>
                    <a:pt x="1508" y="1356"/>
                    <a:pt x="1515" y="1311"/>
                  </a:cubicBezTo>
                  <a:cubicBezTo>
                    <a:pt x="1522" y="1270"/>
                    <a:pt x="1532" y="1229"/>
                    <a:pt x="1539" y="1188"/>
                  </a:cubicBezTo>
                  <a:cubicBezTo>
                    <a:pt x="1556" y="1079"/>
                    <a:pt x="1549" y="973"/>
                    <a:pt x="1546" y="862"/>
                  </a:cubicBezTo>
                  <a:cubicBezTo>
                    <a:pt x="1546" y="777"/>
                    <a:pt x="1543" y="688"/>
                    <a:pt x="1543" y="603"/>
                  </a:cubicBezTo>
                  <a:cubicBezTo>
                    <a:pt x="1539" y="510"/>
                    <a:pt x="1546" y="410"/>
                    <a:pt x="1515" y="321"/>
                  </a:cubicBezTo>
                  <a:cubicBezTo>
                    <a:pt x="1452" y="128"/>
                    <a:pt x="1275" y="0"/>
                    <a:pt x="108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85800"/>
              <a:endParaRPr sz="1800">
                <a:solidFill>
                  <a:srgbClr val="000000"/>
                </a:solidFill>
              </a:endParaRPr>
            </a:p>
          </p:txBody>
        </p:sp>
        <p:sp>
          <p:nvSpPr>
            <p:cNvPr id="85" name="Google Shape;92;p2"/>
            <p:cNvSpPr/>
            <p:nvPr/>
          </p:nvSpPr>
          <p:spPr>
            <a:xfrm>
              <a:off x="7875115" y="3707450"/>
              <a:ext cx="108450" cy="148525"/>
            </a:xfrm>
            <a:custGeom>
              <a:avLst/>
              <a:gdLst/>
              <a:ahLst/>
              <a:cxnLst/>
              <a:rect l="l" t="t" r="r" b="b"/>
              <a:pathLst>
                <a:path w="4338" h="5941" extrusionOk="0">
                  <a:moveTo>
                    <a:pt x="2235" y="541"/>
                  </a:moveTo>
                  <a:cubicBezTo>
                    <a:pt x="2312" y="541"/>
                    <a:pt x="2391" y="548"/>
                    <a:pt x="2470" y="562"/>
                  </a:cubicBezTo>
                  <a:cubicBezTo>
                    <a:pt x="3495" y="744"/>
                    <a:pt x="3848" y="1761"/>
                    <a:pt x="3759" y="2686"/>
                  </a:cubicBezTo>
                  <a:cubicBezTo>
                    <a:pt x="3708" y="3244"/>
                    <a:pt x="3526" y="3783"/>
                    <a:pt x="3242" y="4262"/>
                  </a:cubicBezTo>
                  <a:cubicBezTo>
                    <a:pt x="3039" y="4605"/>
                    <a:pt x="2815" y="4931"/>
                    <a:pt x="2744" y="5305"/>
                  </a:cubicBezTo>
                  <a:lnTo>
                    <a:pt x="2744" y="5305"/>
                  </a:lnTo>
                  <a:cubicBezTo>
                    <a:pt x="2529" y="5165"/>
                    <a:pt x="2294" y="5046"/>
                    <a:pt x="2097" y="4886"/>
                  </a:cubicBezTo>
                  <a:cubicBezTo>
                    <a:pt x="1782" y="4629"/>
                    <a:pt x="1515" y="4321"/>
                    <a:pt x="1303" y="3974"/>
                  </a:cubicBezTo>
                  <a:cubicBezTo>
                    <a:pt x="919" y="3347"/>
                    <a:pt x="583" y="2480"/>
                    <a:pt x="784" y="1743"/>
                  </a:cubicBezTo>
                  <a:cubicBezTo>
                    <a:pt x="966" y="1082"/>
                    <a:pt x="1545" y="541"/>
                    <a:pt x="2235" y="541"/>
                  </a:cubicBezTo>
                  <a:close/>
                  <a:moveTo>
                    <a:pt x="2246" y="1"/>
                  </a:moveTo>
                  <a:cubicBezTo>
                    <a:pt x="1463" y="1"/>
                    <a:pt x="744" y="484"/>
                    <a:pt x="405" y="1213"/>
                  </a:cubicBezTo>
                  <a:cubicBezTo>
                    <a:pt x="0" y="2072"/>
                    <a:pt x="216" y="3029"/>
                    <a:pt x="617" y="3851"/>
                  </a:cubicBezTo>
                  <a:cubicBezTo>
                    <a:pt x="846" y="4321"/>
                    <a:pt x="1169" y="4752"/>
                    <a:pt x="1556" y="5102"/>
                  </a:cubicBezTo>
                  <a:cubicBezTo>
                    <a:pt x="1868" y="5382"/>
                    <a:pt x="2306" y="5730"/>
                    <a:pt x="2749" y="5794"/>
                  </a:cubicBezTo>
                  <a:lnTo>
                    <a:pt x="2749" y="5794"/>
                  </a:lnTo>
                  <a:cubicBezTo>
                    <a:pt x="2784" y="5897"/>
                    <a:pt x="2866" y="5940"/>
                    <a:pt x="2955" y="5940"/>
                  </a:cubicBezTo>
                  <a:cubicBezTo>
                    <a:pt x="3095" y="5940"/>
                    <a:pt x="3251" y="5832"/>
                    <a:pt x="3269" y="5674"/>
                  </a:cubicBezTo>
                  <a:cubicBezTo>
                    <a:pt x="3341" y="5094"/>
                    <a:pt x="3759" y="4626"/>
                    <a:pt x="3982" y="4101"/>
                  </a:cubicBezTo>
                  <a:cubicBezTo>
                    <a:pt x="4211" y="3557"/>
                    <a:pt x="4338" y="2961"/>
                    <a:pt x="4331" y="2368"/>
                  </a:cubicBezTo>
                  <a:cubicBezTo>
                    <a:pt x="4314" y="1312"/>
                    <a:pt x="3745" y="284"/>
                    <a:pt x="2652" y="45"/>
                  </a:cubicBezTo>
                  <a:cubicBezTo>
                    <a:pt x="2516" y="15"/>
                    <a:pt x="2380" y="1"/>
                    <a:pt x="224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85800"/>
              <a:endParaRPr sz="1800">
                <a:solidFill>
                  <a:srgbClr val="000000"/>
                </a:solidFill>
              </a:endParaRPr>
            </a:p>
          </p:txBody>
        </p:sp>
        <p:sp>
          <p:nvSpPr>
            <p:cNvPr id="86" name="Google Shape;93;p2"/>
            <p:cNvSpPr/>
            <p:nvPr/>
          </p:nvSpPr>
          <p:spPr>
            <a:xfrm>
              <a:off x="7925540" y="3817850"/>
              <a:ext cx="39950" cy="40450"/>
            </a:xfrm>
            <a:custGeom>
              <a:avLst/>
              <a:gdLst/>
              <a:ahLst/>
              <a:cxnLst/>
              <a:rect l="l" t="t" r="r" b="b"/>
              <a:pathLst>
                <a:path w="1598" h="1618" extrusionOk="0">
                  <a:moveTo>
                    <a:pt x="330" y="689"/>
                  </a:moveTo>
                  <a:lnTo>
                    <a:pt x="330" y="689"/>
                  </a:lnTo>
                  <a:cubicBezTo>
                    <a:pt x="331" y="690"/>
                    <a:pt x="332" y="690"/>
                    <a:pt x="333" y="691"/>
                  </a:cubicBezTo>
                  <a:lnTo>
                    <a:pt x="333" y="691"/>
                  </a:lnTo>
                  <a:cubicBezTo>
                    <a:pt x="335" y="692"/>
                    <a:pt x="336" y="694"/>
                    <a:pt x="338" y="695"/>
                  </a:cubicBezTo>
                  <a:lnTo>
                    <a:pt x="338" y="695"/>
                  </a:lnTo>
                  <a:cubicBezTo>
                    <a:pt x="335" y="693"/>
                    <a:pt x="333" y="691"/>
                    <a:pt x="330" y="689"/>
                  </a:cubicBezTo>
                  <a:close/>
                  <a:moveTo>
                    <a:pt x="341" y="699"/>
                  </a:moveTo>
                  <a:cubicBezTo>
                    <a:pt x="341" y="699"/>
                    <a:pt x="341" y="699"/>
                    <a:pt x="342" y="699"/>
                  </a:cubicBezTo>
                  <a:lnTo>
                    <a:pt x="342" y="699"/>
                  </a:lnTo>
                  <a:cubicBezTo>
                    <a:pt x="342" y="699"/>
                    <a:pt x="342" y="699"/>
                    <a:pt x="342" y="699"/>
                  </a:cubicBezTo>
                  <a:lnTo>
                    <a:pt x="342" y="699"/>
                  </a:lnTo>
                  <a:cubicBezTo>
                    <a:pt x="342" y="699"/>
                    <a:pt x="341" y="699"/>
                    <a:pt x="341" y="699"/>
                  </a:cubicBezTo>
                  <a:close/>
                  <a:moveTo>
                    <a:pt x="344" y="699"/>
                  </a:moveTo>
                  <a:lnTo>
                    <a:pt x="344" y="699"/>
                  </a:lnTo>
                  <a:cubicBezTo>
                    <a:pt x="346" y="700"/>
                    <a:pt x="348" y="700"/>
                    <a:pt x="349" y="700"/>
                  </a:cubicBezTo>
                  <a:lnTo>
                    <a:pt x="349" y="700"/>
                  </a:lnTo>
                  <a:cubicBezTo>
                    <a:pt x="349" y="700"/>
                    <a:pt x="350" y="700"/>
                    <a:pt x="350" y="700"/>
                  </a:cubicBezTo>
                  <a:lnTo>
                    <a:pt x="350" y="700"/>
                  </a:lnTo>
                  <a:cubicBezTo>
                    <a:pt x="348" y="700"/>
                    <a:pt x="346" y="700"/>
                    <a:pt x="345" y="700"/>
                  </a:cubicBezTo>
                  <a:lnTo>
                    <a:pt x="345" y="700"/>
                  </a:lnTo>
                  <a:cubicBezTo>
                    <a:pt x="345" y="700"/>
                    <a:pt x="344" y="700"/>
                    <a:pt x="344" y="699"/>
                  </a:cubicBezTo>
                  <a:close/>
                  <a:moveTo>
                    <a:pt x="1136" y="0"/>
                  </a:moveTo>
                  <a:cubicBezTo>
                    <a:pt x="1098" y="0"/>
                    <a:pt x="1058" y="4"/>
                    <a:pt x="1019" y="11"/>
                  </a:cubicBezTo>
                  <a:cubicBezTo>
                    <a:pt x="870" y="35"/>
                    <a:pt x="750" y="130"/>
                    <a:pt x="672" y="253"/>
                  </a:cubicBezTo>
                  <a:lnTo>
                    <a:pt x="672" y="253"/>
                  </a:lnTo>
                  <a:cubicBezTo>
                    <a:pt x="589" y="192"/>
                    <a:pt x="497" y="157"/>
                    <a:pt x="395" y="157"/>
                  </a:cubicBezTo>
                  <a:cubicBezTo>
                    <a:pt x="368" y="157"/>
                    <a:pt x="341" y="160"/>
                    <a:pt x="313" y="164"/>
                  </a:cubicBezTo>
                  <a:cubicBezTo>
                    <a:pt x="165" y="189"/>
                    <a:pt x="39" y="316"/>
                    <a:pt x="22" y="466"/>
                  </a:cubicBezTo>
                  <a:cubicBezTo>
                    <a:pt x="1" y="596"/>
                    <a:pt x="49" y="710"/>
                    <a:pt x="108" y="822"/>
                  </a:cubicBezTo>
                  <a:cubicBezTo>
                    <a:pt x="176" y="966"/>
                    <a:pt x="282" y="1104"/>
                    <a:pt x="402" y="1210"/>
                  </a:cubicBezTo>
                  <a:cubicBezTo>
                    <a:pt x="491" y="1285"/>
                    <a:pt x="587" y="1333"/>
                    <a:pt x="697" y="1377"/>
                  </a:cubicBezTo>
                  <a:cubicBezTo>
                    <a:pt x="735" y="1393"/>
                    <a:pt x="778" y="1401"/>
                    <a:pt x="820" y="1404"/>
                  </a:cubicBezTo>
                  <a:lnTo>
                    <a:pt x="820" y="1404"/>
                  </a:lnTo>
                  <a:cubicBezTo>
                    <a:pt x="822" y="1417"/>
                    <a:pt x="825" y="1430"/>
                    <a:pt x="827" y="1443"/>
                  </a:cubicBezTo>
                  <a:cubicBezTo>
                    <a:pt x="843" y="1550"/>
                    <a:pt x="956" y="1618"/>
                    <a:pt x="1064" y="1618"/>
                  </a:cubicBezTo>
                  <a:cubicBezTo>
                    <a:pt x="1126" y="1618"/>
                    <a:pt x="1186" y="1596"/>
                    <a:pt x="1225" y="1546"/>
                  </a:cubicBezTo>
                  <a:cubicBezTo>
                    <a:pt x="1259" y="1505"/>
                    <a:pt x="1296" y="1464"/>
                    <a:pt x="1321" y="1412"/>
                  </a:cubicBezTo>
                  <a:cubicBezTo>
                    <a:pt x="1341" y="1371"/>
                    <a:pt x="1358" y="1333"/>
                    <a:pt x="1375" y="1292"/>
                  </a:cubicBezTo>
                  <a:cubicBezTo>
                    <a:pt x="1424" y="1189"/>
                    <a:pt x="1447" y="1083"/>
                    <a:pt x="1478" y="974"/>
                  </a:cubicBezTo>
                  <a:cubicBezTo>
                    <a:pt x="1498" y="888"/>
                    <a:pt x="1519" y="798"/>
                    <a:pt x="1539" y="713"/>
                  </a:cubicBezTo>
                  <a:cubicBezTo>
                    <a:pt x="1571" y="607"/>
                    <a:pt x="1598" y="501"/>
                    <a:pt x="1581" y="387"/>
                  </a:cubicBezTo>
                  <a:cubicBezTo>
                    <a:pt x="1563" y="254"/>
                    <a:pt x="1492" y="134"/>
                    <a:pt x="1372" y="62"/>
                  </a:cubicBezTo>
                  <a:cubicBezTo>
                    <a:pt x="1297" y="17"/>
                    <a:pt x="1218" y="0"/>
                    <a:pt x="113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85800"/>
              <a:endParaRPr sz="1800">
                <a:solidFill>
                  <a:srgbClr val="000000"/>
                </a:solidFill>
              </a:endParaRPr>
            </a:p>
          </p:txBody>
        </p:sp>
        <p:sp>
          <p:nvSpPr>
            <p:cNvPr id="87" name="Google Shape;94;p2"/>
            <p:cNvSpPr/>
            <p:nvPr/>
          </p:nvSpPr>
          <p:spPr>
            <a:xfrm>
              <a:off x="7974815" y="3742875"/>
              <a:ext cx="112250" cy="148850"/>
            </a:xfrm>
            <a:custGeom>
              <a:avLst/>
              <a:gdLst/>
              <a:ahLst/>
              <a:cxnLst/>
              <a:rect l="l" t="t" r="r" b="b"/>
              <a:pathLst>
                <a:path w="4490" h="5954" extrusionOk="0">
                  <a:moveTo>
                    <a:pt x="2174" y="551"/>
                  </a:moveTo>
                  <a:cubicBezTo>
                    <a:pt x="2502" y="551"/>
                    <a:pt x="2835" y="660"/>
                    <a:pt x="3118" y="878"/>
                  </a:cubicBezTo>
                  <a:cubicBezTo>
                    <a:pt x="3790" y="1400"/>
                    <a:pt x="3900" y="2293"/>
                    <a:pt x="3852" y="3089"/>
                  </a:cubicBezTo>
                  <a:cubicBezTo>
                    <a:pt x="3824" y="3558"/>
                    <a:pt x="3704" y="4027"/>
                    <a:pt x="3498" y="4449"/>
                  </a:cubicBezTo>
                  <a:cubicBezTo>
                    <a:pt x="3362" y="4729"/>
                    <a:pt x="3151" y="4974"/>
                    <a:pt x="2977" y="5235"/>
                  </a:cubicBezTo>
                  <a:lnTo>
                    <a:pt x="2977" y="5235"/>
                  </a:lnTo>
                  <a:cubicBezTo>
                    <a:pt x="2834" y="5017"/>
                    <a:pt x="2624" y="4845"/>
                    <a:pt x="2409" y="4681"/>
                  </a:cubicBezTo>
                  <a:cubicBezTo>
                    <a:pt x="2046" y="4408"/>
                    <a:pt x="1700" y="4137"/>
                    <a:pt x="1415" y="3777"/>
                  </a:cubicBezTo>
                  <a:cubicBezTo>
                    <a:pt x="846" y="3057"/>
                    <a:pt x="422" y="1988"/>
                    <a:pt x="1011" y="1156"/>
                  </a:cubicBezTo>
                  <a:cubicBezTo>
                    <a:pt x="1297" y="752"/>
                    <a:pt x="1731" y="551"/>
                    <a:pt x="2174" y="551"/>
                  </a:cubicBezTo>
                  <a:close/>
                  <a:moveTo>
                    <a:pt x="2151" y="0"/>
                  </a:moveTo>
                  <a:cubicBezTo>
                    <a:pt x="1781" y="0"/>
                    <a:pt x="1411" y="104"/>
                    <a:pt x="1086" y="331"/>
                  </a:cubicBezTo>
                  <a:cubicBezTo>
                    <a:pt x="185" y="960"/>
                    <a:pt x="0" y="2091"/>
                    <a:pt x="381" y="3078"/>
                  </a:cubicBezTo>
                  <a:cubicBezTo>
                    <a:pt x="604" y="3657"/>
                    <a:pt x="949" y="4185"/>
                    <a:pt x="1392" y="4620"/>
                  </a:cubicBezTo>
                  <a:cubicBezTo>
                    <a:pt x="1809" y="5028"/>
                    <a:pt x="2354" y="5295"/>
                    <a:pt x="2642" y="5820"/>
                  </a:cubicBezTo>
                  <a:cubicBezTo>
                    <a:pt x="2694" y="5914"/>
                    <a:pt x="2775" y="5953"/>
                    <a:pt x="2857" y="5953"/>
                  </a:cubicBezTo>
                  <a:cubicBezTo>
                    <a:pt x="2989" y="5953"/>
                    <a:pt x="3123" y="5850"/>
                    <a:pt x="3141" y="5705"/>
                  </a:cubicBezTo>
                  <a:lnTo>
                    <a:pt x="3141" y="5705"/>
                  </a:lnTo>
                  <a:cubicBezTo>
                    <a:pt x="3482" y="5506"/>
                    <a:pt x="3732" y="5108"/>
                    <a:pt x="3909" y="4781"/>
                  </a:cubicBezTo>
                  <a:cubicBezTo>
                    <a:pt x="4146" y="4339"/>
                    <a:pt x="4297" y="3856"/>
                    <a:pt x="4366" y="3359"/>
                  </a:cubicBezTo>
                  <a:cubicBezTo>
                    <a:pt x="4489" y="2437"/>
                    <a:pt x="4376" y="1368"/>
                    <a:pt x="3701" y="673"/>
                  </a:cubicBezTo>
                  <a:cubicBezTo>
                    <a:pt x="3291" y="247"/>
                    <a:pt x="2721" y="0"/>
                    <a:pt x="215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85800"/>
              <a:endParaRPr sz="1800">
                <a:solidFill>
                  <a:srgbClr val="000000"/>
                </a:solidFill>
              </a:endParaRPr>
            </a:p>
          </p:txBody>
        </p:sp>
        <p:sp>
          <p:nvSpPr>
            <p:cNvPr id="88" name="Google Shape;95;p2"/>
            <p:cNvSpPr/>
            <p:nvPr/>
          </p:nvSpPr>
          <p:spPr>
            <a:xfrm>
              <a:off x="8022790" y="3853125"/>
              <a:ext cx="40350" cy="41275"/>
            </a:xfrm>
            <a:custGeom>
              <a:avLst/>
              <a:gdLst/>
              <a:ahLst/>
              <a:cxnLst/>
              <a:rect l="l" t="t" r="r" b="b"/>
              <a:pathLst>
                <a:path w="1614" h="1651" extrusionOk="0">
                  <a:moveTo>
                    <a:pt x="494" y="734"/>
                  </a:moveTo>
                  <a:cubicBezTo>
                    <a:pt x="494" y="734"/>
                    <a:pt x="494" y="734"/>
                    <a:pt x="495" y="734"/>
                  </a:cubicBezTo>
                  <a:lnTo>
                    <a:pt x="495" y="734"/>
                  </a:lnTo>
                  <a:cubicBezTo>
                    <a:pt x="495" y="734"/>
                    <a:pt x="495" y="734"/>
                    <a:pt x="495" y="734"/>
                  </a:cubicBezTo>
                  <a:lnTo>
                    <a:pt x="495" y="734"/>
                  </a:lnTo>
                  <a:cubicBezTo>
                    <a:pt x="494" y="734"/>
                    <a:pt x="494" y="734"/>
                    <a:pt x="494" y="734"/>
                  </a:cubicBezTo>
                  <a:close/>
                  <a:moveTo>
                    <a:pt x="1235" y="1"/>
                  </a:moveTo>
                  <a:cubicBezTo>
                    <a:pt x="1063" y="1"/>
                    <a:pt x="946" y="98"/>
                    <a:pt x="867" y="229"/>
                  </a:cubicBezTo>
                  <a:lnTo>
                    <a:pt x="867" y="229"/>
                  </a:lnTo>
                  <a:cubicBezTo>
                    <a:pt x="784" y="168"/>
                    <a:pt x="685" y="129"/>
                    <a:pt x="576" y="121"/>
                  </a:cubicBezTo>
                  <a:cubicBezTo>
                    <a:pt x="564" y="120"/>
                    <a:pt x="552" y="120"/>
                    <a:pt x="540" y="120"/>
                  </a:cubicBezTo>
                  <a:cubicBezTo>
                    <a:pt x="330" y="120"/>
                    <a:pt x="127" y="262"/>
                    <a:pt x="72" y="464"/>
                  </a:cubicBezTo>
                  <a:cubicBezTo>
                    <a:pt x="0" y="714"/>
                    <a:pt x="181" y="902"/>
                    <a:pt x="315" y="1087"/>
                  </a:cubicBezTo>
                  <a:cubicBezTo>
                    <a:pt x="377" y="1169"/>
                    <a:pt x="439" y="1255"/>
                    <a:pt x="500" y="1340"/>
                  </a:cubicBezTo>
                  <a:cubicBezTo>
                    <a:pt x="586" y="1451"/>
                    <a:pt x="695" y="1549"/>
                    <a:pt x="815" y="1618"/>
                  </a:cubicBezTo>
                  <a:cubicBezTo>
                    <a:pt x="854" y="1640"/>
                    <a:pt x="894" y="1650"/>
                    <a:pt x="932" y="1650"/>
                  </a:cubicBezTo>
                  <a:cubicBezTo>
                    <a:pt x="1078" y="1650"/>
                    <a:pt x="1203" y="1508"/>
                    <a:pt x="1165" y="1351"/>
                  </a:cubicBezTo>
                  <a:cubicBezTo>
                    <a:pt x="1165" y="1350"/>
                    <a:pt x="1164" y="1349"/>
                    <a:pt x="1164" y="1347"/>
                  </a:cubicBezTo>
                  <a:lnTo>
                    <a:pt x="1164" y="1347"/>
                  </a:lnTo>
                  <a:cubicBezTo>
                    <a:pt x="1203" y="1329"/>
                    <a:pt x="1239" y="1304"/>
                    <a:pt x="1268" y="1279"/>
                  </a:cubicBezTo>
                  <a:cubicBezTo>
                    <a:pt x="1337" y="1220"/>
                    <a:pt x="1402" y="1142"/>
                    <a:pt x="1446" y="1067"/>
                  </a:cubicBezTo>
                  <a:cubicBezTo>
                    <a:pt x="1538" y="905"/>
                    <a:pt x="1583" y="727"/>
                    <a:pt x="1604" y="546"/>
                  </a:cubicBezTo>
                  <a:cubicBezTo>
                    <a:pt x="1614" y="456"/>
                    <a:pt x="1614" y="361"/>
                    <a:pt x="1593" y="271"/>
                  </a:cubicBezTo>
                  <a:cubicBezTo>
                    <a:pt x="1552" y="114"/>
                    <a:pt x="1402" y="1"/>
                    <a:pt x="1240" y="1"/>
                  </a:cubicBezTo>
                  <a:cubicBezTo>
                    <a:pt x="1239" y="1"/>
                    <a:pt x="1237" y="1"/>
                    <a:pt x="123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85800"/>
              <a:endParaRPr sz="1800">
                <a:solidFill>
                  <a:srgbClr val="000000"/>
                </a:solidFill>
              </a:endParaRPr>
            </a:p>
          </p:txBody>
        </p:sp>
        <p:sp>
          <p:nvSpPr>
            <p:cNvPr id="89" name="Google Shape;96;p2"/>
            <p:cNvSpPr/>
            <p:nvPr/>
          </p:nvSpPr>
          <p:spPr>
            <a:xfrm>
              <a:off x="8087365" y="3649325"/>
              <a:ext cx="112250" cy="148800"/>
            </a:xfrm>
            <a:custGeom>
              <a:avLst/>
              <a:gdLst/>
              <a:ahLst/>
              <a:cxnLst/>
              <a:rect l="l" t="t" r="r" b="b"/>
              <a:pathLst>
                <a:path w="4490" h="5952" extrusionOk="0">
                  <a:moveTo>
                    <a:pt x="2173" y="550"/>
                  </a:moveTo>
                  <a:cubicBezTo>
                    <a:pt x="2501" y="550"/>
                    <a:pt x="2833" y="659"/>
                    <a:pt x="3115" y="879"/>
                  </a:cubicBezTo>
                  <a:cubicBezTo>
                    <a:pt x="3790" y="1400"/>
                    <a:pt x="3900" y="2291"/>
                    <a:pt x="3852" y="3089"/>
                  </a:cubicBezTo>
                  <a:cubicBezTo>
                    <a:pt x="3821" y="3555"/>
                    <a:pt x="3704" y="4027"/>
                    <a:pt x="3498" y="4449"/>
                  </a:cubicBezTo>
                  <a:cubicBezTo>
                    <a:pt x="3360" y="4727"/>
                    <a:pt x="3148" y="4973"/>
                    <a:pt x="2975" y="5234"/>
                  </a:cubicBezTo>
                  <a:lnTo>
                    <a:pt x="2975" y="5234"/>
                  </a:lnTo>
                  <a:cubicBezTo>
                    <a:pt x="2831" y="5015"/>
                    <a:pt x="2621" y="4843"/>
                    <a:pt x="2406" y="4682"/>
                  </a:cubicBezTo>
                  <a:cubicBezTo>
                    <a:pt x="2046" y="4408"/>
                    <a:pt x="1697" y="4138"/>
                    <a:pt x="1416" y="3777"/>
                  </a:cubicBezTo>
                  <a:cubicBezTo>
                    <a:pt x="846" y="3055"/>
                    <a:pt x="422" y="1989"/>
                    <a:pt x="1008" y="1157"/>
                  </a:cubicBezTo>
                  <a:cubicBezTo>
                    <a:pt x="1294" y="752"/>
                    <a:pt x="1729" y="550"/>
                    <a:pt x="2173" y="550"/>
                  </a:cubicBezTo>
                  <a:close/>
                  <a:moveTo>
                    <a:pt x="2151" y="0"/>
                  </a:moveTo>
                  <a:cubicBezTo>
                    <a:pt x="1780" y="0"/>
                    <a:pt x="1411" y="104"/>
                    <a:pt x="1087" y="331"/>
                  </a:cubicBezTo>
                  <a:cubicBezTo>
                    <a:pt x="182" y="961"/>
                    <a:pt x="0" y="2088"/>
                    <a:pt x="381" y="3078"/>
                  </a:cubicBezTo>
                  <a:cubicBezTo>
                    <a:pt x="604" y="3654"/>
                    <a:pt x="949" y="4185"/>
                    <a:pt x="1392" y="4617"/>
                  </a:cubicBezTo>
                  <a:cubicBezTo>
                    <a:pt x="1806" y="5025"/>
                    <a:pt x="2355" y="5295"/>
                    <a:pt x="2642" y="5816"/>
                  </a:cubicBezTo>
                  <a:cubicBezTo>
                    <a:pt x="2694" y="5911"/>
                    <a:pt x="2775" y="5951"/>
                    <a:pt x="2858" y="5951"/>
                  </a:cubicBezTo>
                  <a:cubicBezTo>
                    <a:pt x="2989" y="5951"/>
                    <a:pt x="3123" y="5849"/>
                    <a:pt x="3141" y="5705"/>
                  </a:cubicBezTo>
                  <a:lnTo>
                    <a:pt x="3141" y="5705"/>
                  </a:lnTo>
                  <a:cubicBezTo>
                    <a:pt x="3482" y="5506"/>
                    <a:pt x="3732" y="5109"/>
                    <a:pt x="3910" y="4781"/>
                  </a:cubicBezTo>
                  <a:cubicBezTo>
                    <a:pt x="4146" y="4340"/>
                    <a:pt x="4297" y="3856"/>
                    <a:pt x="4362" y="3360"/>
                  </a:cubicBezTo>
                  <a:cubicBezTo>
                    <a:pt x="4489" y="2435"/>
                    <a:pt x="4376" y="1369"/>
                    <a:pt x="3701" y="670"/>
                  </a:cubicBezTo>
                  <a:cubicBezTo>
                    <a:pt x="3292" y="246"/>
                    <a:pt x="2720" y="0"/>
                    <a:pt x="215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85800"/>
              <a:endParaRPr sz="1800">
                <a:solidFill>
                  <a:srgbClr val="000000"/>
                </a:solidFill>
              </a:endParaRPr>
            </a:p>
          </p:txBody>
        </p:sp>
        <p:sp>
          <p:nvSpPr>
            <p:cNvPr id="90" name="Google Shape;97;p2"/>
            <p:cNvSpPr/>
            <p:nvPr/>
          </p:nvSpPr>
          <p:spPr>
            <a:xfrm>
              <a:off x="8135340" y="3759525"/>
              <a:ext cx="40350" cy="41325"/>
            </a:xfrm>
            <a:custGeom>
              <a:avLst/>
              <a:gdLst/>
              <a:ahLst/>
              <a:cxnLst/>
              <a:rect l="l" t="t" r="r" b="b"/>
              <a:pathLst>
                <a:path w="1614" h="1653" extrusionOk="0">
                  <a:moveTo>
                    <a:pt x="465" y="703"/>
                  </a:moveTo>
                  <a:cubicBezTo>
                    <a:pt x="465" y="703"/>
                    <a:pt x="468" y="705"/>
                    <a:pt x="473" y="709"/>
                  </a:cubicBezTo>
                  <a:cubicBezTo>
                    <a:pt x="474" y="710"/>
                    <a:pt x="475" y="711"/>
                    <a:pt x="476" y="712"/>
                  </a:cubicBezTo>
                  <a:lnTo>
                    <a:pt x="476" y="712"/>
                  </a:lnTo>
                  <a:cubicBezTo>
                    <a:pt x="469" y="706"/>
                    <a:pt x="465" y="703"/>
                    <a:pt x="465" y="703"/>
                  </a:cubicBezTo>
                  <a:close/>
                  <a:moveTo>
                    <a:pt x="1270" y="738"/>
                  </a:moveTo>
                  <a:cubicBezTo>
                    <a:pt x="1270" y="743"/>
                    <a:pt x="1269" y="752"/>
                    <a:pt x="1268" y="764"/>
                  </a:cubicBezTo>
                  <a:lnTo>
                    <a:pt x="1268" y="754"/>
                  </a:lnTo>
                  <a:cubicBezTo>
                    <a:pt x="1268" y="749"/>
                    <a:pt x="1269" y="745"/>
                    <a:pt x="1269" y="742"/>
                  </a:cubicBezTo>
                  <a:lnTo>
                    <a:pt x="1269" y="742"/>
                  </a:lnTo>
                  <a:cubicBezTo>
                    <a:pt x="1269" y="741"/>
                    <a:pt x="1270" y="739"/>
                    <a:pt x="1270" y="738"/>
                  </a:cubicBezTo>
                  <a:close/>
                  <a:moveTo>
                    <a:pt x="1235" y="0"/>
                  </a:moveTo>
                  <a:cubicBezTo>
                    <a:pt x="1063" y="0"/>
                    <a:pt x="946" y="99"/>
                    <a:pt x="868" y="230"/>
                  </a:cubicBezTo>
                  <a:lnTo>
                    <a:pt x="868" y="230"/>
                  </a:lnTo>
                  <a:cubicBezTo>
                    <a:pt x="784" y="170"/>
                    <a:pt x="685" y="132"/>
                    <a:pt x="576" y="123"/>
                  </a:cubicBezTo>
                  <a:cubicBezTo>
                    <a:pt x="564" y="123"/>
                    <a:pt x="552" y="122"/>
                    <a:pt x="540" y="122"/>
                  </a:cubicBezTo>
                  <a:cubicBezTo>
                    <a:pt x="330" y="122"/>
                    <a:pt x="127" y="262"/>
                    <a:pt x="69" y="466"/>
                  </a:cubicBezTo>
                  <a:cubicBezTo>
                    <a:pt x="1" y="713"/>
                    <a:pt x="178" y="905"/>
                    <a:pt x="312" y="1086"/>
                  </a:cubicBezTo>
                  <a:cubicBezTo>
                    <a:pt x="377" y="1172"/>
                    <a:pt x="436" y="1257"/>
                    <a:pt x="501" y="1340"/>
                  </a:cubicBezTo>
                  <a:cubicBezTo>
                    <a:pt x="583" y="1453"/>
                    <a:pt x="695" y="1552"/>
                    <a:pt x="815" y="1621"/>
                  </a:cubicBezTo>
                  <a:cubicBezTo>
                    <a:pt x="853" y="1643"/>
                    <a:pt x="893" y="1653"/>
                    <a:pt x="931" y="1653"/>
                  </a:cubicBezTo>
                  <a:cubicBezTo>
                    <a:pt x="1076" y="1653"/>
                    <a:pt x="1203" y="1510"/>
                    <a:pt x="1165" y="1350"/>
                  </a:cubicBezTo>
                  <a:cubicBezTo>
                    <a:pt x="1165" y="1350"/>
                    <a:pt x="1165" y="1349"/>
                    <a:pt x="1164" y="1348"/>
                  </a:cubicBezTo>
                  <a:lnTo>
                    <a:pt x="1164" y="1348"/>
                  </a:lnTo>
                  <a:cubicBezTo>
                    <a:pt x="1204" y="1329"/>
                    <a:pt x="1240" y="1304"/>
                    <a:pt x="1268" y="1278"/>
                  </a:cubicBezTo>
                  <a:cubicBezTo>
                    <a:pt x="1333" y="1220"/>
                    <a:pt x="1402" y="1145"/>
                    <a:pt x="1446" y="1069"/>
                  </a:cubicBezTo>
                  <a:cubicBezTo>
                    <a:pt x="1538" y="908"/>
                    <a:pt x="1584" y="729"/>
                    <a:pt x="1604" y="549"/>
                  </a:cubicBezTo>
                  <a:cubicBezTo>
                    <a:pt x="1614" y="456"/>
                    <a:pt x="1614" y="359"/>
                    <a:pt x="1593" y="271"/>
                  </a:cubicBezTo>
                  <a:cubicBezTo>
                    <a:pt x="1552" y="113"/>
                    <a:pt x="1402" y="3"/>
                    <a:pt x="1241" y="0"/>
                  </a:cubicBezTo>
                  <a:cubicBezTo>
                    <a:pt x="1239" y="0"/>
                    <a:pt x="1237" y="0"/>
                    <a:pt x="123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85800"/>
              <a:endParaRPr sz="1800">
                <a:solidFill>
                  <a:srgbClr val="000000"/>
                </a:solidFill>
              </a:endParaRPr>
            </a:p>
          </p:txBody>
        </p:sp>
        <p:sp>
          <p:nvSpPr>
            <p:cNvPr id="91" name="Google Shape;98;p2"/>
            <p:cNvSpPr/>
            <p:nvPr/>
          </p:nvSpPr>
          <p:spPr>
            <a:xfrm>
              <a:off x="8334565" y="3687200"/>
              <a:ext cx="110275" cy="150400"/>
            </a:xfrm>
            <a:custGeom>
              <a:avLst/>
              <a:gdLst/>
              <a:ahLst/>
              <a:cxnLst/>
              <a:rect l="l" t="t" r="r" b="b"/>
              <a:pathLst>
                <a:path w="4411" h="6016" extrusionOk="0">
                  <a:moveTo>
                    <a:pt x="2113" y="554"/>
                  </a:moveTo>
                  <a:cubicBezTo>
                    <a:pt x="2581" y="554"/>
                    <a:pt x="3042" y="788"/>
                    <a:pt x="3345" y="1197"/>
                  </a:cubicBezTo>
                  <a:cubicBezTo>
                    <a:pt x="3832" y="1851"/>
                    <a:pt x="3735" y="2739"/>
                    <a:pt x="3519" y="3479"/>
                  </a:cubicBezTo>
                  <a:cubicBezTo>
                    <a:pt x="3396" y="3907"/>
                    <a:pt x="3198" y="4315"/>
                    <a:pt x="2927" y="4668"/>
                  </a:cubicBezTo>
                  <a:cubicBezTo>
                    <a:pt x="2736" y="4918"/>
                    <a:pt x="2478" y="5116"/>
                    <a:pt x="2254" y="5337"/>
                  </a:cubicBezTo>
                  <a:lnTo>
                    <a:pt x="2254" y="5337"/>
                  </a:lnTo>
                  <a:cubicBezTo>
                    <a:pt x="2154" y="5081"/>
                    <a:pt x="1974" y="4859"/>
                    <a:pt x="1782" y="4647"/>
                  </a:cubicBezTo>
                  <a:cubicBezTo>
                    <a:pt x="1460" y="4288"/>
                    <a:pt x="1169" y="3924"/>
                    <a:pt x="963" y="3483"/>
                  </a:cubicBezTo>
                  <a:cubicBezTo>
                    <a:pt x="573" y="2640"/>
                    <a:pt x="429" y="1498"/>
                    <a:pt x="1248" y="858"/>
                  </a:cubicBezTo>
                  <a:cubicBezTo>
                    <a:pt x="1512" y="650"/>
                    <a:pt x="1814" y="554"/>
                    <a:pt x="2113" y="554"/>
                  </a:cubicBezTo>
                  <a:close/>
                  <a:moveTo>
                    <a:pt x="2114" y="0"/>
                  </a:moveTo>
                  <a:cubicBezTo>
                    <a:pt x="1944" y="0"/>
                    <a:pt x="1772" y="24"/>
                    <a:pt x="1601" y="73"/>
                  </a:cubicBezTo>
                  <a:cubicBezTo>
                    <a:pt x="518" y="392"/>
                    <a:pt x="1" y="1471"/>
                    <a:pt x="121" y="2540"/>
                  </a:cubicBezTo>
                  <a:cubicBezTo>
                    <a:pt x="193" y="3164"/>
                    <a:pt x="419" y="3777"/>
                    <a:pt x="758" y="4308"/>
                  </a:cubicBezTo>
                  <a:cubicBezTo>
                    <a:pt x="1087" y="4826"/>
                    <a:pt x="1618" y="5226"/>
                    <a:pt x="1806" y="5826"/>
                  </a:cubicBezTo>
                  <a:cubicBezTo>
                    <a:pt x="1847" y="5954"/>
                    <a:pt x="1961" y="6015"/>
                    <a:pt x="2074" y="6015"/>
                  </a:cubicBezTo>
                  <a:cubicBezTo>
                    <a:pt x="2189" y="6015"/>
                    <a:pt x="2303" y="5950"/>
                    <a:pt x="2331" y="5824"/>
                  </a:cubicBezTo>
                  <a:lnTo>
                    <a:pt x="2331" y="5824"/>
                  </a:lnTo>
                  <a:cubicBezTo>
                    <a:pt x="2692" y="5699"/>
                    <a:pt x="3003" y="5383"/>
                    <a:pt x="3235" y="5107"/>
                  </a:cubicBezTo>
                  <a:cubicBezTo>
                    <a:pt x="3544" y="4740"/>
                    <a:pt x="3780" y="4329"/>
                    <a:pt x="3951" y="3883"/>
                  </a:cubicBezTo>
                  <a:cubicBezTo>
                    <a:pt x="4284" y="3023"/>
                    <a:pt x="4411" y="1933"/>
                    <a:pt x="3938" y="1108"/>
                  </a:cubicBezTo>
                  <a:cubicBezTo>
                    <a:pt x="3561" y="450"/>
                    <a:pt x="2859" y="0"/>
                    <a:pt x="211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85800"/>
              <a:endParaRPr sz="1800">
                <a:solidFill>
                  <a:srgbClr val="000000"/>
                </a:solidFill>
              </a:endParaRPr>
            </a:p>
          </p:txBody>
        </p:sp>
        <p:sp>
          <p:nvSpPr>
            <p:cNvPr id="92" name="Google Shape;99;p2"/>
            <p:cNvSpPr/>
            <p:nvPr/>
          </p:nvSpPr>
          <p:spPr>
            <a:xfrm>
              <a:off x="8367140" y="3800550"/>
              <a:ext cx="39825" cy="39750"/>
            </a:xfrm>
            <a:custGeom>
              <a:avLst/>
              <a:gdLst/>
              <a:ahLst/>
              <a:cxnLst/>
              <a:rect l="l" t="t" r="r" b="b"/>
              <a:pathLst>
                <a:path w="1593" h="1590" extrusionOk="0">
                  <a:moveTo>
                    <a:pt x="1038" y="376"/>
                  </a:moveTo>
                  <a:cubicBezTo>
                    <a:pt x="1038" y="376"/>
                    <a:pt x="1038" y="378"/>
                    <a:pt x="1037" y="382"/>
                  </a:cubicBezTo>
                  <a:lnTo>
                    <a:pt x="1037" y="382"/>
                  </a:lnTo>
                  <a:cubicBezTo>
                    <a:pt x="1038" y="378"/>
                    <a:pt x="1038" y="376"/>
                    <a:pt x="1038" y="376"/>
                  </a:cubicBezTo>
                  <a:close/>
                  <a:moveTo>
                    <a:pt x="627" y="432"/>
                  </a:moveTo>
                  <a:cubicBezTo>
                    <a:pt x="626" y="435"/>
                    <a:pt x="626" y="438"/>
                    <a:pt x="626" y="441"/>
                  </a:cubicBezTo>
                  <a:lnTo>
                    <a:pt x="626" y="441"/>
                  </a:lnTo>
                  <a:cubicBezTo>
                    <a:pt x="626" y="441"/>
                    <a:pt x="625" y="440"/>
                    <a:pt x="625" y="440"/>
                  </a:cubicBezTo>
                  <a:lnTo>
                    <a:pt x="625" y="440"/>
                  </a:lnTo>
                  <a:cubicBezTo>
                    <a:pt x="626" y="437"/>
                    <a:pt x="626" y="435"/>
                    <a:pt x="627" y="432"/>
                  </a:cubicBezTo>
                  <a:close/>
                  <a:moveTo>
                    <a:pt x="617" y="432"/>
                  </a:moveTo>
                  <a:cubicBezTo>
                    <a:pt x="619" y="437"/>
                    <a:pt x="620" y="441"/>
                    <a:pt x="622" y="445"/>
                  </a:cubicBezTo>
                  <a:lnTo>
                    <a:pt x="622" y="445"/>
                  </a:lnTo>
                  <a:cubicBezTo>
                    <a:pt x="622" y="445"/>
                    <a:pt x="622" y="445"/>
                    <a:pt x="622" y="446"/>
                  </a:cubicBezTo>
                  <a:lnTo>
                    <a:pt x="622" y="446"/>
                  </a:lnTo>
                  <a:cubicBezTo>
                    <a:pt x="620" y="441"/>
                    <a:pt x="618" y="437"/>
                    <a:pt x="617" y="432"/>
                  </a:cubicBezTo>
                  <a:close/>
                  <a:moveTo>
                    <a:pt x="399" y="562"/>
                  </a:moveTo>
                  <a:cubicBezTo>
                    <a:pt x="400" y="562"/>
                    <a:pt x="404" y="568"/>
                    <a:pt x="414" y="585"/>
                  </a:cubicBezTo>
                  <a:lnTo>
                    <a:pt x="414" y="585"/>
                  </a:lnTo>
                  <a:cubicBezTo>
                    <a:pt x="413" y="584"/>
                    <a:pt x="413" y="584"/>
                    <a:pt x="413" y="584"/>
                  </a:cubicBezTo>
                  <a:lnTo>
                    <a:pt x="413" y="584"/>
                  </a:lnTo>
                  <a:cubicBezTo>
                    <a:pt x="406" y="574"/>
                    <a:pt x="399" y="562"/>
                    <a:pt x="399" y="562"/>
                  </a:cubicBezTo>
                  <a:close/>
                  <a:moveTo>
                    <a:pt x="418" y="597"/>
                  </a:moveTo>
                  <a:cubicBezTo>
                    <a:pt x="418" y="597"/>
                    <a:pt x="419" y="597"/>
                    <a:pt x="419" y="597"/>
                  </a:cubicBezTo>
                  <a:lnTo>
                    <a:pt x="419" y="597"/>
                  </a:lnTo>
                  <a:cubicBezTo>
                    <a:pt x="419" y="597"/>
                    <a:pt x="419" y="597"/>
                    <a:pt x="419" y="597"/>
                  </a:cubicBezTo>
                  <a:lnTo>
                    <a:pt x="419" y="597"/>
                  </a:lnTo>
                  <a:cubicBezTo>
                    <a:pt x="419" y="597"/>
                    <a:pt x="418" y="597"/>
                    <a:pt x="418" y="597"/>
                  </a:cubicBezTo>
                  <a:close/>
                  <a:moveTo>
                    <a:pt x="440" y="680"/>
                  </a:moveTo>
                  <a:cubicBezTo>
                    <a:pt x="440" y="680"/>
                    <a:pt x="440" y="680"/>
                    <a:pt x="440" y="680"/>
                  </a:cubicBezTo>
                  <a:lnTo>
                    <a:pt x="440" y="680"/>
                  </a:lnTo>
                  <a:cubicBezTo>
                    <a:pt x="440" y="681"/>
                    <a:pt x="440" y="682"/>
                    <a:pt x="440" y="682"/>
                  </a:cubicBezTo>
                  <a:lnTo>
                    <a:pt x="440" y="682"/>
                  </a:lnTo>
                  <a:cubicBezTo>
                    <a:pt x="440" y="681"/>
                    <a:pt x="440" y="681"/>
                    <a:pt x="440" y="680"/>
                  </a:cubicBezTo>
                  <a:close/>
                  <a:moveTo>
                    <a:pt x="486" y="0"/>
                  </a:moveTo>
                  <a:cubicBezTo>
                    <a:pt x="256" y="0"/>
                    <a:pt x="51" y="157"/>
                    <a:pt x="21" y="391"/>
                  </a:cubicBezTo>
                  <a:cubicBezTo>
                    <a:pt x="0" y="524"/>
                    <a:pt x="44" y="638"/>
                    <a:pt x="99" y="758"/>
                  </a:cubicBezTo>
                  <a:cubicBezTo>
                    <a:pt x="137" y="833"/>
                    <a:pt x="174" y="912"/>
                    <a:pt x="209" y="990"/>
                  </a:cubicBezTo>
                  <a:cubicBezTo>
                    <a:pt x="250" y="1076"/>
                    <a:pt x="284" y="1172"/>
                    <a:pt x="332" y="1254"/>
                  </a:cubicBezTo>
                  <a:cubicBezTo>
                    <a:pt x="391" y="1350"/>
                    <a:pt x="465" y="1446"/>
                    <a:pt x="548" y="1522"/>
                  </a:cubicBezTo>
                  <a:cubicBezTo>
                    <a:pt x="596" y="1565"/>
                    <a:pt x="654" y="1590"/>
                    <a:pt x="714" y="1590"/>
                  </a:cubicBezTo>
                  <a:cubicBezTo>
                    <a:pt x="745" y="1590"/>
                    <a:pt x="777" y="1583"/>
                    <a:pt x="808" y="1569"/>
                  </a:cubicBezTo>
                  <a:cubicBezTo>
                    <a:pt x="891" y="1535"/>
                    <a:pt x="956" y="1446"/>
                    <a:pt x="952" y="1354"/>
                  </a:cubicBezTo>
                  <a:cubicBezTo>
                    <a:pt x="952" y="1347"/>
                    <a:pt x="952" y="1341"/>
                    <a:pt x="952" y="1334"/>
                  </a:cubicBezTo>
                  <a:lnTo>
                    <a:pt x="952" y="1334"/>
                  </a:lnTo>
                  <a:cubicBezTo>
                    <a:pt x="993" y="1324"/>
                    <a:pt x="1032" y="1308"/>
                    <a:pt x="1065" y="1288"/>
                  </a:cubicBezTo>
                  <a:cubicBezTo>
                    <a:pt x="1137" y="1247"/>
                    <a:pt x="1216" y="1193"/>
                    <a:pt x="1271" y="1131"/>
                  </a:cubicBezTo>
                  <a:cubicBezTo>
                    <a:pt x="1394" y="997"/>
                    <a:pt x="1480" y="833"/>
                    <a:pt x="1538" y="662"/>
                  </a:cubicBezTo>
                  <a:cubicBezTo>
                    <a:pt x="1566" y="576"/>
                    <a:pt x="1586" y="483"/>
                    <a:pt x="1590" y="394"/>
                  </a:cubicBezTo>
                  <a:cubicBezTo>
                    <a:pt x="1593" y="227"/>
                    <a:pt x="1476" y="79"/>
                    <a:pt x="1316" y="34"/>
                  </a:cubicBezTo>
                  <a:cubicBezTo>
                    <a:pt x="1281" y="24"/>
                    <a:pt x="1246" y="19"/>
                    <a:pt x="1212" y="19"/>
                  </a:cubicBezTo>
                  <a:cubicBezTo>
                    <a:pt x="1105" y="19"/>
                    <a:pt x="1004" y="65"/>
                    <a:pt x="921" y="137"/>
                  </a:cubicBezTo>
                  <a:cubicBezTo>
                    <a:pt x="908" y="148"/>
                    <a:pt x="896" y="160"/>
                    <a:pt x="885" y="172"/>
                  </a:cubicBezTo>
                  <a:lnTo>
                    <a:pt x="885" y="172"/>
                  </a:lnTo>
                  <a:cubicBezTo>
                    <a:pt x="784" y="65"/>
                    <a:pt x="642" y="0"/>
                    <a:pt x="493" y="0"/>
                  </a:cubicBezTo>
                  <a:cubicBezTo>
                    <a:pt x="491" y="0"/>
                    <a:pt x="489" y="0"/>
                    <a:pt x="48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85800"/>
              <a:endParaRPr sz="1800">
                <a:solidFill>
                  <a:srgbClr val="000000"/>
                </a:solidFill>
              </a:endParaRPr>
            </a:p>
          </p:txBody>
        </p:sp>
        <p:sp>
          <p:nvSpPr>
            <p:cNvPr id="93" name="Google Shape;100;p2"/>
            <p:cNvSpPr/>
            <p:nvPr/>
          </p:nvSpPr>
          <p:spPr>
            <a:xfrm>
              <a:off x="7638025" y="4020350"/>
              <a:ext cx="483050" cy="269625"/>
            </a:xfrm>
            <a:custGeom>
              <a:avLst/>
              <a:gdLst/>
              <a:ahLst/>
              <a:cxnLst/>
              <a:rect l="l" t="t" r="r" b="b"/>
              <a:pathLst>
                <a:path w="19322" h="10785" extrusionOk="0">
                  <a:moveTo>
                    <a:pt x="172" y="0"/>
                  </a:moveTo>
                  <a:cubicBezTo>
                    <a:pt x="87" y="0"/>
                    <a:pt x="0" y="94"/>
                    <a:pt x="52" y="195"/>
                  </a:cubicBezTo>
                  <a:cubicBezTo>
                    <a:pt x="1659" y="3396"/>
                    <a:pt x="4099" y="6229"/>
                    <a:pt x="7261" y="7970"/>
                  </a:cubicBezTo>
                  <a:cubicBezTo>
                    <a:pt x="10560" y="9788"/>
                    <a:pt x="14260" y="10784"/>
                    <a:pt x="18017" y="10784"/>
                  </a:cubicBezTo>
                  <a:cubicBezTo>
                    <a:pt x="18287" y="10784"/>
                    <a:pt x="18558" y="10779"/>
                    <a:pt x="18829" y="10769"/>
                  </a:cubicBezTo>
                  <a:cubicBezTo>
                    <a:pt x="19310" y="10748"/>
                    <a:pt x="19322" y="10001"/>
                    <a:pt x="18851" y="10001"/>
                  </a:cubicBezTo>
                  <a:cubicBezTo>
                    <a:pt x="18843" y="10001"/>
                    <a:pt x="18836" y="10001"/>
                    <a:pt x="18829" y="10001"/>
                  </a:cubicBezTo>
                  <a:cubicBezTo>
                    <a:pt x="18487" y="10018"/>
                    <a:pt x="18145" y="10026"/>
                    <a:pt x="17802" y="10026"/>
                  </a:cubicBezTo>
                  <a:cubicBezTo>
                    <a:pt x="14252" y="10026"/>
                    <a:pt x="10684" y="9142"/>
                    <a:pt x="7528" y="7514"/>
                  </a:cubicBezTo>
                  <a:cubicBezTo>
                    <a:pt x="4335" y="5863"/>
                    <a:pt x="1984" y="3186"/>
                    <a:pt x="275" y="65"/>
                  </a:cubicBezTo>
                  <a:cubicBezTo>
                    <a:pt x="249" y="19"/>
                    <a:pt x="211" y="0"/>
                    <a:pt x="17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85800"/>
              <a:endParaRPr sz="1800">
                <a:solidFill>
                  <a:srgbClr val="000000"/>
                </a:solidFill>
              </a:endParaRPr>
            </a:p>
          </p:txBody>
        </p:sp>
        <p:sp>
          <p:nvSpPr>
            <p:cNvPr id="94" name="Google Shape;101;p2"/>
            <p:cNvSpPr/>
            <p:nvPr/>
          </p:nvSpPr>
          <p:spPr>
            <a:xfrm rot="130776">
              <a:off x="8057862" y="4250765"/>
              <a:ext cx="991989" cy="1404774"/>
            </a:xfrm>
            <a:custGeom>
              <a:avLst/>
              <a:gdLst/>
              <a:ahLst/>
              <a:cxnLst/>
              <a:rect l="l" t="t" r="r" b="b"/>
              <a:pathLst>
                <a:path w="147951" h="209516" extrusionOk="0">
                  <a:moveTo>
                    <a:pt x="686" y="0"/>
                  </a:moveTo>
                  <a:cubicBezTo>
                    <a:pt x="333" y="0"/>
                    <a:pt x="1" y="505"/>
                    <a:pt x="299" y="887"/>
                  </a:cubicBezTo>
                  <a:cubicBezTo>
                    <a:pt x="12779" y="16811"/>
                    <a:pt x="23736" y="34222"/>
                    <a:pt x="33810" y="51746"/>
                  </a:cubicBezTo>
                  <a:cubicBezTo>
                    <a:pt x="42611" y="67053"/>
                    <a:pt x="50718" y="82719"/>
                    <a:pt x="58656" y="98487"/>
                  </a:cubicBezTo>
                  <a:cubicBezTo>
                    <a:pt x="72389" y="125765"/>
                    <a:pt x="85924" y="153782"/>
                    <a:pt x="106138" y="176984"/>
                  </a:cubicBezTo>
                  <a:cubicBezTo>
                    <a:pt x="117497" y="190023"/>
                    <a:pt x="130867" y="201116"/>
                    <a:pt x="146076" y="209386"/>
                  </a:cubicBezTo>
                  <a:cubicBezTo>
                    <a:pt x="146241" y="209476"/>
                    <a:pt x="146403" y="209515"/>
                    <a:pt x="146555" y="209515"/>
                  </a:cubicBezTo>
                  <a:cubicBezTo>
                    <a:pt x="147409" y="209515"/>
                    <a:pt x="147951" y="208272"/>
                    <a:pt x="147053" y="207719"/>
                  </a:cubicBezTo>
                  <a:cubicBezTo>
                    <a:pt x="133835" y="199601"/>
                    <a:pt x="121640" y="189902"/>
                    <a:pt x="111121" y="178480"/>
                  </a:cubicBezTo>
                  <a:cubicBezTo>
                    <a:pt x="101086" y="167589"/>
                    <a:pt x="92659" y="155356"/>
                    <a:pt x="85115" y="142638"/>
                  </a:cubicBezTo>
                  <a:cubicBezTo>
                    <a:pt x="68219" y="114141"/>
                    <a:pt x="54912" y="83668"/>
                    <a:pt x="38425" y="54929"/>
                  </a:cubicBezTo>
                  <a:cubicBezTo>
                    <a:pt x="33150" y="45740"/>
                    <a:pt x="27539" y="36736"/>
                    <a:pt x="21643" y="27935"/>
                  </a:cubicBezTo>
                  <a:cubicBezTo>
                    <a:pt x="15207" y="18329"/>
                    <a:pt x="8136" y="9267"/>
                    <a:pt x="1010" y="176"/>
                  </a:cubicBezTo>
                  <a:cubicBezTo>
                    <a:pt x="913" y="52"/>
                    <a:pt x="798" y="0"/>
                    <a:pt x="68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85800"/>
              <a:endParaRPr sz="1800">
                <a:solidFill>
                  <a:srgbClr val="00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6906420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slideLayout" Target="../slideLayouts/slideLayout25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5" Type="http://schemas.openxmlformats.org/officeDocument/2006/relationships/theme" Target="../theme/theme2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slideLayout" Target="../slideLayouts/slideLayout26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4.xml"/><Relationship Id="rId13" Type="http://schemas.openxmlformats.org/officeDocument/2006/relationships/slideLayout" Target="../slideLayouts/slideLayout39.xml"/><Relationship Id="rId18" Type="http://schemas.openxmlformats.org/officeDocument/2006/relationships/slideLayout" Target="../slideLayouts/slideLayout44.xml"/><Relationship Id="rId26" Type="http://schemas.openxmlformats.org/officeDocument/2006/relationships/slideLayout" Target="../slideLayouts/slideLayout52.xml"/><Relationship Id="rId3" Type="http://schemas.openxmlformats.org/officeDocument/2006/relationships/slideLayout" Target="../slideLayouts/slideLayout29.xml"/><Relationship Id="rId21" Type="http://schemas.openxmlformats.org/officeDocument/2006/relationships/slideLayout" Target="../slideLayouts/slideLayout47.xml"/><Relationship Id="rId7" Type="http://schemas.openxmlformats.org/officeDocument/2006/relationships/slideLayout" Target="../slideLayouts/slideLayout33.xml"/><Relationship Id="rId12" Type="http://schemas.openxmlformats.org/officeDocument/2006/relationships/slideLayout" Target="../slideLayouts/slideLayout38.xml"/><Relationship Id="rId17" Type="http://schemas.openxmlformats.org/officeDocument/2006/relationships/slideLayout" Target="../slideLayouts/slideLayout43.xml"/><Relationship Id="rId25" Type="http://schemas.openxmlformats.org/officeDocument/2006/relationships/slideLayout" Target="../slideLayouts/slideLayout51.xml"/><Relationship Id="rId2" Type="http://schemas.openxmlformats.org/officeDocument/2006/relationships/slideLayout" Target="../slideLayouts/slideLayout28.xml"/><Relationship Id="rId16" Type="http://schemas.openxmlformats.org/officeDocument/2006/relationships/slideLayout" Target="../slideLayouts/slideLayout42.xml"/><Relationship Id="rId20" Type="http://schemas.openxmlformats.org/officeDocument/2006/relationships/slideLayout" Target="../slideLayouts/slideLayout46.xml"/><Relationship Id="rId29" Type="http://schemas.openxmlformats.org/officeDocument/2006/relationships/slideLayout" Target="../slideLayouts/slideLayout55.xml"/><Relationship Id="rId1" Type="http://schemas.openxmlformats.org/officeDocument/2006/relationships/slideLayout" Target="../slideLayouts/slideLayout27.xml"/><Relationship Id="rId6" Type="http://schemas.openxmlformats.org/officeDocument/2006/relationships/slideLayout" Target="../slideLayouts/slideLayout32.xml"/><Relationship Id="rId11" Type="http://schemas.openxmlformats.org/officeDocument/2006/relationships/slideLayout" Target="../slideLayouts/slideLayout37.xml"/><Relationship Id="rId24" Type="http://schemas.openxmlformats.org/officeDocument/2006/relationships/slideLayout" Target="../slideLayouts/slideLayout50.xml"/><Relationship Id="rId5" Type="http://schemas.openxmlformats.org/officeDocument/2006/relationships/slideLayout" Target="../slideLayouts/slideLayout31.xml"/><Relationship Id="rId15" Type="http://schemas.openxmlformats.org/officeDocument/2006/relationships/slideLayout" Target="../slideLayouts/slideLayout41.xml"/><Relationship Id="rId23" Type="http://schemas.openxmlformats.org/officeDocument/2006/relationships/slideLayout" Target="../slideLayouts/slideLayout49.xml"/><Relationship Id="rId28" Type="http://schemas.openxmlformats.org/officeDocument/2006/relationships/slideLayout" Target="../slideLayouts/slideLayout54.xml"/><Relationship Id="rId10" Type="http://schemas.openxmlformats.org/officeDocument/2006/relationships/slideLayout" Target="../slideLayouts/slideLayout36.xml"/><Relationship Id="rId19" Type="http://schemas.openxmlformats.org/officeDocument/2006/relationships/slideLayout" Target="../slideLayouts/slideLayout45.xml"/><Relationship Id="rId31" Type="http://schemas.openxmlformats.org/officeDocument/2006/relationships/theme" Target="../theme/theme3.xml"/><Relationship Id="rId4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5.xml"/><Relationship Id="rId14" Type="http://schemas.openxmlformats.org/officeDocument/2006/relationships/slideLayout" Target="../slideLayouts/slideLayout40.xml"/><Relationship Id="rId22" Type="http://schemas.openxmlformats.org/officeDocument/2006/relationships/slideLayout" Target="../slideLayouts/slideLayout48.xml"/><Relationship Id="rId27" Type="http://schemas.openxmlformats.org/officeDocument/2006/relationships/slideLayout" Target="../slideLayouts/slideLayout53.xml"/><Relationship Id="rId30" Type="http://schemas.openxmlformats.org/officeDocument/2006/relationships/slideLayout" Target="../slideLayouts/slideLayout56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4.xml"/><Relationship Id="rId13" Type="http://schemas.openxmlformats.org/officeDocument/2006/relationships/slideLayout" Target="../slideLayouts/slideLayout69.xml"/><Relationship Id="rId18" Type="http://schemas.openxmlformats.org/officeDocument/2006/relationships/theme" Target="../theme/theme4.xml"/><Relationship Id="rId3" Type="http://schemas.openxmlformats.org/officeDocument/2006/relationships/slideLayout" Target="../slideLayouts/slideLayout59.xml"/><Relationship Id="rId7" Type="http://schemas.openxmlformats.org/officeDocument/2006/relationships/slideLayout" Target="../slideLayouts/slideLayout63.xml"/><Relationship Id="rId12" Type="http://schemas.openxmlformats.org/officeDocument/2006/relationships/slideLayout" Target="../slideLayouts/slideLayout68.xml"/><Relationship Id="rId17" Type="http://schemas.openxmlformats.org/officeDocument/2006/relationships/slideLayout" Target="../slideLayouts/slideLayout73.xml"/><Relationship Id="rId2" Type="http://schemas.openxmlformats.org/officeDocument/2006/relationships/slideLayout" Target="../slideLayouts/slideLayout58.xml"/><Relationship Id="rId16" Type="http://schemas.openxmlformats.org/officeDocument/2006/relationships/slideLayout" Target="../slideLayouts/slideLayout72.xml"/><Relationship Id="rId20" Type="http://schemas.openxmlformats.org/officeDocument/2006/relationships/image" Target="../media/image5.png"/><Relationship Id="rId1" Type="http://schemas.openxmlformats.org/officeDocument/2006/relationships/slideLayout" Target="../slideLayouts/slideLayout57.xml"/><Relationship Id="rId6" Type="http://schemas.openxmlformats.org/officeDocument/2006/relationships/slideLayout" Target="../slideLayouts/slideLayout62.xml"/><Relationship Id="rId11" Type="http://schemas.openxmlformats.org/officeDocument/2006/relationships/slideLayout" Target="../slideLayouts/slideLayout67.xml"/><Relationship Id="rId5" Type="http://schemas.openxmlformats.org/officeDocument/2006/relationships/slideLayout" Target="../slideLayouts/slideLayout61.xml"/><Relationship Id="rId1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66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60.xml"/><Relationship Id="rId9" Type="http://schemas.openxmlformats.org/officeDocument/2006/relationships/slideLayout" Target="../slideLayouts/slideLayout65.xml"/><Relationship Id="rId14" Type="http://schemas.openxmlformats.org/officeDocument/2006/relationships/slideLayout" Target="../slideLayouts/slideLayout70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1.xml"/><Relationship Id="rId13" Type="http://schemas.openxmlformats.org/officeDocument/2006/relationships/slideLayout" Target="../slideLayouts/slideLayout86.xml"/><Relationship Id="rId18" Type="http://schemas.openxmlformats.org/officeDocument/2006/relationships/slideLayout" Target="../slideLayouts/slideLayout91.xml"/><Relationship Id="rId26" Type="http://schemas.openxmlformats.org/officeDocument/2006/relationships/slideLayout" Target="../slideLayouts/slideLayout99.xml"/><Relationship Id="rId3" Type="http://schemas.openxmlformats.org/officeDocument/2006/relationships/slideLayout" Target="../slideLayouts/slideLayout76.xml"/><Relationship Id="rId21" Type="http://schemas.openxmlformats.org/officeDocument/2006/relationships/slideLayout" Target="../slideLayouts/slideLayout94.xml"/><Relationship Id="rId7" Type="http://schemas.openxmlformats.org/officeDocument/2006/relationships/slideLayout" Target="../slideLayouts/slideLayout80.xml"/><Relationship Id="rId12" Type="http://schemas.openxmlformats.org/officeDocument/2006/relationships/slideLayout" Target="../slideLayouts/slideLayout85.xml"/><Relationship Id="rId17" Type="http://schemas.openxmlformats.org/officeDocument/2006/relationships/slideLayout" Target="../slideLayouts/slideLayout90.xml"/><Relationship Id="rId25" Type="http://schemas.openxmlformats.org/officeDocument/2006/relationships/slideLayout" Target="../slideLayouts/slideLayout98.xml"/><Relationship Id="rId2" Type="http://schemas.openxmlformats.org/officeDocument/2006/relationships/slideLayout" Target="../slideLayouts/slideLayout75.xml"/><Relationship Id="rId16" Type="http://schemas.openxmlformats.org/officeDocument/2006/relationships/slideLayout" Target="../slideLayouts/slideLayout89.xml"/><Relationship Id="rId20" Type="http://schemas.openxmlformats.org/officeDocument/2006/relationships/slideLayout" Target="../slideLayouts/slideLayout93.xml"/><Relationship Id="rId29" Type="http://schemas.openxmlformats.org/officeDocument/2006/relationships/slideLayout" Target="../slideLayouts/slideLayout102.xml"/><Relationship Id="rId1" Type="http://schemas.openxmlformats.org/officeDocument/2006/relationships/slideLayout" Target="../slideLayouts/slideLayout74.xml"/><Relationship Id="rId6" Type="http://schemas.openxmlformats.org/officeDocument/2006/relationships/slideLayout" Target="../slideLayouts/slideLayout79.xml"/><Relationship Id="rId11" Type="http://schemas.openxmlformats.org/officeDocument/2006/relationships/slideLayout" Target="../slideLayouts/slideLayout84.xml"/><Relationship Id="rId24" Type="http://schemas.openxmlformats.org/officeDocument/2006/relationships/slideLayout" Target="../slideLayouts/slideLayout97.xml"/><Relationship Id="rId5" Type="http://schemas.openxmlformats.org/officeDocument/2006/relationships/slideLayout" Target="../slideLayouts/slideLayout78.xml"/><Relationship Id="rId15" Type="http://schemas.openxmlformats.org/officeDocument/2006/relationships/slideLayout" Target="../slideLayouts/slideLayout88.xml"/><Relationship Id="rId23" Type="http://schemas.openxmlformats.org/officeDocument/2006/relationships/slideLayout" Target="../slideLayouts/slideLayout96.xml"/><Relationship Id="rId28" Type="http://schemas.openxmlformats.org/officeDocument/2006/relationships/slideLayout" Target="../slideLayouts/slideLayout101.xml"/><Relationship Id="rId10" Type="http://schemas.openxmlformats.org/officeDocument/2006/relationships/slideLayout" Target="../slideLayouts/slideLayout83.xml"/><Relationship Id="rId19" Type="http://schemas.openxmlformats.org/officeDocument/2006/relationships/slideLayout" Target="../slideLayouts/slideLayout92.xml"/><Relationship Id="rId4" Type="http://schemas.openxmlformats.org/officeDocument/2006/relationships/slideLayout" Target="../slideLayouts/slideLayout77.xml"/><Relationship Id="rId9" Type="http://schemas.openxmlformats.org/officeDocument/2006/relationships/slideLayout" Target="../slideLayouts/slideLayout82.xml"/><Relationship Id="rId14" Type="http://schemas.openxmlformats.org/officeDocument/2006/relationships/slideLayout" Target="../slideLayouts/slideLayout87.xml"/><Relationship Id="rId22" Type="http://schemas.openxmlformats.org/officeDocument/2006/relationships/slideLayout" Target="../slideLayouts/slideLayout95.xml"/><Relationship Id="rId27" Type="http://schemas.openxmlformats.org/officeDocument/2006/relationships/slideLayout" Target="../slideLayouts/slideLayout100.xml"/><Relationship Id="rId30" Type="http://schemas.openxmlformats.org/officeDocument/2006/relationships/theme" Target="../theme/theme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4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CAB675-0451-46BA-B838-2996E7357EA3}" type="datetimeFigureOut">
              <a:rPr lang="en-US" smtClean="0"/>
              <a:t>10/26/21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664AD2-069D-416A-AF7A-E600FA375D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95033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  <p:sldLayoutId id="2147483674" r:id="rId12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909BB63-BC2A-4A0F-82DF-B891883985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0ECDB0A-AB29-4B7F-B41A-643427D95E5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6494C8E-2B00-4EC3-B970-D18A94C170D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/>
            <a:fld id="{DD2230D0-F134-470C-ACCD-5706E17C2324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 defTabSz="685800"/>
              <a:t>26/10/2021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C2D0782-F12E-4EBD-8FB8-F3D9E804B0E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/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F68DB60-38BD-4C37-8F31-A0CC2F1A7E0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/>
            <a:fld id="{80D59858-9A39-4426-B4F1-BFA319BC14C3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62522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77" r:id="rId2"/>
    <p:sldLayoutId id="2147483678" r:id="rId3"/>
    <p:sldLayoutId id="2147483679" r:id="rId4"/>
    <p:sldLayoutId id="2147483680" r:id="rId5"/>
    <p:sldLayoutId id="2147483681" r:id="rId6"/>
    <p:sldLayoutId id="2147483683" r:id="rId7"/>
    <p:sldLayoutId id="2147483684" r:id="rId8"/>
    <p:sldLayoutId id="2147483685" r:id="rId9"/>
    <p:sldLayoutId id="2147483686" r:id="rId10"/>
    <p:sldLayoutId id="2147483687" r:id="rId11"/>
    <p:sldLayoutId id="2147483688" r:id="rId12"/>
    <p:sldLayoutId id="2147483689" r:id="rId13"/>
    <p:sldLayoutId id="2147483690" r:id="rId14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Patrick Hand SC"/>
              <a:buNone/>
              <a:defRPr sz="3500" b="1">
                <a:solidFill>
                  <a:schemeClr val="dk1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Patrick Hand SC"/>
              <a:buNone/>
              <a:defRPr sz="3500" b="1">
                <a:solidFill>
                  <a:schemeClr val="dk1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Patrick Hand SC"/>
              <a:buNone/>
              <a:defRPr sz="3500" b="1">
                <a:solidFill>
                  <a:schemeClr val="dk1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Patrick Hand SC"/>
              <a:buNone/>
              <a:defRPr sz="3500" b="1">
                <a:solidFill>
                  <a:schemeClr val="dk1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Patrick Hand SC"/>
              <a:buNone/>
              <a:defRPr sz="3500" b="1">
                <a:solidFill>
                  <a:schemeClr val="dk1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Patrick Hand SC"/>
              <a:buNone/>
              <a:defRPr sz="3500" b="1">
                <a:solidFill>
                  <a:schemeClr val="dk1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Patrick Hand SC"/>
              <a:buNone/>
              <a:defRPr sz="3500" b="1">
                <a:solidFill>
                  <a:schemeClr val="dk1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Patrick Hand SC"/>
              <a:buNone/>
              <a:defRPr sz="3500" b="1">
                <a:solidFill>
                  <a:schemeClr val="dk1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Patrick Hand SC"/>
              <a:buNone/>
              <a:defRPr sz="3500" b="1">
                <a:solidFill>
                  <a:schemeClr val="dk1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720000" y="1152475"/>
            <a:ext cx="77040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atrick Hand"/>
              <a:buChar char="●"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1pPr>
            <a:lvl2pPr marL="914400" lvl="1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atrick Hand"/>
              <a:buChar char="○"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2pPr>
            <a:lvl3pPr marL="1371600" lvl="2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atrick Hand"/>
              <a:buChar char="■"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3pPr>
            <a:lvl4pPr marL="1828800" lvl="3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atrick Hand"/>
              <a:buChar char="●"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4pPr>
            <a:lvl5pPr marL="2286000" lvl="4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atrick Hand"/>
              <a:buChar char="○"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5pPr>
            <a:lvl6pPr marL="2743200" lvl="5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atrick Hand"/>
              <a:buChar char="■"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6pPr>
            <a:lvl7pPr marL="3200400" lvl="6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atrick Hand"/>
              <a:buChar char="●"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7pPr>
            <a:lvl8pPr marL="3657600" lvl="7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atrick Hand"/>
              <a:buChar char="○"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8pPr>
            <a:lvl9pPr marL="4114800" lvl="8" indent="-31750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Patrick Hand"/>
              <a:buChar char="■"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9pPr>
          </a:lstStyle>
          <a:p>
            <a:endParaRPr/>
          </a:p>
        </p:txBody>
      </p:sp>
      <p:sp>
        <p:nvSpPr>
          <p:cNvPr id="8" name="Google Shape;8;p1"/>
          <p:cNvSpPr/>
          <p:nvPr/>
        </p:nvSpPr>
        <p:spPr>
          <a:xfrm rot="-10664892">
            <a:off x="-192084" y="-164252"/>
            <a:ext cx="9555239" cy="5361657"/>
          </a:xfrm>
          <a:custGeom>
            <a:avLst/>
            <a:gdLst/>
            <a:ahLst/>
            <a:cxnLst/>
            <a:rect l="l" t="t" r="r" b="b"/>
            <a:pathLst>
              <a:path w="44882" h="36450" extrusionOk="0">
                <a:moveTo>
                  <a:pt x="42957" y="712"/>
                </a:moveTo>
                <a:cubicBezTo>
                  <a:pt x="42999" y="816"/>
                  <a:pt x="43041" y="858"/>
                  <a:pt x="43062" y="942"/>
                </a:cubicBezTo>
                <a:cubicBezTo>
                  <a:pt x="43271" y="2323"/>
                  <a:pt x="43522" y="3704"/>
                  <a:pt x="43689" y="5106"/>
                </a:cubicBezTo>
                <a:cubicBezTo>
                  <a:pt x="43794" y="6047"/>
                  <a:pt x="43752" y="6989"/>
                  <a:pt x="43794" y="7951"/>
                </a:cubicBezTo>
                <a:cubicBezTo>
                  <a:pt x="43815" y="8265"/>
                  <a:pt x="43815" y="8600"/>
                  <a:pt x="43919" y="8914"/>
                </a:cubicBezTo>
                <a:cubicBezTo>
                  <a:pt x="44170" y="9646"/>
                  <a:pt x="44233" y="10378"/>
                  <a:pt x="44212" y="11132"/>
                </a:cubicBezTo>
                <a:cubicBezTo>
                  <a:pt x="44170" y="12052"/>
                  <a:pt x="44233" y="12973"/>
                  <a:pt x="44526" y="13852"/>
                </a:cubicBezTo>
                <a:cubicBezTo>
                  <a:pt x="44589" y="14124"/>
                  <a:pt x="44631" y="14438"/>
                  <a:pt x="44631" y="14730"/>
                </a:cubicBezTo>
                <a:lnTo>
                  <a:pt x="44777" y="24837"/>
                </a:lnTo>
                <a:cubicBezTo>
                  <a:pt x="44798" y="27285"/>
                  <a:pt x="44861" y="29691"/>
                  <a:pt x="44882" y="32118"/>
                </a:cubicBezTo>
                <a:cubicBezTo>
                  <a:pt x="44882" y="32432"/>
                  <a:pt x="44840" y="32767"/>
                  <a:pt x="44798" y="33080"/>
                </a:cubicBezTo>
                <a:cubicBezTo>
                  <a:pt x="44756" y="33624"/>
                  <a:pt x="44694" y="34189"/>
                  <a:pt x="44652" y="34859"/>
                </a:cubicBezTo>
                <a:cubicBezTo>
                  <a:pt x="44694" y="34775"/>
                  <a:pt x="44652" y="34838"/>
                  <a:pt x="44631" y="34880"/>
                </a:cubicBezTo>
                <a:cubicBezTo>
                  <a:pt x="44380" y="35382"/>
                  <a:pt x="43940" y="35508"/>
                  <a:pt x="43501" y="35340"/>
                </a:cubicBezTo>
                <a:cubicBezTo>
                  <a:pt x="43020" y="35152"/>
                  <a:pt x="42559" y="35131"/>
                  <a:pt x="42078" y="35173"/>
                </a:cubicBezTo>
                <a:cubicBezTo>
                  <a:pt x="40760" y="35257"/>
                  <a:pt x="39463" y="35047"/>
                  <a:pt x="38207" y="34733"/>
                </a:cubicBezTo>
                <a:cubicBezTo>
                  <a:pt x="37161" y="34817"/>
                  <a:pt x="36157" y="34461"/>
                  <a:pt x="35111" y="34461"/>
                </a:cubicBezTo>
                <a:cubicBezTo>
                  <a:pt x="34190" y="34461"/>
                  <a:pt x="33248" y="34524"/>
                  <a:pt x="32328" y="34420"/>
                </a:cubicBezTo>
                <a:cubicBezTo>
                  <a:pt x="31700" y="34336"/>
                  <a:pt x="31072" y="34294"/>
                  <a:pt x="30424" y="34294"/>
                </a:cubicBezTo>
                <a:cubicBezTo>
                  <a:pt x="29398" y="34315"/>
                  <a:pt x="28373" y="34357"/>
                  <a:pt x="27369" y="34608"/>
                </a:cubicBezTo>
                <a:cubicBezTo>
                  <a:pt x="26888" y="34713"/>
                  <a:pt x="26385" y="34671"/>
                  <a:pt x="25925" y="34713"/>
                </a:cubicBezTo>
                <a:cubicBezTo>
                  <a:pt x="25109" y="34733"/>
                  <a:pt x="24335" y="34733"/>
                  <a:pt x="23519" y="34754"/>
                </a:cubicBezTo>
                <a:cubicBezTo>
                  <a:pt x="23289" y="34754"/>
                  <a:pt x="23079" y="34754"/>
                  <a:pt x="22828" y="34775"/>
                </a:cubicBezTo>
                <a:cubicBezTo>
                  <a:pt x="21615" y="34964"/>
                  <a:pt x="20359" y="35152"/>
                  <a:pt x="19125" y="35340"/>
                </a:cubicBezTo>
                <a:cubicBezTo>
                  <a:pt x="18790" y="35382"/>
                  <a:pt x="18414" y="35445"/>
                  <a:pt x="18079" y="35466"/>
                </a:cubicBezTo>
                <a:cubicBezTo>
                  <a:pt x="17765" y="35508"/>
                  <a:pt x="17430" y="35508"/>
                  <a:pt x="17137" y="35591"/>
                </a:cubicBezTo>
                <a:cubicBezTo>
                  <a:pt x="16237" y="35863"/>
                  <a:pt x="15359" y="35821"/>
                  <a:pt x="14459" y="35863"/>
                </a:cubicBezTo>
                <a:cubicBezTo>
                  <a:pt x="13141" y="35884"/>
                  <a:pt x="11781" y="35905"/>
                  <a:pt x="10442" y="35968"/>
                </a:cubicBezTo>
                <a:cubicBezTo>
                  <a:pt x="10253" y="35968"/>
                  <a:pt x="10044" y="35968"/>
                  <a:pt x="9856" y="36031"/>
                </a:cubicBezTo>
                <a:cubicBezTo>
                  <a:pt x="9270" y="36324"/>
                  <a:pt x="8600" y="36303"/>
                  <a:pt x="7973" y="36324"/>
                </a:cubicBezTo>
                <a:cubicBezTo>
                  <a:pt x="6278" y="36345"/>
                  <a:pt x="4583" y="36407"/>
                  <a:pt x="2888" y="36449"/>
                </a:cubicBezTo>
                <a:lnTo>
                  <a:pt x="2784" y="36449"/>
                </a:lnTo>
                <a:cubicBezTo>
                  <a:pt x="2072" y="36449"/>
                  <a:pt x="1884" y="36324"/>
                  <a:pt x="1863" y="35654"/>
                </a:cubicBezTo>
                <a:cubicBezTo>
                  <a:pt x="1800" y="34713"/>
                  <a:pt x="1800" y="33729"/>
                  <a:pt x="1800" y="32788"/>
                </a:cubicBezTo>
                <a:cubicBezTo>
                  <a:pt x="1800" y="31930"/>
                  <a:pt x="1800" y="31093"/>
                  <a:pt x="1570" y="30256"/>
                </a:cubicBezTo>
                <a:cubicBezTo>
                  <a:pt x="1486" y="29942"/>
                  <a:pt x="1486" y="29607"/>
                  <a:pt x="1486" y="29293"/>
                </a:cubicBezTo>
                <a:cubicBezTo>
                  <a:pt x="1465" y="28645"/>
                  <a:pt x="1465" y="27975"/>
                  <a:pt x="1256" y="27347"/>
                </a:cubicBezTo>
                <a:cubicBezTo>
                  <a:pt x="1152" y="27034"/>
                  <a:pt x="1152" y="26657"/>
                  <a:pt x="1152" y="26280"/>
                </a:cubicBezTo>
                <a:cubicBezTo>
                  <a:pt x="1131" y="23937"/>
                  <a:pt x="1131" y="21572"/>
                  <a:pt x="1110" y="19229"/>
                </a:cubicBezTo>
                <a:cubicBezTo>
                  <a:pt x="1110" y="18915"/>
                  <a:pt x="1089" y="18559"/>
                  <a:pt x="1005" y="18246"/>
                </a:cubicBezTo>
                <a:cubicBezTo>
                  <a:pt x="838" y="17702"/>
                  <a:pt x="817" y="17158"/>
                  <a:pt x="817" y="16614"/>
                </a:cubicBezTo>
                <a:cubicBezTo>
                  <a:pt x="817" y="15484"/>
                  <a:pt x="796" y="14375"/>
                  <a:pt x="775" y="13266"/>
                </a:cubicBezTo>
                <a:cubicBezTo>
                  <a:pt x="775" y="13015"/>
                  <a:pt x="733" y="12805"/>
                  <a:pt x="691" y="12575"/>
                </a:cubicBezTo>
                <a:cubicBezTo>
                  <a:pt x="524" y="11822"/>
                  <a:pt x="398" y="11027"/>
                  <a:pt x="461" y="10253"/>
                </a:cubicBezTo>
                <a:cubicBezTo>
                  <a:pt x="482" y="10064"/>
                  <a:pt x="461" y="9855"/>
                  <a:pt x="398" y="9667"/>
                </a:cubicBezTo>
                <a:cubicBezTo>
                  <a:pt x="1" y="8265"/>
                  <a:pt x="147" y="6821"/>
                  <a:pt x="105" y="5378"/>
                </a:cubicBezTo>
                <a:cubicBezTo>
                  <a:pt x="84" y="4373"/>
                  <a:pt x="84" y="3348"/>
                  <a:pt x="84" y="2344"/>
                </a:cubicBezTo>
                <a:cubicBezTo>
                  <a:pt x="84" y="1549"/>
                  <a:pt x="356" y="1193"/>
                  <a:pt x="1152" y="1151"/>
                </a:cubicBezTo>
                <a:cubicBezTo>
                  <a:pt x="1947" y="1088"/>
                  <a:pt x="2721" y="963"/>
                  <a:pt x="3537" y="1256"/>
                </a:cubicBezTo>
                <a:cubicBezTo>
                  <a:pt x="3934" y="1381"/>
                  <a:pt x="4437" y="1277"/>
                  <a:pt x="4876" y="1277"/>
                </a:cubicBezTo>
                <a:cubicBezTo>
                  <a:pt x="7052" y="1235"/>
                  <a:pt x="9249" y="1151"/>
                  <a:pt x="11404" y="1088"/>
                </a:cubicBezTo>
                <a:cubicBezTo>
                  <a:pt x="13580" y="1025"/>
                  <a:pt x="15777" y="963"/>
                  <a:pt x="17953" y="879"/>
                </a:cubicBezTo>
                <a:cubicBezTo>
                  <a:pt x="18204" y="879"/>
                  <a:pt x="18455" y="816"/>
                  <a:pt x="18706" y="774"/>
                </a:cubicBezTo>
                <a:cubicBezTo>
                  <a:pt x="19209" y="712"/>
                  <a:pt x="19732" y="628"/>
                  <a:pt x="20234" y="544"/>
                </a:cubicBezTo>
                <a:cubicBezTo>
                  <a:pt x="20380" y="523"/>
                  <a:pt x="20548" y="544"/>
                  <a:pt x="20694" y="502"/>
                </a:cubicBezTo>
                <a:cubicBezTo>
                  <a:pt x="22138" y="84"/>
                  <a:pt x="23623" y="189"/>
                  <a:pt x="25088" y="126"/>
                </a:cubicBezTo>
                <a:cubicBezTo>
                  <a:pt x="26406" y="84"/>
                  <a:pt x="27704" y="42"/>
                  <a:pt x="29043" y="21"/>
                </a:cubicBezTo>
                <a:cubicBezTo>
                  <a:pt x="29231" y="21"/>
                  <a:pt x="29440" y="0"/>
                  <a:pt x="29608" y="21"/>
                </a:cubicBezTo>
                <a:cubicBezTo>
                  <a:pt x="31554" y="419"/>
                  <a:pt x="33520" y="105"/>
                  <a:pt x="35445" y="126"/>
                </a:cubicBezTo>
                <a:cubicBezTo>
                  <a:pt x="35927" y="126"/>
                  <a:pt x="36408" y="105"/>
                  <a:pt x="36889" y="105"/>
                </a:cubicBezTo>
                <a:cubicBezTo>
                  <a:pt x="37015" y="105"/>
                  <a:pt x="37182" y="84"/>
                  <a:pt x="37245" y="126"/>
                </a:cubicBezTo>
                <a:cubicBezTo>
                  <a:pt x="37726" y="440"/>
                  <a:pt x="38249" y="314"/>
                  <a:pt x="38751" y="314"/>
                </a:cubicBezTo>
                <a:cubicBezTo>
                  <a:pt x="39191" y="335"/>
                  <a:pt x="39651" y="251"/>
                  <a:pt x="40049" y="523"/>
                </a:cubicBezTo>
                <a:cubicBezTo>
                  <a:pt x="40885" y="523"/>
                  <a:pt x="41701" y="565"/>
                  <a:pt x="42518" y="816"/>
                </a:cubicBezTo>
                <a:cubicBezTo>
                  <a:pt x="42664" y="837"/>
                  <a:pt x="42831" y="753"/>
                  <a:pt x="42957" y="712"/>
                </a:cubicBezTo>
                <a:close/>
                <a:moveTo>
                  <a:pt x="42476" y="1821"/>
                </a:moveTo>
                <a:cubicBezTo>
                  <a:pt x="41618" y="2009"/>
                  <a:pt x="40844" y="1402"/>
                  <a:pt x="39965" y="1590"/>
                </a:cubicBezTo>
                <a:cubicBezTo>
                  <a:pt x="39881" y="1611"/>
                  <a:pt x="39756" y="1590"/>
                  <a:pt x="39672" y="1549"/>
                </a:cubicBezTo>
                <a:cubicBezTo>
                  <a:pt x="39128" y="1256"/>
                  <a:pt x="38563" y="1360"/>
                  <a:pt x="37977" y="1339"/>
                </a:cubicBezTo>
                <a:cubicBezTo>
                  <a:pt x="37726" y="1339"/>
                  <a:pt x="37454" y="1360"/>
                  <a:pt x="37224" y="1256"/>
                </a:cubicBezTo>
                <a:cubicBezTo>
                  <a:pt x="36889" y="1088"/>
                  <a:pt x="36533" y="1088"/>
                  <a:pt x="36199" y="1088"/>
                </a:cubicBezTo>
                <a:cubicBezTo>
                  <a:pt x="35341" y="1130"/>
                  <a:pt x="34483" y="1130"/>
                  <a:pt x="33625" y="1151"/>
                </a:cubicBezTo>
                <a:cubicBezTo>
                  <a:pt x="32286" y="1193"/>
                  <a:pt x="30926" y="1297"/>
                  <a:pt x="29587" y="1005"/>
                </a:cubicBezTo>
                <a:cubicBezTo>
                  <a:pt x="29377" y="963"/>
                  <a:pt x="29147" y="984"/>
                  <a:pt x="28917" y="984"/>
                </a:cubicBezTo>
                <a:cubicBezTo>
                  <a:pt x="27473" y="1005"/>
                  <a:pt x="26030" y="1005"/>
                  <a:pt x="24586" y="1088"/>
                </a:cubicBezTo>
                <a:cubicBezTo>
                  <a:pt x="23310" y="1151"/>
                  <a:pt x="22033" y="1046"/>
                  <a:pt x="20778" y="1444"/>
                </a:cubicBezTo>
                <a:cubicBezTo>
                  <a:pt x="20569" y="1507"/>
                  <a:pt x="20338" y="1465"/>
                  <a:pt x="20087" y="1486"/>
                </a:cubicBezTo>
                <a:cubicBezTo>
                  <a:pt x="19794" y="1507"/>
                  <a:pt x="19522" y="1507"/>
                  <a:pt x="19230" y="1611"/>
                </a:cubicBezTo>
                <a:cubicBezTo>
                  <a:pt x="18434" y="1883"/>
                  <a:pt x="17660" y="1862"/>
                  <a:pt x="16844" y="1883"/>
                </a:cubicBezTo>
                <a:cubicBezTo>
                  <a:pt x="16007" y="1904"/>
                  <a:pt x="15170" y="1904"/>
                  <a:pt x="14354" y="1925"/>
                </a:cubicBezTo>
                <a:cubicBezTo>
                  <a:pt x="10881" y="2009"/>
                  <a:pt x="7387" y="2114"/>
                  <a:pt x="3893" y="2176"/>
                </a:cubicBezTo>
                <a:cubicBezTo>
                  <a:pt x="3579" y="2176"/>
                  <a:pt x="3265" y="2114"/>
                  <a:pt x="2951" y="2009"/>
                </a:cubicBezTo>
                <a:cubicBezTo>
                  <a:pt x="2302" y="1800"/>
                  <a:pt x="1654" y="1862"/>
                  <a:pt x="1005" y="1988"/>
                </a:cubicBezTo>
                <a:cubicBezTo>
                  <a:pt x="963" y="2176"/>
                  <a:pt x="942" y="2302"/>
                  <a:pt x="942" y="2427"/>
                </a:cubicBezTo>
                <a:cubicBezTo>
                  <a:pt x="963" y="4290"/>
                  <a:pt x="1026" y="6173"/>
                  <a:pt x="1047" y="8035"/>
                </a:cubicBezTo>
                <a:cubicBezTo>
                  <a:pt x="1340" y="9207"/>
                  <a:pt x="1319" y="10420"/>
                  <a:pt x="1465" y="11613"/>
                </a:cubicBezTo>
                <a:cubicBezTo>
                  <a:pt x="1570" y="12450"/>
                  <a:pt x="1737" y="13287"/>
                  <a:pt x="1696" y="14145"/>
                </a:cubicBezTo>
                <a:cubicBezTo>
                  <a:pt x="1696" y="14563"/>
                  <a:pt x="1696" y="15002"/>
                  <a:pt x="1737" y="15421"/>
                </a:cubicBezTo>
                <a:cubicBezTo>
                  <a:pt x="1779" y="16363"/>
                  <a:pt x="1675" y="17346"/>
                  <a:pt x="1988" y="18246"/>
                </a:cubicBezTo>
                <a:cubicBezTo>
                  <a:pt x="2072" y="18497"/>
                  <a:pt x="2072" y="18769"/>
                  <a:pt x="2072" y="19041"/>
                </a:cubicBezTo>
                <a:cubicBezTo>
                  <a:pt x="2093" y="21070"/>
                  <a:pt x="2114" y="23079"/>
                  <a:pt x="2177" y="25129"/>
                </a:cubicBezTo>
                <a:cubicBezTo>
                  <a:pt x="2177" y="25820"/>
                  <a:pt x="2156" y="26510"/>
                  <a:pt x="2302" y="27159"/>
                </a:cubicBezTo>
                <a:cubicBezTo>
                  <a:pt x="2470" y="27912"/>
                  <a:pt x="2532" y="28666"/>
                  <a:pt x="2532" y="29398"/>
                </a:cubicBezTo>
                <a:cubicBezTo>
                  <a:pt x="2532" y="29691"/>
                  <a:pt x="2574" y="30005"/>
                  <a:pt x="2679" y="30256"/>
                </a:cubicBezTo>
                <a:cubicBezTo>
                  <a:pt x="2825" y="30737"/>
                  <a:pt x="2888" y="31218"/>
                  <a:pt x="2888" y="31700"/>
                </a:cubicBezTo>
                <a:cubicBezTo>
                  <a:pt x="2888" y="32516"/>
                  <a:pt x="2888" y="33352"/>
                  <a:pt x="2909" y="34148"/>
                </a:cubicBezTo>
                <a:cubicBezTo>
                  <a:pt x="2909" y="34545"/>
                  <a:pt x="2888" y="34943"/>
                  <a:pt x="3035" y="35319"/>
                </a:cubicBezTo>
                <a:cubicBezTo>
                  <a:pt x="3160" y="35319"/>
                  <a:pt x="3307" y="35361"/>
                  <a:pt x="3432" y="35361"/>
                </a:cubicBezTo>
                <a:cubicBezTo>
                  <a:pt x="5001" y="35319"/>
                  <a:pt x="6571" y="35298"/>
                  <a:pt x="8140" y="35236"/>
                </a:cubicBezTo>
                <a:cubicBezTo>
                  <a:pt x="8579" y="35194"/>
                  <a:pt x="9019" y="35089"/>
                  <a:pt x="9479" y="35005"/>
                </a:cubicBezTo>
                <a:cubicBezTo>
                  <a:pt x="9730" y="34964"/>
                  <a:pt x="9960" y="34880"/>
                  <a:pt x="10232" y="34880"/>
                </a:cubicBezTo>
                <a:cubicBezTo>
                  <a:pt x="12053" y="34838"/>
                  <a:pt x="13894" y="34796"/>
                  <a:pt x="15693" y="34754"/>
                </a:cubicBezTo>
                <a:cubicBezTo>
                  <a:pt x="15924" y="34754"/>
                  <a:pt x="16175" y="34754"/>
                  <a:pt x="16342" y="34671"/>
                </a:cubicBezTo>
                <a:cubicBezTo>
                  <a:pt x="17012" y="34441"/>
                  <a:pt x="17681" y="34461"/>
                  <a:pt x="18330" y="34357"/>
                </a:cubicBezTo>
                <a:cubicBezTo>
                  <a:pt x="19355" y="34210"/>
                  <a:pt x="20380" y="34106"/>
                  <a:pt x="21364" y="33938"/>
                </a:cubicBezTo>
                <a:cubicBezTo>
                  <a:pt x="22138" y="33813"/>
                  <a:pt x="22891" y="33645"/>
                  <a:pt x="23644" y="33687"/>
                </a:cubicBezTo>
                <a:cubicBezTo>
                  <a:pt x="24084" y="33687"/>
                  <a:pt x="24544" y="33687"/>
                  <a:pt x="24984" y="33645"/>
                </a:cubicBezTo>
                <a:cubicBezTo>
                  <a:pt x="26113" y="33604"/>
                  <a:pt x="27243" y="33708"/>
                  <a:pt x="28331" y="33311"/>
                </a:cubicBezTo>
                <a:cubicBezTo>
                  <a:pt x="28499" y="33269"/>
                  <a:pt x="28645" y="33269"/>
                  <a:pt x="28813" y="33269"/>
                </a:cubicBezTo>
                <a:cubicBezTo>
                  <a:pt x="29712" y="33227"/>
                  <a:pt x="30654" y="33185"/>
                  <a:pt x="31595" y="33185"/>
                </a:cubicBezTo>
                <a:cubicBezTo>
                  <a:pt x="31909" y="33185"/>
                  <a:pt x="32223" y="33227"/>
                  <a:pt x="32537" y="33332"/>
                </a:cubicBezTo>
                <a:cubicBezTo>
                  <a:pt x="32997" y="33499"/>
                  <a:pt x="33416" y="33499"/>
                  <a:pt x="33876" y="33478"/>
                </a:cubicBezTo>
                <a:cubicBezTo>
                  <a:pt x="34587" y="33415"/>
                  <a:pt x="35299" y="33394"/>
                  <a:pt x="35989" y="33373"/>
                </a:cubicBezTo>
                <a:cubicBezTo>
                  <a:pt x="36157" y="33373"/>
                  <a:pt x="36345" y="33373"/>
                  <a:pt x="36471" y="33436"/>
                </a:cubicBezTo>
                <a:cubicBezTo>
                  <a:pt x="36889" y="33666"/>
                  <a:pt x="37328" y="33624"/>
                  <a:pt x="37768" y="33624"/>
                </a:cubicBezTo>
                <a:cubicBezTo>
                  <a:pt x="38019" y="33624"/>
                  <a:pt x="38249" y="33583"/>
                  <a:pt x="38437" y="33666"/>
                </a:cubicBezTo>
                <a:cubicBezTo>
                  <a:pt x="39086" y="33938"/>
                  <a:pt x="39818" y="33834"/>
                  <a:pt x="40488" y="34043"/>
                </a:cubicBezTo>
                <a:cubicBezTo>
                  <a:pt x="40739" y="34127"/>
                  <a:pt x="40990" y="34127"/>
                  <a:pt x="41262" y="34127"/>
                </a:cubicBezTo>
                <a:cubicBezTo>
                  <a:pt x="42099" y="34127"/>
                  <a:pt x="42957" y="34106"/>
                  <a:pt x="43794" y="34085"/>
                </a:cubicBezTo>
                <a:cubicBezTo>
                  <a:pt x="43731" y="33729"/>
                  <a:pt x="43689" y="33415"/>
                  <a:pt x="43689" y="33101"/>
                </a:cubicBezTo>
                <a:cubicBezTo>
                  <a:pt x="43668" y="32306"/>
                  <a:pt x="43689" y="31469"/>
                  <a:pt x="43689" y="30653"/>
                </a:cubicBezTo>
                <a:lnTo>
                  <a:pt x="43606" y="22891"/>
                </a:lnTo>
                <a:cubicBezTo>
                  <a:pt x="43585" y="20317"/>
                  <a:pt x="43564" y="17785"/>
                  <a:pt x="43564" y="15212"/>
                </a:cubicBezTo>
                <a:cubicBezTo>
                  <a:pt x="43564" y="14626"/>
                  <a:pt x="43501" y="14040"/>
                  <a:pt x="43375" y="13475"/>
                </a:cubicBezTo>
                <a:cubicBezTo>
                  <a:pt x="43292" y="13119"/>
                  <a:pt x="43208" y="12764"/>
                  <a:pt x="43208" y="12429"/>
                </a:cubicBezTo>
                <a:cubicBezTo>
                  <a:pt x="43187" y="11801"/>
                  <a:pt x="43250" y="11173"/>
                  <a:pt x="43208" y="10567"/>
                </a:cubicBezTo>
                <a:cubicBezTo>
                  <a:pt x="43208" y="10253"/>
                  <a:pt x="43208" y="9876"/>
                  <a:pt x="43103" y="9604"/>
                </a:cubicBezTo>
                <a:cubicBezTo>
                  <a:pt x="42894" y="8976"/>
                  <a:pt x="42831" y="8349"/>
                  <a:pt x="42873" y="7658"/>
                </a:cubicBezTo>
                <a:cubicBezTo>
                  <a:pt x="42894" y="7240"/>
                  <a:pt x="42894" y="6800"/>
                  <a:pt x="42894" y="6382"/>
                </a:cubicBezTo>
                <a:cubicBezTo>
                  <a:pt x="42894" y="5733"/>
                  <a:pt x="42894" y="5064"/>
                  <a:pt x="42852" y="4415"/>
                </a:cubicBezTo>
                <a:cubicBezTo>
                  <a:pt x="42748" y="3599"/>
                  <a:pt x="42622" y="2825"/>
                  <a:pt x="42476" y="182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685800"/>
            <a:endParaRPr sz="18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0308679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708" r:id="rId1"/>
    <p:sldLayoutId id="2147483709" r:id="rId2"/>
    <p:sldLayoutId id="2147483710" r:id="rId3"/>
    <p:sldLayoutId id="2147483711" r:id="rId4"/>
    <p:sldLayoutId id="2147483712" r:id="rId5"/>
    <p:sldLayoutId id="2147483713" r:id="rId6"/>
    <p:sldLayoutId id="2147483714" r:id="rId7"/>
    <p:sldLayoutId id="2147483715" r:id="rId8"/>
    <p:sldLayoutId id="2147483716" r:id="rId9"/>
    <p:sldLayoutId id="2147483717" r:id="rId10"/>
    <p:sldLayoutId id="2147483718" r:id="rId11"/>
    <p:sldLayoutId id="2147483719" r:id="rId12"/>
    <p:sldLayoutId id="2147483720" r:id="rId13"/>
    <p:sldLayoutId id="2147483721" r:id="rId14"/>
    <p:sldLayoutId id="2147483722" r:id="rId15"/>
    <p:sldLayoutId id="2147483723" r:id="rId16"/>
    <p:sldLayoutId id="2147483724" r:id="rId17"/>
    <p:sldLayoutId id="2147483725" r:id="rId18"/>
    <p:sldLayoutId id="2147483726" r:id="rId19"/>
    <p:sldLayoutId id="2147483727" r:id="rId20"/>
    <p:sldLayoutId id="2147483728" r:id="rId21"/>
    <p:sldLayoutId id="2147483729" r:id="rId22"/>
    <p:sldLayoutId id="2147483730" r:id="rId23"/>
    <p:sldLayoutId id="2147483731" r:id="rId24"/>
    <p:sldLayoutId id="2147483732" r:id="rId25"/>
    <p:sldLayoutId id="2147483733" r:id="rId26"/>
    <p:sldLayoutId id="2147483734" r:id="rId27"/>
    <p:sldLayoutId id="2147483735" r:id="rId28"/>
    <p:sldLayoutId id="2147483736" r:id="rId29"/>
    <p:sldLayoutId id="2147483740" r:id="rId30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9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CAB675-0451-46BA-B838-2996E7357EA3}" type="datetimeFigureOut">
              <a:rPr lang="en-US" smtClean="0"/>
              <a:t>10/26/21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664AD2-069D-416A-AF7A-E600FA375D8A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图片 2">
            <a:extLst>
              <a:ext uri="{FF2B5EF4-FFF2-40B4-BE49-F238E27FC236}">
                <a16:creationId xmlns:a16="http://schemas.microsoft.com/office/drawing/2014/main" id="{9CC8B320-29C4-4E12-AE49-1B487CB98500}"/>
              </a:ext>
            </a:extLst>
          </p:cNvPr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285"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矩形 3">
            <a:extLst>
              <a:ext uri="{FF2B5EF4-FFF2-40B4-BE49-F238E27FC236}">
                <a16:creationId xmlns:a16="http://schemas.microsoft.com/office/drawing/2014/main" id="{275FB0BE-8B0F-4EB9-8B63-1C62B9658745}"/>
              </a:ext>
            </a:extLst>
          </p:cNvPr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bg1">
              <a:alpha val="6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350">
              <a:latin typeface="inpin heiti" charset="-122"/>
              <a:ea typeface="inpin heiti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4304578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1" r:id="rId1"/>
    <p:sldLayoutId id="2147483762" r:id="rId2"/>
    <p:sldLayoutId id="2147483763" r:id="rId3"/>
    <p:sldLayoutId id="2147483765" r:id="rId4"/>
    <p:sldLayoutId id="2147483766" r:id="rId5"/>
    <p:sldLayoutId id="2147483767" r:id="rId6"/>
    <p:sldLayoutId id="2147483768" r:id="rId7"/>
    <p:sldLayoutId id="2147483769" r:id="rId8"/>
    <p:sldLayoutId id="2147483770" r:id="rId9"/>
    <p:sldLayoutId id="2147483771" r:id="rId10"/>
    <p:sldLayoutId id="2147483772" r:id="rId11"/>
    <p:sldLayoutId id="2147483773" r:id="rId12"/>
    <p:sldLayoutId id="2147483774" r:id="rId13"/>
    <p:sldLayoutId id="2147483775" r:id="rId14"/>
    <p:sldLayoutId id="2147483776" r:id="rId15"/>
    <p:sldLayoutId id="2147483777" r:id="rId16"/>
    <p:sldLayoutId id="2147483781" r:id="rId17"/>
  </p:sldLayoutIdLst>
  <p:transition spd="slow">
    <p:random/>
  </p:transition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Patrick Hand SC"/>
              <a:buNone/>
              <a:defRPr sz="3500" b="1">
                <a:solidFill>
                  <a:schemeClr val="dk1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Patrick Hand SC"/>
              <a:buNone/>
              <a:defRPr sz="3500" b="1">
                <a:solidFill>
                  <a:schemeClr val="dk1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Patrick Hand SC"/>
              <a:buNone/>
              <a:defRPr sz="3500" b="1">
                <a:solidFill>
                  <a:schemeClr val="dk1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Patrick Hand SC"/>
              <a:buNone/>
              <a:defRPr sz="3500" b="1">
                <a:solidFill>
                  <a:schemeClr val="dk1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Patrick Hand SC"/>
              <a:buNone/>
              <a:defRPr sz="3500" b="1">
                <a:solidFill>
                  <a:schemeClr val="dk1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Patrick Hand SC"/>
              <a:buNone/>
              <a:defRPr sz="3500" b="1">
                <a:solidFill>
                  <a:schemeClr val="dk1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Patrick Hand SC"/>
              <a:buNone/>
              <a:defRPr sz="3500" b="1">
                <a:solidFill>
                  <a:schemeClr val="dk1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Patrick Hand SC"/>
              <a:buNone/>
              <a:defRPr sz="3500" b="1">
                <a:solidFill>
                  <a:schemeClr val="dk1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Patrick Hand SC"/>
              <a:buNone/>
              <a:defRPr sz="3500" b="1">
                <a:solidFill>
                  <a:schemeClr val="dk1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720000" y="1152475"/>
            <a:ext cx="77040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atrick Hand"/>
              <a:buChar char="●"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1pPr>
            <a:lvl2pPr marL="914400" lvl="1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atrick Hand"/>
              <a:buChar char="○"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2pPr>
            <a:lvl3pPr marL="1371600" lvl="2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atrick Hand"/>
              <a:buChar char="■"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3pPr>
            <a:lvl4pPr marL="1828800" lvl="3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atrick Hand"/>
              <a:buChar char="●"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4pPr>
            <a:lvl5pPr marL="2286000" lvl="4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atrick Hand"/>
              <a:buChar char="○"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5pPr>
            <a:lvl6pPr marL="2743200" lvl="5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atrick Hand"/>
              <a:buChar char="■"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6pPr>
            <a:lvl7pPr marL="3200400" lvl="6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atrick Hand"/>
              <a:buChar char="●"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7pPr>
            <a:lvl8pPr marL="3657600" lvl="7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atrick Hand"/>
              <a:buChar char="○"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8pPr>
            <a:lvl9pPr marL="4114800" lvl="8" indent="-31750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Patrick Hand"/>
              <a:buChar char="■"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9pPr>
          </a:lstStyle>
          <a:p>
            <a:endParaRPr/>
          </a:p>
        </p:txBody>
      </p:sp>
      <p:sp>
        <p:nvSpPr>
          <p:cNvPr id="8" name="Google Shape;8;p1"/>
          <p:cNvSpPr/>
          <p:nvPr/>
        </p:nvSpPr>
        <p:spPr>
          <a:xfrm rot="-10664892">
            <a:off x="-192084" y="-164252"/>
            <a:ext cx="9555239" cy="5361657"/>
          </a:xfrm>
          <a:custGeom>
            <a:avLst/>
            <a:gdLst/>
            <a:ahLst/>
            <a:cxnLst/>
            <a:rect l="l" t="t" r="r" b="b"/>
            <a:pathLst>
              <a:path w="44882" h="36450" extrusionOk="0">
                <a:moveTo>
                  <a:pt x="42957" y="712"/>
                </a:moveTo>
                <a:cubicBezTo>
                  <a:pt x="42999" y="816"/>
                  <a:pt x="43041" y="858"/>
                  <a:pt x="43062" y="942"/>
                </a:cubicBezTo>
                <a:cubicBezTo>
                  <a:pt x="43271" y="2323"/>
                  <a:pt x="43522" y="3704"/>
                  <a:pt x="43689" y="5106"/>
                </a:cubicBezTo>
                <a:cubicBezTo>
                  <a:pt x="43794" y="6047"/>
                  <a:pt x="43752" y="6989"/>
                  <a:pt x="43794" y="7951"/>
                </a:cubicBezTo>
                <a:cubicBezTo>
                  <a:pt x="43815" y="8265"/>
                  <a:pt x="43815" y="8600"/>
                  <a:pt x="43919" y="8914"/>
                </a:cubicBezTo>
                <a:cubicBezTo>
                  <a:pt x="44170" y="9646"/>
                  <a:pt x="44233" y="10378"/>
                  <a:pt x="44212" y="11132"/>
                </a:cubicBezTo>
                <a:cubicBezTo>
                  <a:pt x="44170" y="12052"/>
                  <a:pt x="44233" y="12973"/>
                  <a:pt x="44526" y="13852"/>
                </a:cubicBezTo>
                <a:cubicBezTo>
                  <a:pt x="44589" y="14124"/>
                  <a:pt x="44631" y="14438"/>
                  <a:pt x="44631" y="14730"/>
                </a:cubicBezTo>
                <a:lnTo>
                  <a:pt x="44777" y="24837"/>
                </a:lnTo>
                <a:cubicBezTo>
                  <a:pt x="44798" y="27285"/>
                  <a:pt x="44861" y="29691"/>
                  <a:pt x="44882" y="32118"/>
                </a:cubicBezTo>
                <a:cubicBezTo>
                  <a:pt x="44882" y="32432"/>
                  <a:pt x="44840" y="32767"/>
                  <a:pt x="44798" y="33080"/>
                </a:cubicBezTo>
                <a:cubicBezTo>
                  <a:pt x="44756" y="33624"/>
                  <a:pt x="44694" y="34189"/>
                  <a:pt x="44652" y="34859"/>
                </a:cubicBezTo>
                <a:cubicBezTo>
                  <a:pt x="44694" y="34775"/>
                  <a:pt x="44652" y="34838"/>
                  <a:pt x="44631" y="34880"/>
                </a:cubicBezTo>
                <a:cubicBezTo>
                  <a:pt x="44380" y="35382"/>
                  <a:pt x="43940" y="35508"/>
                  <a:pt x="43501" y="35340"/>
                </a:cubicBezTo>
                <a:cubicBezTo>
                  <a:pt x="43020" y="35152"/>
                  <a:pt x="42559" y="35131"/>
                  <a:pt x="42078" y="35173"/>
                </a:cubicBezTo>
                <a:cubicBezTo>
                  <a:pt x="40760" y="35257"/>
                  <a:pt x="39463" y="35047"/>
                  <a:pt x="38207" y="34733"/>
                </a:cubicBezTo>
                <a:cubicBezTo>
                  <a:pt x="37161" y="34817"/>
                  <a:pt x="36157" y="34461"/>
                  <a:pt x="35111" y="34461"/>
                </a:cubicBezTo>
                <a:cubicBezTo>
                  <a:pt x="34190" y="34461"/>
                  <a:pt x="33248" y="34524"/>
                  <a:pt x="32328" y="34420"/>
                </a:cubicBezTo>
                <a:cubicBezTo>
                  <a:pt x="31700" y="34336"/>
                  <a:pt x="31072" y="34294"/>
                  <a:pt x="30424" y="34294"/>
                </a:cubicBezTo>
                <a:cubicBezTo>
                  <a:pt x="29398" y="34315"/>
                  <a:pt x="28373" y="34357"/>
                  <a:pt x="27369" y="34608"/>
                </a:cubicBezTo>
                <a:cubicBezTo>
                  <a:pt x="26888" y="34713"/>
                  <a:pt x="26385" y="34671"/>
                  <a:pt x="25925" y="34713"/>
                </a:cubicBezTo>
                <a:cubicBezTo>
                  <a:pt x="25109" y="34733"/>
                  <a:pt x="24335" y="34733"/>
                  <a:pt x="23519" y="34754"/>
                </a:cubicBezTo>
                <a:cubicBezTo>
                  <a:pt x="23289" y="34754"/>
                  <a:pt x="23079" y="34754"/>
                  <a:pt x="22828" y="34775"/>
                </a:cubicBezTo>
                <a:cubicBezTo>
                  <a:pt x="21615" y="34964"/>
                  <a:pt x="20359" y="35152"/>
                  <a:pt x="19125" y="35340"/>
                </a:cubicBezTo>
                <a:cubicBezTo>
                  <a:pt x="18790" y="35382"/>
                  <a:pt x="18414" y="35445"/>
                  <a:pt x="18079" y="35466"/>
                </a:cubicBezTo>
                <a:cubicBezTo>
                  <a:pt x="17765" y="35508"/>
                  <a:pt x="17430" y="35508"/>
                  <a:pt x="17137" y="35591"/>
                </a:cubicBezTo>
                <a:cubicBezTo>
                  <a:pt x="16237" y="35863"/>
                  <a:pt x="15359" y="35821"/>
                  <a:pt x="14459" y="35863"/>
                </a:cubicBezTo>
                <a:cubicBezTo>
                  <a:pt x="13141" y="35884"/>
                  <a:pt x="11781" y="35905"/>
                  <a:pt x="10442" y="35968"/>
                </a:cubicBezTo>
                <a:cubicBezTo>
                  <a:pt x="10253" y="35968"/>
                  <a:pt x="10044" y="35968"/>
                  <a:pt x="9856" y="36031"/>
                </a:cubicBezTo>
                <a:cubicBezTo>
                  <a:pt x="9270" y="36324"/>
                  <a:pt x="8600" y="36303"/>
                  <a:pt x="7973" y="36324"/>
                </a:cubicBezTo>
                <a:cubicBezTo>
                  <a:pt x="6278" y="36345"/>
                  <a:pt x="4583" y="36407"/>
                  <a:pt x="2888" y="36449"/>
                </a:cubicBezTo>
                <a:lnTo>
                  <a:pt x="2784" y="36449"/>
                </a:lnTo>
                <a:cubicBezTo>
                  <a:pt x="2072" y="36449"/>
                  <a:pt x="1884" y="36324"/>
                  <a:pt x="1863" y="35654"/>
                </a:cubicBezTo>
                <a:cubicBezTo>
                  <a:pt x="1800" y="34713"/>
                  <a:pt x="1800" y="33729"/>
                  <a:pt x="1800" y="32788"/>
                </a:cubicBezTo>
                <a:cubicBezTo>
                  <a:pt x="1800" y="31930"/>
                  <a:pt x="1800" y="31093"/>
                  <a:pt x="1570" y="30256"/>
                </a:cubicBezTo>
                <a:cubicBezTo>
                  <a:pt x="1486" y="29942"/>
                  <a:pt x="1486" y="29607"/>
                  <a:pt x="1486" y="29293"/>
                </a:cubicBezTo>
                <a:cubicBezTo>
                  <a:pt x="1465" y="28645"/>
                  <a:pt x="1465" y="27975"/>
                  <a:pt x="1256" y="27347"/>
                </a:cubicBezTo>
                <a:cubicBezTo>
                  <a:pt x="1152" y="27034"/>
                  <a:pt x="1152" y="26657"/>
                  <a:pt x="1152" y="26280"/>
                </a:cubicBezTo>
                <a:cubicBezTo>
                  <a:pt x="1131" y="23937"/>
                  <a:pt x="1131" y="21572"/>
                  <a:pt x="1110" y="19229"/>
                </a:cubicBezTo>
                <a:cubicBezTo>
                  <a:pt x="1110" y="18915"/>
                  <a:pt x="1089" y="18559"/>
                  <a:pt x="1005" y="18246"/>
                </a:cubicBezTo>
                <a:cubicBezTo>
                  <a:pt x="838" y="17702"/>
                  <a:pt x="817" y="17158"/>
                  <a:pt x="817" y="16614"/>
                </a:cubicBezTo>
                <a:cubicBezTo>
                  <a:pt x="817" y="15484"/>
                  <a:pt x="796" y="14375"/>
                  <a:pt x="775" y="13266"/>
                </a:cubicBezTo>
                <a:cubicBezTo>
                  <a:pt x="775" y="13015"/>
                  <a:pt x="733" y="12805"/>
                  <a:pt x="691" y="12575"/>
                </a:cubicBezTo>
                <a:cubicBezTo>
                  <a:pt x="524" y="11822"/>
                  <a:pt x="398" y="11027"/>
                  <a:pt x="461" y="10253"/>
                </a:cubicBezTo>
                <a:cubicBezTo>
                  <a:pt x="482" y="10064"/>
                  <a:pt x="461" y="9855"/>
                  <a:pt x="398" y="9667"/>
                </a:cubicBezTo>
                <a:cubicBezTo>
                  <a:pt x="1" y="8265"/>
                  <a:pt x="147" y="6821"/>
                  <a:pt x="105" y="5378"/>
                </a:cubicBezTo>
                <a:cubicBezTo>
                  <a:pt x="84" y="4373"/>
                  <a:pt x="84" y="3348"/>
                  <a:pt x="84" y="2344"/>
                </a:cubicBezTo>
                <a:cubicBezTo>
                  <a:pt x="84" y="1549"/>
                  <a:pt x="356" y="1193"/>
                  <a:pt x="1152" y="1151"/>
                </a:cubicBezTo>
                <a:cubicBezTo>
                  <a:pt x="1947" y="1088"/>
                  <a:pt x="2721" y="963"/>
                  <a:pt x="3537" y="1256"/>
                </a:cubicBezTo>
                <a:cubicBezTo>
                  <a:pt x="3934" y="1381"/>
                  <a:pt x="4437" y="1277"/>
                  <a:pt x="4876" y="1277"/>
                </a:cubicBezTo>
                <a:cubicBezTo>
                  <a:pt x="7052" y="1235"/>
                  <a:pt x="9249" y="1151"/>
                  <a:pt x="11404" y="1088"/>
                </a:cubicBezTo>
                <a:cubicBezTo>
                  <a:pt x="13580" y="1025"/>
                  <a:pt x="15777" y="963"/>
                  <a:pt x="17953" y="879"/>
                </a:cubicBezTo>
                <a:cubicBezTo>
                  <a:pt x="18204" y="879"/>
                  <a:pt x="18455" y="816"/>
                  <a:pt x="18706" y="774"/>
                </a:cubicBezTo>
                <a:cubicBezTo>
                  <a:pt x="19209" y="712"/>
                  <a:pt x="19732" y="628"/>
                  <a:pt x="20234" y="544"/>
                </a:cubicBezTo>
                <a:cubicBezTo>
                  <a:pt x="20380" y="523"/>
                  <a:pt x="20548" y="544"/>
                  <a:pt x="20694" y="502"/>
                </a:cubicBezTo>
                <a:cubicBezTo>
                  <a:pt x="22138" y="84"/>
                  <a:pt x="23623" y="189"/>
                  <a:pt x="25088" y="126"/>
                </a:cubicBezTo>
                <a:cubicBezTo>
                  <a:pt x="26406" y="84"/>
                  <a:pt x="27704" y="42"/>
                  <a:pt x="29043" y="21"/>
                </a:cubicBezTo>
                <a:cubicBezTo>
                  <a:pt x="29231" y="21"/>
                  <a:pt x="29440" y="0"/>
                  <a:pt x="29608" y="21"/>
                </a:cubicBezTo>
                <a:cubicBezTo>
                  <a:pt x="31554" y="419"/>
                  <a:pt x="33520" y="105"/>
                  <a:pt x="35445" y="126"/>
                </a:cubicBezTo>
                <a:cubicBezTo>
                  <a:pt x="35927" y="126"/>
                  <a:pt x="36408" y="105"/>
                  <a:pt x="36889" y="105"/>
                </a:cubicBezTo>
                <a:cubicBezTo>
                  <a:pt x="37015" y="105"/>
                  <a:pt x="37182" y="84"/>
                  <a:pt x="37245" y="126"/>
                </a:cubicBezTo>
                <a:cubicBezTo>
                  <a:pt x="37726" y="440"/>
                  <a:pt x="38249" y="314"/>
                  <a:pt x="38751" y="314"/>
                </a:cubicBezTo>
                <a:cubicBezTo>
                  <a:pt x="39191" y="335"/>
                  <a:pt x="39651" y="251"/>
                  <a:pt x="40049" y="523"/>
                </a:cubicBezTo>
                <a:cubicBezTo>
                  <a:pt x="40885" y="523"/>
                  <a:pt x="41701" y="565"/>
                  <a:pt x="42518" y="816"/>
                </a:cubicBezTo>
                <a:cubicBezTo>
                  <a:pt x="42664" y="837"/>
                  <a:pt x="42831" y="753"/>
                  <a:pt x="42957" y="712"/>
                </a:cubicBezTo>
                <a:close/>
                <a:moveTo>
                  <a:pt x="42476" y="1821"/>
                </a:moveTo>
                <a:cubicBezTo>
                  <a:pt x="41618" y="2009"/>
                  <a:pt x="40844" y="1402"/>
                  <a:pt x="39965" y="1590"/>
                </a:cubicBezTo>
                <a:cubicBezTo>
                  <a:pt x="39881" y="1611"/>
                  <a:pt x="39756" y="1590"/>
                  <a:pt x="39672" y="1549"/>
                </a:cubicBezTo>
                <a:cubicBezTo>
                  <a:pt x="39128" y="1256"/>
                  <a:pt x="38563" y="1360"/>
                  <a:pt x="37977" y="1339"/>
                </a:cubicBezTo>
                <a:cubicBezTo>
                  <a:pt x="37726" y="1339"/>
                  <a:pt x="37454" y="1360"/>
                  <a:pt x="37224" y="1256"/>
                </a:cubicBezTo>
                <a:cubicBezTo>
                  <a:pt x="36889" y="1088"/>
                  <a:pt x="36533" y="1088"/>
                  <a:pt x="36199" y="1088"/>
                </a:cubicBezTo>
                <a:cubicBezTo>
                  <a:pt x="35341" y="1130"/>
                  <a:pt x="34483" y="1130"/>
                  <a:pt x="33625" y="1151"/>
                </a:cubicBezTo>
                <a:cubicBezTo>
                  <a:pt x="32286" y="1193"/>
                  <a:pt x="30926" y="1297"/>
                  <a:pt x="29587" y="1005"/>
                </a:cubicBezTo>
                <a:cubicBezTo>
                  <a:pt x="29377" y="963"/>
                  <a:pt x="29147" y="984"/>
                  <a:pt x="28917" y="984"/>
                </a:cubicBezTo>
                <a:cubicBezTo>
                  <a:pt x="27473" y="1005"/>
                  <a:pt x="26030" y="1005"/>
                  <a:pt x="24586" y="1088"/>
                </a:cubicBezTo>
                <a:cubicBezTo>
                  <a:pt x="23310" y="1151"/>
                  <a:pt x="22033" y="1046"/>
                  <a:pt x="20778" y="1444"/>
                </a:cubicBezTo>
                <a:cubicBezTo>
                  <a:pt x="20569" y="1507"/>
                  <a:pt x="20338" y="1465"/>
                  <a:pt x="20087" y="1486"/>
                </a:cubicBezTo>
                <a:cubicBezTo>
                  <a:pt x="19794" y="1507"/>
                  <a:pt x="19522" y="1507"/>
                  <a:pt x="19230" y="1611"/>
                </a:cubicBezTo>
                <a:cubicBezTo>
                  <a:pt x="18434" y="1883"/>
                  <a:pt x="17660" y="1862"/>
                  <a:pt x="16844" y="1883"/>
                </a:cubicBezTo>
                <a:cubicBezTo>
                  <a:pt x="16007" y="1904"/>
                  <a:pt x="15170" y="1904"/>
                  <a:pt x="14354" y="1925"/>
                </a:cubicBezTo>
                <a:cubicBezTo>
                  <a:pt x="10881" y="2009"/>
                  <a:pt x="7387" y="2114"/>
                  <a:pt x="3893" y="2176"/>
                </a:cubicBezTo>
                <a:cubicBezTo>
                  <a:pt x="3579" y="2176"/>
                  <a:pt x="3265" y="2114"/>
                  <a:pt x="2951" y="2009"/>
                </a:cubicBezTo>
                <a:cubicBezTo>
                  <a:pt x="2302" y="1800"/>
                  <a:pt x="1654" y="1862"/>
                  <a:pt x="1005" y="1988"/>
                </a:cubicBezTo>
                <a:cubicBezTo>
                  <a:pt x="963" y="2176"/>
                  <a:pt x="942" y="2302"/>
                  <a:pt x="942" y="2427"/>
                </a:cubicBezTo>
                <a:cubicBezTo>
                  <a:pt x="963" y="4290"/>
                  <a:pt x="1026" y="6173"/>
                  <a:pt x="1047" y="8035"/>
                </a:cubicBezTo>
                <a:cubicBezTo>
                  <a:pt x="1340" y="9207"/>
                  <a:pt x="1319" y="10420"/>
                  <a:pt x="1465" y="11613"/>
                </a:cubicBezTo>
                <a:cubicBezTo>
                  <a:pt x="1570" y="12450"/>
                  <a:pt x="1737" y="13287"/>
                  <a:pt x="1696" y="14145"/>
                </a:cubicBezTo>
                <a:cubicBezTo>
                  <a:pt x="1696" y="14563"/>
                  <a:pt x="1696" y="15002"/>
                  <a:pt x="1737" y="15421"/>
                </a:cubicBezTo>
                <a:cubicBezTo>
                  <a:pt x="1779" y="16363"/>
                  <a:pt x="1675" y="17346"/>
                  <a:pt x="1988" y="18246"/>
                </a:cubicBezTo>
                <a:cubicBezTo>
                  <a:pt x="2072" y="18497"/>
                  <a:pt x="2072" y="18769"/>
                  <a:pt x="2072" y="19041"/>
                </a:cubicBezTo>
                <a:cubicBezTo>
                  <a:pt x="2093" y="21070"/>
                  <a:pt x="2114" y="23079"/>
                  <a:pt x="2177" y="25129"/>
                </a:cubicBezTo>
                <a:cubicBezTo>
                  <a:pt x="2177" y="25820"/>
                  <a:pt x="2156" y="26510"/>
                  <a:pt x="2302" y="27159"/>
                </a:cubicBezTo>
                <a:cubicBezTo>
                  <a:pt x="2470" y="27912"/>
                  <a:pt x="2532" y="28666"/>
                  <a:pt x="2532" y="29398"/>
                </a:cubicBezTo>
                <a:cubicBezTo>
                  <a:pt x="2532" y="29691"/>
                  <a:pt x="2574" y="30005"/>
                  <a:pt x="2679" y="30256"/>
                </a:cubicBezTo>
                <a:cubicBezTo>
                  <a:pt x="2825" y="30737"/>
                  <a:pt x="2888" y="31218"/>
                  <a:pt x="2888" y="31700"/>
                </a:cubicBezTo>
                <a:cubicBezTo>
                  <a:pt x="2888" y="32516"/>
                  <a:pt x="2888" y="33352"/>
                  <a:pt x="2909" y="34148"/>
                </a:cubicBezTo>
                <a:cubicBezTo>
                  <a:pt x="2909" y="34545"/>
                  <a:pt x="2888" y="34943"/>
                  <a:pt x="3035" y="35319"/>
                </a:cubicBezTo>
                <a:cubicBezTo>
                  <a:pt x="3160" y="35319"/>
                  <a:pt x="3307" y="35361"/>
                  <a:pt x="3432" y="35361"/>
                </a:cubicBezTo>
                <a:cubicBezTo>
                  <a:pt x="5001" y="35319"/>
                  <a:pt x="6571" y="35298"/>
                  <a:pt x="8140" y="35236"/>
                </a:cubicBezTo>
                <a:cubicBezTo>
                  <a:pt x="8579" y="35194"/>
                  <a:pt x="9019" y="35089"/>
                  <a:pt x="9479" y="35005"/>
                </a:cubicBezTo>
                <a:cubicBezTo>
                  <a:pt x="9730" y="34964"/>
                  <a:pt x="9960" y="34880"/>
                  <a:pt x="10232" y="34880"/>
                </a:cubicBezTo>
                <a:cubicBezTo>
                  <a:pt x="12053" y="34838"/>
                  <a:pt x="13894" y="34796"/>
                  <a:pt x="15693" y="34754"/>
                </a:cubicBezTo>
                <a:cubicBezTo>
                  <a:pt x="15924" y="34754"/>
                  <a:pt x="16175" y="34754"/>
                  <a:pt x="16342" y="34671"/>
                </a:cubicBezTo>
                <a:cubicBezTo>
                  <a:pt x="17012" y="34441"/>
                  <a:pt x="17681" y="34461"/>
                  <a:pt x="18330" y="34357"/>
                </a:cubicBezTo>
                <a:cubicBezTo>
                  <a:pt x="19355" y="34210"/>
                  <a:pt x="20380" y="34106"/>
                  <a:pt x="21364" y="33938"/>
                </a:cubicBezTo>
                <a:cubicBezTo>
                  <a:pt x="22138" y="33813"/>
                  <a:pt x="22891" y="33645"/>
                  <a:pt x="23644" y="33687"/>
                </a:cubicBezTo>
                <a:cubicBezTo>
                  <a:pt x="24084" y="33687"/>
                  <a:pt x="24544" y="33687"/>
                  <a:pt x="24984" y="33645"/>
                </a:cubicBezTo>
                <a:cubicBezTo>
                  <a:pt x="26113" y="33604"/>
                  <a:pt x="27243" y="33708"/>
                  <a:pt x="28331" y="33311"/>
                </a:cubicBezTo>
                <a:cubicBezTo>
                  <a:pt x="28499" y="33269"/>
                  <a:pt x="28645" y="33269"/>
                  <a:pt x="28813" y="33269"/>
                </a:cubicBezTo>
                <a:cubicBezTo>
                  <a:pt x="29712" y="33227"/>
                  <a:pt x="30654" y="33185"/>
                  <a:pt x="31595" y="33185"/>
                </a:cubicBezTo>
                <a:cubicBezTo>
                  <a:pt x="31909" y="33185"/>
                  <a:pt x="32223" y="33227"/>
                  <a:pt x="32537" y="33332"/>
                </a:cubicBezTo>
                <a:cubicBezTo>
                  <a:pt x="32997" y="33499"/>
                  <a:pt x="33416" y="33499"/>
                  <a:pt x="33876" y="33478"/>
                </a:cubicBezTo>
                <a:cubicBezTo>
                  <a:pt x="34587" y="33415"/>
                  <a:pt x="35299" y="33394"/>
                  <a:pt x="35989" y="33373"/>
                </a:cubicBezTo>
                <a:cubicBezTo>
                  <a:pt x="36157" y="33373"/>
                  <a:pt x="36345" y="33373"/>
                  <a:pt x="36471" y="33436"/>
                </a:cubicBezTo>
                <a:cubicBezTo>
                  <a:pt x="36889" y="33666"/>
                  <a:pt x="37328" y="33624"/>
                  <a:pt x="37768" y="33624"/>
                </a:cubicBezTo>
                <a:cubicBezTo>
                  <a:pt x="38019" y="33624"/>
                  <a:pt x="38249" y="33583"/>
                  <a:pt x="38437" y="33666"/>
                </a:cubicBezTo>
                <a:cubicBezTo>
                  <a:pt x="39086" y="33938"/>
                  <a:pt x="39818" y="33834"/>
                  <a:pt x="40488" y="34043"/>
                </a:cubicBezTo>
                <a:cubicBezTo>
                  <a:pt x="40739" y="34127"/>
                  <a:pt x="40990" y="34127"/>
                  <a:pt x="41262" y="34127"/>
                </a:cubicBezTo>
                <a:cubicBezTo>
                  <a:pt x="42099" y="34127"/>
                  <a:pt x="42957" y="34106"/>
                  <a:pt x="43794" y="34085"/>
                </a:cubicBezTo>
                <a:cubicBezTo>
                  <a:pt x="43731" y="33729"/>
                  <a:pt x="43689" y="33415"/>
                  <a:pt x="43689" y="33101"/>
                </a:cubicBezTo>
                <a:cubicBezTo>
                  <a:pt x="43668" y="32306"/>
                  <a:pt x="43689" y="31469"/>
                  <a:pt x="43689" y="30653"/>
                </a:cubicBezTo>
                <a:lnTo>
                  <a:pt x="43606" y="22891"/>
                </a:lnTo>
                <a:cubicBezTo>
                  <a:pt x="43585" y="20317"/>
                  <a:pt x="43564" y="17785"/>
                  <a:pt x="43564" y="15212"/>
                </a:cubicBezTo>
                <a:cubicBezTo>
                  <a:pt x="43564" y="14626"/>
                  <a:pt x="43501" y="14040"/>
                  <a:pt x="43375" y="13475"/>
                </a:cubicBezTo>
                <a:cubicBezTo>
                  <a:pt x="43292" y="13119"/>
                  <a:pt x="43208" y="12764"/>
                  <a:pt x="43208" y="12429"/>
                </a:cubicBezTo>
                <a:cubicBezTo>
                  <a:pt x="43187" y="11801"/>
                  <a:pt x="43250" y="11173"/>
                  <a:pt x="43208" y="10567"/>
                </a:cubicBezTo>
                <a:cubicBezTo>
                  <a:pt x="43208" y="10253"/>
                  <a:pt x="43208" y="9876"/>
                  <a:pt x="43103" y="9604"/>
                </a:cubicBezTo>
                <a:cubicBezTo>
                  <a:pt x="42894" y="8976"/>
                  <a:pt x="42831" y="8349"/>
                  <a:pt x="42873" y="7658"/>
                </a:cubicBezTo>
                <a:cubicBezTo>
                  <a:pt x="42894" y="7240"/>
                  <a:pt x="42894" y="6800"/>
                  <a:pt x="42894" y="6382"/>
                </a:cubicBezTo>
                <a:cubicBezTo>
                  <a:pt x="42894" y="5733"/>
                  <a:pt x="42894" y="5064"/>
                  <a:pt x="42852" y="4415"/>
                </a:cubicBezTo>
                <a:cubicBezTo>
                  <a:pt x="42748" y="3599"/>
                  <a:pt x="42622" y="2825"/>
                  <a:pt x="42476" y="182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685800"/>
            <a:endParaRPr sz="18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2632918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816" r:id="rId1"/>
    <p:sldLayoutId id="2147483817" r:id="rId2"/>
    <p:sldLayoutId id="2147483818" r:id="rId3"/>
    <p:sldLayoutId id="2147483819" r:id="rId4"/>
    <p:sldLayoutId id="2147483820" r:id="rId5"/>
    <p:sldLayoutId id="2147483821" r:id="rId6"/>
    <p:sldLayoutId id="2147483822" r:id="rId7"/>
    <p:sldLayoutId id="2147483823" r:id="rId8"/>
    <p:sldLayoutId id="2147483824" r:id="rId9"/>
    <p:sldLayoutId id="2147483825" r:id="rId10"/>
    <p:sldLayoutId id="2147483826" r:id="rId11"/>
    <p:sldLayoutId id="2147483827" r:id="rId12"/>
    <p:sldLayoutId id="2147483828" r:id="rId13"/>
    <p:sldLayoutId id="2147483829" r:id="rId14"/>
    <p:sldLayoutId id="2147483830" r:id="rId15"/>
    <p:sldLayoutId id="2147483831" r:id="rId16"/>
    <p:sldLayoutId id="2147483832" r:id="rId17"/>
    <p:sldLayoutId id="2147483833" r:id="rId18"/>
    <p:sldLayoutId id="2147483834" r:id="rId19"/>
    <p:sldLayoutId id="2147483835" r:id="rId20"/>
    <p:sldLayoutId id="2147483836" r:id="rId21"/>
    <p:sldLayoutId id="2147483837" r:id="rId22"/>
    <p:sldLayoutId id="2147483838" r:id="rId23"/>
    <p:sldLayoutId id="2147483839" r:id="rId24"/>
    <p:sldLayoutId id="2147483840" r:id="rId25"/>
    <p:sldLayoutId id="2147483841" r:id="rId26"/>
    <p:sldLayoutId id="2147483842" r:id="rId27"/>
    <p:sldLayoutId id="2147483843" r:id="rId28"/>
    <p:sldLayoutId id="2147483844" r:id="rId29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audio" Target="../media/media1.wav"/><Relationship Id="rId7" Type="http://schemas.openxmlformats.org/officeDocument/2006/relationships/image" Target="../media/image7.png"/><Relationship Id="rId2" Type="http://schemas.microsoft.com/office/2007/relationships/media" Target="../media/media1.wav"/><Relationship Id="rId1" Type="http://schemas.openxmlformats.org/officeDocument/2006/relationships/tags" Target="../tags/tag1.xml"/><Relationship Id="rId6" Type="http://schemas.openxmlformats.org/officeDocument/2006/relationships/image" Target="../media/image6.png"/><Relationship Id="rId5" Type="http://schemas.openxmlformats.org/officeDocument/2006/relationships/notesSlide" Target="../notesSlides/notesSlide1.xml"/><Relationship Id="rId4" Type="http://schemas.openxmlformats.org/officeDocument/2006/relationships/slideLayout" Target="../slideLayouts/slideLayout65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5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5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5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58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65.xml"/><Relationship Id="rId1" Type="http://schemas.openxmlformats.org/officeDocument/2006/relationships/tags" Target="../tags/tag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57.xml"/><Relationship Id="rId1" Type="http://schemas.openxmlformats.org/officeDocument/2006/relationships/tags" Target="../tags/tag5.xml"/><Relationship Id="rId4" Type="http://schemas.openxmlformats.org/officeDocument/2006/relationships/image" Target="../media/image13.jp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8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5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58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8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57.xml"/><Relationship Id="rId1" Type="http://schemas.openxmlformats.org/officeDocument/2006/relationships/tags" Target="../tags/tag6.xml"/><Relationship Id="rId4" Type="http://schemas.openxmlformats.org/officeDocument/2006/relationships/image" Target="../media/image13.jp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8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57.xml"/><Relationship Id="rId1" Type="http://schemas.openxmlformats.org/officeDocument/2006/relationships/tags" Target="../tags/tag7.xml"/><Relationship Id="rId4" Type="http://schemas.openxmlformats.org/officeDocument/2006/relationships/image" Target="../media/image13.jp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8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57.xml"/><Relationship Id="rId1" Type="http://schemas.openxmlformats.org/officeDocument/2006/relationships/tags" Target="../tags/tag8.xml"/><Relationship Id="rId4" Type="http://schemas.openxmlformats.org/officeDocument/2006/relationships/image" Target="../media/image13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65.xml"/><Relationship Id="rId1" Type="http://schemas.openxmlformats.org/officeDocument/2006/relationships/tags" Target="../tags/tag2.xml"/><Relationship Id="rId5" Type="http://schemas.openxmlformats.org/officeDocument/2006/relationships/image" Target="../media/image10.gif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5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5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5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57.xml"/><Relationship Id="rId1" Type="http://schemas.openxmlformats.org/officeDocument/2006/relationships/tags" Target="../tags/tag3.xml"/><Relationship Id="rId4" Type="http://schemas.openxmlformats.org/officeDocument/2006/relationships/image" Target="../media/image13.jp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5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图片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96516" y="1518048"/>
            <a:ext cx="10265570" cy="51315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椭圆 3"/>
          <p:cNvSpPr/>
          <p:nvPr/>
        </p:nvSpPr>
        <p:spPr>
          <a:xfrm>
            <a:off x="3843338" y="3043238"/>
            <a:ext cx="352425" cy="351235"/>
          </a:xfrm>
          <a:prstGeom prst="ellipse">
            <a:avLst/>
          </a:prstGeom>
          <a:solidFill>
            <a:srgbClr val="70D9D9"/>
          </a:solidFill>
          <a:ln w="28575">
            <a:solidFill>
              <a:srgbClr val="2E374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sz="1350">
              <a:latin typeface="inpin heiti" charset="-122"/>
              <a:ea typeface="inpin heiti" charset="-122"/>
            </a:endParaRPr>
          </a:p>
        </p:txBody>
      </p:sp>
      <p:sp>
        <p:nvSpPr>
          <p:cNvPr id="5" name="椭圆 4"/>
          <p:cNvSpPr/>
          <p:nvPr/>
        </p:nvSpPr>
        <p:spPr>
          <a:xfrm>
            <a:off x="4395788" y="3043238"/>
            <a:ext cx="352425" cy="351235"/>
          </a:xfrm>
          <a:prstGeom prst="ellipse">
            <a:avLst/>
          </a:prstGeom>
          <a:solidFill>
            <a:srgbClr val="FABC23"/>
          </a:solidFill>
          <a:ln w="28575">
            <a:solidFill>
              <a:srgbClr val="2E374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sz="1350">
              <a:latin typeface="inpin heiti" charset="-122"/>
              <a:ea typeface="inpin heiti" charset="-122"/>
            </a:endParaRPr>
          </a:p>
        </p:txBody>
      </p:sp>
      <p:sp>
        <p:nvSpPr>
          <p:cNvPr id="6" name="椭圆 5"/>
          <p:cNvSpPr/>
          <p:nvPr/>
        </p:nvSpPr>
        <p:spPr>
          <a:xfrm>
            <a:off x="4948238" y="3043238"/>
            <a:ext cx="352425" cy="351235"/>
          </a:xfrm>
          <a:prstGeom prst="ellipse">
            <a:avLst/>
          </a:prstGeom>
          <a:solidFill>
            <a:srgbClr val="FB705A"/>
          </a:solidFill>
          <a:ln w="28575">
            <a:solidFill>
              <a:srgbClr val="2E374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sz="1350">
              <a:latin typeface="inpin heiti" charset="-122"/>
              <a:ea typeface="inpin heiti" charset="-122"/>
            </a:endParaRPr>
          </a:p>
        </p:txBody>
      </p:sp>
      <p:sp>
        <p:nvSpPr>
          <p:cNvPr id="15" name="椭圆 10"/>
          <p:cNvSpPr/>
          <p:nvPr/>
        </p:nvSpPr>
        <p:spPr>
          <a:xfrm>
            <a:off x="3926682" y="3126582"/>
            <a:ext cx="184547" cy="184547"/>
          </a:xfrm>
          <a:custGeom>
            <a:avLst/>
            <a:gdLst>
              <a:gd name="T0" fmla="*/ 12689 w 13001"/>
              <a:gd name="T1" fmla="*/ 11121 h 13001"/>
              <a:gd name="T2" fmla="*/ 10057 w 13001"/>
              <a:gd name="T3" fmla="*/ 8489 h 13001"/>
              <a:gd name="T4" fmla="*/ 10527 w 13001"/>
              <a:gd name="T5" fmla="*/ 7612 h 13001"/>
              <a:gd name="T6" fmla="*/ 10957 w 13001"/>
              <a:gd name="T7" fmla="*/ 5479 h 13001"/>
              <a:gd name="T8" fmla="*/ 10527 w 13001"/>
              <a:gd name="T9" fmla="*/ 3345 h 13001"/>
              <a:gd name="T10" fmla="*/ 9353 w 13001"/>
              <a:gd name="T11" fmla="*/ 1604 h 13001"/>
              <a:gd name="T12" fmla="*/ 7612 w 13001"/>
              <a:gd name="T13" fmla="*/ 431 h 13001"/>
              <a:gd name="T14" fmla="*/ 5479 w 13001"/>
              <a:gd name="T15" fmla="*/ 0 h 13001"/>
              <a:gd name="T16" fmla="*/ 3345 w 13001"/>
              <a:gd name="T17" fmla="*/ 431 h 13001"/>
              <a:gd name="T18" fmla="*/ 1604 w 13001"/>
              <a:gd name="T19" fmla="*/ 1604 h 13001"/>
              <a:gd name="T20" fmla="*/ 431 w 13001"/>
              <a:gd name="T21" fmla="*/ 3345 h 13001"/>
              <a:gd name="T22" fmla="*/ 0 w 13001"/>
              <a:gd name="T23" fmla="*/ 5479 h 13001"/>
              <a:gd name="T24" fmla="*/ 431 w 13001"/>
              <a:gd name="T25" fmla="*/ 7612 h 13001"/>
              <a:gd name="T26" fmla="*/ 1604 w 13001"/>
              <a:gd name="T27" fmla="*/ 9353 h 13001"/>
              <a:gd name="T28" fmla="*/ 3345 w 13001"/>
              <a:gd name="T29" fmla="*/ 10527 h 13001"/>
              <a:gd name="T30" fmla="*/ 5479 w 13001"/>
              <a:gd name="T31" fmla="*/ 10957 h 13001"/>
              <a:gd name="T32" fmla="*/ 7612 w 13001"/>
              <a:gd name="T33" fmla="*/ 10527 h 13001"/>
              <a:gd name="T34" fmla="*/ 8489 w 13001"/>
              <a:gd name="T35" fmla="*/ 10057 h 13001"/>
              <a:gd name="T36" fmla="*/ 11121 w 13001"/>
              <a:gd name="T37" fmla="*/ 12689 h 13001"/>
              <a:gd name="T38" fmla="*/ 12253 w 13001"/>
              <a:gd name="T39" fmla="*/ 12689 h 13001"/>
              <a:gd name="T40" fmla="*/ 12689 w 13001"/>
              <a:gd name="T41" fmla="*/ 12253 h 13001"/>
              <a:gd name="T42" fmla="*/ 12689 w 13001"/>
              <a:gd name="T43" fmla="*/ 11121 h 13001"/>
              <a:gd name="T44" fmla="*/ 2976 w 13001"/>
              <a:gd name="T45" fmla="*/ 6479 h 13001"/>
              <a:gd name="T46" fmla="*/ 1976 w 13001"/>
              <a:gd name="T47" fmla="*/ 5479 h 13001"/>
              <a:gd name="T48" fmla="*/ 2976 w 13001"/>
              <a:gd name="T49" fmla="*/ 4479 h 13001"/>
              <a:gd name="T50" fmla="*/ 4479 w 13001"/>
              <a:gd name="T51" fmla="*/ 4479 h 13001"/>
              <a:gd name="T52" fmla="*/ 4479 w 13001"/>
              <a:gd name="T53" fmla="*/ 2976 h 13001"/>
              <a:gd name="T54" fmla="*/ 5479 w 13001"/>
              <a:gd name="T55" fmla="*/ 1976 h 13001"/>
              <a:gd name="T56" fmla="*/ 6479 w 13001"/>
              <a:gd name="T57" fmla="*/ 2976 h 13001"/>
              <a:gd name="T58" fmla="*/ 6479 w 13001"/>
              <a:gd name="T59" fmla="*/ 4479 h 13001"/>
              <a:gd name="T60" fmla="*/ 7981 w 13001"/>
              <a:gd name="T61" fmla="*/ 4479 h 13001"/>
              <a:gd name="T62" fmla="*/ 8981 w 13001"/>
              <a:gd name="T63" fmla="*/ 5479 h 13001"/>
              <a:gd name="T64" fmla="*/ 7981 w 13001"/>
              <a:gd name="T65" fmla="*/ 6479 h 13001"/>
              <a:gd name="T66" fmla="*/ 6479 w 13001"/>
              <a:gd name="T67" fmla="*/ 6479 h 13001"/>
              <a:gd name="T68" fmla="*/ 6479 w 13001"/>
              <a:gd name="T69" fmla="*/ 7981 h 13001"/>
              <a:gd name="T70" fmla="*/ 5479 w 13001"/>
              <a:gd name="T71" fmla="*/ 8981 h 13001"/>
              <a:gd name="T72" fmla="*/ 4479 w 13001"/>
              <a:gd name="T73" fmla="*/ 7981 h 13001"/>
              <a:gd name="T74" fmla="*/ 4479 w 13001"/>
              <a:gd name="T75" fmla="*/ 6479 h 13001"/>
              <a:gd name="T76" fmla="*/ 2976 w 13001"/>
              <a:gd name="T77" fmla="*/ 6479 h 130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</a:cxnLst>
            <a:rect l="0" t="0" r="r" b="b"/>
            <a:pathLst>
              <a:path w="13001" h="13001">
                <a:moveTo>
                  <a:pt x="12689" y="11121"/>
                </a:moveTo>
                <a:lnTo>
                  <a:pt x="10057" y="8489"/>
                </a:lnTo>
                <a:cubicBezTo>
                  <a:pt x="10240" y="8213"/>
                  <a:pt x="10396" y="7920"/>
                  <a:pt x="10527" y="7612"/>
                </a:cubicBezTo>
                <a:cubicBezTo>
                  <a:pt x="10812" y="6936"/>
                  <a:pt x="10957" y="6219"/>
                  <a:pt x="10957" y="5479"/>
                </a:cubicBezTo>
                <a:cubicBezTo>
                  <a:pt x="10957" y="4739"/>
                  <a:pt x="10812" y="4021"/>
                  <a:pt x="10527" y="3345"/>
                </a:cubicBezTo>
                <a:cubicBezTo>
                  <a:pt x="10251" y="2693"/>
                  <a:pt x="9856" y="2107"/>
                  <a:pt x="9353" y="1604"/>
                </a:cubicBezTo>
                <a:cubicBezTo>
                  <a:pt x="8851" y="1101"/>
                  <a:pt x="8264" y="707"/>
                  <a:pt x="7612" y="431"/>
                </a:cubicBezTo>
                <a:cubicBezTo>
                  <a:pt x="6936" y="145"/>
                  <a:pt x="6219" y="0"/>
                  <a:pt x="5479" y="0"/>
                </a:cubicBezTo>
                <a:cubicBezTo>
                  <a:pt x="4739" y="0"/>
                  <a:pt x="4021" y="144"/>
                  <a:pt x="3345" y="431"/>
                </a:cubicBezTo>
                <a:cubicBezTo>
                  <a:pt x="2693" y="707"/>
                  <a:pt x="2107" y="1101"/>
                  <a:pt x="1604" y="1604"/>
                </a:cubicBezTo>
                <a:cubicBezTo>
                  <a:pt x="1101" y="2107"/>
                  <a:pt x="707" y="2693"/>
                  <a:pt x="431" y="3345"/>
                </a:cubicBezTo>
                <a:cubicBezTo>
                  <a:pt x="145" y="4021"/>
                  <a:pt x="0" y="4739"/>
                  <a:pt x="0" y="5479"/>
                </a:cubicBezTo>
                <a:cubicBezTo>
                  <a:pt x="0" y="6219"/>
                  <a:pt x="145" y="6936"/>
                  <a:pt x="431" y="7612"/>
                </a:cubicBezTo>
                <a:cubicBezTo>
                  <a:pt x="707" y="8264"/>
                  <a:pt x="1101" y="8851"/>
                  <a:pt x="1604" y="9353"/>
                </a:cubicBezTo>
                <a:cubicBezTo>
                  <a:pt x="2107" y="9856"/>
                  <a:pt x="2693" y="10251"/>
                  <a:pt x="3345" y="10527"/>
                </a:cubicBezTo>
                <a:cubicBezTo>
                  <a:pt x="4021" y="10812"/>
                  <a:pt x="4739" y="10957"/>
                  <a:pt x="5479" y="10957"/>
                </a:cubicBezTo>
                <a:cubicBezTo>
                  <a:pt x="6219" y="10957"/>
                  <a:pt x="6936" y="10812"/>
                  <a:pt x="7612" y="10527"/>
                </a:cubicBezTo>
                <a:cubicBezTo>
                  <a:pt x="7920" y="10396"/>
                  <a:pt x="8213" y="10239"/>
                  <a:pt x="8489" y="10057"/>
                </a:cubicBezTo>
                <a:lnTo>
                  <a:pt x="11121" y="12689"/>
                </a:lnTo>
                <a:cubicBezTo>
                  <a:pt x="11433" y="13001"/>
                  <a:pt x="11940" y="13001"/>
                  <a:pt x="12253" y="12689"/>
                </a:cubicBezTo>
                <a:lnTo>
                  <a:pt x="12689" y="12253"/>
                </a:lnTo>
                <a:cubicBezTo>
                  <a:pt x="13001" y="11940"/>
                  <a:pt x="13001" y="11433"/>
                  <a:pt x="12689" y="11121"/>
                </a:cubicBezTo>
                <a:close/>
                <a:moveTo>
                  <a:pt x="2976" y="6479"/>
                </a:moveTo>
                <a:cubicBezTo>
                  <a:pt x="2424" y="6479"/>
                  <a:pt x="1976" y="6031"/>
                  <a:pt x="1976" y="5479"/>
                </a:cubicBezTo>
                <a:cubicBezTo>
                  <a:pt x="1976" y="4927"/>
                  <a:pt x="2424" y="4479"/>
                  <a:pt x="2976" y="4479"/>
                </a:cubicBezTo>
                <a:lnTo>
                  <a:pt x="4479" y="4479"/>
                </a:lnTo>
                <a:lnTo>
                  <a:pt x="4479" y="2976"/>
                </a:lnTo>
                <a:cubicBezTo>
                  <a:pt x="4479" y="2424"/>
                  <a:pt x="4927" y="1976"/>
                  <a:pt x="5479" y="1976"/>
                </a:cubicBezTo>
                <a:cubicBezTo>
                  <a:pt x="6031" y="1976"/>
                  <a:pt x="6479" y="2424"/>
                  <a:pt x="6479" y="2976"/>
                </a:cubicBezTo>
                <a:lnTo>
                  <a:pt x="6479" y="4479"/>
                </a:lnTo>
                <a:lnTo>
                  <a:pt x="7981" y="4479"/>
                </a:lnTo>
                <a:cubicBezTo>
                  <a:pt x="8533" y="4479"/>
                  <a:pt x="8981" y="4927"/>
                  <a:pt x="8981" y="5479"/>
                </a:cubicBezTo>
                <a:cubicBezTo>
                  <a:pt x="8981" y="6031"/>
                  <a:pt x="8533" y="6479"/>
                  <a:pt x="7981" y="6479"/>
                </a:cubicBezTo>
                <a:lnTo>
                  <a:pt x="6479" y="6479"/>
                </a:lnTo>
                <a:lnTo>
                  <a:pt x="6479" y="7981"/>
                </a:lnTo>
                <a:cubicBezTo>
                  <a:pt x="6479" y="8533"/>
                  <a:pt x="6031" y="8981"/>
                  <a:pt x="5479" y="8981"/>
                </a:cubicBezTo>
                <a:cubicBezTo>
                  <a:pt x="4927" y="8981"/>
                  <a:pt x="4479" y="8533"/>
                  <a:pt x="4479" y="7981"/>
                </a:cubicBezTo>
                <a:lnTo>
                  <a:pt x="4479" y="6479"/>
                </a:lnTo>
                <a:lnTo>
                  <a:pt x="2976" y="6479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zh-CN" altLang="en-US" sz="1350">
              <a:latin typeface="inpin heiti" charset="-122"/>
              <a:ea typeface="inpin heiti" charset="-122"/>
            </a:endParaRPr>
          </a:p>
        </p:txBody>
      </p:sp>
      <p:sp>
        <p:nvSpPr>
          <p:cNvPr id="16" name="椭圆 11"/>
          <p:cNvSpPr/>
          <p:nvPr/>
        </p:nvSpPr>
        <p:spPr>
          <a:xfrm>
            <a:off x="4480323" y="3151585"/>
            <a:ext cx="183356" cy="134540"/>
          </a:xfrm>
          <a:custGeom>
            <a:avLst/>
            <a:gdLst>
              <a:gd name="connsiteX0" fmla="*/ 202379 w 606724"/>
              <a:gd name="connsiteY0" fmla="*/ 264752 h 441476"/>
              <a:gd name="connsiteX1" fmla="*/ 277521 w 606724"/>
              <a:gd name="connsiteY1" fmla="*/ 264752 h 441476"/>
              <a:gd name="connsiteX2" fmla="*/ 366033 w 606724"/>
              <a:gd name="connsiteY2" fmla="*/ 349892 h 441476"/>
              <a:gd name="connsiteX3" fmla="*/ 328692 w 606724"/>
              <a:gd name="connsiteY3" fmla="*/ 349892 h 441476"/>
              <a:gd name="connsiteX4" fmla="*/ 311635 w 606724"/>
              <a:gd name="connsiteY4" fmla="*/ 340228 h 441476"/>
              <a:gd name="connsiteX5" fmla="*/ 277521 w 606724"/>
              <a:gd name="connsiteY5" fmla="*/ 316757 h 441476"/>
              <a:gd name="connsiteX6" fmla="*/ 202379 w 606724"/>
              <a:gd name="connsiteY6" fmla="*/ 316757 h 441476"/>
              <a:gd name="connsiteX7" fmla="*/ 165960 w 606724"/>
              <a:gd name="connsiteY7" fmla="*/ 353114 h 441476"/>
              <a:gd name="connsiteX8" fmla="*/ 202379 w 606724"/>
              <a:gd name="connsiteY8" fmla="*/ 389471 h 441476"/>
              <a:gd name="connsiteX9" fmla="*/ 242485 w 606724"/>
              <a:gd name="connsiteY9" fmla="*/ 389471 h 441476"/>
              <a:gd name="connsiteX10" fmla="*/ 314401 w 606724"/>
              <a:gd name="connsiteY10" fmla="*/ 433652 h 441476"/>
              <a:gd name="connsiteX11" fmla="*/ 277521 w 606724"/>
              <a:gd name="connsiteY11" fmla="*/ 441476 h 441476"/>
              <a:gd name="connsiteX12" fmla="*/ 202379 w 606724"/>
              <a:gd name="connsiteY12" fmla="*/ 441476 h 441476"/>
              <a:gd name="connsiteX13" fmla="*/ 113867 w 606724"/>
              <a:gd name="connsiteY13" fmla="*/ 353114 h 441476"/>
              <a:gd name="connsiteX14" fmla="*/ 202379 w 606724"/>
              <a:gd name="connsiteY14" fmla="*/ 264752 h 441476"/>
              <a:gd name="connsiteX15" fmla="*/ 328704 w 606724"/>
              <a:gd name="connsiteY15" fmla="*/ 241209 h 441476"/>
              <a:gd name="connsiteX16" fmla="*/ 403863 w 606724"/>
              <a:gd name="connsiteY16" fmla="*/ 241209 h 441476"/>
              <a:gd name="connsiteX17" fmla="*/ 492856 w 606724"/>
              <a:gd name="connsiteY17" fmla="*/ 329637 h 441476"/>
              <a:gd name="connsiteX18" fmla="*/ 403863 w 606724"/>
              <a:gd name="connsiteY18" fmla="*/ 418525 h 441476"/>
              <a:gd name="connsiteX19" fmla="*/ 328704 w 606724"/>
              <a:gd name="connsiteY19" fmla="*/ 418525 h 441476"/>
              <a:gd name="connsiteX20" fmla="*/ 320404 w 606724"/>
              <a:gd name="connsiteY20" fmla="*/ 418064 h 441476"/>
              <a:gd name="connsiteX21" fmla="*/ 316715 w 606724"/>
              <a:gd name="connsiteY21" fmla="*/ 417604 h 441476"/>
              <a:gd name="connsiteX22" fmla="*/ 240172 w 606724"/>
              <a:gd name="connsiteY22" fmla="*/ 332861 h 441476"/>
              <a:gd name="connsiteX23" fmla="*/ 277521 w 606724"/>
              <a:gd name="connsiteY23" fmla="*/ 332861 h 441476"/>
              <a:gd name="connsiteX24" fmla="*/ 294582 w 606724"/>
              <a:gd name="connsiteY24" fmla="*/ 342532 h 441476"/>
              <a:gd name="connsiteX25" fmla="*/ 328704 w 606724"/>
              <a:gd name="connsiteY25" fmla="*/ 366021 h 441476"/>
              <a:gd name="connsiteX26" fmla="*/ 383114 w 606724"/>
              <a:gd name="connsiteY26" fmla="*/ 366021 h 441476"/>
              <a:gd name="connsiteX27" fmla="*/ 403863 w 606724"/>
              <a:gd name="connsiteY27" fmla="*/ 366021 h 441476"/>
              <a:gd name="connsiteX28" fmla="*/ 440290 w 606724"/>
              <a:gd name="connsiteY28" fmla="*/ 329637 h 441476"/>
              <a:gd name="connsiteX29" fmla="*/ 403863 w 606724"/>
              <a:gd name="connsiteY29" fmla="*/ 293252 h 441476"/>
              <a:gd name="connsiteX30" fmla="*/ 364208 w 606724"/>
              <a:gd name="connsiteY30" fmla="*/ 293252 h 441476"/>
              <a:gd name="connsiteX31" fmla="*/ 291815 w 606724"/>
              <a:gd name="connsiteY31" fmla="*/ 249499 h 441476"/>
              <a:gd name="connsiteX32" fmla="*/ 328704 w 606724"/>
              <a:gd name="connsiteY32" fmla="*/ 241209 h 441476"/>
              <a:gd name="connsiteX33" fmla="*/ 260025 w 606724"/>
              <a:gd name="connsiteY33" fmla="*/ 0 h 441476"/>
              <a:gd name="connsiteX34" fmla="*/ 349466 w 606724"/>
              <a:gd name="connsiteY34" fmla="*/ 29925 h 441476"/>
              <a:gd name="connsiteX35" fmla="*/ 360069 w 606724"/>
              <a:gd name="connsiteY35" fmla="*/ 33148 h 441476"/>
              <a:gd name="connsiteX36" fmla="*/ 367446 w 606724"/>
              <a:gd name="connsiteY36" fmla="*/ 32687 h 441476"/>
              <a:gd name="connsiteX37" fmla="*/ 473945 w 606724"/>
              <a:gd name="connsiteY37" fmla="*/ 86553 h 441476"/>
              <a:gd name="connsiteX38" fmla="*/ 485471 w 606724"/>
              <a:gd name="connsiteY38" fmla="*/ 92998 h 441476"/>
              <a:gd name="connsiteX39" fmla="*/ 606724 w 606724"/>
              <a:gd name="connsiteY39" fmla="*/ 224669 h 441476"/>
              <a:gd name="connsiteX40" fmla="*/ 516822 w 606724"/>
              <a:gd name="connsiteY40" fmla="*/ 349894 h 441476"/>
              <a:gd name="connsiteX41" fmla="*/ 518666 w 606724"/>
              <a:gd name="connsiteY41" fmla="*/ 329637 h 441476"/>
              <a:gd name="connsiteX42" fmla="*/ 513134 w 606724"/>
              <a:gd name="connsiteY42" fmla="*/ 294648 h 441476"/>
              <a:gd name="connsiteX43" fmla="*/ 554166 w 606724"/>
              <a:gd name="connsiteY43" fmla="*/ 224669 h 441476"/>
              <a:gd name="connsiteX44" fmla="*/ 473945 w 606724"/>
              <a:gd name="connsiteY44" fmla="*/ 144561 h 441476"/>
              <a:gd name="connsiteX45" fmla="*/ 466108 w 606724"/>
              <a:gd name="connsiteY45" fmla="*/ 145022 h 441476"/>
              <a:gd name="connsiteX46" fmla="*/ 439829 w 606724"/>
              <a:gd name="connsiteY46" fmla="*/ 130289 h 441476"/>
              <a:gd name="connsiteX47" fmla="*/ 367446 w 606724"/>
              <a:gd name="connsiteY47" fmla="*/ 84711 h 441476"/>
              <a:gd name="connsiteX48" fmla="*/ 351310 w 606724"/>
              <a:gd name="connsiteY48" fmla="*/ 86553 h 441476"/>
              <a:gd name="connsiteX49" fmla="*/ 327797 w 606724"/>
              <a:gd name="connsiteY49" fmla="*/ 79647 h 441476"/>
              <a:gd name="connsiteX50" fmla="*/ 260025 w 606724"/>
              <a:gd name="connsiteY50" fmla="*/ 52024 h 441476"/>
              <a:gd name="connsiteX51" fmla="*/ 166434 w 606724"/>
              <a:gd name="connsiteY51" fmla="*/ 125225 h 441476"/>
              <a:gd name="connsiteX52" fmla="*/ 139233 w 606724"/>
              <a:gd name="connsiteY52" fmla="*/ 145022 h 441476"/>
              <a:gd name="connsiteX53" fmla="*/ 132317 w 606724"/>
              <a:gd name="connsiteY53" fmla="*/ 144561 h 441476"/>
              <a:gd name="connsiteX54" fmla="*/ 52097 w 606724"/>
              <a:gd name="connsiteY54" fmla="*/ 224669 h 441476"/>
              <a:gd name="connsiteX55" fmla="*/ 101428 w 606724"/>
              <a:gd name="connsiteY55" fmla="*/ 298791 h 441476"/>
              <a:gd name="connsiteX56" fmla="*/ 88058 w 606724"/>
              <a:gd name="connsiteY56" fmla="*/ 348973 h 441476"/>
              <a:gd name="connsiteX57" fmla="*/ 0 w 606724"/>
              <a:gd name="connsiteY57" fmla="*/ 224669 h 441476"/>
              <a:gd name="connsiteX58" fmla="*/ 113876 w 606724"/>
              <a:gd name="connsiteY58" fmla="*/ 93459 h 441476"/>
              <a:gd name="connsiteX59" fmla="*/ 125863 w 606724"/>
              <a:gd name="connsiteY59" fmla="*/ 84711 h 441476"/>
              <a:gd name="connsiteX60" fmla="*/ 260025 w 606724"/>
              <a:gd name="connsiteY60" fmla="*/ 0 h 4414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</a:cxnLst>
            <a:rect l="l" t="t" r="r" b="b"/>
            <a:pathLst>
              <a:path w="606724" h="441476">
                <a:moveTo>
                  <a:pt x="202379" y="264752"/>
                </a:moveTo>
                <a:lnTo>
                  <a:pt x="277521" y="264752"/>
                </a:lnTo>
                <a:cubicBezTo>
                  <a:pt x="325465" y="264752"/>
                  <a:pt x="364650" y="302490"/>
                  <a:pt x="366033" y="349892"/>
                </a:cubicBezTo>
                <a:lnTo>
                  <a:pt x="328692" y="349892"/>
                </a:lnTo>
                <a:cubicBezTo>
                  <a:pt x="321316" y="349892"/>
                  <a:pt x="314401" y="346211"/>
                  <a:pt x="311635" y="340228"/>
                </a:cubicBezTo>
                <a:cubicBezTo>
                  <a:pt x="305642" y="325961"/>
                  <a:pt x="293195" y="316757"/>
                  <a:pt x="277521" y="316757"/>
                </a:cubicBezTo>
                <a:lnTo>
                  <a:pt x="202379" y="316757"/>
                </a:lnTo>
                <a:cubicBezTo>
                  <a:pt x="182556" y="316757"/>
                  <a:pt x="165960" y="332864"/>
                  <a:pt x="165960" y="353114"/>
                </a:cubicBezTo>
                <a:cubicBezTo>
                  <a:pt x="165960" y="373364"/>
                  <a:pt x="182556" y="389471"/>
                  <a:pt x="202379" y="389471"/>
                </a:cubicBezTo>
                <a:lnTo>
                  <a:pt x="242485" y="389471"/>
                </a:lnTo>
                <a:cubicBezTo>
                  <a:pt x="259081" y="412942"/>
                  <a:pt x="284897" y="429510"/>
                  <a:pt x="314401" y="433652"/>
                </a:cubicBezTo>
                <a:cubicBezTo>
                  <a:pt x="303337" y="438715"/>
                  <a:pt x="290890" y="441476"/>
                  <a:pt x="277521" y="441476"/>
                </a:cubicBezTo>
                <a:lnTo>
                  <a:pt x="202379" y="441476"/>
                </a:lnTo>
                <a:cubicBezTo>
                  <a:pt x="153513" y="441476"/>
                  <a:pt x="113867" y="401897"/>
                  <a:pt x="113867" y="353114"/>
                </a:cubicBezTo>
                <a:cubicBezTo>
                  <a:pt x="113867" y="304331"/>
                  <a:pt x="153513" y="264752"/>
                  <a:pt x="202379" y="264752"/>
                </a:cubicBezTo>
                <a:close/>
                <a:moveTo>
                  <a:pt x="328704" y="241209"/>
                </a:moveTo>
                <a:lnTo>
                  <a:pt x="403863" y="241209"/>
                </a:lnTo>
                <a:cubicBezTo>
                  <a:pt x="452740" y="241209"/>
                  <a:pt x="492856" y="280817"/>
                  <a:pt x="492856" y="329637"/>
                </a:cubicBezTo>
                <a:cubicBezTo>
                  <a:pt x="492856" y="378456"/>
                  <a:pt x="452740" y="418525"/>
                  <a:pt x="403863" y="418525"/>
                </a:cubicBezTo>
                <a:lnTo>
                  <a:pt x="328704" y="418525"/>
                </a:lnTo>
                <a:cubicBezTo>
                  <a:pt x="325937" y="418525"/>
                  <a:pt x="323170" y="418064"/>
                  <a:pt x="320404" y="418064"/>
                </a:cubicBezTo>
                <a:lnTo>
                  <a:pt x="316715" y="417604"/>
                </a:lnTo>
                <a:cubicBezTo>
                  <a:pt x="265994" y="411617"/>
                  <a:pt x="240172" y="364639"/>
                  <a:pt x="240172" y="332861"/>
                </a:cubicBezTo>
                <a:lnTo>
                  <a:pt x="277521" y="332861"/>
                </a:lnTo>
                <a:cubicBezTo>
                  <a:pt x="284438" y="332861"/>
                  <a:pt x="291815" y="336085"/>
                  <a:pt x="294582" y="342532"/>
                </a:cubicBezTo>
                <a:cubicBezTo>
                  <a:pt x="305649" y="366482"/>
                  <a:pt x="327320" y="366021"/>
                  <a:pt x="328704" y="366021"/>
                </a:cubicBezTo>
                <a:lnTo>
                  <a:pt x="383114" y="366021"/>
                </a:lnTo>
                <a:lnTo>
                  <a:pt x="403863" y="366021"/>
                </a:lnTo>
                <a:cubicBezTo>
                  <a:pt x="424152" y="366021"/>
                  <a:pt x="440290" y="349901"/>
                  <a:pt x="440290" y="329637"/>
                </a:cubicBezTo>
                <a:cubicBezTo>
                  <a:pt x="440290" y="309833"/>
                  <a:pt x="424152" y="293252"/>
                  <a:pt x="403863" y="293252"/>
                </a:cubicBezTo>
                <a:lnTo>
                  <a:pt x="364208" y="293252"/>
                </a:lnTo>
                <a:cubicBezTo>
                  <a:pt x="347609" y="269764"/>
                  <a:pt x="321787" y="253184"/>
                  <a:pt x="291815" y="249499"/>
                </a:cubicBezTo>
                <a:cubicBezTo>
                  <a:pt x="303343" y="243972"/>
                  <a:pt x="315793" y="241209"/>
                  <a:pt x="328704" y="241209"/>
                </a:cubicBezTo>
                <a:close/>
                <a:moveTo>
                  <a:pt x="260025" y="0"/>
                </a:moveTo>
                <a:cubicBezTo>
                  <a:pt x="292758" y="0"/>
                  <a:pt x="323648" y="10589"/>
                  <a:pt x="349466" y="29925"/>
                </a:cubicBezTo>
                <a:cubicBezTo>
                  <a:pt x="352232" y="32227"/>
                  <a:pt x="355920" y="33148"/>
                  <a:pt x="360069" y="33148"/>
                </a:cubicBezTo>
                <a:cubicBezTo>
                  <a:pt x="362375" y="32687"/>
                  <a:pt x="365141" y="32687"/>
                  <a:pt x="367446" y="32687"/>
                </a:cubicBezTo>
                <a:cubicBezTo>
                  <a:pt x="409861" y="32687"/>
                  <a:pt x="449511" y="53405"/>
                  <a:pt x="473945" y="86553"/>
                </a:cubicBezTo>
                <a:cubicBezTo>
                  <a:pt x="476712" y="90236"/>
                  <a:pt x="480861" y="92538"/>
                  <a:pt x="485471" y="92998"/>
                </a:cubicBezTo>
                <a:cubicBezTo>
                  <a:pt x="553244" y="98523"/>
                  <a:pt x="606724" y="155611"/>
                  <a:pt x="606724" y="224669"/>
                </a:cubicBezTo>
                <a:cubicBezTo>
                  <a:pt x="606724" y="282678"/>
                  <a:pt x="568919" y="331939"/>
                  <a:pt x="516822" y="349894"/>
                </a:cubicBezTo>
                <a:cubicBezTo>
                  <a:pt x="518205" y="343449"/>
                  <a:pt x="518666" y="336543"/>
                  <a:pt x="518666" y="329637"/>
                </a:cubicBezTo>
                <a:cubicBezTo>
                  <a:pt x="518666" y="317667"/>
                  <a:pt x="516822" y="305697"/>
                  <a:pt x="513134" y="294648"/>
                </a:cubicBezTo>
                <a:cubicBezTo>
                  <a:pt x="537569" y="280836"/>
                  <a:pt x="554166" y="254594"/>
                  <a:pt x="554166" y="224669"/>
                </a:cubicBezTo>
                <a:cubicBezTo>
                  <a:pt x="554166" y="180472"/>
                  <a:pt x="518205" y="144561"/>
                  <a:pt x="473945" y="144561"/>
                </a:cubicBezTo>
                <a:cubicBezTo>
                  <a:pt x="471179" y="144561"/>
                  <a:pt x="468874" y="144561"/>
                  <a:pt x="466108" y="145022"/>
                </a:cubicBezTo>
                <a:cubicBezTo>
                  <a:pt x="455043" y="145943"/>
                  <a:pt x="444439" y="139958"/>
                  <a:pt x="439829" y="130289"/>
                </a:cubicBezTo>
                <a:cubicBezTo>
                  <a:pt x="426459" y="102206"/>
                  <a:pt x="398797" y="84711"/>
                  <a:pt x="367446" y="84711"/>
                </a:cubicBezTo>
                <a:cubicBezTo>
                  <a:pt x="361914" y="84711"/>
                  <a:pt x="356381" y="85632"/>
                  <a:pt x="351310" y="86553"/>
                </a:cubicBezTo>
                <a:cubicBezTo>
                  <a:pt x="342550" y="88394"/>
                  <a:pt x="333790" y="85632"/>
                  <a:pt x="327797" y="79647"/>
                </a:cubicBezTo>
                <a:cubicBezTo>
                  <a:pt x="309355" y="62152"/>
                  <a:pt x="285382" y="52024"/>
                  <a:pt x="260025" y="52024"/>
                </a:cubicBezTo>
                <a:cubicBezTo>
                  <a:pt x="215765" y="52024"/>
                  <a:pt x="177499" y="82409"/>
                  <a:pt x="166434" y="125225"/>
                </a:cubicBezTo>
                <a:cubicBezTo>
                  <a:pt x="163668" y="137656"/>
                  <a:pt x="151681" y="145943"/>
                  <a:pt x="139233" y="145022"/>
                </a:cubicBezTo>
                <a:cubicBezTo>
                  <a:pt x="136928" y="144561"/>
                  <a:pt x="134623" y="144561"/>
                  <a:pt x="132317" y="144561"/>
                </a:cubicBezTo>
                <a:cubicBezTo>
                  <a:pt x="88058" y="144561"/>
                  <a:pt x="52097" y="180472"/>
                  <a:pt x="52097" y="224669"/>
                </a:cubicBezTo>
                <a:cubicBezTo>
                  <a:pt x="52097" y="257817"/>
                  <a:pt x="72844" y="286361"/>
                  <a:pt x="101428" y="298791"/>
                </a:cubicBezTo>
                <a:cubicBezTo>
                  <a:pt x="93590" y="313523"/>
                  <a:pt x="88519" y="331018"/>
                  <a:pt x="88058" y="348973"/>
                </a:cubicBezTo>
                <a:cubicBezTo>
                  <a:pt x="36883" y="331018"/>
                  <a:pt x="0" y="282217"/>
                  <a:pt x="0" y="224669"/>
                </a:cubicBezTo>
                <a:cubicBezTo>
                  <a:pt x="0" y="157913"/>
                  <a:pt x="49331" y="102666"/>
                  <a:pt x="113876" y="93459"/>
                </a:cubicBezTo>
                <a:cubicBezTo>
                  <a:pt x="118947" y="92998"/>
                  <a:pt x="123558" y="89775"/>
                  <a:pt x="125863" y="84711"/>
                </a:cubicBezTo>
                <a:cubicBezTo>
                  <a:pt x="150298" y="33608"/>
                  <a:pt x="201934" y="0"/>
                  <a:pt x="260025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zh-CN" altLang="en-US" sz="1350">
              <a:latin typeface="inpin heiti" charset="-122"/>
              <a:ea typeface="inpin heiti" charset="-122"/>
            </a:endParaRPr>
          </a:p>
        </p:txBody>
      </p:sp>
      <p:sp>
        <p:nvSpPr>
          <p:cNvPr id="17" name="椭圆 12"/>
          <p:cNvSpPr/>
          <p:nvPr/>
        </p:nvSpPr>
        <p:spPr>
          <a:xfrm>
            <a:off x="5054204" y="3126582"/>
            <a:ext cx="140494" cy="184547"/>
          </a:xfrm>
          <a:custGeom>
            <a:avLst/>
            <a:gdLst>
              <a:gd name="connsiteX0" fmla="*/ 230149 w 460298"/>
              <a:gd name="connsiteY0" fmla="*/ 291294 h 602347"/>
              <a:gd name="connsiteX1" fmla="*/ 265679 w 460298"/>
              <a:gd name="connsiteY1" fmla="*/ 326859 h 602347"/>
              <a:gd name="connsiteX2" fmla="*/ 230149 w 460298"/>
              <a:gd name="connsiteY2" fmla="*/ 362424 h 602347"/>
              <a:gd name="connsiteX3" fmla="*/ 194619 w 460298"/>
              <a:gd name="connsiteY3" fmla="*/ 326859 h 602347"/>
              <a:gd name="connsiteX4" fmla="*/ 230149 w 460298"/>
              <a:gd name="connsiteY4" fmla="*/ 291294 h 602347"/>
              <a:gd name="connsiteX5" fmla="*/ 203738 w 460298"/>
              <a:gd name="connsiteY5" fmla="*/ 110858 h 602347"/>
              <a:gd name="connsiteX6" fmla="*/ 256561 w 460298"/>
              <a:gd name="connsiteY6" fmla="*/ 110858 h 602347"/>
              <a:gd name="connsiteX7" fmla="*/ 275228 w 460298"/>
              <a:gd name="connsiteY7" fmla="*/ 118787 h 602347"/>
              <a:gd name="connsiteX8" fmla="*/ 281186 w 460298"/>
              <a:gd name="connsiteY8" fmla="*/ 137620 h 602347"/>
              <a:gd name="connsiteX9" fmla="*/ 280987 w 460298"/>
              <a:gd name="connsiteY9" fmla="*/ 138214 h 602347"/>
              <a:gd name="connsiteX10" fmla="*/ 259739 w 460298"/>
              <a:gd name="connsiteY10" fmla="*/ 261515 h 602347"/>
              <a:gd name="connsiteX11" fmla="*/ 200561 w 460298"/>
              <a:gd name="connsiteY11" fmla="*/ 261515 h 602347"/>
              <a:gd name="connsiteX12" fmla="*/ 179114 w 460298"/>
              <a:gd name="connsiteY12" fmla="*/ 137620 h 602347"/>
              <a:gd name="connsiteX13" fmla="*/ 185071 w 460298"/>
              <a:gd name="connsiteY13" fmla="*/ 118787 h 602347"/>
              <a:gd name="connsiteX14" fmla="*/ 203738 w 460298"/>
              <a:gd name="connsiteY14" fmla="*/ 110858 h 602347"/>
              <a:gd name="connsiteX15" fmla="*/ 230149 w 460298"/>
              <a:gd name="connsiteY15" fmla="*/ 65231 h 602347"/>
              <a:gd name="connsiteX16" fmla="*/ 63544 w 460298"/>
              <a:gd name="connsiteY16" fmla="*/ 231581 h 602347"/>
              <a:gd name="connsiteX17" fmla="*/ 230149 w 460298"/>
              <a:gd name="connsiteY17" fmla="*/ 397930 h 602347"/>
              <a:gd name="connsiteX18" fmla="*/ 396754 w 460298"/>
              <a:gd name="connsiteY18" fmla="*/ 231581 h 602347"/>
              <a:gd name="connsiteX19" fmla="*/ 230149 w 460298"/>
              <a:gd name="connsiteY19" fmla="*/ 65231 h 602347"/>
              <a:gd name="connsiteX20" fmla="*/ 230149 w 460298"/>
              <a:gd name="connsiteY20" fmla="*/ 0 h 602347"/>
              <a:gd name="connsiteX21" fmla="*/ 460298 w 460298"/>
              <a:gd name="connsiteY21" fmla="*/ 229796 h 602347"/>
              <a:gd name="connsiteX22" fmla="*/ 372726 w 460298"/>
              <a:gd name="connsiteY22" fmla="*/ 462368 h 602347"/>
              <a:gd name="connsiteX23" fmla="*/ 230149 w 460298"/>
              <a:gd name="connsiteY23" fmla="*/ 602347 h 602347"/>
              <a:gd name="connsiteX24" fmla="*/ 86579 w 460298"/>
              <a:gd name="connsiteY24" fmla="*/ 462368 h 602347"/>
              <a:gd name="connsiteX25" fmla="*/ 0 w 460298"/>
              <a:gd name="connsiteY25" fmla="*/ 229796 h 602347"/>
              <a:gd name="connsiteX26" fmla="*/ 230149 w 460298"/>
              <a:gd name="connsiteY26" fmla="*/ 0 h 6023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460298" h="602347">
                <a:moveTo>
                  <a:pt x="230149" y="291294"/>
                </a:moveTo>
                <a:cubicBezTo>
                  <a:pt x="249772" y="291294"/>
                  <a:pt x="265679" y="307217"/>
                  <a:pt x="265679" y="326859"/>
                </a:cubicBezTo>
                <a:cubicBezTo>
                  <a:pt x="265679" y="346501"/>
                  <a:pt x="249772" y="362424"/>
                  <a:pt x="230149" y="362424"/>
                </a:cubicBezTo>
                <a:cubicBezTo>
                  <a:pt x="210526" y="362424"/>
                  <a:pt x="194619" y="346501"/>
                  <a:pt x="194619" y="326859"/>
                </a:cubicBezTo>
                <a:cubicBezTo>
                  <a:pt x="194619" y="307217"/>
                  <a:pt x="210526" y="291294"/>
                  <a:pt x="230149" y="291294"/>
                </a:cubicBezTo>
                <a:close/>
                <a:moveTo>
                  <a:pt x="203738" y="110858"/>
                </a:moveTo>
                <a:lnTo>
                  <a:pt x="256561" y="110858"/>
                </a:lnTo>
                <a:cubicBezTo>
                  <a:pt x="263909" y="110858"/>
                  <a:pt x="270462" y="113633"/>
                  <a:pt x="275228" y="118787"/>
                </a:cubicBezTo>
                <a:cubicBezTo>
                  <a:pt x="279796" y="123941"/>
                  <a:pt x="281980" y="130681"/>
                  <a:pt x="281186" y="137620"/>
                </a:cubicBezTo>
                <a:lnTo>
                  <a:pt x="280987" y="138214"/>
                </a:lnTo>
                <a:lnTo>
                  <a:pt x="259739" y="261515"/>
                </a:lnTo>
                <a:lnTo>
                  <a:pt x="200561" y="261515"/>
                </a:lnTo>
                <a:lnTo>
                  <a:pt x="179114" y="137620"/>
                </a:lnTo>
                <a:cubicBezTo>
                  <a:pt x="178319" y="130681"/>
                  <a:pt x="180504" y="123941"/>
                  <a:pt x="185071" y="118787"/>
                </a:cubicBezTo>
                <a:cubicBezTo>
                  <a:pt x="189837" y="113633"/>
                  <a:pt x="196390" y="110858"/>
                  <a:pt x="203738" y="110858"/>
                </a:cubicBezTo>
                <a:close/>
                <a:moveTo>
                  <a:pt x="230149" y="65231"/>
                </a:moveTo>
                <a:cubicBezTo>
                  <a:pt x="138208" y="65231"/>
                  <a:pt x="63544" y="139781"/>
                  <a:pt x="63544" y="231581"/>
                </a:cubicBezTo>
                <a:cubicBezTo>
                  <a:pt x="63544" y="323380"/>
                  <a:pt x="138208" y="397930"/>
                  <a:pt x="230149" y="397930"/>
                </a:cubicBezTo>
                <a:cubicBezTo>
                  <a:pt x="322090" y="397930"/>
                  <a:pt x="396754" y="323380"/>
                  <a:pt x="396754" y="231581"/>
                </a:cubicBezTo>
                <a:cubicBezTo>
                  <a:pt x="396754" y="139781"/>
                  <a:pt x="322090" y="65231"/>
                  <a:pt x="230149" y="65231"/>
                </a:cubicBezTo>
                <a:close/>
                <a:moveTo>
                  <a:pt x="230149" y="0"/>
                </a:moveTo>
                <a:cubicBezTo>
                  <a:pt x="357039" y="0"/>
                  <a:pt x="460298" y="103101"/>
                  <a:pt x="460298" y="229796"/>
                </a:cubicBezTo>
                <a:cubicBezTo>
                  <a:pt x="460298" y="297803"/>
                  <a:pt x="415023" y="394361"/>
                  <a:pt x="372726" y="462368"/>
                </a:cubicBezTo>
                <a:cubicBezTo>
                  <a:pt x="330430" y="529978"/>
                  <a:pt x="270857" y="602347"/>
                  <a:pt x="230149" y="602347"/>
                </a:cubicBezTo>
                <a:cubicBezTo>
                  <a:pt x="188250" y="602347"/>
                  <a:pt x="128478" y="529978"/>
                  <a:pt x="86579" y="462368"/>
                </a:cubicBezTo>
                <a:cubicBezTo>
                  <a:pt x="44679" y="394758"/>
                  <a:pt x="0" y="298200"/>
                  <a:pt x="0" y="229796"/>
                </a:cubicBezTo>
                <a:cubicBezTo>
                  <a:pt x="0" y="103101"/>
                  <a:pt x="103259" y="0"/>
                  <a:pt x="230149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zh-CN" altLang="en-US" sz="1350">
              <a:latin typeface="inpin heiti" charset="-122"/>
              <a:ea typeface="inpin heiti" charset="-122"/>
            </a:endParaRPr>
          </a:p>
        </p:txBody>
      </p:sp>
      <p:sp>
        <p:nvSpPr>
          <p:cNvPr id="9" name="Cloud Callout 8"/>
          <p:cNvSpPr/>
          <p:nvPr/>
        </p:nvSpPr>
        <p:spPr>
          <a:xfrm>
            <a:off x="3595688" y="1774030"/>
            <a:ext cx="2576512" cy="950119"/>
          </a:xfrm>
          <a:prstGeom prst="cloudCallou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85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LỚP 4A1</a:t>
            </a:r>
          </a:p>
        </p:txBody>
      </p:sp>
      <p:pic>
        <p:nvPicPr>
          <p:cNvPr id="10" name="Audio 9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9987915" y="3626644"/>
            <a:ext cx="457200" cy="4572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7352B861-82C5-45E8-A7A0-2EE02B0662B7}"/>
              </a:ext>
            </a:extLst>
          </p:cNvPr>
          <p:cNvSpPr txBox="1"/>
          <p:nvPr/>
        </p:nvSpPr>
        <p:spPr>
          <a:xfrm>
            <a:off x="1478701" y="307249"/>
            <a:ext cx="6539023" cy="86177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ln w="12700" cmpd="sng">
                  <a:noFill/>
                  <a:prstDash val="solid"/>
                </a:ln>
                <a:latin typeface="Arial" panose="020B0604020202020204" pitchFamily="34" charset="0"/>
                <a:cs typeface="Arial" panose="020B0604020202020204" pitchFamily="34" charset="0"/>
              </a:rPr>
              <a:t>PHÒNG GIÁO DỤC VÀ ĐÀO TẠO QUẬN LONG BIÊN</a:t>
            </a:r>
            <a:endParaRPr lang="en-US" sz="1600" b="1" dirty="0">
              <a:ln w="12700" cmpd="sng">
                <a:noFill/>
                <a:prstDash val="solid"/>
              </a:ln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3000" b="1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 TIỂU HỌC LÊ QUÝ ĐÔN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F8D7DF5-C15A-4756-9DF4-15D37408125E}"/>
              </a:ext>
            </a:extLst>
          </p:cNvPr>
          <p:cNvSpPr txBox="1"/>
          <p:nvPr/>
        </p:nvSpPr>
        <p:spPr>
          <a:xfrm>
            <a:off x="785813" y="1142463"/>
            <a:ext cx="7924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CHÀO MỪNG CÁC CON ĐẾN VỚI MÔN TOÁN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5AE3E9F5-E6B1-3C42-8E27-C6EFAD202927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12" y="-52386"/>
            <a:ext cx="1195388" cy="1330865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E64EA35B-7FF9-114F-8903-F6502E5B870C}"/>
              </a:ext>
            </a:extLst>
          </p:cNvPr>
          <p:cNvSpPr/>
          <p:nvPr/>
        </p:nvSpPr>
        <p:spPr>
          <a:xfrm>
            <a:off x="2805112" y="3588663"/>
            <a:ext cx="3886200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22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Giáo</a:t>
            </a:r>
            <a:r>
              <a:rPr lang="en-US" sz="22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viên</a:t>
            </a:r>
            <a:r>
              <a:rPr lang="en-US" sz="22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2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Hà</a:t>
            </a:r>
            <a:r>
              <a:rPr lang="en-US" sz="22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Thị</a:t>
            </a:r>
            <a:r>
              <a:rPr lang="en-US" sz="22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Ngọc</a:t>
            </a:r>
            <a:r>
              <a:rPr lang="en-US" sz="22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Lan</a:t>
            </a:r>
          </a:p>
        </p:txBody>
      </p:sp>
    </p:spTree>
    <p:custDataLst>
      <p:tags r:id="rId1"/>
    </p:custDataLst>
  </p:cSld>
  <p:clrMapOvr>
    <a:masterClrMapping/>
  </p:clrMapOvr>
  <p:transition spd="slow" advTm="19153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9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100000" showWhenStopped="0">
                <p:cTn id="4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  <p:bldLst>
      <p:bldP spid="4" grpId="0" animBg="1"/>
      <p:bldP spid="5" grpId="0" animBg="1"/>
      <p:bldP spid="6" grpId="0" animBg="1"/>
      <p:bldP spid="9" grpId="0" animBg="1"/>
      <p:bldP spid="11" grpId="0"/>
    </p:bldLst>
  </p:timing>
  <p:extLst>
    <p:ext uri="{E180D4A7-C9FB-4DFB-919C-405C955672EB}">
      <p14:showEvtLst xmlns:p14="http://schemas.microsoft.com/office/powerpoint/2010/main">
        <p14:playEvt time="0" objId="3"/>
        <p14:pauseEvt time="0" objId="3"/>
        <p14:seekEvt time="0" objId="3" seek="0"/>
        <p14:resumeEvt time="0" objId="3"/>
        <p14:stopEvt time="19153" objId="3"/>
      </p14:showEvtLst>
    </p:ext>
  </p:extLs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b="-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TextBox 3"/>
          <p:cNvSpPr txBox="1">
            <a:spLocks noChangeArrowheads="1"/>
          </p:cNvSpPr>
          <p:nvPr/>
        </p:nvSpPr>
        <p:spPr bwMode="auto">
          <a:xfrm>
            <a:off x="208756" y="179387"/>
            <a:ext cx="8802688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800" b="1">
                <a:latin typeface="Times New Roman" pitchFamily="18" charset="0"/>
              </a:rPr>
              <a:t>Bài 1. </a:t>
            </a:r>
            <a:r>
              <a:rPr lang="en-US" sz="2800">
                <a:latin typeface="Times New Roman" pitchFamily="18" charset="0"/>
              </a:rPr>
              <a:t>Tuổi bố và tuổi con cộng lại được 58 tuổi. Bố hơn con 38 tuổi. Hỏi bố bao nhiêu tuổi, con bao nhiêu tuổi?</a:t>
            </a:r>
          </a:p>
        </p:txBody>
      </p:sp>
      <p:cxnSp>
        <p:nvCxnSpPr>
          <p:cNvPr id="32" name="Straight Connector 31"/>
          <p:cNvCxnSpPr>
            <a:cxnSpLocks noChangeShapeType="1"/>
          </p:cNvCxnSpPr>
          <p:nvPr/>
        </p:nvCxnSpPr>
        <p:spPr bwMode="auto">
          <a:xfrm>
            <a:off x="1427956" y="655637"/>
            <a:ext cx="2420938" cy="0"/>
          </a:xfrm>
          <a:prstGeom prst="line">
            <a:avLst/>
          </a:prstGeom>
          <a:noFill/>
          <a:ln w="38100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3" name="Straight Connector 32"/>
          <p:cNvCxnSpPr>
            <a:cxnSpLocks noChangeShapeType="1"/>
          </p:cNvCxnSpPr>
          <p:nvPr/>
        </p:nvCxnSpPr>
        <p:spPr bwMode="auto">
          <a:xfrm>
            <a:off x="6152356" y="649287"/>
            <a:ext cx="990600" cy="0"/>
          </a:xfrm>
          <a:prstGeom prst="line">
            <a:avLst/>
          </a:prstGeom>
          <a:noFill/>
          <a:ln w="38100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4" name="Straight Connector 33"/>
          <p:cNvCxnSpPr>
            <a:cxnSpLocks noChangeShapeType="1"/>
          </p:cNvCxnSpPr>
          <p:nvPr/>
        </p:nvCxnSpPr>
        <p:spPr bwMode="auto">
          <a:xfrm>
            <a:off x="7371556" y="649287"/>
            <a:ext cx="990600" cy="0"/>
          </a:xfrm>
          <a:prstGeom prst="line">
            <a:avLst/>
          </a:prstGeom>
          <a:noFill/>
          <a:ln w="38100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5" name="Straight Connector 34"/>
          <p:cNvCxnSpPr>
            <a:cxnSpLocks noChangeShapeType="1"/>
          </p:cNvCxnSpPr>
          <p:nvPr/>
        </p:nvCxnSpPr>
        <p:spPr bwMode="auto">
          <a:xfrm>
            <a:off x="361156" y="1057275"/>
            <a:ext cx="1371600" cy="0"/>
          </a:xfrm>
          <a:prstGeom prst="line">
            <a:avLst/>
          </a:prstGeom>
          <a:noFill/>
          <a:ln w="38100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6" name="Straight Connector 35"/>
          <p:cNvCxnSpPr>
            <a:cxnSpLocks noChangeShapeType="1"/>
          </p:cNvCxnSpPr>
          <p:nvPr/>
        </p:nvCxnSpPr>
        <p:spPr bwMode="auto">
          <a:xfrm>
            <a:off x="2723356" y="1084262"/>
            <a:ext cx="2362200" cy="0"/>
          </a:xfrm>
          <a:prstGeom prst="line">
            <a:avLst/>
          </a:prstGeom>
          <a:noFill/>
          <a:ln w="38100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7" name="Straight Connector 36"/>
          <p:cNvCxnSpPr>
            <a:cxnSpLocks noChangeShapeType="1"/>
          </p:cNvCxnSpPr>
          <p:nvPr/>
        </p:nvCxnSpPr>
        <p:spPr bwMode="auto">
          <a:xfrm>
            <a:off x="5542756" y="1084262"/>
            <a:ext cx="2324100" cy="11113"/>
          </a:xfrm>
          <a:prstGeom prst="line">
            <a:avLst/>
          </a:prstGeom>
          <a:noFill/>
          <a:ln w="38100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8" name="Line 13"/>
          <p:cNvSpPr>
            <a:spLocks noChangeShapeType="1"/>
          </p:cNvSpPr>
          <p:nvPr/>
        </p:nvSpPr>
        <p:spPr bwMode="auto">
          <a:xfrm flipV="1">
            <a:off x="1672431" y="2492375"/>
            <a:ext cx="5784850" cy="1905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9" name="Line 15"/>
          <p:cNvSpPr>
            <a:spLocks noChangeShapeType="1"/>
          </p:cNvSpPr>
          <p:nvPr/>
        </p:nvSpPr>
        <p:spPr bwMode="auto">
          <a:xfrm>
            <a:off x="1659731" y="3086100"/>
            <a:ext cx="1631950" cy="1428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0" name="Text Box 18"/>
          <p:cNvSpPr txBox="1">
            <a:spLocks noChangeArrowheads="1"/>
          </p:cNvSpPr>
          <p:nvPr/>
        </p:nvSpPr>
        <p:spPr bwMode="auto">
          <a:xfrm>
            <a:off x="208756" y="2241550"/>
            <a:ext cx="13716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4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Tuổi bố:</a:t>
            </a:r>
          </a:p>
        </p:txBody>
      </p:sp>
      <p:sp>
        <p:nvSpPr>
          <p:cNvPr id="41" name="Text Box 19"/>
          <p:cNvSpPr txBox="1">
            <a:spLocks noChangeArrowheads="1"/>
          </p:cNvSpPr>
          <p:nvPr/>
        </p:nvSpPr>
        <p:spPr bwMode="auto">
          <a:xfrm>
            <a:off x="208756" y="2840037"/>
            <a:ext cx="1973263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4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Tuổi con:</a:t>
            </a:r>
          </a:p>
        </p:txBody>
      </p:sp>
      <p:sp>
        <p:nvSpPr>
          <p:cNvPr id="42" name="AutoShape 20"/>
          <p:cNvSpPr>
            <a:spLocks/>
          </p:cNvSpPr>
          <p:nvPr/>
        </p:nvSpPr>
        <p:spPr bwMode="auto">
          <a:xfrm rot="16200000">
            <a:off x="2355850" y="2499518"/>
            <a:ext cx="276225" cy="1624013"/>
          </a:xfrm>
          <a:prstGeom prst="leftBrace">
            <a:avLst>
              <a:gd name="adj1" fmla="val 172052"/>
              <a:gd name="adj2" fmla="val 50000"/>
            </a:avLst>
          </a:prstGeom>
          <a:noFill/>
          <a:ln w="19050" cap="rnd">
            <a:solidFill>
              <a:schemeClr val="tx1"/>
            </a:solidFill>
            <a:prstDash val="sys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vi-VN" sz="2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3" name="AutoShape 21"/>
          <p:cNvSpPr>
            <a:spLocks/>
          </p:cNvSpPr>
          <p:nvPr/>
        </p:nvSpPr>
        <p:spPr bwMode="auto">
          <a:xfrm rot="5400000" flipV="1">
            <a:off x="4387056" y="-592138"/>
            <a:ext cx="355600" cy="5765800"/>
          </a:xfrm>
          <a:prstGeom prst="leftBrace">
            <a:avLst>
              <a:gd name="adj1" fmla="val 162969"/>
              <a:gd name="adj2" fmla="val 49491"/>
            </a:avLst>
          </a:prstGeom>
          <a:noFill/>
          <a:ln w="19050" cap="rnd">
            <a:solidFill>
              <a:schemeClr val="tx1"/>
            </a:solidFill>
            <a:prstDash val="sys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vi-VN" sz="2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4" name="Line 22"/>
          <p:cNvSpPr>
            <a:spLocks noChangeShapeType="1"/>
          </p:cNvSpPr>
          <p:nvPr/>
        </p:nvSpPr>
        <p:spPr bwMode="auto">
          <a:xfrm>
            <a:off x="3304381" y="2538412"/>
            <a:ext cx="12700" cy="554038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5" name="AutoShape 23"/>
          <p:cNvSpPr>
            <a:spLocks/>
          </p:cNvSpPr>
          <p:nvPr/>
        </p:nvSpPr>
        <p:spPr bwMode="auto">
          <a:xfrm rot="16200000">
            <a:off x="5187156" y="714375"/>
            <a:ext cx="404813" cy="4116387"/>
          </a:xfrm>
          <a:prstGeom prst="leftBrace">
            <a:avLst>
              <a:gd name="adj1" fmla="val 45900"/>
              <a:gd name="adj2" fmla="val 50000"/>
            </a:avLst>
          </a:prstGeom>
          <a:noFill/>
          <a:ln w="19050" cap="rnd">
            <a:solidFill>
              <a:schemeClr val="tx1"/>
            </a:solidFill>
            <a:prstDash val="sys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vi-VN" sz="2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6" name="AutoShape 24"/>
          <p:cNvSpPr>
            <a:spLocks/>
          </p:cNvSpPr>
          <p:nvPr/>
        </p:nvSpPr>
        <p:spPr bwMode="auto">
          <a:xfrm rot="10800000">
            <a:off x="7523956" y="2366962"/>
            <a:ext cx="152400" cy="914400"/>
          </a:xfrm>
          <a:prstGeom prst="leftBrace">
            <a:avLst>
              <a:gd name="adj1" fmla="val 50000"/>
              <a:gd name="adj2" fmla="val 50000"/>
            </a:avLst>
          </a:prstGeom>
          <a:noFill/>
          <a:ln w="19050" cap="rnd">
            <a:solidFill>
              <a:schemeClr val="tx1"/>
            </a:solidFill>
            <a:prstDash val="sys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vi-VN" sz="2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7" name="Text Box 25"/>
          <p:cNvSpPr txBox="1">
            <a:spLocks noChangeArrowheads="1"/>
          </p:cNvSpPr>
          <p:nvPr/>
        </p:nvSpPr>
        <p:spPr bwMode="auto">
          <a:xfrm>
            <a:off x="5041106" y="2963862"/>
            <a:ext cx="147955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400" b="1">
                <a:solidFill>
                  <a:srgbClr val="00CC00"/>
                </a:solidFill>
                <a:latin typeface="Times New Roman" pitchFamily="18" charset="0"/>
                <a:cs typeface="Times New Roman" pitchFamily="18" charset="0"/>
              </a:rPr>
              <a:t>38 tuổi</a:t>
            </a:r>
          </a:p>
        </p:txBody>
      </p:sp>
      <p:sp>
        <p:nvSpPr>
          <p:cNvPr id="48" name="Text Box 26"/>
          <p:cNvSpPr txBox="1">
            <a:spLocks noChangeArrowheads="1"/>
          </p:cNvSpPr>
          <p:nvPr/>
        </p:nvSpPr>
        <p:spPr bwMode="auto">
          <a:xfrm>
            <a:off x="7612856" y="2538412"/>
            <a:ext cx="15113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400" b="1">
                <a:solidFill>
                  <a:srgbClr val="CC0099"/>
                </a:solidFill>
                <a:latin typeface="Times New Roman" pitchFamily="18" charset="0"/>
                <a:cs typeface="Times New Roman" pitchFamily="18" charset="0"/>
              </a:rPr>
              <a:t>58 tuổi</a:t>
            </a:r>
          </a:p>
        </p:txBody>
      </p:sp>
      <p:sp>
        <p:nvSpPr>
          <p:cNvPr id="49" name="Text Box 27"/>
          <p:cNvSpPr txBox="1">
            <a:spLocks noChangeArrowheads="1"/>
          </p:cNvSpPr>
          <p:nvPr/>
        </p:nvSpPr>
        <p:spPr bwMode="auto">
          <a:xfrm>
            <a:off x="2188369" y="3340100"/>
            <a:ext cx="7620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4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   </a:t>
            </a:r>
          </a:p>
        </p:txBody>
      </p:sp>
      <p:sp>
        <p:nvSpPr>
          <p:cNvPr id="50" name="Text Box 28"/>
          <p:cNvSpPr txBox="1">
            <a:spLocks noChangeArrowheads="1"/>
          </p:cNvSpPr>
          <p:nvPr/>
        </p:nvSpPr>
        <p:spPr bwMode="auto">
          <a:xfrm>
            <a:off x="4239419" y="1535112"/>
            <a:ext cx="6096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4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51" name="Text Box 31"/>
          <p:cNvSpPr txBox="1">
            <a:spLocks noChangeArrowheads="1"/>
          </p:cNvSpPr>
          <p:nvPr/>
        </p:nvSpPr>
        <p:spPr bwMode="auto">
          <a:xfrm>
            <a:off x="381794" y="1273175"/>
            <a:ext cx="159067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400" b="1" u="sng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Tóm tắt:</a:t>
            </a:r>
          </a:p>
        </p:txBody>
      </p:sp>
      <p:sp>
        <p:nvSpPr>
          <p:cNvPr id="52" name="Line 22"/>
          <p:cNvSpPr>
            <a:spLocks noChangeShapeType="1"/>
          </p:cNvSpPr>
          <p:nvPr/>
        </p:nvSpPr>
        <p:spPr bwMode="auto">
          <a:xfrm flipH="1">
            <a:off x="1651794" y="2468562"/>
            <a:ext cx="0" cy="725488"/>
          </a:xfrm>
          <a:prstGeom prst="line">
            <a:avLst/>
          </a:prstGeom>
          <a:noFill/>
          <a:ln w="19050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3" name="Line 16"/>
          <p:cNvSpPr>
            <a:spLocks noChangeShapeType="1"/>
          </p:cNvSpPr>
          <p:nvPr/>
        </p:nvSpPr>
        <p:spPr bwMode="auto">
          <a:xfrm>
            <a:off x="3318669" y="2393950"/>
            <a:ext cx="0" cy="252412"/>
          </a:xfrm>
          <a:prstGeom prst="line">
            <a:avLst/>
          </a:prstGeom>
          <a:noFill/>
          <a:ln w="28575">
            <a:solidFill>
              <a:srgbClr val="0000C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cxnSp>
        <p:nvCxnSpPr>
          <p:cNvPr id="54" name="Straight Connector 53"/>
          <p:cNvCxnSpPr/>
          <p:nvPr/>
        </p:nvCxnSpPr>
        <p:spPr>
          <a:xfrm>
            <a:off x="1651794" y="2386012"/>
            <a:ext cx="0" cy="250825"/>
          </a:xfrm>
          <a:prstGeom prst="line">
            <a:avLst/>
          </a:prstGeom>
          <a:ln w="28575">
            <a:solidFill>
              <a:srgbClr val="0000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/>
          <p:cNvCxnSpPr/>
          <p:nvPr/>
        </p:nvCxnSpPr>
        <p:spPr>
          <a:xfrm>
            <a:off x="7457281" y="2398712"/>
            <a:ext cx="0" cy="250825"/>
          </a:xfrm>
          <a:prstGeom prst="line">
            <a:avLst/>
          </a:prstGeom>
          <a:ln w="28575">
            <a:solidFill>
              <a:srgbClr val="0000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Connector 55"/>
          <p:cNvCxnSpPr/>
          <p:nvPr/>
        </p:nvCxnSpPr>
        <p:spPr>
          <a:xfrm>
            <a:off x="1667669" y="2989262"/>
            <a:ext cx="0" cy="250825"/>
          </a:xfrm>
          <a:prstGeom prst="line">
            <a:avLst/>
          </a:prstGeom>
          <a:ln w="28575">
            <a:solidFill>
              <a:srgbClr val="0000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Connector 56"/>
          <p:cNvCxnSpPr/>
          <p:nvPr/>
        </p:nvCxnSpPr>
        <p:spPr>
          <a:xfrm>
            <a:off x="3317081" y="2974975"/>
            <a:ext cx="0" cy="250825"/>
          </a:xfrm>
          <a:prstGeom prst="line">
            <a:avLst/>
          </a:prstGeom>
          <a:ln w="28575">
            <a:solidFill>
              <a:srgbClr val="0000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Rectangle 57"/>
          <p:cNvSpPr>
            <a:spLocks noChangeArrowheads="1"/>
          </p:cNvSpPr>
          <p:nvPr/>
        </p:nvSpPr>
        <p:spPr bwMode="auto">
          <a:xfrm>
            <a:off x="208756" y="4548187"/>
            <a:ext cx="4030663" cy="503238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/>
          <a:lstStyle/>
          <a:p>
            <a:pPr marL="342900" indent="-342900" algn="ctr">
              <a:spcBef>
                <a:spcPct val="20000"/>
              </a:spcBef>
              <a:defRPr/>
            </a:pP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Tuổi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con = (</a:t>
            </a:r>
            <a:r>
              <a:rPr lang="en-US" sz="2400" b="1" dirty="0" err="1">
                <a:solidFill>
                  <a:srgbClr val="CC0099"/>
                </a:solidFill>
                <a:latin typeface="Times New Roman" pitchFamily="18" charset="0"/>
                <a:cs typeface="Times New Roman" pitchFamily="18" charset="0"/>
              </a:rPr>
              <a:t>Tổng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Hiệu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) : 2</a:t>
            </a:r>
          </a:p>
        </p:txBody>
      </p:sp>
      <p:sp>
        <p:nvSpPr>
          <p:cNvPr id="59" name="Rectangle 54"/>
          <p:cNvSpPr>
            <a:spLocks noChangeArrowheads="1"/>
          </p:cNvSpPr>
          <p:nvPr/>
        </p:nvSpPr>
        <p:spPr bwMode="auto">
          <a:xfrm>
            <a:off x="4849019" y="4518025"/>
            <a:ext cx="4027487" cy="5334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/>
          <a:lstStyle/>
          <a:p>
            <a:pPr algn="ctr">
              <a:spcBef>
                <a:spcPct val="20000"/>
              </a:spcBef>
              <a:defRPr/>
            </a:pP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Tuổi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bố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= (</a:t>
            </a:r>
            <a:r>
              <a:rPr lang="en-US" sz="2400" b="1" dirty="0" err="1">
                <a:solidFill>
                  <a:srgbClr val="CC0099"/>
                </a:solidFill>
                <a:latin typeface="Times New Roman" pitchFamily="18" charset="0"/>
                <a:cs typeface="Times New Roman" pitchFamily="18" charset="0"/>
              </a:rPr>
              <a:t>Tổng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+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Hiệu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) : 2</a:t>
            </a:r>
          </a:p>
        </p:txBody>
      </p:sp>
      <p:sp>
        <p:nvSpPr>
          <p:cNvPr id="60" name="TextBox 34"/>
          <p:cNvSpPr txBox="1">
            <a:spLocks noChangeArrowheads="1"/>
          </p:cNvSpPr>
          <p:nvPr/>
        </p:nvSpPr>
        <p:spPr bwMode="auto">
          <a:xfrm>
            <a:off x="361156" y="3800475"/>
            <a:ext cx="21336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800" i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Cách 1</a:t>
            </a:r>
          </a:p>
        </p:txBody>
      </p:sp>
      <p:sp>
        <p:nvSpPr>
          <p:cNvPr id="61" name="TextBox 34"/>
          <p:cNvSpPr txBox="1">
            <a:spLocks noChangeArrowheads="1"/>
          </p:cNvSpPr>
          <p:nvPr/>
        </p:nvSpPr>
        <p:spPr bwMode="auto">
          <a:xfrm>
            <a:off x="5009356" y="3859212"/>
            <a:ext cx="21336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800" i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Cách 2</a:t>
            </a:r>
          </a:p>
        </p:txBody>
      </p:sp>
    </p:spTree>
    <p:extLst>
      <p:ext uri="{BB962C8B-B14F-4D97-AF65-F5344CB8AC3E}">
        <p14:creationId xmlns:p14="http://schemas.microsoft.com/office/powerpoint/2010/main" val="1793475316"/>
      </p:ext>
    </p:extLst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8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4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2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5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0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3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8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1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6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9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2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5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0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5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0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35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  <p:bldP spid="38" grpId="0" animBg="1"/>
      <p:bldP spid="39" grpId="0" animBg="1"/>
      <p:bldP spid="40" grpId="0"/>
      <p:bldP spid="41" grpId="0"/>
      <p:bldP spid="42" grpId="0" animBg="1"/>
      <p:bldP spid="43" grpId="0" animBg="1"/>
      <p:bldP spid="44" grpId="0" animBg="1"/>
      <p:bldP spid="45" grpId="0" animBg="1"/>
      <p:bldP spid="46" grpId="0" animBg="1"/>
      <p:bldP spid="47" grpId="0"/>
      <p:bldP spid="48" grpId="0"/>
      <p:bldP spid="49" grpId="0"/>
      <p:bldP spid="50" grpId="0"/>
      <p:bldP spid="51" grpId="0"/>
      <p:bldP spid="52" grpId="0" animBg="1"/>
      <p:bldP spid="53" grpId="0" animBg="1"/>
      <p:bldP spid="58" grpId="0" animBg="1"/>
      <p:bldP spid="59" grpId="0" animBg="1"/>
      <p:bldP spid="60" grpId="0"/>
      <p:bldP spid="6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16000" b="-1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TextBox 150"/>
          <p:cNvSpPr txBox="1">
            <a:spLocks noChangeArrowheads="1"/>
          </p:cNvSpPr>
          <p:nvPr/>
        </p:nvSpPr>
        <p:spPr bwMode="auto">
          <a:xfrm>
            <a:off x="342901" y="1533525"/>
            <a:ext cx="4518025" cy="3324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</a:rPr>
              <a:t>          </a:t>
            </a:r>
            <a:r>
              <a:rPr lang="en-US" sz="2800" b="1" u="sng" dirty="0" err="1">
                <a:solidFill>
                  <a:srgbClr val="0000CC"/>
                </a:solidFill>
                <a:latin typeface="Times New Roman" pitchFamily="18" charset="0"/>
              </a:rPr>
              <a:t>Bài</a:t>
            </a:r>
            <a:r>
              <a:rPr lang="en-US" sz="2800" b="1" u="sng" dirty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sz="2800" b="1" u="sng" dirty="0" err="1">
                <a:solidFill>
                  <a:srgbClr val="0000CC"/>
                </a:solidFill>
                <a:latin typeface="Times New Roman" pitchFamily="18" charset="0"/>
              </a:rPr>
              <a:t>giải</a:t>
            </a:r>
            <a:endParaRPr lang="en-US" sz="2800" b="1" u="sng" dirty="0">
              <a:solidFill>
                <a:srgbClr val="0000CC"/>
              </a:solidFill>
              <a:latin typeface="Times New Roman" pitchFamily="18" charset="0"/>
            </a:endParaRPr>
          </a:p>
          <a:p>
            <a:pPr eaLnBrk="1" hangingPunct="1"/>
            <a:r>
              <a:rPr lang="en-US" sz="2800" b="1" dirty="0" err="1">
                <a:latin typeface="Times New Roman" pitchFamily="18" charset="0"/>
              </a:rPr>
              <a:t>Tuổi</a:t>
            </a:r>
            <a:r>
              <a:rPr lang="en-US" sz="2800" b="1" dirty="0">
                <a:latin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</a:rPr>
              <a:t>của</a:t>
            </a:r>
            <a:r>
              <a:rPr lang="en-US" sz="2800" b="1" dirty="0">
                <a:latin typeface="Times New Roman" pitchFamily="18" charset="0"/>
              </a:rPr>
              <a:t> con </a:t>
            </a:r>
            <a:r>
              <a:rPr lang="en-US" sz="2800" b="1" dirty="0" err="1">
                <a:latin typeface="Times New Roman" pitchFamily="18" charset="0"/>
              </a:rPr>
              <a:t>là</a:t>
            </a:r>
            <a:r>
              <a:rPr lang="en-US" sz="2800" b="1" dirty="0">
                <a:latin typeface="Times New Roman" pitchFamily="18" charset="0"/>
              </a:rPr>
              <a:t>:</a:t>
            </a:r>
          </a:p>
          <a:p>
            <a:pPr eaLnBrk="1" hangingPunct="1"/>
            <a:r>
              <a:rPr lang="en-US" sz="2800" b="1" dirty="0">
                <a:latin typeface="Times New Roman" pitchFamily="18" charset="0"/>
              </a:rPr>
              <a:t>   (58 - 38 ) : 2 = 10 (</a:t>
            </a:r>
            <a:r>
              <a:rPr lang="en-US" sz="2800" b="1" dirty="0" err="1">
                <a:latin typeface="Times New Roman" pitchFamily="18" charset="0"/>
              </a:rPr>
              <a:t>tuổi</a:t>
            </a:r>
            <a:r>
              <a:rPr lang="en-US" sz="2800" b="1" dirty="0">
                <a:latin typeface="Times New Roman" pitchFamily="18" charset="0"/>
              </a:rPr>
              <a:t>)</a:t>
            </a:r>
          </a:p>
          <a:p>
            <a:pPr eaLnBrk="1" hangingPunct="1"/>
            <a:r>
              <a:rPr lang="en-US" sz="2800" b="1" dirty="0" err="1">
                <a:latin typeface="Times New Roman" pitchFamily="18" charset="0"/>
              </a:rPr>
              <a:t>Tuổi</a:t>
            </a:r>
            <a:r>
              <a:rPr lang="en-US" sz="2800" b="1" dirty="0">
                <a:latin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</a:rPr>
              <a:t>của</a:t>
            </a:r>
            <a:r>
              <a:rPr lang="en-US" sz="2800" b="1" dirty="0">
                <a:latin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</a:rPr>
              <a:t>bố</a:t>
            </a:r>
            <a:r>
              <a:rPr lang="en-US" sz="2800" b="1" dirty="0">
                <a:latin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</a:rPr>
              <a:t>là</a:t>
            </a:r>
            <a:r>
              <a:rPr lang="en-US" sz="2800" b="1" dirty="0">
                <a:latin typeface="Times New Roman" pitchFamily="18" charset="0"/>
              </a:rPr>
              <a:t>:</a:t>
            </a:r>
          </a:p>
          <a:p>
            <a:pPr eaLnBrk="1" hangingPunct="1"/>
            <a:r>
              <a:rPr lang="en-US" sz="2800" b="1" dirty="0">
                <a:latin typeface="Times New Roman" pitchFamily="18" charset="0"/>
              </a:rPr>
              <a:t>  10 + 38 = 48 (</a:t>
            </a:r>
            <a:r>
              <a:rPr lang="en-US" sz="2800" b="1" dirty="0" err="1">
                <a:latin typeface="Times New Roman" pitchFamily="18" charset="0"/>
              </a:rPr>
              <a:t>tuổi</a:t>
            </a:r>
            <a:r>
              <a:rPr lang="en-US" sz="2800" b="1" dirty="0">
                <a:latin typeface="Times New Roman" pitchFamily="18" charset="0"/>
              </a:rPr>
              <a:t>)</a:t>
            </a:r>
          </a:p>
          <a:p>
            <a:pPr eaLnBrk="1" hangingPunct="1"/>
            <a:r>
              <a:rPr lang="en-US" sz="2800" b="1" dirty="0">
                <a:latin typeface="Times New Roman" pitchFamily="18" charset="0"/>
              </a:rPr>
              <a:t>      </a:t>
            </a:r>
            <a:r>
              <a:rPr lang="en-US" sz="2800" b="1" u="sng" dirty="0" err="1">
                <a:latin typeface="Times New Roman" pitchFamily="18" charset="0"/>
              </a:rPr>
              <a:t>Đáp</a:t>
            </a:r>
            <a:r>
              <a:rPr lang="en-US" sz="2800" b="1" u="sng" dirty="0">
                <a:latin typeface="Times New Roman" pitchFamily="18" charset="0"/>
              </a:rPr>
              <a:t> </a:t>
            </a:r>
            <a:r>
              <a:rPr lang="en-US" sz="2800" b="1" u="sng" dirty="0" err="1">
                <a:latin typeface="Times New Roman" pitchFamily="18" charset="0"/>
              </a:rPr>
              <a:t>số</a:t>
            </a:r>
            <a:r>
              <a:rPr lang="en-US" sz="2800" b="1" dirty="0">
                <a:latin typeface="Times New Roman" pitchFamily="18" charset="0"/>
              </a:rPr>
              <a:t>: </a:t>
            </a:r>
            <a:r>
              <a:rPr lang="en-US" sz="2800" b="1" dirty="0" err="1">
                <a:latin typeface="Times New Roman" pitchFamily="18" charset="0"/>
              </a:rPr>
              <a:t>Bố</a:t>
            </a:r>
            <a:r>
              <a:rPr lang="en-US" sz="2800" b="1" dirty="0">
                <a:latin typeface="Times New Roman" pitchFamily="18" charset="0"/>
              </a:rPr>
              <a:t>: 48 </a:t>
            </a:r>
            <a:r>
              <a:rPr lang="en-US" sz="2800" b="1" dirty="0" err="1">
                <a:latin typeface="Times New Roman" pitchFamily="18" charset="0"/>
              </a:rPr>
              <a:t>tuổi</a:t>
            </a:r>
            <a:br>
              <a:rPr lang="en-US" sz="2800" b="1" dirty="0">
                <a:latin typeface="Times New Roman" pitchFamily="18" charset="0"/>
              </a:rPr>
            </a:br>
            <a:r>
              <a:rPr lang="en-US" sz="2800" b="1" dirty="0">
                <a:latin typeface="Times New Roman" pitchFamily="18" charset="0"/>
              </a:rPr>
              <a:t>                    Con:10 </a:t>
            </a:r>
            <a:r>
              <a:rPr lang="en-US" sz="2800" b="1" dirty="0" err="1">
                <a:latin typeface="Times New Roman" pitchFamily="18" charset="0"/>
              </a:rPr>
              <a:t>tuổi</a:t>
            </a:r>
            <a:r>
              <a:rPr lang="en-US" sz="2800" b="1" dirty="0">
                <a:latin typeface="Times New Roman" pitchFamily="18" charset="0"/>
              </a:rPr>
              <a:t>.</a:t>
            </a:r>
          </a:p>
        </p:txBody>
      </p:sp>
      <p:sp>
        <p:nvSpPr>
          <p:cNvPr id="152" name="TextBox 151"/>
          <p:cNvSpPr txBox="1">
            <a:spLocks noChangeArrowheads="1"/>
          </p:cNvSpPr>
          <p:nvPr/>
        </p:nvSpPr>
        <p:spPr bwMode="auto">
          <a:xfrm>
            <a:off x="4576763" y="1533525"/>
            <a:ext cx="4819650" cy="3324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en-US" sz="2800" b="1">
                <a:solidFill>
                  <a:srgbClr val="0000CC"/>
                </a:solidFill>
                <a:latin typeface="Times New Roman" pitchFamily="18" charset="0"/>
              </a:rPr>
              <a:t>                  </a:t>
            </a:r>
            <a:r>
              <a:rPr lang="en-US" sz="2800" b="1" u="sng">
                <a:solidFill>
                  <a:srgbClr val="0000CC"/>
                </a:solidFill>
                <a:latin typeface="Times New Roman" pitchFamily="18" charset="0"/>
              </a:rPr>
              <a:t>Bài giả</a:t>
            </a:r>
            <a:r>
              <a:rPr lang="en-US" sz="2800" b="1">
                <a:solidFill>
                  <a:srgbClr val="0000CC"/>
                </a:solidFill>
                <a:latin typeface="Times New Roman" pitchFamily="18" charset="0"/>
              </a:rPr>
              <a:t>i</a:t>
            </a:r>
          </a:p>
          <a:p>
            <a:pPr eaLnBrk="1" hangingPunct="1"/>
            <a:r>
              <a:rPr lang="en-US" sz="2800" b="1">
                <a:latin typeface="Times New Roman" pitchFamily="18" charset="0"/>
              </a:rPr>
              <a:t>   Tuổi của bố là:</a:t>
            </a:r>
          </a:p>
          <a:p>
            <a:pPr eaLnBrk="1" hangingPunct="1"/>
            <a:r>
              <a:rPr lang="en-US" sz="2800" b="1">
                <a:latin typeface="Times New Roman" pitchFamily="18" charset="0"/>
              </a:rPr>
              <a:t>      (58 + 38) : 2 = 48 (tuổi)</a:t>
            </a:r>
          </a:p>
          <a:p>
            <a:pPr eaLnBrk="1" hangingPunct="1"/>
            <a:r>
              <a:rPr lang="en-US" sz="2800" b="1">
                <a:latin typeface="Times New Roman" pitchFamily="18" charset="0"/>
              </a:rPr>
              <a:t>    Tuổi của con là:</a:t>
            </a:r>
          </a:p>
          <a:p>
            <a:pPr eaLnBrk="1" hangingPunct="1"/>
            <a:r>
              <a:rPr lang="en-US" sz="2800" b="1">
                <a:latin typeface="Times New Roman" pitchFamily="18" charset="0"/>
              </a:rPr>
              <a:t>      48 - 38 = 10 (tuổi)</a:t>
            </a:r>
          </a:p>
          <a:p>
            <a:pPr eaLnBrk="1" hangingPunct="1"/>
            <a:r>
              <a:rPr lang="en-US" sz="2800" b="1">
                <a:latin typeface="Times New Roman" pitchFamily="18" charset="0"/>
              </a:rPr>
              <a:t>         </a:t>
            </a:r>
            <a:r>
              <a:rPr lang="en-US" sz="2800" b="1" u="sng">
                <a:latin typeface="Times New Roman" pitchFamily="18" charset="0"/>
              </a:rPr>
              <a:t>Đáp số</a:t>
            </a:r>
            <a:r>
              <a:rPr lang="en-US" sz="2800" b="1">
                <a:latin typeface="Times New Roman" pitchFamily="18" charset="0"/>
              </a:rPr>
              <a:t>: Bố: 48 tuổi</a:t>
            </a:r>
            <a:br>
              <a:rPr lang="en-US" sz="2800" b="1">
                <a:latin typeface="Times New Roman" pitchFamily="18" charset="0"/>
              </a:rPr>
            </a:br>
            <a:r>
              <a:rPr lang="en-US" sz="2800" b="1">
                <a:latin typeface="Times New Roman" pitchFamily="18" charset="0"/>
              </a:rPr>
              <a:t>                       Con: 10 tuổi.</a:t>
            </a:r>
          </a:p>
        </p:txBody>
      </p:sp>
      <p:cxnSp>
        <p:nvCxnSpPr>
          <p:cNvPr id="153" name="Straight Connector 152"/>
          <p:cNvCxnSpPr/>
          <p:nvPr/>
        </p:nvCxnSpPr>
        <p:spPr>
          <a:xfrm>
            <a:off x="4703763" y="1036637"/>
            <a:ext cx="0" cy="3749675"/>
          </a:xfrm>
          <a:prstGeom prst="line">
            <a:avLst/>
          </a:prstGeom>
          <a:ln>
            <a:solidFill>
              <a:srgbClr val="0000CC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6" name="Rectangle 155"/>
          <p:cNvSpPr>
            <a:spLocks noChangeArrowheads="1"/>
          </p:cNvSpPr>
          <p:nvPr/>
        </p:nvSpPr>
        <p:spPr bwMode="auto">
          <a:xfrm>
            <a:off x="276367" y="847534"/>
            <a:ext cx="4030663" cy="503238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/>
          <a:lstStyle/>
          <a:p>
            <a:pPr marL="342900" indent="-342900" algn="ctr">
              <a:spcBef>
                <a:spcPct val="20000"/>
              </a:spcBef>
              <a:defRPr/>
            </a:pP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Tuổi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con = (</a:t>
            </a:r>
            <a:r>
              <a:rPr lang="en-US" sz="2400" b="1" dirty="0" err="1">
                <a:solidFill>
                  <a:srgbClr val="CC0099"/>
                </a:solidFill>
                <a:latin typeface="Times New Roman" pitchFamily="18" charset="0"/>
                <a:cs typeface="Times New Roman" pitchFamily="18" charset="0"/>
              </a:rPr>
              <a:t>Tổng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Hiệu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) : 2</a:t>
            </a:r>
          </a:p>
        </p:txBody>
      </p:sp>
      <p:sp>
        <p:nvSpPr>
          <p:cNvPr id="157" name="TextBox 34"/>
          <p:cNvSpPr txBox="1">
            <a:spLocks noChangeArrowheads="1"/>
          </p:cNvSpPr>
          <p:nvPr/>
        </p:nvSpPr>
        <p:spPr bwMode="auto">
          <a:xfrm>
            <a:off x="428767" y="99822"/>
            <a:ext cx="21336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800" i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Cách 1</a:t>
            </a:r>
          </a:p>
        </p:txBody>
      </p:sp>
      <p:sp>
        <p:nvSpPr>
          <p:cNvPr id="158" name="Rectangle 54"/>
          <p:cNvSpPr>
            <a:spLocks noChangeArrowheads="1"/>
          </p:cNvSpPr>
          <p:nvPr/>
        </p:nvSpPr>
        <p:spPr bwMode="auto">
          <a:xfrm>
            <a:off x="4860926" y="847534"/>
            <a:ext cx="4027487" cy="5334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/>
          <a:lstStyle/>
          <a:p>
            <a:pPr algn="ctr">
              <a:spcBef>
                <a:spcPct val="20000"/>
              </a:spcBef>
              <a:defRPr/>
            </a:pP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Tuổi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bố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= (</a:t>
            </a:r>
            <a:r>
              <a:rPr lang="en-US" sz="2400" b="1" dirty="0" err="1">
                <a:solidFill>
                  <a:srgbClr val="CC0099"/>
                </a:solidFill>
                <a:latin typeface="Times New Roman" pitchFamily="18" charset="0"/>
                <a:cs typeface="Times New Roman" pitchFamily="18" charset="0"/>
              </a:rPr>
              <a:t>Tổng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+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Hiệu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) : 2</a:t>
            </a:r>
          </a:p>
        </p:txBody>
      </p:sp>
      <p:sp>
        <p:nvSpPr>
          <p:cNvPr id="159" name="TextBox 34"/>
          <p:cNvSpPr txBox="1">
            <a:spLocks noChangeArrowheads="1"/>
          </p:cNvSpPr>
          <p:nvPr/>
        </p:nvSpPr>
        <p:spPr bwMode="auto">
          <a:xfrm>
            <a:off x="5021263" y="188721"/>
            <a:ext cx="21336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800" i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Cách 2</a:t>
            </a:r>
          </a:p>
        </p:txBody>
      </p:sp>
    </p:spTree>
    <p:extLst>
      <p:ext uri="{BB962C8B-B14F-4D97-AF65-F5344CB8AC3E}">
        <p14:creationId xmlns:p14="http://schemas.microsoft.com/office/powerpoint/2010/main" val="729829742"/>
      </p:ext>
    </p:extLst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1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9" dur="500"/>
                                        <p:tgtEl>
                                          <p:spTgt spid="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1" grpId="0"/>
      <p:bldP spid="152" grpId="0"/>
      <p:bldP spid="156" grpId="0" animBg="1"/>
      <p:bldP spid="157" grpId="0"/>
      <p:bldP spid="158" grpId="0" animBg="1"/>
      <p:bldP spid="15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6000" b="-1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extBox 3"/>
          <p:cNvSpPr txBox="1">
            <a:spLocks noChangeArrowheads="1"/>
          </p:cNvSpPr>
          <p:nvPr/>
        </p:nvSpPr>
        <p:spPr bwMode="auto">
          <a:xfrm>
            <a:off x="152400" y="209550"/>
            <a:ext cx="8686800" cy="138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/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2.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28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trai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nhiều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hơn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gái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4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Hỏi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bao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nhiêu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trai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, bao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nhiêu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gái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?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cxnSp>
        <p:nvCxnSpPr>
          <p:cNvPr id="26" name="Straight Connector 25"/>
          <p:cNvCxnSpPr>
            <a:cxnSpLocks noChangeShapeType="1"/>
          </p:cNvCxnSpPr>
          <p:nvPr/>
        </p:nvCxnSpPr>
        <p:spPr bwMode="auto">
          <a:xfrm>
            <a:off x="3276600" y="679450"/>
            <a:ext cx="2057400" cy="0"/>
          </a:xfrm>
          <a:prstGeom prst="line">
            <a:avLst/>
          </a:prstGeom>
          <a:noFill/>
          <a:ln w="38100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7" name="Straight Connector 26"/>
          <p:cNvCxnSpPr>
            <a:cxnSpLocks noChangeShapeType="1"/>
          </p:cNvCxnSpPr>
          <p:nvPr/>
        </p:nvCxnSpPr>
        <p:spPr bwMode="auto">
          <a:xfrm>
            <a:off x="6248400" y="679450"/>
            <a:ext cx="2057400" cy="0"/>
          </a:xfrm>
          <a:prstGeom prst="line">
            <a:avLst/>
          </a:prstGeom>
          <a:noFill/>
          <a:ln w="38100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8" name="Straight Connector 27"/>
          <p:cNvCxnSpPr>
            <a:cxnSpLocks noChangeShapeType="1"/>
          </p:cNvCxnSpPr>
          <p:nvPr/>
        </p:nvCxnSpPr>
        <p:spPr bwMode="auto">
          <a:xfrm>
            <a:off x="255588" y="1087438"/>
            <a:ext cx="2716212" cy="0"/>
          </a:xfrm>
          <a:prstGeom prst="line">
            <a:avLst/>
          </a:prstGeom>
          <a:noFill/>
          <a:ln w="38100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9" name="Straight Connector 28"/>
          <p:cNvCxnSpPr>
            <a:cxnSpLocks noChangeShapeType="1"/>
          </p:cNvCxnSpPr>
          <p:nvPr/>
        </p:nvCxnSpPr>
        <p:spPr bwMode="auto">
          <a:xfrm>
            <a:off x="3581400" y="1087438"/>
            <a:ext cx="723900" cy="0"/>
          </a:xfrm>
          <a:prstGeom prst="line">
            <a:avLst/>
          </a:prstGeom>
          <a:noFill/>
          <a:ln w="38100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0" name="Straight Connector 29"/>
          <p:cNvCxnSpPr>
            <a:cxnSpLocks noChangeShapeType="1"/>
          </p:cNvCxnSpPr>
          <p:nvPr/>
        </p:nvCxnSpPr>
        <p:spPr bwMode="auto">
          <a:xfrm>
            <a:off x="331788" y="1525588"/>
            <a:ext cx="1573212" cy="0"/>
          </a:xfrm>
          <a:prstGeom prst="line">
            <a:avLst/>
          </a:prstGeom>
          <a:noFill/>
          <a:ln w="38100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1" name="Straight Connector 30"/>
          <p:cNvCxnSpPr>
            <a:cxnSpLocks noChangeShapeType="1"/>
          </p:cNvCxnSpPr>
          <p:nvPr/>
        </p:nvCxnSpPr>
        <p:spPr bwMode="auto">
          <a:xfrm>
            <a:off x="2370138" y="1525588"/>
            <a:ext cx="2887662" cy="0"/>
          </a:xfrm>
          <a:prstGeom prst="line">
            <a:avLst/>
          </a:prstGeom>
          <a:noFill/>
          <a:ln w="38100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2" name="Straight Connector 31"/>
          <p:cNvCxnSpPr>
            <a:cxnSpLocks noChangeShapeType="1"/>
          </p:cNvCxnSpPr>
          <p:nvPr/>
        </p:nvCxnSpPr>
        <p:spPr bwMode="auto">
          <a:xfrm>
            <a:off x="7326313" y="1093788"/>
            <a:ext cx="1360487" cy="0"/>
          </a:xfrm>
          <a:prstGeom prst="line">
            <a:avLst/>
          </a:prstGeom>
          <a:noFill/>
          <a:ln w="38100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3" name="TextBox 6"/>
          <p:cNvSpPr txBox="1">
            <a:spLocks noChangeArrowheads="1"/>
          </p:cNvSpPr>
          <p:nvPr/>
        </p:nvSpPr>
        <p:spPr bwMode="auto">
          <a:xfrm>
            <a:off x="311150" y="1762125"/>
            <a:ext cx="1839913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800" b="1" u="sng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Tóm tắt</a:t>
            </a:r>
          </a:p>
        </p:txBody>
      </p:sp>
      <p:sp>
        <p:nvSpPr>
          <p:cNvPr id="34" name="TextBox 7"/>
          <p:cNvSpPr txBox="1">
            <a:spLocks noChangeArrowheads="1"/>
          </p:cNvSpPr>
          <p:nvPr/>
        </p:nvSpPr>
        <p:spPr bwMode="auto">
          <a:xfrm>
            <a:off x="881063" y="2798763"/>
            <a:ext cx="122872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Trai :</a:t>
            </a:r>
          </a:p>
        </p:txBody>
      </p:sp>
      <p:sp>
        <p:nvSpPr>
          <p:cNvPr id="35" name="TextBox 8"/>
          <p:cNvSpPr txBox="1">
            <a:spLocks noChangeArrowheads="1"/>
          </p:cNvSpPr>
          <p:nvPr/>
        </p:nvSpPr>
        <p:spPr bwMode="auto">
          <a:xfrm>
            <a:off x="941388" y="3208338"/>
            <a:ext cx="124142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800" b="1">
                <a:latin typeface="Times New Roman" pitchFamily="18" charset="0"/>
                <a:cs typeface="Times New Roman" pitchFamily="18" charset="0"/>
              </a:rPr>
              <a:t>Gái :</a:t>
            </a:r>
          </a:p>
        </p:txBody>
      </p:sp>
      <p:cxnSp>
        <p:nvCxnSpPr>
          <p:cNvPr id="36" name="Straight Connector 35"/>
          <p:cNvCxnSpPr/>
          <p:nvPr/>
        </p:nvCxnSpPr>
        <p:spPr>
          <a:xfrm>
            <a:off x="2100263" y="3101975"/>
            <a:ext cx="3962400" cy="22225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>
            <a:off x="2087563" y="3522663"/>
            <a:ext cx="2755900" cy="1587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 rot="5400000">
            <a:off x="2030413" y="3524250"/>
            <a:ext cx="152400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 rot="5400000">
            <a:off x="4752182" y="3534569"/>
            <a:ext cx="152400" cy="1587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 rot="5400000">
            <a:off x="2030413" y="3124200"/>
            <a:ext cx="152400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 rot="5400000">
            <a:off x="5988051" y="3122612"/>
            <a:ext cx="152400" cy="3175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>
            <a:off x="4824413" y="3101975"/>
            <a:ext cx="1587" cy="442913"/>
          </a:xfrm>
          <a:prstGeom prst="line">
            <a:avLst/>
          </a:prstGeom>
          <a:ln w="19050"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3" name="AutoShape 19"/>
          <p:cNvSpPr>
            <a:spLocks/>
          </p:cNvSpPr>
          <p:nvPr/>
        </p:nvSpPr>
        <p:spPr bwMode="auto">
          <a:xfrm rot="5400000" flipV="1">
            <a:off x="3897312" y="979488"/>
            <a:ext cx="358775" cy="3886200"/>
          </a:xfrm>
          <a:prstGeom prst="leftBrace">
            <a:avLst>
              <a:gd name="adj1" fmla="val 193268"/>
              <a:gd name="adj2" fmla="val 49491"/>
            </a:avLst>
          </a:prstGeom>
          <a:noFill/>
          <a:ln w="19050" cap="rnd">
            <a:solidFill>
              <a:schemeClr val="tx1"/>
            </a:solidFill>
            <a:prstDash val="sys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eaVert" wrap="none" anchor="ctr"/>
          <a:lstStyle/>
          <a:p>
            <a:endParaRPr lang="vi-VN" sz="28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4" name="AutoShape 18"/>
          <p:cNvSpPr>
            <a:spLocks/>
          </p:cNvSpPr>
          <p:nvPr/>
        </p:nvSpPr>
        <p:spPr bwMode="auto">
          <a:xfrm rot="16200000">
            <a:off x="5354638" y="2730500"/>
            <a:ext cx="209550" cy="1149350"/>
          </a:xfrm>
          <a:prstGeom prst="leftBrace">
            <a:avLst>
              <a:gd name="adj1" fmla="val 140371"/>
              <a:gd name="adj2" fmla="val 50000"/>
            </a:avLst>
          </a:prstGeom>
          <a:noFill/>
          <a:ln w="19050" cap="rnd">
            <a:solidFill>
              <a:schemeClr val="tx1"/>
            </a:solidFill>
            <a:prstDash val="sys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eaVert" wrap="none" anchor="ctr"/>
          <a:lstStyle/>
          <a:p>
            <a:endParaRPr lang="vi-VN" sz="28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5" name="AutoShape 22"/>
          <p:cNvSpPr>
            <a:spLocks/>
          </p:cNvSpPr>
          <p:nvPr/>
        </p:nvSpPr>
        <p:spPr bwMode="auto">
          <a:xfrm rot="10800000">
            <a:off x="6553200" y="2990850"/>
            <a:ext cx="323850" cy="736600"/>
          </a:xfrm>
          <a:prstGeom prst="leftBrace">
            <a:avLst>
              <a:gd name="adj1" fmla="val 38088"/>
              <a:gd name="adj2" fmla="val 50000"/>
            </a:avLst>
          </a:prstGeom>
          <a:noFill/>
          <a:ln w="19050" cap="rnd">
            <a:solidFill>
              <a:schemeClr val="tx1"/>
            </a:solidFill>
            <a:prstDash val="sys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rot="10800000" wrap="none" anchor="ctr"/>
          <a:lstStyle/>
          <a:p>
            <a:endParaRPr lang="vi-VN" sz="28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6" name="TextBox 29"/>
          <p:cNvSpPr txBox="1">
            <a:spLocks noChangeArrowheads="1"/>
          </p:cNvSpPr>
          <p:nvPr/>
        </p:nvSpPr>
        <p:spPr bwMode="auto">
          <a:xfrm>
            <a:off x="4876800" y="3346450"/>
            <a:ext cx="2078038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800" b="1">
                <a:solidFill>
                  <a:srgbClr val="00CC00"/>
                </a:solidFill>
                <a:latin typeface="Times New Roman" pitchFamily="18" charset="0"/>
                <a:cs typeface="Times New Roman" pitchFamily="18" charset="0"/>
              </a:rPr>
              <a:t>4 học sinh</a:t>
            </a:r>
          </a:p>
        </p:txBody>
      </p:sp>
      <p:sp>
        <p:nvSpPr>
          <p:cNvPr id="47" name="TextBox 30"/>
          <p:cNvSpPr txBox="1">
            <a:spLocks noChangeArrowheads="1"/>
          </p:cNvSpPr>
          <p:nvPr/>
        </p:nvSpPr>
        <p:spPr bwMode="auto">
          <a:xfrm>
            <a:off x="6934200" y="2998788"/>
            <a:ext cx="2376488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800" b="1">
                <a:solidFill>
                  <a:srgbClr val="CC0099"/>
                </a:solidFill>
                <a:latin typeface="Times New Roman" pitchFamily="18" charset="0"/>
                <a:cs typeface="Times New Roman" pitchFamily="18" charset="0"/>
              </a:rPr>
              <a:t>28 học sinh</a:t>
            </a:r>
          </a:p>
        </p:txBody>
      </p:sp>
      <p:sp>
        <p:nvSpPr>
          <p:cNvPr id="48" name="AutoShape 18"/>
          <p:cNvSpPr>
            <a:spLocks/>
          </p:cNvSpPr>
          <p:nvPr/>
        </p:nvSpPr>
        <p:spPr bwMode="auto">
          <a:xfrm rot="16200000">
            <a:off x="3348038" y="2379663"/>
            <a:ext cx="228600" cy="2705100"/>
          </a:xfrm>
          <a:prstGeom prst="leftBrace">
            <a:avLst>
              <a:gd name="adj1" fmla="val 140247"/>
              <a:gd name="adj2" fmla="val 50000"/>
            </a:avLst>
          </a:prstGeom>
          <a:noFill/>
          <a:ln w="19050" cap="rnd">
            <a:solidFill>
              <a:schemeClr val="tx1"/>
            </a:solidFill>
            <a:prstDash val="sys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eaVert" wrap="none" anchor="ctr"/>
          <a:lstStyle/>
          <a:p>
            <a:endParaRPr lang="vi-VN" sz="28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9" name="TextBox 32"/>
          <p:cNvSpPr txBox="1">
            <a:spLocks noChangeArrowheads="1"/>
          </p:cNvSpPr>
          <p:nvPr/>
        </p:nvSpPr>
        <p:spPr bwMode="auto">
          <a:xfrm>
            <a:off x="2982913" y="3862388"/>
            <a:ext cx="183197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800" b="1">
                <a:latin typeface="Times New Roman" pitchFamily="18" charset="0"/>
                <a:cs typeface="Times New Roman" pitchFamily="18" charset="0"/>
              </a:rPr>
              <a:t>? học sinh</a:t>
            </a:r>
          </a:p>
        </p:txBody>
      </p:sp>
      <p:sp>
        <p:nvSpPr>
          <p:cNvPr id="50" name="TextBox 33"/>
          <p:cNvSpPr txBox="1">
            <a:spLocks noChangeArrowheads="1"/>
          </p:cNvSpPr>
          <p:nvPr/>
        </p:nvSpPr>
        <p:spPr bwMode="auto">
          <a:xfrm>
            <a:off x="3128963" y="2343150"/>
            <a:ext cx="2128837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800" b="1">
                <a:latin typeface="Times New Roman" pitchFamily="18" charset="0"/>
                <a:cs typeface="Times New Roman" pitchFamily="18" charset="0"/>
              </a:rPr>
              <a:t>? học sinh</a:t>
            </a:r>
          </a:p>
        </p:txBody>
      </p:sp>
      <p:cxnSp>
        <p:nvCxnSpPr>
          <p:cNvPr id="51" name="Straight Connector 50"/>
          <p:cNvCxnSpPr/>
          <p:nvPr/>
        </p:nvCxnSpPr>
        <p:spPr>
          <a:xfrm>
            <a:off x="4814888" y="3017838"/>
            <a:ext cx="0" cy="182562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52" name="Text Box 4"/>
          <p:cNvSpPr txBox="1">
            <a:spLocks noChangeArrowheads="1"/>
          </p:cNvSpPr>
          <p:nvPr/>
        </p:nvSpPr>
        <p:spPr bwMode="auto">
          <a:xfrm>
            <a:off x="7516960" y="3082926"/>
            <a:ext cx="1051718" cy="24006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15000">
                <a:solidFill>
                  <a:srgbClr val="CC00FF"/>
                </a:solidFill>
                <a:latin typeface="Comic Sans MS" pitchFamily="66" charset="0"/>
                <a:cs typeface="Arial" charset="0"/>
                <a:sym typeface="Wingdings" pitchFamily="2" charset="2"/>
              </a:rPr>
              <a:t></a:t>
            </a:r>
          </a:p>
        </p:txBody>
      </p:sp>
    </p:spTree>
    <p:extLst>
      <p:ext uri="{BB962C8B-B14F-4D97-AF65-F5344CB8AC3E}">
        <p14:creationId xmlns:p14="http://schemas.microsoft.com/office/powerpoint/2010/main" val="500759527"/>
      </p:ext>
    </p:extLst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8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3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8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1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6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9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4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0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3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8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33" grpId="0"/>
      <p:bldP spid="34" grpId="0"/>
      <p:bldP spid="35" grpId="0"/>
      <p:bldP spid="43" grpId="0" animBg="1"/>
      <p:bldP spid="44" grpId="0" animBg="1"/>
      <p:bldP spid="45" grpId="0" animBg="1"/>
      <p:bldP spid="46" grpId="0"/>
      <p:bldP spid="47" grpId="0"/>
      <p:bldP spid="48" grpId="0" animBg="1"/>
      <p:bldP spid="49" grpId="0"/>
      <p:bldP spid="50" grpId="0"/>
      <p:bldP spid="5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6000" b="-1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3" name="Straight Connector 52"/>
          <p:cNvCxnSpPr/>
          <p:nvPr/>
        </p:nvCxnSpPr>
        <p:spPr>
          <a:xfrm flipH="1">
            <a:off x="4526933" y="1312862"/>
            <a:ext cx="22225" cy="3252788"/>
          </a:xfrm>
          <a:prstGeom prst="line">
            <a:avLst/>
          </a:prstGeom>
          <a:ln>
            <a:solidFill>
              <a:srgbClr val="0000CC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4" name="TextBox 35"/>
          <p:cNvSpPr txBox="1">
            <a:spLocks noChangeArrowheads="1"/>
          </p:cNvSpPr>
          <p:nvPr/>
        </p:nvSpPr>
        <p:spPr bwMode="auto">
          <a:xfrm>
            <a:off x="-22842" y="1189037"/>
            <a:ext cx="4800600" cy="3324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en-US" sz="2800" b="1">
                <a:solidFill>
                  <a:srgbClr val="0000CC"/>
                </a:solidFill>
                <a:latin typeface="Times New Roman" pitchFamily="18" charset="0"/>
              </a:rPr>
              <a:t>        </a:t>
            </a:r>
            <a:r>
              <a:rPr lang="en-US" sz="2800" b="1" u="sng">
                <a:solidFill>
                  <a:srgbClr val="0000CC"/>
                </a:solidFill>
                <a:latin typeface="Times New Roman" pitchFamily="18" charset="0"/>
              </a:rPr>
              <a:t>Bài giải</a:t>
            </a:r>
          </a:p>
          <a:p>
            <a:pPr eaLnBrk="1" hangingPunct="1"/>
            <a:r>
              <a:rPr lang="en-US" sz="2800" b="1">
                <a:latin typeface="Times New Roman" pitchFamily="18" charset="0"/>
              </a:rPr>
              <a:t>Số học sinh gái là:</a:t>
            </a:r>
          </a:p>
          <a:p>
            <a:pPr eaLnBrk="1" hangingPunct="1"/>
            <a:r>
              <a:rPr lang="en-US" sz="2800" b="1">
                <a:latin typeface="Times New Roman" pitchFamily="18" charset="0"/>
              </a:rPr>
              <a:t>     (28 - 4) : 2 = 12 (</a:t>
            </a:r>
            <a:r>
              <a:rPr lang="en-US" sz="2800" b="1">
                <a:latin typeface="Times New Roman" pitchFamily="18" charset="0"/>
                <a:cs typeface="Times New Roman" pitchFamily="18" charset="0"/>
              </a:rPr>
              <a:t>học sinh</a:t>
            </a:r>
            <a:r>
              <a:rPr lang="en-US" sz="2800" b="1">
                <a:latin typeface="Times New Roman" pitchFamily="18" charset="0"/>
              </a:rPr>
              <a:t>)</a:t>
            </a:r>
          </a:p>
          <a:p>
            <a:pPr eaLnBrk="1" hangingPunct="1"/>
            <a:r>
              <a:rPr lang="en-US" sz="2800" b="1">
                <a:latin typeface="Times New Roman" pitchFamily="18" charset="0"/>
              </a:rPr>
              <a:t>Số học sinh trai là:</a:t>
            </a:r>
          </a:p>
          <a:p>
            <a:pPr eaLnBrk="1" hangingPunct="1"/>
            <a:r>
              <a:rPr lang="en-US" sz="2800" b="1">
                <a:latin typeface="Times New Roman" pitchFamily="18" charset="0"/>
              </a:rPr>
              <a:t>     12 + 4 = 16 (</a:t>
            </a:r>
            <a:r>
              <a:rPr lang="en-US" sz="2800" b="1">
                <a:latin typeface="Times New Roman" pitchFamily="18" charset="0"/>
                <a:cs typeface="Times New Roman" pitchFamily="18" charset="0"/>
              </a:rPr>
              <a:t>học sinh</a:t>
            </a:r>
            <a:r>
              <a:rPr lang="en-US" sz="2800" b="1">
                <a:latin typeface="Times New Roman" pitchFamily="18" charset="0"/>
              </a:rPr>
              <a:t>)</a:t>
            </a:r>
          </a:p>
          <a:p>
            <a:pPr eaLnBrk="1" hangingPunct="1"/>
            <a:r>
              <a:rPr lang="en-US" sz="2800" b="1">
                <a:latin typeface="Times New Roman" pitchFamily="18" charset="0"/>
              </a:rPr>
              <a:t>         </a:t>
            </a:r>
            <a:r>
              <a:rPr lang="en-US" sz="2800" b="1" u="sng">
                <a:latin typeface="Times New Roman" pitchFamily="18" charset="0"/>
              </a:rPr>
              <a:t>Đáp số:</a:t>
            </a:r>
            <a:r>
              <a:rPr lang="en-US" sz="2800" b="1">
                <a:latin typeface="Times New Roman" pitchFamily="18" charset="0"/>
              </a:rPr>
              <a:t> 16 học sinh trai</a:t>
            </a:r>
            <a:br>
              <a:rPr lang="en-US" sz="2800" b="1">
                <a:latin typeface="Times New Roman" pitchFamily="18" charset="0"/>
              </a:rPr>
            </a:br>
            <a:r>
              <a:rPr lang="en-US" sz="2800" b="1">
                <a:latin typeface="Times New Roman" pitchFamily="18" charset="0"/>
              </a:rPr>
              <a:t>                       12 học sinh gái.</a:t>
            </a:r>
          </a:p>
        </p:txBody>
      </p:sp>
      <p:sp>
        <p:nvSpPr>
          <p:cNvPr id="55" name="TextBox 38"/>
          <p:cNvSpPr txBox="1">
            <a:spLocks noChangeArrowheads="1"/>
          </p:cNvSpPr>
          <p:nvPr/>
        </p:nvSpPr>
        <p:spPr bwMode="auto">
          <a:xfrm>
            <a:off x="4495183" y="1189037"/>
            <a:ext cx="4930775" cy="3324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en-US" sz="2800" b="1">
                <a:solidFill>
                  <a:srgbClr val="0000CC"/>
                </a:solidFill>
                <a:latin typeface="Times New Roman" pitchFamily="18" charset="0"/>
              </a:rPr>
              <a:t>            </a:t>
            </a:r>
            <a:r>
              <a:rPr lang="en-US" sz="2800" b="1" u="sng">
                <a:solidFill>
                  <a:srgbClr val="0000CC"/>
                </a:solidFill>
                <a:latin typeface="Times New Roman" pitchFamily="18" charset="0"/>
              </a:rPr>
              <a:t>Bài giả</a:t>
            </a:r>
            <a:r>
              <a:rPr lang="en-US" sz="2800" b="1">
                <a:solidFill>
                  <a:srgbClr val="0000CC"/>
                </a:solidFill>
                <a:latin typeface="Times New Roman" pitchFamily="18" charset="0"/>
              </a:rPr>
              <a:t>i</a:t>
            </a:r>
          </a:p>
          <a:p>
            <a:pPr eaLnBrk="1" hangingPunct="1"/>
            <a:r>
              <a:rPr lang="en-US" sz="2800" b="1">
                <a:latin typeface="Times New Roman" pitchFamily="18" charset="0"/>
              </a:rPr>
              <a:t>Số học sinh trai là:</a:t>
            </a:r>
          </a:p>
          <a:p>
            <a:pPr eaLnBrk="1" hangingPunct="1"/>
            <a:r>
              <a:rPr lang="en-US" sz="2800" b="1">
                <a:latin typeface="Times New Roman" pitchFamily="18" charset="0"/>
              </a:rPr>
              <a:t>     (28 + 4) : 2 = 16 (</a:t>
            </a:r>
            <a:r>
              <a:rPr lang="en-US" sz="2800" b="1">
                <a:latin typeface="Times New Roman" pitchFamily="18" charset="0"/>
                <a:cs typeface="Times New Roman" pitchFamily="18" charset="0"/>
              </a:rPr>
              <a:t>học sinh</a:t>
            </a:r>
            <a:r>
              <a:rPr lang="en-US" sz="2800" b="1">
                <a:latin typeface="Times New Roman" pitchFamily="18" charset="0"/>
              </a:rPr>
              <a:t>)</a:t>
            </a:r>
          </a:p>
          <a:p>
            <a:pPr eaLnBrk="1" hangingPunct="1"/>
            <a:r>
              <a:rPr lang="en-US" sz="2800" b="1">
                <a:latin typeface="Times New Roman" pitchFamily="18" charset="0"/>
              </a:rPr>
              <a:t>Số học sinh gái là:</a:t>
            </a:r>
          </a:p>
          <a:p>
            <a:pPr eaLnBrk="1" hangingPunct="1"/>
            <a:r>
              <a:rPr lang="en-US" sz="2800" b="1">
                <a:latin typeface="Times New Roman" pitchFamily="18" charset="0"/>
              </a:rPr>
              <a:t>      16 - 4 = 12 (</a:t>
            </a:r>
            <a:r>
              <a:rPr lang="en-US" sz="2800" b="1">
                <a:latin typeface="Times New Roman" pitchFamily="18" charset="0"/>
                <a:cs typeface="Times New Roman" pitchFamily="18" charset="0"/>
              </a:rPr>
              <a:t>học sinh</a:t>
            </a:r>
            <a:r>
              <a:rPr lang="en-US" sz="2800" b="1">
                <a:latin typeface="Times New Roman" pitchFamily="18" charset="0"/>
              </a:rPr>
              <a:t>)</a:t>
            </a:r>
          </a:p>
          <a:p>
            <a:pPr eaLnBrk="1" hangingPunct="1"/>
            <a:r>
              <a:rPr lang="en-US" sz="2800" b="1">
                <a:latin typeface="Times New Roman" pitchFamily="18" charset="0"/>
              </a:rPr>
              <a:t>          </a:t>
            </a:r>
            <a:r>
              <a:rPr lang="en-US" sz="2800" b="1" u="sng">
                <a:latin typeface="Times New Roman" pitchFamily="18" charset="0"/>
              </a:rPr>
              <a:t>Đáp số:</a:t>
            </a:r>
            <a:r>
              <a:rPr lang="en-US" sz="2800" b="1">
                <a:latin typeface="Times New Roman" pitchFamily="18" charset="0"/>
              </a:rPr>
              <a:t> 16 học sinh trai</a:t>
            </a:r>
            <a:br>
              <a:rPr lang="en-US" sz="2800" b="1">
                <a:latin typeface="Times New Roman" pitchFamily="18" charset="0"/>
              </a:rPr>
            </a:br>
            <a:r>
              <a:rPr lang="en-US" sz="2800" b="1">
                <a:latin typeface="Times New Roman" pitchFamily="18" charset="0"/>
              </a:rPr>
              <a:t>                        12 học sinh gái.</a:t>
            </a:r>
          </a:p>
        </p:txBody>
      </p:sp>
      <p:sp>
        <p:nvSpPr>
          <p:cNvPr id="56" name="TextBox 34"/>
          <p:cNvSpPr txBox="1">
            <a:spLocks noChangeArrowheads="1"/>
          </p:cNvSpPr>
          <p:nvPr/>
        </p:nvSpPr>
        <p:spPr bwMode="auto">
          <a:xfrm>
            <a:off x="281958" y="501650"/>
            <a:ext cx="21336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800" i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Cách 1</a:t>
            </a:r>
          </a:p>
        </p:txBody>
      </p:sp>
      <p:sp>
        <p:nvSpPr>
          <p:cNvPr id="57" name="TextBox 34"/>
          <p:cNvSpPr txBox="1">
            <a:spLocks noChangeArrowheads="1"/>
          </p:cNvSpPr>
          <p:nvPr/>
        </p:nvSpPr>
        <p:spPr bwMode="auto">
          <a:xfrm>
            <a:off x="4930158" y="560387"/>
            <a:ext cx="21336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800" i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Cách 2</a:t>
            </a:r>
          </a:p>
        </p:txBody>
      </p:sp>
    </p:spTree>
    <p:extLst>
      <p:ext uri="{BB962C8B-B14F-4D97-AF65-F5344CB8AC3E}">
        <p14:creationId xmlns:p14="http://schemas.microsoft.com/office/powerpoint/2010/main" val="3870882303"/>
      </p:ext>
    </p:extLst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" grpId="0"/>
      <p:bldP spid="55" grpId="0"/>
      <p:bldP spid="56" grpId="0"/>
      <p:bldP spid="5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6000" b="-1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42"/>
          <p:cNvSpPr>
            <a:spLocks noChangeArrowheads="1"/>
          </p:cNvSpPr>
          <p:nvPr/>
        </p:nvSpPr>
        <p:spPr bwMode="auto">
          <a:xfrm>
            <a:off x="1676400" y="1352550"/>
            <a:ext cx="5867400" cy="762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en-US" sz="36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Số bé = (Tổng – Hiệu) : 2</a:t>
            </a:r>
          </a:p>
        </p:txBody>
      </p:sp>
      <p:sp>
        <p:nvSpPr>
          <p:cNvPr id="4" name="Rectangle 42"/>
          <p:cNvSpPr>
            <a:spLocks noChangeArrowheads="1"/>
          </p:cNvSpPr>
          <p:nvPr/>
        </p:nvSpPr>
        <p:spPr bwMode="auto">
          <a:xfrm>
            <a:off x="1670050" y="2876550"/>
            <a:ext cx="5867400" cy="762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en-US" sz="36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Số lớn = (Tổng + Hiệu) : 2</a:t>
            </a:r>
          </a:p>
        </p:txBody>
      </p:sp>
    </p:spTree>
    <p:extLst>
      <p:ext uri="{BB962C8B-B14F-4D97-AF65-F5344CB8AC3E}">
        <p14:creationId xmlns:p14="http://schemas.microsoft.com/office/powerpoint/2010/main" val="2755039596"/>
      </p:ext>
    </p:extLst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5">
            <a:extLst>
              <a:ext uri="{FF2B5EF4-FFF2-40B4-BE49-F238E27FC236}">
                <a16:creationId xmlns:a16="http://schemas.microsoft.com/office/drawing/2014/main" id="{F555C42D-91B0-4447-ADA5-77CEB51B79F9}"/>
              </a:ext>
            </a:extLst>
          </p:cNvPr>
          <p:cNvSpPr txBox="1">
            <a:spLocks noChangeArrowheads="1"/>
          </p:cNvSpPr>
          <p:nvPr/>
        </p:nvSpPr>
        <p:spPr>
          <a:xfrm>
            <a:off x="554569" y="236913"/>
            <a:ext cx="7685541" cy="1255728"/>
          </a:xfrm>
          <a:prstGeom prst="rect">
            <a:avLst/>
          </a:prstGeom>
          <a:noFill/>
          <a:ln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927100" indent="-927100">
              <a:spcBef>
                <a:spcPct val="50000"/>
              </a:spcBef>
            </a:pP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3: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Cả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4A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4B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trồng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ợc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600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4A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trồng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ợc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ít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h</a:t>
            </a:r>
            <a:r>
              <a:rPr lang="vi-VN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ơ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4B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50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trồng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ợc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bao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nhiêu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4" name="Text Box 38">
            <a:extLst>
              <a:ext uri="{FF2B5EF4-FFF2-40B4-BE49-F238E27FC236}">
                <a16:creationId xmlns:a16="http://schemas.microsoft.com/office/drawing/2014/main" id="{2F870C26-E95A-4541-A6E0-E103398B7613}"/>
              </a:ext>
            </a:extLst>
          </p:cNvPr>
          <p:cNvSpPr txBox="1">
            <a:spLocks noChangeArrowheads="1"/>
          </p:cNvSpPr>
          <p:nvPr/>
        </p:nvSpPr>
        <p:spPr>
          <a:xfrm>
            <a:off x="533400" y="742950"/>
            <a:ext cx="7924800" cy="252376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ct val="50000"/>
              </a:spcBef>
              <a:buFontTx/>
              <a:buNone/>
            </a:pPr>
            <a:endParaRPr lang="vi-VN" altLang="en-US" sz="2000" b="1" i="1" u="sng">
              <a:solidFill>
                <a:srgbClr val="0066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spcBef>
                <a:spcPct val="50000"/>
              </a:spcBef>
              <a:buFontTx/>
              <a:buNone/>
            </a:pPr>
            <a:endParaRPr lang="vi-VN" altLang="en-US" sz="2000" b="1" i="1" u="sng">
              <a:solidFill>
                <a:srgbClr val="0066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spcBef>
                <a:spcPct val="50000"/>
              </a:spcBef>
              <a:buFontTx/>
              <a:buNone/>
            </a:pPr>
            <a:endParaRPr lang="vi-VN" altLang="en-US" sz="2000" b="1" i="1" u="sng">
              <a:solidFill>
                <a:srgbClr val="0066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spcBef>
                <a:spcPct val="50000"/>
              </a:spcBef>
              <a:buFontTx/>
              <a:buNone/>
            </a:pPr>
            <a:endParaRPr lang="vi-VN" altLang="en-US" sz="2000" b="1" i="1" u="sng">
              <a:solidFill>
                <a:srgbClr val="0066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spcBef>
                <a:spcPct val="50000"/>
              </a:spcBef>
              <a:buFontTx/>
              <a:buNone/>
            </a:pPr>
            <a:endParaRPr lang="vi-VN" altLang="en-US" sz="2000" b="1" i="1" u="sng">
              <a:solidFill>
                <a:srgbClr val="0066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spcBef>
                <a:spcPct val="50000"/>
              </a:spcBef>
              <a:buFontTx/>
              <a:buNone/>
            </a:pPr>
            <a:endParaRPr lang="en-US" altLang="en-US" sz="2000" b="1" i="1" u="sng" dirty="0">
              <a:solidFill>
                <a:srgbClr val="0066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5" name="Group 63">
            <a:extLst>
              <a:ext uri="{FF2B5EF4-FFF2-40B4-BE49-F238E27FC236}">
                <a16:creationId xmlns:a16="http://schemas.microsoft.com/office/drawing/2014/main" id="{58CD6F2B-FA5C-4C87-83A1-96FDBF69E4C0}"/>
              </a:ext>
            </a:extLst>
          </p:cNvPr>
          <p:cNvGrpSpPr>
            <a:grpSpLocks/>
          </p:cNvGrpSpPr>
          <p:nvPr/>
        </p:nvGrpSpPr>
        <p:grpSpPr bwMode="auto">
          <a:xfrm>
            <a:off x="1781628" y="2575586"/>
            <a:ext cx="4857750" cy="400050"/>
            <a:chOff x="1728" y="2064"/>
            <a:chExt cx="3315" cy="252"/>
          </a:xfrm>
        </p:grpSpPr>
        <p:sp>
          <p:nvSpPr>
            <p:cNvPr id="6" name="Text Box 22">
              <a:extLst>
                <a:ext uri="{FF2B5EF4-FFF2-40B4-BE49-F238E27FC236}">
                  <a16:creationId xmlns:a16="http://schemas.microsoft.com/office/drawing/2014/main" id="{1F14C41B-DB9A-441A-B180-F01AB8D23B4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728" y="2064"/>
              <a:ext cx="912" cy="2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US" altLang="en-US" sz="20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Lớp</a:t>
              </a:r>
              <a:r>
                <a:rPr lang="en-US" altLang="en-US" sz="20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4B:</a:t>
              </a:r>
            </a:p>
          </p:txBody>
        </p:sp>
        <p:sp>
          <p:nvSpPr>
            <p:cNvPr id="7" name="Line 15">
              <a:extLst>
                <a:ext uri="{FF2B5EF4-FFF2-40B4-BE49-F238E27FC236}">
                  <a16:creationId xmlns:a16="http://schemas.microsoft.com/office/drawing/2014/main" id="{24FD1D3E-7D65-4A57-AAB9-05E5AD58A24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601" y="2210"/>
              <a:ext cx="1824" cy="0"/>
            </a:xfrm>
            <a:prstGeom prst="line">
              <a:avLst/>
            </a:prstGeom>
            <a:noFill/>
            <a:ln w="38100">
              <a:solidFill>
                <a:srgbClr val="FFFF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en-US" sz="200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8" name="Line 19">
              <a:extLst>
                <a:ext uri="{FF2B5EF4-FFF2-40B4-BE49-F238E27FC236}">
                  <a16:creationId xmlns:a16="http://schemas.microsoft.com/office/drawing/2014/main" id="{A5975AB0-2511-414E-AC97-14813D5678A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419" y="2210"/>
              <a:ext cx="624" cy="0"/>
            </a:xfrm>
            <a:prstGeom prst="line">
              <a:avLst/>
            </a:prstGeom>
            <a:noFill/>
            <a:ln w="38100">
              <a:solidFill>
                <a:srgbClr val="FF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sz="20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0" name="Line 49">
              <a:extLst>
                <a:ext uri="{FF2B5EF4-FFF2-40B4-BE49-F238E27FC236}">
                  <a16:creationId xmlns:a16="http://schemas.microsoft.com/office/drawing/2014/main" id="{14E33E62-DFB7-4DAD-8FDD-795BE8A2C62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601" y="2162"/>
              <a:ext cx="0" cy="96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sz="20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1" name="Line 53">
              <a:extLst>
                <a:ext uri="{FF2B5EF4-FFF2-40B4-BE49-F238E27FC236}">
                  <a16:creationId xmlns:a16="http://schemas.microsoft.com/office/drawing/2014/main" id="{8A817CD5-179C-4D12-AA08-C992542F65F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043" y="2162"/>
              <a:ext cx="0" cy="96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sz="20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2" name="Group 58">
            <a:extLst>
              <a:ext uri="{FF2B5EF4-FFF2-40B4-BE49-F238E27FC236}">
                <a16:creationId xmlns:a16="http://schemas.microsoft.com/office/drawing/2014/main" id="{EAB87255-BEED-431C-93A6-C9DF2924A132}"/>
              </a:ext>
            </a:extLst>
          </p:cNvPr>
          <p:cNvGrpSpPr>
            <a:grpSpLocks/>
          </p:cNvGrpSpPr>
          <p:nvPr/>
        </p:nvGrpSpPr>
        <p:grpSpPr bwMode="auto">
          <a:xfrm>
            <a:off x="1794328" y="3208997"/>
            <a:ext cx="3963987" cy="400050"/>
            <a:chOff x="1711" y="2535"/>
            <a:chExt cx="2705" cy="252"/>
          </a:xfrm>
        </p:grpSpPr>
        <p:sp>
          <p:nvSpPr>
            <p:cNvPr id="13" name="Text Box 30">
              <a:extLst>
                <a:ext uri="{FF2B5EF4-FFF2-40B4-BE49-F238E27FC236}">
                  <a16:creationId xmlns:a16="http://schemas.microsoft.com/office/drawing/2014/main" id="{DD63BD5A-63FD-47EB-A3D0-E6963550448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711" y="2535"/>
              <a:ext cx="911" cy="2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US" altLang="en-US" sz="20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Lớp</a:t>
              </a:r>
              <a:r>
                <a:rPr lang="en-US" altLang="en-US" sz="20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4A:</a:t>
              </a:r>
            </a:p>
          </p:txBody>
        </p:sp>
        <p:sp>
          <p:nvSpPr>
            <p:cNvPr id="14" name="Line 26">
              <a:extLst>
                <a:ext uri="{FF2B5EF4-FFF2-40B4-BE49-F238E27FC236}">
                  <a16:creationId xmlns:a16="http://schemas.microsoft.com/office/drawing/2014/main" id="{27557234-03A2-4ACE-AA94-31815D0EAB4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592" y="2688"/>
              <a:ext cx="1824" cy="0"/>
            </a:xfrm>
            <a:prstGeom prst="line">
              <a:avLst/>
            </a:prstGeom>
            <a:noFill/>
            <a:ln w="38100">
              <a:solidFill>
                <a:srgbClr val="FF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sz="20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5" name="Line 46">
              <a:extLst>
                <a:ext uri="{FF2B5EF4-FFF2-40B4-BE49-F238E27FC236}">
                  <a16:creationId xmlns:a16="http://schemas.microsoft.com/office/drawing/2014/main" id="{7442EC86-7AB1-4FB6-BEF4-B52D78DCF7F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416" y="2640"/>
              <a:ext cx="0" cy="96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sz="20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6" name="Line 47">
              <a:extLst>
                <a:ext uri="{FF2B5EF4-FFF2-40B4-BE49-F238E27FC236}">
                  <a16:creationId xmlns:a16="http://schemas.microsoft.com/office/drawing/2014/main" id="{E82C4FAF-A39D-4571-A805-CD00B8D074E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592" y="2640"/>
              <a:ext cx="0" cy="96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sz="20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17" name="AutoShape 21">
            <a:extLst>
              <a:ext uri="{FF2B5EF4-FFF2-40B4-BE49-F238E27FC236}">
                <a16:creationId xmlns:a16="http://schemas.microsoft.com/office/drawing/2014/main" id="{8F84CCD5-D54F-41BE-91C5-96FD9EC0644A}"/>
              </a:ext>
            </a:extLst>
          </p:cNvPr>
          <p:cNvSpPr>
            <a:spLocks/>
          </p:cNvSpPr>
          <p:nvPr/>
        </p:nvSpPr>
        <p:spPr bwMode="auto">
          <a:xfrm rot="16200000">
            <a:off x="4840740" y="910297"/>
            <a:ext cx="76200" cy="3587750"/>
          </a:xfrm>
          <a:prstGeom prst="rightBracket">
            <a:avLst>
              <a:gd name="adj" fmla="val 425058"/>
            </a:avLst>
          </a:prstGeom>
          <a:noFill/>
          <a:ln w="9525">
            <a:solidFill>
              <a:srgbClr val="00FF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77925" tIns="38963" rIns="77925" bIns="38963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vi-VN" altLang="en-US" sz="20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AutoShape 29">
            <a:extLst>
              <a:ext uri="{FF2B5EF4-FFF2-40B4-BE49-F238E27FC236}">
                <a16:creationId xmlns:a16="http://schemas.microsoft.com/office/drawing/2014/main" id="{0A7CC4CF-3DF1-46B1-B424-64A6347F72E0}"/>
              </a:ext>
            </a:extLst>
          </p:cNvPr>
          <p:cNvSpPr>
            <a:spLocks/>
          </p:cNvSpPr>
          <p:nvPr/>
        </p:nvSpPr>
        <p:spPr bwMode="auto">
          <a:xfrm rot="5400000">
            <a:off x="4383540" y="2219985"/>
            <a:ext cx="76200" cy="2673350"/>
          </a:xfrm>
          <a:prstGeom prst="rightBracket">
            <a:avLst>
              <a:gd name="adj" fmla="val 316725"/>
            </a:avLst>
          </a:prstGeom>
          <a:noFill/>
          <a:ln w="9525">
            <a:solidFill>
              <a:srgbClr val="00FF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77925" tIns="38963" rIns="77925" bIns="38963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vi-VN" altLang="en-US" sz="20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9" name="Group 64">
            <a:extLst>
              <a:ext uri="{FF2B5EF4-FFF2-40B4-BE49-F238E27FC236}">
                <a16:creationId xmlns:a16="http://schemas.microsoft.com/office/drawing/2014/main" id="{BF06032F-E5B2-4EF9-AED4-D50AA58302E1}"/>
              </a:ext>
            </a:extLst>
          </p:cNvPr>
          <p:cNvGrpSpPr>
            <a:grpSpLocks/>
          </p:cNvGrpSpPr>
          <p:nvPr/>
        </p:nvGrpSpPr>
        <p:grpSpPr bwMode="auto">
          <a:xfrm>
            <a:off x="5751965" y="2691472"/>
            <a:ext cx="1238250" cy="701675"/>
            <a:chOff x="4878" y="2930"/>
            <a:chExt cx="532" cy="442"/>
          </a:xfrm>
        </p:grpSpPr>
        <p:grpSp>
          <p:nvGrpSpPr>
            <p:cNvPr id="20" name="Group 59">
              <a:extLst>
                <a:ext uri="{FF2B5EF4-FFF2-40B4-BE49-F238E27FC236}">
                  <a16:creationId xmlns:a16="http://schemas.microsoft.com/office/drawing/2014/main" id="{2A6CAAE4-79BB-43F4-9890-B73F6609EB6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878" y="3051"/>
              <a:ext cx="532" cy="321"/>
              <a:chOff x="4408" y="3483"/>
              <a:chExt cx="532" cy="321"/>
            </a:xfrm>
          </p:grpSpPr>
          <p:grpSp>
            <p:nvGrpSpPr>
              <p:cNvPr id="22" name="Group 9">
                <a:extLst>
                  <a:ext uri="{FF2B5EF4-FFF2-40B4-BE49-F238E27FC236}">
                    <a16:creationId xmlns:a16="http://schemas.microsoft.com/office/drawing/2014/main" id="{301DF553-075B-427F-8A18-0D4C9FD7B3CE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416" y="3564"/>
                <a:ext cx="0" cy="240"/>
                <a:chOff x="1008" y="2016"/>
                <a:chExt cx="0" cy="240"/>
              </a:xfrm>
            </p:grpSpPr>
            <p:sp>
              <p:nvSpPr>
                <p:cNvPr id="25" name="Line 10">
                  <a:extLst>
                    <a:ext uri="{FF2B5EF4-FFF2-40B4-BE49-F238E27FC236}">
                      <a16:creationId xmlns:a16="http://schemas.microsoft.com/office/drawing/2014/main" id="{D4CBC3D5-7B97-41E9-9C96-728A00574193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008" y="2016"/>
                  <a:ext cx="0" cy="48"/>
                </a:xfrm>
                <a:prstGeom prst="line">
                  <a:avLst/>
                </a:prstGeom>
                <a:noFill/>
                <a:ln w="9525">
                  <a:solidFill>
                    <a:srgbClr val="FF0066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 sz="200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26" name="Line 11">
                  <a:extLst>
                    <a:ext uri="{FF2B5EF4-FFF2-40B4-BE49-F238E27FC236}">
                      <a16:creationId xmlns:a16="http://schemas.microsoft.com/office/drawing/2014/main" id="{688D881E-1689-4214-ADDB-7873DFDAEB15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008" y="2112"/>
                  <a:ext cx="0" cy="48"/>
                </a:xfrm>
                <a:prstGeom prst="line">
                  <a:avLst/>
                </a:prstGeom>
                <a:noFill/>
                <a:ln w="9525">
                  <a:solidFill>
                    <a:srgbClr val="FF0066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 sz="200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27" name="Line 12">
                  <a:extLst>
                    <a:ext uri="{FF2B5EF4-FFF2-40B4-BE49-F238E27FC236}">
                      <a16:creationId xmlns:a16="http://schemas.microsoft.com/office/drawing/2014/main" id="{6EF1C48B-0940-4240-BC01-91F17A0CAEAC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008" y="2208"/>
                  <a:ext cx="0" cy="48"/>
                </a:xfrm>
                <a:prstGeom prst="line">
                  <a:avLst/>
                </a:prstGeom>
                <a:noFill/>
                <a:ln w="9525">
                  <a:solidFill>
                    <a:srgbClr val="FF0066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 sz="200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p:grpSp>
          <p:sp>
            <p:nvSpPr>
              <p:cNvPr id="23" name="AutoShape 33">
                <a:extLst>
                  <a:ext uri="{FF2B5EF4-FFF2-40B4-BE49-F238E27FC236}">
                    <a16:creationId xmlns:a16="http://schemas.microsoft.com/office/drawing/2014/main" id="{BB72544E-DEDD-4124-8156-EC796D305ED2}"/>
                  </a:ext>
                </a:extLst>
              </p:cNvPr>
              <p:cNvSpPr>
                <a:spLocks/>
              </p:cNvSpPr>
              <p:nvPr/>
            </p:nvSpPr>
            <p:spPr bwMode="auto">
              <a:xfrm rot="5400000">
                <a:off x="4586" y="3305"/>
                <a:ext cx="40" cy="396"/>
              </a:xfrm>
              <a:prstGeom prst="rightBrace">
                <a:avLst>
                  <a:gd name="adj1" fmla="val 108350"/>
                  <a:gd name="adj2" fmla="val 50000"/>
                </a:avLst>
              </a:prstGeom>
              <a:solidFill>
                <a:srgbClr val="FF33CC"/>
              </a:solidFill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 rot="10800000" vert="eaVert"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/>
                <a:endParaRPr lang="vi-VN" altLang="en-US" sz="20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4" name="Text Box 34">
                <a:extLst>
                  <a:ext uri="{FF2B5EF4-FFF2-40B4-BE49-F238E27FC236}">
                    <a16:creationId xmlns:a16="http://schemas.microsoft.com/office/drawing/2014/main" id="{6EA2D4B8-00F3-451B-A79D-2312BC1089B4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440" y="3540"/>
                <a:ext cx="500" cy="25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>
                  <a:spcBef>
                    <a:spcPct val="50000"/>
                  </a:spcBef>
                </a:pPr>
                <a:r>
                  <a:rPr lang="en-US" altLang="en-US" sz="20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50 </a:t>
                </a:r>
                <a:r>
                  <a:rPr lang="en-US" altLang="en-US" sz="20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cây</a:t>
                </a:r>
                <a:endParaRPr lang="en-US" altLang="en-US" sz="20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sp>
          <p:nvSpPr>
            <p:cNvPr id="21" name="Line 51">
              <a:extLst>
                <a:ext uri="{FF2B5EF4-FFF2-40B4-BE49-F238E27FC236}">
                  <a16:creationId xmlns:a16="http://schemas.microsoft.com/office/drawing/2014/main" id="{E2092655-DF8B-44CF-92D3-225B61F8C5E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878" y="2930"/>
              <a:ext cx="0" cy="96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sz="20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28" name="AutoShape 65">
            <a:extLst>
              <a:ext uri="{FF2B5EF4-FFF2-40B4-BE49-F238E27FC236}">
                <a16:creationId xmlns:a16="http://schemas.microsoft.com/office/drawing/2014/main" id="{0E4676AF-88A1-4F46-8163-0A029C12420D}"/>
              </a:ext>
            </a:extLst>
          </p:cNvPr>
          <p:cNvSpPr>
            <a:spLocks/>
          </p:cNvSpPr>
          <p:nvPr/>
        </p:nvSpPr>
        <p:spPr bwMode="auto">
          <a:xfrm>
            <a:off x="7068003" y="2637497"/>
            <a:ext cx="161925" cy="1143000"/>
          </a:xfrm>
          <a:prstGeom prst="rightBrace">
            <a:avLst>
              <a:gd name="adj1" fmla="val 114281"/>
              <a:gd name="adj2" fmla="val 50000"/>
            </a:avLst>
          </a:prstGeom>
          <a:noFill/>
          <a:ln w="9525">
            <a:solidFill>
              <a:srgbClr val="FFFF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77925" tIns="38963" rIns="77925" bIns="38963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vi-VN" altLang="en-US" sz="20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" name="Text Box 34">
            <a:extLst>
              <a:ext uri="{FF2B5EF4-FFF2-40B4-BE49-F238E27FC236}">
                <a16:creationId xmlns:a16="http://schemas.microsoft.com/office/drawing/2014/main" id="{18AF3C47-7184-4CA4-BC1B-FC6CF857757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29928" y="2993097"/>
            <a:ext cx="1092200" cy="3864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7925" tIns="38963" rIns="77925" bIns="38963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vi-VN" alt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600</a:t>
            </a:r>
            <a:r>
              <a:rPr lang="en-US" alt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endParaRPr lang="en-US" altLang="en-US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" name="Text Box 40">
            <a:extLst>
              <a:ext uri="{FF2B5EF4-FFF2-40B4-BE49-F238E27FC236}">
                <a16:creationId xmlns:a16="http://schemas.microsoft.com/office/drawing/2014/main" id="{EF3A56DE-F826-48A0-BD99-D880FCB6038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73990" y="2313647"/>
            <a:ext cx="1250950" cy="3864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7925" tIns="38963" rIns="77925" bIns="38963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20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 cây</a:t>
            </a:r>
          </a:p>
        </p:txBody>
      </p:sp>
      <p:sp>
        <p:nvSpPr>
          <p:cNvPr id="31" name="Text Box 40">
            <a:extLst>
              <a:ext uri="{FF2B5EF4-FFF2-40B4-BE49-F238E27FC236}">
                <a16:creationId xmlns:a16="http://schemas.microsoft.com/office/drawing/2014/main" id="{2545C458-4F26-44A7-8A60-12CD69EDE2A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99365" y="3636035"/>
            <a:ext cx="1252538" cy="3864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7925" tIns="38963" rIns="77925" bIns="38963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r>
              <a:rPr lang="en-US" altLang="en-US" sz="2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endParaRPr lang="en-US" altLang="en-US" sz="2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2" name="Text Box 23">
            <a:extLst>
              <a:ext uri="{FF2B5EF4-FFF2-40B4-BE49-F238E27FC236}">
                <a16:creationId xmlns:a16="http://schemas.microsoft.com/office/drawing/2014/main" id="{7139A264-ECCD-40DE-9D47-BA6C95F5AB8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" y="1779326"/>
            <a:ext cx="1898650" cy="5095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7925" tIns="38963" rIns="77925" bIns="38963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Tóm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tắt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</p:spTree>
    <p:custDataLst>
      <p:tags r:id="rId1"/>
    </p:custDataLst>
  </p:cSld>
  <p:clrMapOvr>
    <a:masterClrMapping/>
  </p:clrMapOvr>
  <p:transition spd="slow" advTm="53186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7" grpId="0" animBg="1"/>
      <p:bldP spid="18" grpId="0" animBg="1"/>
      <p:bldP spid="28" grpId="0" animBg="1"/>
      <p:bldP spid="29" grpId="0"/>
      <p:bldP spid="30" grpId="0"/>
      <p:bldP spid="31" grpId="0"/>
      <p:bldP spid="3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6" name="Google Shape;146;p2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-145600" y="-577761"/>
            <a:ext cx="9728887" cy="69342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 Box 5">
            <a:extLst>
              <a:ext uri="{FF2B5EF4-FFF2-40B4-BE49-F238E27FC236}">
                <a16:creationId xmlns:a16="http://schemas.microsoft.com/office/drawing/2014/main" id="{48F6C035-5E1C-4481-9D95-E7ADDCCC73F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8604" y="1655074"/>
            <a:ext cx="4337844" cy="269478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 lIns="77925" tIns="38963" rIns="77925" bIns="38963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alt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4A </a:t>
            </a:r>
            <a:r>
              <a:rPr lang="en-US" alt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trồng</a:t>
            </a:r>
            <a:r>
              <a:rPr lang="en-US" alt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alt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</a:t>
            </a:r>
            <a:r>
              <a:rPr lang="en-US" alt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ợc</a:t>
            </a:r>
            <a:r>
              <a:rPr lang="en-US" alt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alt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ctr">
              <a:spcBef>
                <a:spcPct val="50000"/>
              </a:spcBef>
            </a:pPr>
            <a:r>
              <a:rPr lang="vi-VN" altLang="en-US" sz="20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</a:t>
            </a:r>
            <a:r>
              <a:rPr lang="en-US" alt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vi-VN" alt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600</a:t>
            </a:r>
            <a:r>
              <a:rPr lang="en-US" alt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vi-VN" alt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50</a:t>
            </a:r>
            <a:r>
              <a:rPr lang="en-US" alt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: 2 = </a:t>
            </a:r>
            <a:r>
              <a:rPr lang="vi-VN" alt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275</a:t>
            </a:r>
            <a:r>
              <a:rPr lang="en-US" alt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alt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alt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algn="ctr">
              <a:spcBef>
                <a:spcPct val="50000"/>
              </a:spcBef>
            </a:pPr>
            <a:r>
              <a:rPr lang="en-US" alt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alt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4B </a:t>
            </a:r>
            <a:r>
              <a:rPr lang="en-US" alt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trồng</a:t>
            </a:r>
            <a:r>
              <a:rPr lang="en-US" alt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alt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</a:t>
            </a:r>
            <a:r>
              <a:rPr lang="en-US" alt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ợc</a:t>
            </a:r>
            <a:r>
              <a:rPr lang="en-US" alt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alt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ctr">
              <a:spcBef>
                <a:spcPct val="50000"/>
              </a:spcBef>
            </a:pPr>
            <a:r>
              <a:rPr lang="vi-VN" alt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275</a:t>
            </a:r>
            <a:r>
              <a:rPr lang="en-US" alt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+ </a:t>
            </a:r>
            <a:r>
              <a:rPr lang="vi-VN" alt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50</a:t>
            </a:r>
            <a:r>
              <a:rPr lang="en-US" alt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 </a:t>
            </a:r>
            <a:r>
              <a:rPr lang="vi-VN" alt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325</a:t>
            </a:r>
            <a:r>
              <a:rPr lang="en-US" alt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alt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alt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algn="ctr">
              <a:spcBef>
                <a:spcPct val="50000"/>
              </a:spcBef>
            </a:pPr>
            <a:r>
              <a:rPr lang="vi-VN" alt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</a:t>
            </a:r>
            <a:r>
              <a:rPr lang="en-US" alt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Đáp</a:t>
            </a:r>
            <a:r>
              <a:rPr lang="en-US" alt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altLang="en-US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alt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4A</a:t>
            </a:r>
            <a:r>
              <a:rPr lang="vi-VN" alt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275</a:t>
            </a:r>
            <a:r>
              <a:rPr lang="en-US" alt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endParaRPr lang="vi-VN" altLang="en-US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spcBef>
                <a:spcPct val="50000"/>
              </a:spcBef>
            </a:pPr>
            <a:r>
              <a:rPr lang="en-US" alt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alt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</a:t>
            </a:r>
            <a:r>
              <a:rPr lang="en-US" alt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alt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4</a:t>
            </a:r>
            <a:r>
              <a:rPr lang="vi-VN" alt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B: 325</a:t>
            </a:r>
            <a:r>
              <a:rPr lang="en-US" alt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endParaRPr lang="en-US" altLang="en-US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 Box 10">
            <a:extLst>
              <a:ext uri="{FF2B5EF4-FFF2-40B4-BE49-F238E27FC236}">
                <a16:creationId xmlns:a16="http://schemas.microsoft.com/office/drawing/2014/main" id="{1E3104B3-51DC-4B91-A951-F18BE3AE977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27450" y="541543"/>
            <a:ext cx="1689100" cy="571129"/>
          </a:xfrm>
          <a:prstGeom prst="rect">
            <a:avLst/>
          </a:prstGeom>
          <a:noFill/>
          <a:ln>
            <a:noFill/>
          </a:ln>
          <a:effectLst/>
        </p:spPr>
        <p:txBody>
          <a:bodyPr lIns="77925" tIns="38963" rIns="77925" bIns="38963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r>
              <a:rPr lang="en-US" sz="32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5" name="Text Box 9">
            <a:extLst>
              <a:ext uri="{FF2B5EF4-FFF2-40B4-BE49-F238E27FC236}">
                <a16:creationId xmlns:a16="http://schemas.microsoft.com/office/drawing/2014/main" id="{2EBB4D43-3065-461D-A359-6AA830E8889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34257" y="1184896"/>
            <a:ext cx="1617662" cy="386464"/>
          </a:xfrm>
          <a:prstGeom prst="rect">
            <a:avLst/>
          </a:prstGeom>
          <a:noFill/>
          <a:ln>
            <a:noFill/>
          </a:ln>
        </p:spPr>
        <p:txBody>
          <a:bodyPr lIns="77925" tIns="38963" rIns="77925" bIns="38963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vi-VN" altLang="en-US" sz="2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vi-VN" alt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</a:t>
            </a:r>
            <a:r>
              <a:rPr lang="en-US" alt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3D4B2443-D399-494A-9661-4C07913DE532}"/>
              </a:ext>
            </a:extLst>
          </p:cNvPr>
          <p:cNvCxnSpPr/>
          <p:nvPr/>
        </p:nvCxnSpPr>
        <p:spPr>
          <a:xfrm>
            <a:off x="4718844" y="1378128"/>
            <a:ext cx="0" cy="3022422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8" name="Text Box 5">
            <a:extLst>
              <a:ext uri="{FF2B5EF4-FFF2-40B4-BE49-F238E27FC236}">
                <a16:creationId xmlns:a16="http://schemas.microsoft.com/office/drawing/2014/main" id="{054DA504-1DE5-4DB8-B9B0-8705B8FF366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55093" y="1652130"/>
            <a:ext cx="4105274" cy="315645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 lIns="77925" tIns="38963" rIns="77925" bIns="38963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alt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4</a:t>
            </a:r>
            <a:r>
              <a:rPr lang="vi-VN" alt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alt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trồng</a:t>
            </a:r>
            <a:r>
              <a:rPr lang="en-US" alt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alt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</a:t>
            </a:r>
            <a:r>
              <a:rPr lang="en-US" alt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ợc</a:t>
            </a:r>
            <a:r>
              <a:rPr lang="en-US" alt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alt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ctr">
              <a:spcBef>
                <a:spcPct val="50000"/>
              </a:spcBef>
            </a:pPr>
            <a:r>
              <a:rPr lang="vi-VN" alt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</a:t>
            </a:r>
            <a:r>
              <a:rPr lang="en-US" alt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vi-VN" alt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600</a:t>
            </a:r>
            <a:r>
              <a:rPr lang="en-US" alt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alt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r>
              <a:rPr lang="en-US" alt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alt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50</a:t>
            </a:r>
            <a:r>
              <a:rPr lang="en-US" alt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: 2 = </a:t>
            </a:r>
            <a:r>
              <a:rPr lang="vi-VN" alt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325</a:t>
            </a:r>
            <a:r>
              <a:rPr lang="en-US" alt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alt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alt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algn="ctr">
              <a:spcBef>
                <a:spcPct val="50000"/>
              </a:spcBef>
            </a:pPr>
            <a:r>
              <a:rPr lang="en-US" alt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alt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4</a:t>
            </a:r>
            <a:r>
              <a:rPr lang="vi-VN" alt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alt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trồng</a:t>
            </a:r>
            <a:r>
              <a:rPr lang="en-US" alt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alt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</a:t>
            </a:r>
            <a:r>
              <a:rPr lang="en-US" alt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ợc</a:t>
            </a:r>
            <a:r>
              <a:rPr lang="en-US" alt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alt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ctr">
              <a:spcBef>
                <a:spcPct val="50000"/>
              </a:spcBef>
            </a:pPr>
            <a:r>
              <a:rPr lang="vi-VN" alt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325</a:t>
            </a:r>
            <a:r>
              <a:rPr lang="en-US" alt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alt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alt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alt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50</a:t>
            </a:r>
            <a:r>
              <a:rPr lang="en-US" alt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 </a:t>
            </a:r>
            <a:r>
              <a:rPr lang="vi-VN" alt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275</a:t>
            </a:r>
            <a:r>
              <a:rPr lang="en-US" alt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alt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alt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algn="ctr">
              <a:spcBef>
                <a:spcPct val="50000"/>
              </a:spcBef>
            </a:pPr>
            <a:r>
              <a:rPr lang="vi-VN" alt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</a:t>
            </a:r>
            <a:r>
              <a:rPr lang="en-US" alt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Đáp</a:t>
            </a:r>
            <a:r>
              <a:rPr lang="en-US" alt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vi-VN" alt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alt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4</a:t>
            </a:r>
            <a:r>
              <a:rPr lang="vi-VN" alt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B: 325</a:t>
            </a:r>
            <a:r>
              <a:rPr lang="en-US" alt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endParaRPr lang="vi-VN" altLang="en-US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spcBef>
                <a:spcPct val="50000"/>
              </a:spcBef>
            </a:pPr>
            <a:r>
              <a:rPr lang="en-US" alt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alt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</a:t>
            </a:r>
            <a:r>
              <a:rPr lang="en-US" alt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alt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4A</a:t>
            </a:r>
            <a:r>
              <a:rPr lang="vi-VN" alt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275</a:t>
            </a:r>
            <a:r>
              <a:rPr lang="en-US" alt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endParaRPr lang="vi-VN" altLang="en-US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spcBef>
                <a:spcPct val="50000"/>
              </a:spcBef>
            </a:pPr>
            <a:endParaRPr lang="en-US" altLang="en-US" sz="2000" b="1" dirty="0">
              <a:solidFill>
                <a:schemeClr val="hlin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 Box 9">
            <a:extLst>
              <a:ext uri="{FF2B5EF4-FFF2-40B4-BE49-F238E27FC236}">
                <a16:creationId xmlns:a16="http://schemas.microsoft.com/office/drawing/2014/main" id="{38DB5CDD-CC71-4D71-95C1-BCA45C25C6E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33898" y="1136448"/>
            <a:ext cx="1071603" cy="3864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77925" tIns="38963" rIns="77925" bIns="38963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vi-VN" altLang="en-US" sz="2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vi-VN" alt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</a:t>
            </a:r>
            <a:r>
              <a:rPr lang="en-US" alt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2" name="Heart 1">
            <a:hlinkClick r:id="" action="ppaction://hlinkshowjump?jump=lastslide"/>
            <a:extLst>
              <a:ext uri="{FF2B5EF4-FFF2-40B4-BE49-F238E27FC236}">
                <a16:creationId xmlns:a16="http://schemas.microsoft.com/office/drawing/2014/main" id="{CE8629D2-F7EE-2444-BD42-2C51990C8B3F}"/>
              </a:ext>
            </a:extLst>
          </p:cNvPr>
          <p:cNvSpPr/>
          <p:nvPr/>
        </p:nvSpPr>
        <p:spPr>
          <a:xfrm>
            <a:off x="8077200" y="370296"/>
            <a:ext cx="609600" cy="582567"/>
          </a:xfrm>
          <a:prstGeom prst="heart">
            <a:avLst/>
          </a:prstGeom>
          <a:solidFill>
            <a:srgbClr val="F3CAE2"/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882170952"/>
      </p:ext>
    </p:extLst>
  </p:cSld>
  <p:clrMapOvr>
    <a:masterClrMapping/>
  </p:clrMapOvr>
  <p:transition advClick="0" advTm="16086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8" grpId="0"/>
    </p:bldLst>
  </p:timing>
  <p:extLst>
    <p:ext uri="{E180D4A7-C9FB-4DFB-919C-405C955672EB}">
      <p14:showEvtLst xmlns:p14="http://schemas.microsoft.com/office/powerpoint/2010/main">
        <p14:playEvt time="0" objId="4"/>
        <p14:stopEvt time="14453" objId="4"/>
      </p14:showEvtLst>
    </p:ext>
  </p:extLs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4">
            <a:extLst>
              <a:ext uri="{FF2B5EF4-FFF2-40B4-BE49-F238E27FC236}">
                <a16:creationId xmlns:a16="http://schemas.microsoft.com/office/drawing/2014/main" id="{4B3FC309-E993-4D9F-92F2-A78D6826FD1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85044" y="361950"/>
            <a:ext cx="7173912" cy="177958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77925" tIns="38963" rIns="77925" bIns="38963">
            <a:spAutoFit/>
          </a:bodyPr>
          <a:lstStyle>
            <a:lvl1pPr marL="4921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4: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nhẩm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  <a:p>
            <a:pPr>
              <a:spcBef>
                <a:spcPct val="50000"/>
              </a:spcBef>
            </a:pPr>
            <a:r>
              <a:rPr lang="en-US" altLang="en-US" sz="29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Tổng</a:t>
            </a:r>
            <a:r>
              <a:rPr lang="en-US" altLang="en-US" sz="2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9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2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9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altLang="en-US" sz="2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9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2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9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altLang="en-US" sz="2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8, </a:t>
            </a:r>
            <a:r>
              <a:rPr lang="en-US" altLang="en-US" sz="29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hiệu</a:t>
            </a:r>
            <a:r>
              <a:rPr lang="en-US" altLang="en-US" sz="2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9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2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9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chúng</a:t>
            </a:r>
            <a:r>
              <a:rPr lang="en-US" altLang="en-US" sz="2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9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cũng</a:t>
            </a:r>
            <a:r>
              <a:rPr lang="en-US" altLang="en-US" sz="2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9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altLang="en-US" sz="2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8. </a:t>
            </a:r>
            <a:r>
              <a:rPr lang="en-US" altLang="en-US" sz="29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altLang="en-US" sz="2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9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altLang="en-US" sz="2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9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2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altLang="en-US" sz="2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đ</a:t>
            </a:r>
            <a:r>
              <a:rPr lang="en-US" altLang="en-US" sz="2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ó ?</a:t>
            </a:r>
          </a:p>
          <a:p>
            <a:pPr algn="ctr">
              <a:spcBef>
                <a:spcPct val="50000"/>
              </a:spcBef>
            </a:pPr>
            <a:endParaRPr lang="en-US" altLang="en-US" sz="400" b="1" i="1" dirty="0">
              <a:solidFill>
                <a:srgbClr val="FFCC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 Box 40">
            <a:extLst>
              <a:ext uri="{FF2B5EF4-FFF2-40B4-BE49-F238E27FC236}">
                <a16:creationId xmlns:a16="http://schemas.microsoft.com/office/drawing/2014/main" id="{F37F6AE7-D897-493F-BA95-F8BB4C2ECF3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14600" y="2876550"/>
            <a:ext cx="4343400" cy="57112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 lIns="77925" tIns="38963" rIns="77925" bIns="38963">
            <a:spAutoFit/>
          </a:bodyPr>
          <a:lstStyle>
            <a:lvl1pPr marL="976313" indent="-97631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lớn</a:t>
            </a: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8,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0</a:t>
            </a:r>
          </a:p>
        </p:txBody>
      </p:sp>
    </p:spTree>
    <p:extLst>
      <p:ext uri="{BB962C8B-B14F-4D97-AF65-F5344CB8AC3E}">
        <p14:creationId xmlns:p14="http://schemas.microsoft.com/office/powerpoint/2010/main" val="2199415903"/>
      </p:ext>
    </p:extLst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600"/>
                            </p:stCondLst>
                            <p:childTnLst>
                              <p:par>
                                <p:cTn id="11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3" dur="8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4" dur="8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8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8000" b="-2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 rot="20891996">
            <a:off x="1940160" y="1602256"/>
            <a:ext cx="5263685" cy="193899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8800" b="1" cap="all" spc="0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luyện</a:t>
            </a:r>
            <a:r>
              <a:rPr lang="en-US" sz="8800" b="1" cap="all" spc="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en-US" sz="8800" b="1" cap="all" spc="0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tập</a:t>
            </a:r>
            <a:endParaRPr lang="en-US" sz="88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  <a:p>
            <a:pPr algn="ctr"/>
            <a:r>
              <a:rPr lang="en-US" sz="3200" b="1" cap="all" spc="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(</a:t>
            </a:r>
            <a:r>
              <a:rPr lang="en-US" sz="3200" b="1" cap="all" spc="0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trang</a:t>
            </a:r>
            <a:r>
              <a:rPr lang="en-US" sz="3200" b="1" cap="all" spc="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48)</a:t>
            </a:r>
          </a:p>
        </p:txBody>
      </p:sp>
    </p:spTree>
    <p:extLst>
      <p:ext uri="{BB962C8B-B14F-4D97-AF65-F5344CB8AC3E}">
        <p14:creationId xmlns:p14="http://schemas.microsoft.com/office/powerpoint/2010/main" val="2626926982"/>
      </p:ext>
    </p:extLst>
  </p:cSld>
  <p:clrMapOvr>
    <a:masterClrMapping/>
  </p:clrMapOvr>
  <p:transition spd="slow">
    <p:random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6">
            <a:extLst>
              <a:ext uri="{FF2B5EF4-FFF2-40B4-BE49-F238E27FC236}">
                <a16:creationId xmlns:a16="http://schemas.microsoft.com/office/drawing/2014/main" id="{55FBCC17-5167-416C-A352-4AD57B2DB09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5164" y="328910"/>
            <a:ext cx="91440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Bài</a:t>
            </a:r>
            <a:r>
              <a:rPr lang="en-US" altLang="en-US" sz="24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1</a:t>
            </a:r>
            <a:r>
              <a:rPr lang="en-US" altLang="en-US" sz="2400" b="1" dirty="0">
                <a:latin typeface="Times New Roman" panose="02020603050405020304" pitchFamily="18" charset="0"/>
              </a:rPr>
              <a:t>.Tìm </a:t>
            </a:r>
            <a:r>
              <a:rPr lang="en-US" altLang="en-US" sz="2400" b="1" dirty="0" err="1">
                <a:latin typeface="Times New Roman" panose="02020603050405020304" pitchFamily="18" charset="0"/>
              </a:rPr>
              <a:t>hai</a:t>
            </a:r>
            <a:r>
              <a:rPr lang="en-US" altLang="en-US" sz="2400" b="1" dirty="0"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</a:rPr>
              <a:t>số</a:t>
            </a:r>
            <a:r>
              <a:rPr lang="en-US" altLang="en-US" sz="2400" b="1" dirty="0"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</a:rPr>
              <a:t>biết</a:t>
            </a:r>
            <a:r>
              <a:rPr lang="en-US" altLang="en-US" sz="2400" b="1" dirty="0"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</a:rPr>
              <a:t>tổng</a:t>
            </a:r>
            <a:r>
              <a:rPr lang="en-US" altLang="en-US" sz="2400" b="1" dirty="0"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</a:rPr>
              <a:t>và</a:t>
            </a:r>
            <a:r>
              <a:rPr lang="en-US" altLang="en-US" sz="2400" b="1" dirty="0"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</a:rPr>
              <a:t>hiệu</a:t>
            </a:r>
            <a:r>
              <a:rPr lang="en-US" altLang="en-US" sz="2400" b="1" dirty="0"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</a:rPr>
              <a:t>của</a:t>
            </a:r>
            <a:r>
              <a:rPr lang="en-US" altLang="en-US" sz="2400" b="1" dirty="0"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</a:rPr>
              <a:t>chúng</a:t>
            </a:r>
            <a:r>
              <a:rPr lang="en-US" altLang="en-US" sz="2400" b="1" dirty="0"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</a:rPr>
              <a:t>lần</a:t>
            </a:r>
            <a:r>
              <a:rPr lang="en-US" altLang="en-US" sz="2400" b="1" dirty="0"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</a:rPr>
              <a:t>lượt</a:t>
            </a:r>
            <a:r>
              <a:rPr lang="en-US" altLang="en-US" sz="2400" b="1" dirty="0"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</a:rPr>
              <a:t>là</a:t>
            </a:r>
            <a:r>
              <a:rPr lang="en-US" altLang="en-US" sz="2400" b="1" dirty="0">
                <a:latin typeface="Times New Roman" panose="02020603050405020304" pitchFamily="18" charset="0"/>
              </a:rPr>
              <a:t>:</a:t>
            </a:r>
          </a:p>
        </p:txBody>
      </p:sp>
      <p:sp>
        <p:nvSpPr>
          <p:cNvPr id="5" name="Text Box 28">
            <a:extLst>
              <a:ext uri="{FF2B5EF4-FFF2-40B4-BE49-F238E27FC236}">
                <a16:creationId xmlns:a16="http://schemas.microsoft.com/office/drawing/2014/main" id="{D38CB8D7-22C9-44DE-8C3D-952DB3DC3D1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48986" y="3049587"/>
            <a:ext cx="28956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 altLang="en-US" sz="2400" b="1">
              <a:latin typeface="Times New Roman" panose="02020603050405020304" pitchFamily="18" charset="0"/>
            </a:endParaRPr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69EDC92D-715B-46DC-8C20-3F768152992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46614" y="1111547"/>
            <a:ext cx="161294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 b="1" dirty="0">
                <a:latin typeface="Times New Roman" panose="02020603050405020304" pitchFamily="18" charset="0"/>
              </a:rPr>
              <a:t>b) 60 </a:t>
            </a:r>
            <a:r>
              <a:rPr lang="en-US" altLang="en-US" sz="2400" b="1" dirty="0" err="1">
                <a:latin typeface="Times New Roman" panose="02020603050405020304" pitchFamily="18" charset="0"/>
              </a:rPr>
              <a:t>và</a:t>
            </a:r>
            <a:r>
              <a:rPr lang="en-US" altLang="en-US" sz="2400" b="1" dirty="0">
                <a:latin typeface="Times New Roman" panose="02020603050405020304" pitchFamily="18" charset="0"/>
              </a:rPr>
              <a:t> 12</a:t>
            </a:r>
          </a:p>
        </p:txBody>
      </p:sp>
      <p:sp>
        <p:nvSpPr>
          <p:cNvPr id="7" name="Rectangle 9">
            <a:extLst>
              <a:ext uri="{FF2B5EF4-FFF2-40B4-BE49-F238E27FC236}">
                <a16:creationId xmlns:a16="http://schemas.microsoft.com/office/drawing/2014/main" id="{64AC9C65-887F-483D-BA8B-DAC0B133048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9614" y="1117373"/>
            <a:ext cx="151836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400" b="1" dirty="0">
                <a:latin typeface="Times New Roman" panose="02020603050405020304" pitchFamily="18" charset="0"/>
              </a:rPr>
              <a:t> a) 24 </a:t>
            </a:r>
            <a:r>
              <a:rPr lang="en-US" altLang="en-US" sz="2400" b="1" dirty="0" err="1">
                <a:latin typeface="Times New Roman" panose="02020603050405020304" pitchFamily="18" charset="0"/>
              </a:rPr>
              <a:t>và</a:t>
            </a:r>
            <a:r>
              <a:rPr lang="en-US" altLang="en-US" sz="2400" b="1" dirty="0">
                <a:latin typeface="Times New Roman" panose="02020603050405020304" pitchFamily="18" charset="0"/>
              </a:rPr>
              <a:t> 6</a:t>
            </a:r>
          </a:p>
        </p:txBody>
      </p:sp>
      <p:sp>
        <p:nvSpPr>
          <p:cNvPr id="8" name="Rectangle 10">
            <a:extLst>
              <a:ext uri="{FF2B5EF4-FFF2-40B4-BE49-F238E27FC236}">
                <a16:creationId xmlns:a16="http://schemas.microsoft.com/office/drawing/2014/main" id="{722B839F-4BC9-4A39-9FA1-4C980328363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5164" y="1677987"/>
            <a:ext cx="150874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533400" indent="-5334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 b="1" dirty="0">
                <a:solidFill>
                  <a:schemeClr val="accent2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chemeClr val="accent2"/>
                </a:solidFill>
                <a:latin typeface="Times New Roman" panose="02020603050405020304" pitchFamily="18" charset="0"/>
              </a:rPr>
              <a:t>Số</a:t>
            </a:r>
            <a:r>
              <a:rPr lang="en-US" altLang="en-US" sz="2400" b="1" dirty="0">
                <a:solidFill>
                  <a:schemeClr val="accent2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chemeClr val="accent2"/>
                </a:solidFill>
                <a:latin typeface="Times New Roman" panose="02020603050405020304" pitchFamily="18" charset="0"/>
              </a:rPr>
              <a:t>lớn</a:t>
            </a:r>
            <a:r>
              <a:rPr lang="en-US" altLang="en-US" sz="2400" b="1" dirty="0">
                <a:solidFill>
                  <a:schemeClr val="accent2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chemeClr val="accent2"/>
                </a:solidFill>
                <a:latin typeface="Times New Roman" panose="02020603050405020304" pitchFamily="18" charset="0"/>
              </a:rPr>
              <a:t>là</a:t>
            </a:r>
            <a:r>
              <a:rPr lang="en-US" altLang="en-US" sz="2400" b="1" dirty="0">
                <a:solidFill>
                  <a:schemeClr val="accent2"/>
                </a:solidFill>
                <a:latin typeface="Times New Roman" panose="02020603050405020304" pitchFamily="18" charset="0"/>
              </a:rPr>
              <a:t>:</a:t>
            </a:r>
          </a:p>
        </p:txBody>
      </p:sp>
      <p:sp>
        <p:nvSpPr>
          <p:cNvPr id="9" name="Rectangle 13">
            <a:extLst>
              <a:ext uri="{FF2B5EF4-FFF2-40B4-BE49-F238E27FC236}">
                <a16:creationId xmlns:a16="http://schemas.microsoft.com/office/drawing/2014/main" id="{A100437A-7AAA-4518-A4A4-3A40EFECA98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9614" y="2211387"/>
            <a:ext cx="207300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533400" indent="-5334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 b="1">
                <a:solidFill>
                  <a:schemeClr val="accent2"/>
                </a:solidFill>
                <a:latin typeface="Times New Roman" panose="02020603050405020304" pitchFamily="18" charset="0"/>
              </a:rPr>
              <a:t>(24 + 6): 2= 15</a:t>
            </a:r>
          </a:p>
        </p:txBody>
      </p:sp>
      <p:sp>
        <p:nvSpPr>
          <p:cNvPr id="10" name="Rectangle 14">
            <a:extLst>
              <a:ext uri="{FF2B5EF4-FFF2-40B4-BE49-F238E27FC236}">
                <a16:creationId xmlns:a16="http://schemas.microsoft.com/office/drawing/2014/main" id="{85969D0E-7230-453B-8CE7-8B602C16EE2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2014" y="2668587"/>
            <a:ext cx="131318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533400" indent="-5334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 b="1">
                <a:solidFill>
                  <a:schemeClr val="accent2"/>
                </a:solidFill>
                <a:latin typeface="Times New Roman" panose="02020603050405020304" pitchFamily="18" charset="0"/>
              </a:rPr>
              <a:t>Số bé là:</a:t>
            </a:r>
          </a:p>
        </p:txBody>
      </p:sp>
      <p:sp>
        <p:nvSpPr>
          <p:cNvPr id="11" name="Rectangle 15">
            <a:extLst>
              <a:ext uri="{FF2B5EF4-FFF2-40B4-BE49-F238E27FC236}">
                <a16:creationId xmlns:a16="http://schemas.microsoft.com/office/drawing/2014/main" id="{42846786-7FDB-4BC2-8B12-848B9D0A6FC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6777" y="3201987"/>
            <a:ext cx="138531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533400" indent="-5334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 b="1">
                <a:solidFill>
                  <a:schemeClr val="accent2"/>
                </a:solidFill>
                <a:latin typeface="Times New Roman" panose="02020603050405020304" pitchFamily="18" charset="0"/>
              </a:rPr>
              <a:t>15 - 6 = 9</a:t>
            </a:r>
          </a:p>
        </p:txBody>
      </p:sp>
      <p:sp>
        <p:nvSpPr>
          <p:cNvPr id="12" name="Rectangle 16">
            <a:extLst>
              <a:ext uri="{FF2B5EF4-FFF2-40B4-BE49-F238E27FC236}">
                <a16:creationId xmlns:a16="http://schemas.microsoft.com/office/drawing/2014/main" id="{8C2B346F-3867-4F43-BB24-B8076E5664B0}"/>
              </a:ext>
            </a:extLst>
          </p:cNvPr>
          <p:cNvSpPr>
            <a:spLocks noChangeArrowheads="1"/>
          </p:cNvSpPr>
          <p:nvPr/>
        </p:nvSpPr>
        <p:spPr bwMode="auto">
          <a:xfrm>
            <a:off x="-27215" y="3735387"/>
            <a:ext cx="2639786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533400" indent="-5334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 b="1" dirty="0" err="1">
                <a:solidFill>
                  <a:schemeClr val="accent2"/>
                </a:solidFill>
                <a:latin typeface="Times New Roman" panose="02020603050405020304" pitchFamily="18" charset="0"/>
              </a:rPr>
              <a:t>Đáp</a:t>
            </a:r>
            <a:r>
              <a:rPr lang="en-US" altLang="en-US" sz="2400" b="1" dirty="0">
                <a:solidFill>
                  <a:schemeClr val="accent2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chemeClr val="accent2"/>
                </a:solidFill>
                <a:latin typeface="Times New Roman" panose="02020603050405020304" pitchFamily="18" charset="0"/>
              </a:rPr>
              <a:t>sô</a:t>
            </a:r>
            <a:r>
              <a:rPr lang="en-US" altLang="en-US" sz="2400" b="1" dirty="0">
                <a:solidFill>
                  <a:schemeClr val="accent2"/>
                </a:solidFill>
                <a:latin typeface="Times New Roman" panose="02020603050405020304" pitchFamily="18" charset="0"/>
              </a:rPr>
              <a:t>́: </a:t>
            </a:r>
            <a:r>
              <a:rPr lang="en-US" alt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Sô</a:t>
            </a:r>
            <a:r>
              <a:rPr lang="en-US" altLang="en-US" sz="24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́ </a:t>
            </a:r>
            <a:r>
              <a:rPr lang="en-US" alt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lớn</a:t>
            </a:r>
            <a:r>
              <a:rPr lang="en-US" altLang="en-US" sz="24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: 15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en-US" sz="24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               </a:t>
            </a:r>
            <a:r>
              <a:rPr lang="en-US" alt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Sô</a:t>
            </a:r>
            <a:r>
              <a:rPr lang="en-US" altLang="en-US" sz="24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́ bé: 9</a:t>
            </a:r>
          </a:p>
        </p:txBody>
      </p:sp>
      <p:sp>
        <p:nvSpPr>
          <p:cNvPr id="13" name="Rectangle 17">
            <a:extLst>
              <a:ext uri="{FF2B5EF4-FFF2-40B4-BE49-F238E27FC236}">
                <a16:creationId xmlns:a16="http://schemas.microsoft.com/office/drawing/2014/main" id="{760657E3-DB94-4809-AA28-0E173F88AE0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50810" y="1740799"/>
            <a:ext cx="150874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533400" indent="-5334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 b="1" dirty="0">
                <a:solidFill>
                  <a:schemeClr val="accent2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chemeClr val="accent2"/>
                </a:solidFill>
                <a:latin typeface="Times New Roman" panose="02020603050405020304" pitchFamily="18" charset="0"/>
              </a:rPr>
              <a:t>Số</a:t>
            </a:r>
            <a:r>
              <a:rPr lang="en-US" altLang="en-US" sz="2400" b="1" dirty="0">
                <a:solidFill>
                  <a:schemeClr val="accent2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chemeClr val="accent2"/>
                </a:solidFill>
                <a:latin typeface="Times New Roman" panose="02020603050405020304" pitchFamily="18" charset="0"/>
              </a:rPr>
              <a:t>lớn</a:t>
            </a:r>
            <a:r>
              <a:rPr lang="en-US" altLang="en-US" sz="2400" b="1" dirty="0">
                <a:solidFill>
                  <a:schemeClr val="accent2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chemeClr val="accent2"/>
                </a:solidFill>
                <a:latin typeface="Times New Roman" panose="02020603050405020304" pitchFamily="18" charset="0"/>
              </a:rPr>
              <a:t>là</a:t>
            </a:r>
            <a:r>
              <a:rPr lang="en-US" altLang="en-US" sz="2400" b="1" dirty="0">
                <a:solidFill>
                  <a:schemeClr val="accent2"/>
                </a:solidFill>
                <a:latin typeface="Times New Roman" panose="02020603050405020304" pitchFamily="18" charset="0"/>
              </a:rPr>
              <a:t>:</a:t>
            </a:r>
          </a:p>
        </p:txBody>
      </p:sp>
      <p:sp>
        <p:nvSpPr>
          <p:cNvPr id="14" name="Rectangle 18">
            <a:extLst>
              <a:ext uri="{FF2B5EF4-FFF2-40B4-BE49-F238E27FC236}">
                <a16:creationId xmlns:a16="http://schemas.microsoft.com/office/drawing/2014/main" id="{179F3F9D-4FFA-409A-ABCD-903AB93387A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32995" y="2218225"/>
            <a:ext cx="230383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533400" indent="-5334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 b="1" dirty="0">
                <a:solidFill>
                  <a:schemeClr val="accent2"/>
                </a:solidFill>
                <a:latin typeface="Times New Roman" panose="02020603050405020304" pitchFamily="18" charset="0"/>
              </a:rPr>
              <a:t>(60 + 12): 2 = 36</a:t>
            </a:r>
          </a:p>
        </p:txBody>
      </p:sp>
      <p:sp>
        <p:nvSpPr>
          <p:cNvPr id="15" name="Rectangle 19">
            <a:extLst>
              <a:ext uri="{FF2B5EF4-FFF2-40B4-BE49-F238E27FC236}">
                <a16:creationId xmlns:a16="http://schemas.microsoft.com/office/drawing/2014/main" id="{73B8EABE-49CF-429A-B6BB-66DF4ED19FF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41308" y="2702681"/>
            <a:ext cx="131318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533400" indent="-5334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 b="1" dirty="0" err="1">
                <a:solidFill>
                  <a:schemeClr val="accent2"/>
                </a:solidFill>
                <a:latin typeface="Times New Roman" panose="02020603050405020304" pitchFamily="18" charset="0"/>
              </a:rPr>
              <a:t>Số</a:t>
            </a:r>
            <a:r>
              <a:rPr lang="en-US" altLang="en-US" sz="2400" b="1" dirty="0">
                <a:solidFill>
                  <a:schemeClr val="accent2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chemeClr val="accent2"/>
                </a:solidFill>
                <a:latin typeface="Times New Roman" panose="02020603050405020304" pitchFamily="18" charset="0"/>
              </a:rPr>
              <a:t>bé</a:t>
            </a:r>
            <a:r>
              <a:rPr lang="en-US" altLang="en-US" sz="2400" b="1" dirty="0">
                <a:solidFill>
                  <a:schemeClr val="accent2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chemeClr val="accent2"/>
                </a:solidFill>
                <a:latin typeface="Times New Roman" panose="02020603050405020304" pitchFamily="18" charset="0"/>
              </a:rPr>
              <a:t>là</a:t>
            </a:r>
            <a:r>
              <a:rPr lang="en-US" altLang="en-US" sz="2400" b="1" dirty="0">
                <a:solidFill>
                  <a:schemeClr val="accent2"/>
                </a:solidFill>
                <a:latin typeface="Times New Roman" panose="02020603050405020304" pitchFamily="18" charset="0"/>
              </a:rPr>
              <a:t>:</a:t>
            </a:r>
          </a:p>
        </p:txBody>
      </p:sp>
      <p:sp>
        <p:nvSpPr>
          <p:cNvPr id="16" name="Rectangle 20">
            <a:extLst>
              <a:ext uri="{FF2B5EF4-FFF2-40B4-BE49-F238E27FC236}">
                <a16:creationId xmlns:a16="http://schemas.microsoft.com/office/drawing/2014/main" id="{65C8C3BF-36F6-40F6-AEB2-27C47C841C3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96693" y="3270192"/>
            <a:ext cx="169309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533400" indent="-5334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 b="1" dirty="0">
                <a:solidFill>
                  <a:schemeClr val="accent2"/>
                </a:solidFill>
                <a:latin typeface="Times New Roman" panose="02020603050405020304" pitchFamily="18" charset="0"/>
              </a:rPr>
              <a:t>36 - 12 = 24</a:t>
            </a:r>
          </a:p>
        </p:txBody>
      </p:sp>
      <p:sp>
        <p:nvSpPr>
          <p:cNvPr id="17" name="Rectangle 21">
            <a:extLst>
              <a:ext uri="{FF2B5EF4-FFF2-40B4-BE49-F238E27FC236}">
                <a16:creationId xmlns:a16="http://schemas.microsoft.com/office/drawing/2014/main" id="{EF1C97E1-ABEC-48F5-97E4-81DB2820BED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91493" y="3761906"/>
            <a:ext cx="2792183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533400" indent="-5334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 b="1" dirty="0" err="1">
                <a:solidFill>
                  <a:schemeClr val="accent2"/>
                </a:solidFill>
                <a:latin typeface="Times New Roman" panose="02020603050405020304" pitchFamily="18" charset="0"/>
              </a:rPr>
              <a:t>Đáp</a:t>
            </a:r>
            <a:r>
              <a:rPr lang="en-US" altLang="en-US" sz="2400" b="1" dirty="0">
                <a:solidFill>
                  <a:schemeClr val="accent2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chemeClr val="accent2"/>
                </a:solidFill>
                <a:latin typeface="Times New Roman" panose="02020603050405020304" pitchFamily="18" charset="0"/>
              </a:rPr>
              <a:t>sô</a:t>
            </a:r>
            <a:r>
              <a:rPr lang="en-US" altLang="en-US" sz="2400" b="1" dirty="0">
                <a:solidFill>
                  <a:schemeClr val="accent2"/>
                </a:solidFill>
                <a:latin typeface="Times New Roman" panose="02020603050405020304" pitchFamily="18" charset="0"/>
              </a:rPr>
              <a:t>́: </a:t>
            </a:r>
            <a:r>
              <a:rPr lang="en-US" alt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Sô</a:t>
            </a:r>
            <a:r>
              <a:rPr lang="en-US" altLang="en-US" sz="24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́ </a:t>
            </a:r>
            <a:r>
              <a:rPr lang="en-US" alt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lớn</a:t>
            </a:r>
            <a:r>
              <a:rPr lang="en-US" altLang="en-US" sz="24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: 36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en-US" sz="24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               </a:t>
            </a:r>
            <a:r>
              <a:rPr lang="en-US" alt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Sô</a:t>
            </a:r>
            <a:r>
              <a:rPr lang="en-US" altLang="en-US" sz="24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́ bé: 24</a:t>
            </a:r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EE1E210A-3019-4F81-89DE-50C6C6103CAC}"/>
              </a:ext>
            </a:extLst>
          </p:cNvPr>
          <p:cNvCxnSpPr/>
          <p:nvPr/>
        </p:nvCxnSpPr>
        <p:spPr>
          <a:xfrm>
            <a:off x="2612571" y="1004621"/>
            <a:ext cx="0" cy="3641654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E34C1E12-4576-443F-91F9-60DAA32B67C9}"/>
              </a:ext>
            </a:extLst>
          </p:cNvPr>
          <p:cNvCxnSpPr/>
          <p:nvPr/>
        </p:nvCxnSpPr>
        <p:spPr>
          <a:xfrm>
            <a:off x="5562600" y="1078592"/>
            <a:ext cx="0" cy="3641654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1" name="TextBox 20">
            <a:extLst>
              <a:ext uri="{FF2B5EF4-FFF2-40B4-BE49-F238E27FC236}">
                <a16:creationId xmlns:a16="http://schemas.microsoft.com/office/drawing/2014/main" id="{7CD235CE-9E81-4A51-AF95-4B5F1552B50C}"/>
              </a:ext>
            </a:extLst>
          </p:cNvPr>
          <p:cNvSpPr txBox="1"/>
          <p:nvPr/>
        </p:nvSpPr>
        <p:spPr>
          <a:xfrm>
            <a:off x="6019800" y="1111547"/>
            <a:ext cx="173156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c) 325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99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4210CCDE-4B33-49D3-9F64-C355C0D2CB72}"/>
              </a:ext>
            </a:extLst>
          </p:cNvPr>
          <p:cNvSpPr txBox="1"/>
          <p:nvPr/>
        </p:nvSpPr>
        <p:spPr>
          <a:xfrm>
            <a:off x="5697897" y="1527009"/>
            <a:ext cx="2733441" cy="334995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b="1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400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lớn</a:t>
            </a:r>
            <a:r>
              <a:rPr lang="en-US" sz="2400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400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>
              <a:lnSpc>
                <a:spcPct val="150000"/>
              </a:lnSpc>
            </a:pPr>
            <a:r>
              <a:rPr lang="en-US" sz="2400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(325 + 99):2 = 212</a:t>
            </a:r>
          </a:p>
          <a:p>
            <a:pPr>
              <a:lnSpc>
                <a:spcPct val="150000"/>
              </a:lnSpc>
            </a:pPr>
            <a:r>
              <a:rPr lang="en-US" sz="2400" b="1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400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2400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400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>
              <a:lnSpc>
                <a:spcPct val="150000"/>
              </a:lnSpc>
            </a:pPr>
            <a:r>
              <a:rPr lang="en-US" sz="2400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212 – 99 = 113</a:t>
            </a:r>
          </a:p>
          <a:p>
            <a:pPr>
              <a:lnSpc>
                <a:spcPct val="150000"/>
              </a:lnSpc>
            </a:pPr>
            <a:r>
              <a:rPr lang="en-US" sz="2400" b="1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Đáp</a:t>
            </a:r>
            <a:r>
              <a:rPr lang="en-US" sz="2400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400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lớn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212</a:t>
            </a:r>
          </a:p>
          <a:p>
            <a:pPr>
              <a:lnSpc>
                <a:spcPct val="150000"/>
              </a:lnSpc>
            </a:pP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113</a:t>
            </a:r>
          </a:p>
        </p:txBody>
      </p:sp>
    </p:spTree>
    <p:extLst>
      <p:ext uri="{BB962C8B-B14F-4D97-AF65-F5344CB8AC3E}">
        <p14:creationId xmlns:p14="http://schemas.microsoft.com/office/powerpoint/2010/main" val="1448123111"/>
      </p:ext>
    </p:extLst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2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1000" b="-2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09600" y="1657350"/>
            <a:ext cx="8153400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cap="all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TÌM HAI SỐ KHI BIẾT TỔNG VÀ HIỆU</a:t>
            </a:r>
          </a:p>
        </p:txBody>
      </p:sp>
    </p:spTree>
    <p:extLst>
      <p:ext uri="{BB962C8B-B14F-4D97-AF65-F5344CB8AC3E}">
        <p14:creationId xmlns:p14="http://schemas.microsoft.com/office/powerpoint/2010/main" val="2089790038"/>
      </p:ext>
    </p:extLst>
  </p:cSld>
  <p:clrMapOvr>
    <a:masterClrMapping/>
  </p:clrMapOvr>
  <p:transition spd="slow">
    <p:random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5">
            <a:extLst>
              <a:ext uri="{FF2B5EF4-FFF2-40B4-BE49-F238E27FC236}">
                <a16:creationId xmlns:a16="http://schemas.microsoft.com/office/drawing/2014/main" id="{3436547C-485D-47EC-AEF9-DE605D45DF6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963" y="438150"/>
            <a:ext cx="9063037" cy="1754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60325" indent="-6032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</a:t>
            </a:r>
            <a:r>
              <a:rPr lang="en-US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alt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Tuổi</a:t>
            </a:r>
            <a:r>
              <a:rPr lang="en-US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chị</a:t>
            </a:r>
            <a:r>
              <a:rPr lang="en-US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tuổi</a:t>
            </a:r>
            <a:r>
              <a:rPr lang="en-US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cộng</a:t>
            </a:r>
            <a:r>
              <a:rPr lang="en-US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36 </a:t>
            </a:r>
            <a:r>
              <a:rPr lang="en-US" alt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tuổi</a:t>
            </a:r>
            <a:r>
              <a:rPr lang="en-US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alt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kém</a:t>
            </a:r>
            <a:r>
              <a:rPr lang="en-US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chị</a:t>
            </a:r>
            <a:r>
              <a:rPr lang="en-US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8 </a:t>
            </a:r>
            <a:r>
              <a:rPr lang="en-US" alt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tuổi</a:t>
            </a:r>
            <a:r>
              <a:rPr lang="en-US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alt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chị</a:t>
            </a:r>
            <a:r>
              <a:rPr lang="en-US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bao </a:t>
            </a:r>
            <a:r>
              <a:rPr lang="en-US" alt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nhiêu</a:t>
            </a:r>
            <a:r>
              <a:rPr lang="en-US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tuổi</a:t>
            </a:r>
            <a:r>
              <a:rPr lang="en-US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bao </a:t>
            </a:r>
            <a:r>
              <a:rPr lang="en-US" alt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nhiêu</a:t>
            </a:r>
            <a:r>
              <a:rPr lang="en-US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tuổi</a:t>
            </a:r>
            <a:r>
              <a:rPr lang="en-US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5" name="Text Box 19">
            <a:extLst>
              <a:ext uri="{FF2B5EF4-FFF2-40B4-BE49-F238E27FC236}">
                <a16:creationId xmlns:a16="http://schemas.microsoft.com/office/drawing/2014/main" id="{1BAAF321-267B-43C1-B4DE-20675D3C132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" y="2382838"/>
            <a:ext cx="220980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600" b="1">
                <a:solidFill>
                  <a:srgbClr val="FF0000"/>
                </a:solidFill>
                <a:latin typeface="Times New Roman" panose="02020603050405020304" pitchFamily="18" charset="0"/>
              </a:rPr>
              <a:t>Tóm tắt</a:t>
            </a:r>
          </a:p>
        </p:txBody>
      </p:sp>
      <p:sp>
        <p:nvSpPr>
          <p:cNvPr id="6" name="Text Box 20">
            <a:extLst>
              <a:ext uri="{FF2B5EF4-FFF2-40B4-BE49-F238E27FC236}">
                <a16:creationId xmlns:a16="http://schemas.microsoft.com/office/drawing/2014/main" id="{526F9BE6-7F8F-4351-9ACF-6C9C9E477DA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" y="3100388"/>
            <a:ext cx="7620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 b="1">
                <a:latin typeface="Times New Roman" panose="02020603050405020304" pitchFamily="18" charset="0"/>
              </a:rPr>
              <a:t>Chị</a:t>
            </a:r>
          </a:p>
        </p:txBody>
      </p:sp>
      <p:sp>
        <p:nvSpPr>
          <p:cNvPr id="7" name="Line 21">
            <a:extLst>
              <a:ext uri="{FF2B5EF4-FFF2-40B4-BE49-F238E27FC236}">
                <a16:creationId xmlns:a16="http://schemas.microsoft.com/office/drawing/2014/main" id="{9D4052E8-DBA1-497C-9476-B2C18D1D1FE5}"/>
              </a:ext>
            </a:extLst>
          </p:cNvPr>
          <p:cNvSpPr>
            <a:spLocks noChangeShapeType="1"/>
          </p:cNvSpPr>
          <p:nvPr/>
        </p:nvSpPr>
        <p:spPr bwMode="auto">
          <a:xfrm>
            <a:off x="1604963" y="3327400"/>
            <a:ext cx="4343400" cy="0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" name="Line 22">
            <a:extLst>
              <a:ext uri="{FF2B5EF4-FFF2-40B4-BE49-F238E27FC236}">
                <a16:creationId xmlns:a16="http://schemas.microsoft.com/office/drawing/2014/main" id="{9998D965-AED6-4F1B-9490-9E0208BEC655}"/>
              </a:ext>
            </a:extLst>
          </p:cNvPr>
          <p:cNvSpPr>
            <a:spLocks noChangeShapeType="1"/>
          </p:cNvSpPr>
          <p:nvPr/>
        </p:nvSpPr>
        <p:spPr bwMode="auto">
          <a:xfrm>
            <a:off x="1604963" y="3213100"/>
            <a:ext cx="0" cy="228600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" name="Line 23">
            <a:extLst>
              <a:ext uri="{FF2B5EF4-FFF2-40B4-BE49-F238E27FC236}">
                <a16:creationId xmlns:a16="http://schemas.microsoft.com/office/drawing/2014/main" id="{A3C0C0BC-6FB2-45C2-A580-BC39FA1C9598}"/>
              </a:ext>
            </a:extLst>
          </p:cNvPr>
          <p:cNvSpPr>
            <a:spLocks noChangeShapeType="1"/>
          </p:cNvSpPr>
          <p:nvPr/>
        </p:nvSpPr>
        <p:spPr bwMode="auto">
          <a:xfrm>
            <a:off x="4838700" y="3810000"/>
            <a:ext cx="0" cy="228600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" name="Text Box 24">
            <a:extLst>
              <a:ext uri="{FF2B5EF4-FFF2-40B4-BE49-F238E27FC236}">
                <a16:creationId xmlns:a16="http://schemas.microsoft.com/office/drawing/2014/main" id="{B756B072-424C-4384-8CAB-71A9C64E455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6738" y="3648075"/>
            <a:ext cx="7620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 b="1">
                <a:latin typeface="Times New Roman" panose="02020603050405020304" pitchFamily="18" charset="0"/>
              </a:rPr>
              <a:t>Em </a:t>
            </a:r>
          </a:p>
        </p:txBody>
      </p:sp>
      <p:sp>
        <p:nvSpPr>
          <p:cNvPr id="11" name="Line 26">
            <a:extLst>
              <a:ext uri="{FF2B5EF4-FFF2-40B4-BE49-F238E27FC236}">
                <a16:creationId xmlns:a16="http://schemas.microsoft.com/office/drawing/2014/main" id="{A9A61A13-8A62-40C1-9894-DDE83BF90EAC}"/>
              </a:ext>
            </a:extLst>
          </p:cNvPr>
          <p:cNvSpPr>
            <a:spLocks noChangeShapeType="1"/>
          </p:cNvSpPr>
          <p:nvPr/>
        </p:nvSpPr>
        <p:spPr bwMode="auto">
          <a:xfrm>
            <a:off x="1604963" y="3786188"/>
            <a:ext cx="0" cy="228600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" name="Line 27">
            <a:extLst>
              <a:ext uri="{FF2B5EF4-FFF2-40B4-BE49-F238E27FC236}">
                <a16:creationId xmlns:a16="http://schemas.microsoft.com/office/drawing/2014/main" id="{7A763F55-FA55-454A-BC8D-F7A41FC8B89C}"/>
              </a:ext>
            </a:extLst>
          </p:cNvPr>
          <p:cNvSpPr>
            <a:spLocks noChangeShapeType="1"/>
          </p:cNvSpPr>
          <p:nvPr/>
        </p:nvSpPr>
        <p:spPr bwMode="auto">
          <a:xfrm>
            <a:off x="1620838" y="3900488"/>
            <a:ext cx="3222625" cy="0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" name="Line 28">
            <a:extLst>
              <a:ext uri="{FF2B5EF4-FFF2-40B4-BE49-F238E27FC236}">
                <a16:creationId xmlns:a16="http://schemas.microsoft.com/office/drawing/2014/main" id="{01C55503-F1CB-4186-BA25-FBA8BFAF7133}"/>
              </a:ext>
            </a:extLst>
          </p:cNvPr>
          <p:cNvSpPr>
            <a:spLocks noChangeShapeType="1"/>
          </p:cNvSpPr>
          <p:nvPr/>
        </p:nvSpPr>
        <p:spPr bwMode="auto">
          <a:xfrm>
            <a:off x="4843463" y="3260725"/>
            <a:ext cx="0" cy="228600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" name="Line 29">
            <a:extLst>
              <a:ext uri="{FF2B5EF4-FFF2-40B4-BE49-F238E27FC236}">
                <a16:creationId xmlns:a16="http://schemas.microsoft.com/office/drawing/2014/main" id="{C238466D-D35C-4C69-AD9D-CD51153B729D}"/>
              </a:ext>
            </a:extLst>
          </p:cNvPr>
          <p:cNvSpPr>
            <a:spLocks noChangeShapeType="1"/>
          </p:cNvSpPr>
          <p:nvPr/>
        </p:nvSpPr>
        <p:spPr bwMode="auto">
          <a:xfrm>
            <a:off x="5964238" y="3213100"/>
            <a:ext cx="0" cy="228600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" name="Line 30">
            <a:extLst>
              <a:ext uri="{FF2B5EF4-FFF2-40B4-BE49-F238E27FC236}">
                <a16:creationId xmlns:a16="http://schemas.microsoft.com/office/drawing/2014/main" id="{2DCCF81B-B1C1-45EC-91D9-EF22C4C71B90}"/>
              </a:ext>
            </a:extLst>
          </p:cNvPr>
          <p:cNvSpPr>
            <a:spLocks noChangeShapeType="1"/>
          </p:cNvSpPr>
          <p:nvPr/>
        </p:nvSpPr>
        <p:spPr bwMode="auto">
          <a:xfrm>
            <a:off x="4854575" y="3533775"/>
            <a:ext cx="0" cy="228600"/>
          </a:xfrm>
          <a:prstGeom prst="line">
            <a:avLst/>
          </a:prstGeom>
          <a:noFill/>
          <a:ln w="38100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" name="AutoShape 31">
            <a:extLst>
              <a:ext uri="{FF2B5EF4-FFF2-40B4-BE49-F238E27FC236}">
                <a16:creationId xmlns:a16="http://schemas.microsoft.com/office/drawing/2014/main" id="{3428DC13-1438-4128-A76F-9D7C40316582}"/>
              </a:ext>
            </a:extLst>
          </p:cNvPr>
          <p:cNvSpPr>
            <a:spLocks/>
          </p:cNvSpPr>
          <p:nvPr/>
        </p:nvSpPr>
        <p:spPr bwMode="auto">
          <a:xfrm rot="16200000">
            <a:off x="3640138" y="1019175"/>
            <a:ext cx="228600" cy="4225925"/>
          </a:xfrm>
          <a:prstGeom prst="rightBrace">
            <a:avLst>
              <a:gd name="adj1" fmla="val 75057"/>
              <a:gd name="adj2" fmla="val 51389"/>
            </a:avLst>
          </a:prstGeom>
          <a:noFill/>
          <a:ln w="38100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eaVert"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endParaRPr lang="en-US" altLang="en-US"/>
          </a:p>
        </p:txBody>
      </p:sp>
      <p:sp>
        <p:nvSpPr>
          <p:cNvPr id="17" name="AutoShape 32">
            <a:extLst>
              <a:ext uri="{FF2B5EF4-FFF2-40B4-BE49-F238E27FC236}">
                <a16:creationId xmlns:a16="http://schemas.microsoft.com/office/drawing/2014/main" id="{D101D768-9CE9-4DD4-8069-22E111C03FA5}"/>
              </a:ext>
            </a:extLst>
          </p:cNvPr>
          <p:cNvSpPr>
            <a:spLocks/>
          </p:cNvSpPr>
          <p:nvPr/>
        </p:nvSpPr>
        <p:spPr bwMode="auto">
          <a:xfrm rot="5400000">
            <a:off x="3146425" y="2519363"/>
            <a:ext cx="171450" cy="3136900"/>
          </a:xfrm>
          <a:prstGeom prst="rightBrace">
            <a:avLst>
              <a:gd name="adj1" fmla="val 75049"/>
              <a:gd name="adj2" fmla="val 50000"/>
            </a:avLst>
          </a:prstGeom>
          <a:noFill/>
          <a:ln w="38100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rot="10800000" vert="eaVert"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endParaRPr lang="en-US" altLang="en-US"/>
          </a:p>
        </p:txBody>
      </p:sp>
      <p:sp>
        <p:nvSpPr>
          <p:cNvPr id="18" name="AutoShape 33">
            <a:extLst>
              <a:ext uri="{FF2B5EF4-FFF2-40B4-BE49-F238E27FC236}">
                <a16:creationId xmlns:a16="http://schemas.microsoft.com/office/drawing/2014/main" id="{A2BE2BF6-E4E9-4E15-AD74-A53DB63F1C35}"/>
              </a:ext>
            </a:extLst>
          </p:cNvPr>
          <p:cNvSpPr>
            <a:spLocks/>
          </p:cNvSpPr>
          <p:nvPr/>
        </p:nvSpPr>
        <p:spPr bwMode="auto">
          <a:xfrm rot="5400000">
            <a:off x="5295900" y="2917825"/>
            <a:ext cx="114300" cy="1028700"/>
          </a:xfrm>
          <a:prstGeom prst="rightBrace">
            <a:avLst>
              <a:gd name="adj1" fmla="val 41667"/>
              <a:gd name="adj2" fmla="val 50000"/>
            </a:avLst>
          </a:prstGeom>
          <a:noFill/>
          <a:ln w="38100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rot="10800000" vert="eaVert"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endParaRPr lang="en-US" altLang="en-US"/>
          </a:p>
        </p:txBody>
      </p:sp>
      <p:sp>
        <p:nvSpPr>
          <p:cNvPr id="19" name="AutoShape 34">
            <a:extLst>
              <a:ext uri="{FF2B5EF4-FFF2-40B4-BE49-F238E27FC236}">
                <a16:creationId xmlns:a16="http://schemas.microsoft.com/office/drawing/2014/main" id="{9F7ED9A6-F023-4D46-8181-719904952800}"/>
              </a:ext>
            </a:extLst>
          </p:cNvPr>
          <p:cNvSpPr>
            <a:spLocks/>
          </p:cNvSpPr>
          <p:nvPr/>
        </p:nvSpPr>
        <p:spPr bwMode="auto">
          <a:xfrm>
            <a:off x="6199188" y="3278188"/>
            <a:ext cx="457200" cy="760412"/>
          </a:xfrm>
          <a:prstGeom prst="rightBrace">
            <a:avLst>
              <a:gd name="adj1" fmla="val 25002"/>
              <a:gd name="adj2" fmla="val 51389"/>
            </a:avLst>
          </a:prstGeom>
          <a:noFill/>
          <a:ln w="38100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endParaRPr lang="en-US" altLang="en-US"/>
          </a:p>
        </p:txBody>
      </p:sp>
      <p:sp>
        <p:nvSpPr>
          <p:cNvPr id="20" name="Text Box 35">
            <a:extLst>
              <a:ext uri="{FF2B5EF4-FFF2-40B4-BE49-F238E27FC236}">
                <a16:creationId xmlns:a16="http://schemas.microsoft.com/office/drawing/2014/main" id="{655ED31E-F82D-4FF6-9C75-A9DE2EEE7D7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81800" y="3432175"/>
            <a:ext cx="1905000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200" b="1">
                <a:solidFill>
                  <a:srgbClr val="0000CC"/>
                </a:solidFill>
                <a:latin typeface="Times New Roman" panose="02020603050405020304" pitchFamily="18" charset="0"/>
              </a:rPr>
              <a:t>36 tuổi</a:t>
            </a:r>
          </a:p>
        </p:txBody>
      </p:sp>
      <p:sp>
        <p:nvSpPr>
          <p:cNvPr id="21" name="Text Box 36">
            <a:extLst>
              <a:ext uri="{FF2B5EF4-FFF2-40B4-BE49-F238E27FC236}">
                <a16:creationId xmlns:a16="http://schemas.microsoft.com/office/drawing/2014/main" id="{940EB225-82F8-404E-82E0-E0F827A9B05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14913" y="3556000"/>
            <a:ext cx="1066800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 b="1">
                <a:solidFill>
                  <a:srgbClr val="0000CC"/>
                </a:solidFill>
                <a:latin typeface="Times New Roman" panose="02020603050405020304" pitchFamily="18" charset="0"/>
              </a:rPr>
              <a:t>8 tuổi</a:t>
            </a:r>
          </a:p>
        </p:txBody>
      </p:sp>
      <p:sp>
        <p:nvSpPr>
          <p:cNvPr id="22" name="Text Box 37">
            <a:extLst>
              <a:ext uri="{FF2B5EF4-FFF2-40B4-BE49-F238E27FC236}">
                <a16:creationId xmlns:a16="http://schemas.microsoft.com/office/drawing/2014/main" id="{569B0BC7-4D70-45D8-A4AB-C1CC49C9C60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65513" y="2725738"/>
            <a:ext cx="1106487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000" b="1">
                <a:solidFill>
                  <a:srgbClr val="0000CC"/>
                </a:solidFill>
                <a:latin typeface="Times New Roman" panose="02020603050405020304" pitchFamily="18" charset="0"/>
              </a:rPr>
              <a:t>? </a:t>
            </a:r>
            <a:r>
              <a:rPr lang="en-US" altLang="en-US" sz="2400" b="1">
                <a:solidFill>
                  <a:srgbClr val="0000CC"/>
                </a:solidFill>
                <a:latin typeface="Times New Roman" panose="02020603050405020304" pitchFamily="18" charset="0"/>
              </a:rPr>
              <a:t>tuổi</a:t>
            </a:r>
            <a:endParaRPr lang="en-US" altLang="en-US" sz="2000" b="1">
              <a:solidFill>
                <a:srgbClr val="0000CC"/>
              </a:solidFill>
              <a:latin typeface="Times New Roman" panose="02020603050405020304" pitchFamily="18" charset="0"/>
            </a:endParaRPr>
          </a:p>
        </p:txBody>
      </p:sp>
      <p:sp>
        <p:nvSpPr>
          <p:cNvPr id="23" name="Text Box 38">
            <a:extLst>
              <a:ext uri="{FF2B5EF4-FFF2-40B4-BE49-F238E27FC236}">
                <a16:creationId xmlns:a16="http://schemas.microsoft.com/office/drawing/2014/main" id="{6F4B8D62-D527-45B5-9674-99E1FFEDB68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84488" y="4243388"/>
            <a:ext cx="153987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 b="1">
                <a:solidFill>
                  <a:srgbClr val="0000CC"/>
                </a:solidFill>
                <a:latin typeface="Times New Roman" panose="02020603050405020304" pitchFamily="18" charset="0"/>
              </a:rPr>
              <a:t>? tuổi</a:t>
            </a:r>
          </a:p>
        </p:txBody>
      </p:sp>
    </p:spTree>
    <p:extLst>
      <p:ext uri="{BB962C8B-B14F-4D97-AF65-F5344CB8AC3E}">
        <p14:creationId xmlns:p14="http://schemas.microsoft.com/office/powerpoint/2010/main" val="2964355662"/>
      </p:ext>
    </p:extLst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10" grpId="0"/>
      <p:bldP spid="16" grpId="0" animBg="1"/>
      <p:bldP spid="17" grpId="0" animBg="1"/>
      <p:bldP spid="18" grpId="0" animBg="1"/>
      <p:bldP spid="19" grpId="0" animBg="1"/>
      <p:bldP spid="20" grpId="0"/>
      <p:bldP spid="21" grpId="0"/>
      <p:bldP spid="22" grpId="0"/>
      <p:bldP spid="23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6" name="Google Shape;146;p2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-17704" y="-258844"/>
            <a:ext cx="9594191" cy="6183394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 Box 34">
            <a:extLst>
              <a:ext uri="{FF2B5EF4-FFF2-40B4-BE49-F238E27FC236}">
                <a16:creationId xmlns:a16="http://schemas.microsoft.com/office/drawing/2014/main" id="{B88FC9E0-5E2B-4226-8ADB-A4BAD59602F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62400" y="804074"/>
            <a:ext cx="152400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0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Bài</a:t>
            </a:r>
            <a:r>
              <a:rPr lang="en-US" altLang="en-US" sz="20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giải</a:t>
            </a:r>
            <a:endParaRPr lang="en-US" altLang="en-US" sz="2000" b="1" dirty="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4" name="Text Box 35">
            <a:extLst>
              <a:ext uri="{FF2B5EF4-FFF2-40B4-BE49-F238E27FC236}">
                <a16:creationId xmlns:a16="http://schemas.microsoft.com/office/drawing/2014/main" id="{DC398B71-19C6-4D27-9B22-C3AF102B820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70054" y="1727753"/>
            <a:ext cx="3200400" cy="27084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2000" b="1" dirty="0" err="1">
                <a:latin typeface="Times New Roman" panose="02020603050405020304" pitchFamily="18" charset="0"/>
              </a:rPr>
              <a:t>Tuổi</a:t>
            </a:r>
            <a:r>
              <a:rPr lang="en-US" altLang="en-US" sz="2000" b="1" dirty="0">
                <a:latin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latin typeface="Times New Roman" panose="02020603050405020304" pitchFamily="18" charset="0"/>
              </a:rPr>
              <a:t>em</a:t>
            </a:r>
            <a:r>
              <a:rPr lang="en-US" altLang="en-US" sz="2000" b="1" dirty="0">
                <a:latin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latin typeface="Times New Roman" panose="02020603050405020304" pitchFamily="18" charset="0"/>
              </a:rPr>
              <a:t>là</a:t>
            </a:r>
            <a:r>
              <a:rPr lang="en-US" altLang="en-US" sz="2000" b="1" dirty="0">
                <a:latin typeface="Times New Roman" panose="02020603050405020304" pitchFamily="18" charset="0"/>
              </a:rPr>
              <a:t> : </a:t>
            </a:r>
          </a:p>
          <a:p>
            <a:pPr algn="ctr" eaLnBrk="1" hangingPunct="1">
              <a:spcBef>
                <a:spcPct val="50000"/>
              </a:spcBef>
            </a:pPr>
            <a:r>
              <a:rPr lang="en-US" altLang="en-US" sz="2000" b="1" dirty="0">
                <a:latin typeface="Times New Roman" panose="02020603050405020304" pitchFamily="18" charset="0"/>
              </a:rPr>
              <a:t>   (36 – 8): 2 = 14 (</a:t>
            </a:r>
            <a:r>
              <a:rPr lang="en-US" altLang="en-US" sz="2000" b="1" dirty="0" err="1">
                <a:latin typeface="Times New Roman" panose="02020603050405020304" pitchFamily="18" charset="0"/>
              </a:rPr>
              <a:t>tuổi</a:t>
            </a:r>
            <a:r>
              <a:rPr lang="en-US" altLang="en-US" sz="2000" b="1" dirty="0">
                <a:latin typeface="Times New Roman" panose="02020603050405020304" pitchFamily="18" charset="0"/>
              </a:rPr>
              <a:t>)</a:t>
            </a:r>
          </a:p>
          <a:p>
            <a:pPr algn="ctr" eaLnBrk="1" hangingPunct="1">
              <a:spcBef>
                <a:spcPct val="50000"/>
              </a:spcBef>
            </a:pPr>
            <a:r>
              <a:rPr lang="en-US" altLang="en-US" sz="2000" b="1" dirty="0" err="1">
                <a:latin typeface="Times New Roman" panose="02020603050405020304" pitchFamily="18" charset="0"/>
              </a:rPr>
              <a:t>Tuổi</a:t>
            </a:r>
            <a:r>
              <a:rPr lang="en-US" altLang="en-US" sz="2000" b="1" dirty="0">
                <a:latin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latin typeface="Times New Roman" panose="02020603050405020304" pitchFamily="18" charset="0"/>
              </a:rPr>
              <a:t>chị</a:t>
            </a:r>
            <a:r>
              <a:rPr lang="en-US" altLang="en-US" sz="2000" b="1" dirty="0">
                <a:latin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latin typeface="Times New Roman" panose="02020603050405020304" pitchFamily="18" charset="0"/>
              </a:rPr>
              <a:t>là</a:t>
            </a:r>
            <a:r>
              <a:rPr lang="en-US" altLang="en-US" sz="2000" b="1" dirty="0">
                <a:latin typeface="Times New Roman" panose="02020603050405020304" pitchFamily="18" charset="0"/>
              </a:rPr>
              <a:t> :</a:t>
            </a:r>
          </a:p>
          <a:p>
            <a:pPr algn="ctr" eaLnBrk="1" hangingPunct="1">
              <a:spcBef>
                <a:spcPct val="50000"/>
              </a:spcBef>
            </a:pPr>
            <a:r>
              <a:rPr lang="en-US" altLang="en-US" sz="2000" b="1" dirty="0">
                <a:latin typeface="Times New Roman" panose="02020603050405020304" pitchFamily="18" charset="0"/>
              </a:rPr>
              <a:t>   14 + 8=22 (</a:t>
            </a:r>
            <a:r>
              <a:rPr lang="en-US" altLang="en-US" sz="2000" b="1" dirty="0" err="1">
                <a:latin typeface="Times New Roman" panose="02020603050405020304" pitchFamily="18" charset="0"/>
              </a:rPr>
              <a:t>tuổi</a:t>
            </a:r>
            <a:r>
              <a:rPr lang="en-US" altLang="en-US" sz="2000" b="1" dirty="0">
                <a:latin typeface="Times New Roman" panose="02020603050405020304" pitchFamily="18" charset="0"/>
              </a:rPr>
              <a:t>)</a:t>
            </a:r>
          </a:p>
          <a:p>
            <a:pPr algn="ctr" eaLnBrk="1" hangingPunct="1">
              <a:spcBef>
                <a:spcPct val="50000"/>
              </a:spcBef>
            </a:pPr>
            <a:r>
              <a:rPr lang="en-US" altLang="en-US" sz="2000" b="1" dirty="0">
                <a:latin typeface="Times New Roman" panose="02020603050405020304" pitchFamily="18" charset="0"/>
              </a:rPr>
              <a:t>	</a:t>
            </a:r>
            <a:r>
              <a:rPr lang="en-US" altLang="en-US" sz="2000" b="1" dirty="0" err="1">
                <a:latin typeface="Times New Roman" panose="02020603050405020304" pitchFamily="18" charset="0"/>
              </a:rPr>
              <a:t>Đáp</a:t>
            </a:r>
            <a:r>
              <a:rPr lang="en-US" altLang="en-US" sz="2000" b="1" dirty="0">
                <a:latin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latin typeface="Times New Roman" panose="02020603050405020304" pitchFamily="18" charset="0"/>
              </a:rPr>
              <a:t>số</a:t>
            </a:r>
            <a:r>
              <a:rPr lang="en-US" altLang="en-US" sz="2000" b="1" dirty="0">
                <a:latin typeface="Times New Roman" panose="02020603050405020304" pitchFamily="18" charset="0"/>
              </a:rPr>
              <a:t> : </a:t>
            </a:r>
            <a:r>
              <a:rPr lang="en-US" altLang="en-US" sz="2000" b="1" dirty="0" err="1">
                <a:latin typeface="Times New Roman" panose="02020603050405020304" pitchFamily="18" charset="0"/>
              </a:rPr>
              <a:t>Chị</a:t>
            </a:r>
            <a:r>
              <a:rPr lang="en-US" altLang="en-US" sz="2000" b="1" dirty="0">
                <a:latin typeface="Times New Roman" panose="02020603050405020304" pitchFamily="18" charset="0"/>
              </a:rPr>
              <a:t> 22tuổi</a:t>
            </a:r>
          </a:p>
          <a:p>
            <a:pPr algn="ctr" eaLnBrk="1" hangingPunct="1">
              <a:spcBef>
                <a:spcPct val="50000"/>
              </a:spcBef>
            </a:pPr>
            <a:r>
              <a:rPr lang="en-US" altLang="en-US" sz="2000" b="1" dirty="0">
                <a:latin typeface="Times New Roman" panose="02020603050405020304" pitchFamily="18" charset="0"/>
              </a:rPr>
              <a:t>		    </a:t>
            </a:r>
            <a:r>
              <a:rPr lang="en-US" altLang="en-US" sz="2000" b="1" dirty="0" err="1">
                <a:latin typeface="Times New Roman" panose="02020603050405020304" pitchFamily="18" charset="0"/>
              </a:rPr>
              <a:t>Em</a:t>
            </a:r>
            <a:r>
              <a:rPr lang="en-US" altLang="en-US" sz="2000" b="1" dirty="0">
                <a:latin typeface="Times New Roman" panose="02020603050405020304" pitchFamily="18" charset="0"/>
              </a:rPr>
              <a:t> 14 </a:t>
            </a:r>
            <a:r>
              <a:rPr lang="en-US" altLang="en-US" sz="2000" b="1" dirty="0" err="1">
                <a:latin typeface="Times New Roman" panose="02020603050405020304" pitchFamily="18" charset="0"/>
              </a:rPr>
              <a:t>tuổi</a:t>
            </a:r>
            <a:endParaRPr lang="en-US" altLang="en-US" sz="2000" b="1" dirty="0">
              <a:latin typeface="Times New Roman" panose="02020603050405020304" pitchFamily="18" charset="0"/>
            </a:endParaRP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156E90AC-A322-4DC7-A706-5891005287D2}"/>
              </a:ext>
            </a:extLst>
          </p:cNvPr>
          <p:cNvCxnSpPr/>
          <p:nvPr/>
        </p:nvCxnSpPr>
        <p:spPr>
          <a:xfrm>
            <a:off x="4572000" y="1733550"/>
            <a:ext cx="0" cy="2708434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967E3137-05AA-4372-BA1D-0BE0248B8E63}"/>
              </a:ext>
            </a:extLst>
          </p:cNvPr>
          <p:cNvSpPr txBox="1"/>
          <p:nvPr/>
        </p:nvSpPr>
        <p:spPr>
          <a:xfrm>
            <a:off x="5140937" y="1653533"/>
            <a:ext cx="2610010" cy="36009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Tuổi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chị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ctr">
              <a:lnSpc>
                <a:spcPct val="150000"/>
              </a:lnSpc>
            </a:pP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(36 + 8) : 2 = 22 (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tuổi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algn="ctr">
              <a:lnSpc>
                <a:spcPct val="150000"/>
              </a:lnSpc>
            </a:pP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Tuổi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ctr">
              <a:lnSpc>
                <a:spcPct val="150000"/>
              </a:lnSpc>
            </a:pP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22 – 8 = 14 (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tuổi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algn="ctr" eaLnBrk="1" hangingPunct="1">
              <a:spcBef>
                <a:spcPct val="50000"/>
              </a:spcBef>
            </a:pPr>
            <a:r>
              <a:rPr lang="en-US" alt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Đáp</a:t>
            </a:r>
            <a:r>
              <a:rPr lang="en-US" alt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: </a:t>
            </a:r>
            <a:r>
              <a:rPr lang="en-US" alt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Chị</a:t>
            </a:r>
            <a:r>
              <a:rPr lang="en-US" alt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22tuổi</a:t>
            </a:r>
          </a:p>
          <a:p>
            <a:pPr algn="ctr" eaLnBrk="1" hangingPunct="1">
              <a:spcBef>
                <a:spcPct val="50000"/>
              </a:spcBef>
            </a:pPr>
            <a:r>
              <a:rPr lang="en-US" alt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		 </a:t>
            </a:r>
            <a:r>
              <a:rPr lang="en-US" alt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alt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14 </a:t>
            </a:r>
            <a:r>
              <a:rPr lang="en-US" alt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tuổi</a:t>
            </a:r>
            <a:endParaRPr lang="en-US" altLang="en-US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endParaRPr lang="en-US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5827678-BF69-4385-A81D-EDA04CD4EB2B}"/>
              </a:ext>
            </a:extLst>
          </p:cNvPr>
          <p:cNvSpPr txBox="1"/>
          <p:nvPr/>
        </p:nvSpPr>
        <p:spPr>
          <a:xfrm>
            <a:off x="1292837" y="1284201"/>
            <a:ext cx="1066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1: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CF0532D-5807-4006-80C2-CAE7B7194718}"/>
              </a:ext>
            </a:extLst>
          </p:cNvPr>
          <p:cNvSpPr txBox="1"/>
          <p:nvPr/>
        </p:nvSpPr>
        <p:spPr>
          <a:xfrm>
            <a:off x="4572000" y="1364218"/>
            <a:ext cx="11596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2: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894748611"/>
      </p:ext>
    </p:extLst>
  </p:cSld>
  <p:clrMapOvr>
    <a:masterClrMapping/>
  </p:clrMapOvr>
  <p:transition advClick="0" advTm="16086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800" decel="100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800" decel="100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800" decel="100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800" decel="100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800" decel="100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800" decel="100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800" decel="100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800" decel="100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800" decel="100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800" decel="100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800" decel="100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800" decel="100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800" decel="100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800" decel="100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800" decel="100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800" decel="100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800" decel="100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800" decel="100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800" decel="100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800" decel="100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800" decel="1000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800" decel="100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800" decel="100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800" decel="100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  <p:extLst>
    <p:ext uri="{E180D4A7-C9FB-4DFB-919C-405C955672EB}">
      <p14:showEvtLst xmlns:p14="http://schemas.microsoft.com/office/powerpoint/2010/main">
        <p14:playEvt time="0" objId="4"/>
        <p14:stopEvt time="14453" objId="4"/>
      </p14:showEvtLst>
    </p:ext>
  </p:extLs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30068FB0-C67C-4444-B696-1A9A4E1B1B76}"/>
              </a:ext>
            </a:extLst>
          </p:cNvPr>
          <p:cNvSpPr txBox="1"/>
          <p:nvPr/>
        </p:nvSpPr>
        <p:spPr>
          <a:xfrm>
            <a:off x="382704" y="133350"/>
            <a:ext cx="860208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3: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thư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viện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mượn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65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quyển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sách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gồm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loại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sách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khoa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sách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thêm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sách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khoa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sách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thêm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17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quyển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thư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viện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mượn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loại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bao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nhiêu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quyển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sách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grpSp>
        <p:nvGrpSpPr>
          <p:cNvPr id="5" name="Group 33">
            <a:extLst>
              <a:ext uri="{FF2B5EF4-FFF2-40B4-BE49-F238E27FC236}">
                <a16:creationId xmlns:a16="http://schemas.microsoft.com/office/drawing/2014/main" id="{A50BCB68-72D1-4D6E-933B-3CC9F59216B8}"/>
              </a:ext>
            </a:extLst>
          </p:cNvPr>
          <p:cNvGrpSpPr>
            <a:grpSpLocks/>
          </p:cNvGrpSpPr>
          <p:nvPr/>
        </p:nvGrpSpPr>
        <p:grpSpPr bwMode="auto">
          <a:xfrm>
            <a:off x="1242199" y="2495550"/>
            <a:ext cx="6659601" cy="1216025"/>
            <a:chOff x="1090" y="1468"/>
            <a:chExt cx="3909" cy="766"/>
          </a:xfrm>
        </p:grpSpPr>
        <p:sp>
          <p:nvSpPr>
            <p:cNvPr id="7" name="TextBox 7">
              <a:extLst>
                <a:ext uri="{FF2B5EF4-FFF2-40B4-BE49-F238E27FC236}">
                  <a16:creationId xmlns:a16="http://schemas.microsoft.com/office/drawing/2014/main" id="{531F1F4C-F8CF-4F98-B541-F11DE3E34FA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090" y="1619"/>
              <a:ext cx="1152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2000" dirty="0" err="1">
                  <a:latin typeface="Times New Roman" panose="02020603050405020304" pitchFamily="18" charset="0"/>
                </a:rPr>
                <a:t>Sách</a:t>
              </a:r>
              <a:r>
                <a:rPr lang="en-US" altLang="en-US" sz="2000" dirty="0">
                  <a:latin typeface="Times New Roman" panose="02020603050405020304" pitchFamily="18" charset="0"/>
                </a:rPr>
                <a:t> </a:t>
              </a:r>
              <a:r>
                <a:rPr lang="en-US" altLang="en-US" sz="2000" dirty="0" err="1">
                  <a:latin typeface="Times New Roman" panose="02020603050405020304" pitchFamily="18" charset="0"/>
                </a:rPr>
                <a:t>giáo</a:t>
              </a:r>
              <a:r>
                <a:rPr lang="en-US" altLang="en-US" sz="2000" dirty="0">
                  <a:latin typeface="Times New Roman" panose="02020603050405020304" pitchFamily="18" charset="0"/>
                </a:rPr>
                <a:t> khoa:</a:t>
              </a:r>
            </a:p>
          </p:txBody>
        </p:sp>
        <p:sp>
          <p:nvSpPr>
            <p:cNvPr id="8" name="TextBox 8">
              <a:extLst>
                <a:ext uri="{FF2B5EF4-FFF2-40B4-BE49-F238E27FC236}">
                  <a16:creationId xmlns:a16="http://schemas.microsoft.com/office/drawing/2014/main" id="{186A055E-E4F4-4B3B-99E3-AD934379852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090" y="1845"/>
              <a:ext cx="1152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2000" dirty="0" err="1">
                  <a:latin typeface="Times New Roman" panose="02020603050405020304" pitchFamily="18" charset="0"/>
                </a:rPr>
                <a:t>Sách</a:t>
              </a:r>
              <a:r>
                <a:rPr lang="en-US" altLang="en-US" sz="2000" dirty="0">
                  <a:latin typeface="Times New Roman" panose="02020603050405020304" pitchFamily="18" charset="0"/>
                </a:rPr>
                <a:t> </a:t>
              </a:r>
              <a:r>
                <a:rPr lang="en-US" altLang="en-US" sz="2000" dirty="0" err="1">
                  <a:latin typeface="Times New Roman" panose="02020603050405020304" pitchFamily="18" charset="0"/>
                </a:rPr>
                <a:t>đọc</a:t>
              </a:r>
              <a:r>
                <a:rPr lang="en-US" altLang="en-US" sz="2000" dirty="0">
                  <a:latin typeface="Times New Roman" panose="02020603050405020304" pitchFamily="18" charset="0"/>
                </a:rPr>
                <a:t> </a:t>
              </a:r>
              <a:r>
                <a:rPr lang="en-US" altLang="en-US" sz="2000" dirty="0" err="1">
                  <a:latin typeface="Times New Roman" panose="02020603050405020304" pitchFamily="18" charset="0"/>
                </a:rPr>
                <a:t>thêm</a:t>
              </a:r>
              <a:r>
                <a:rPr lang="en-US" altLang="en-US" sz="2000" dirty="0">
                  <a:latin typeface="Times New Roman" panose="02020603050405020304" pitchFamily="18" charset="0"/>
                </a:rPr>
                <a:t>:</a:t>
              </a:r>
            </a:p>
          </p:txBody>
        </p: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EE4D1869-F11D-4BBC-B626-BC8D5034741B}"/>
                </a:ext>
              </a:extLst>
            </p:cNvPr>
            <p:cNvCxnSpPr/>
            <p:nvPr/>
          </p:nvCxnSpPr>
          <p:spPr>
            <a:xfrm>
              <a:off x="2235" y="1756"/>
              <a:ext cx="1968" cy="1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3CBF1EBF-EFD6-4A48-8429-1FBE150BC515}"/>
                </a:ext>
              </a:extLst>
            </p:cNvPr>
            <p:cNvCxnSpPr/>
            <p:nvPr/>
          </p:nvCxnSpPr>
          <p:spPr>
            <a:xfrm>
              <a:off x="2242" y="2003"/>
              <a:ext cx="1440" cy="1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EF4906DC-695B-48D3-81EC-8E72E553E354}"/>
                </a:ext>
              </a:extLst>
            </p:cNvPr>
            <p:cNvCxnSpPr/>
            <p:nvPr/>
          </p:nvCxnSpPr>
          <p:spPr>
            <a:xfrm rot="5400000">
              <a:off x="2195" y="1749"/>
              <a:ext cx="96" cy="1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21D69216-901D-4E10-BEE9-EA53E2E5038D}"/>
                </a:ext>
              </a:extLst>
            </p:cNvPr>
            <p:cNvCxnSpPr/>
            <p:nvPr/>
          </p:nvCxnSpPr>
          <p:spPr>
            <a:xfrm rot="5400000">
              <a:off x="4163" y="1749"/>
              <a:ext cx="96" cy="1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D7351A48-5F55-47C9-999A-03696789CF17}"/>
                </a:ext>
              </a:extLst>
            </p:cNvPr>
            <p:cNvCxnSpPr/>
            <p:nvPr/>
          </p:nvCxnSpPr>
          <p:spPr>
            <a:xfrm rot="5400000">
              <a:off x="2195" y="1995"/>
              <a:ext cx="96" cy="1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521D1ABD-74D7-46AA-99F4-FCD606FE2046}"/>
                </a:ext>
              </a:extLst>
            </p:cNvPr>
            <p:cNvCxnSpPr/>
            <p:nvPr/>
          </p:nvCxnSpPr>
          <p:spPr>
            <a:xfrm rot="5400000">
              <a:off x="3635" y="2003"/>
              <a:ext cx="96" cy="1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E2C54A2B-7A09-4E2C-8502-28209B09D3CC}"/>
                </a:ext>
              </a:extLst>
            </p:cNvPr>
            <p:cNvCxnSpPr/>
            <p:nvPr/>
          </p:nvCxnSpPr>
          <p:spPr>
            <a:xfrm rot="5400000">
              <a:off x="3563" y="1863"/>
              <a:ext cx="240" cy="1"/>
            </a:xfrm>
            <a:prstGeom prst="line">
              <a:avLst/>
            </a:prstGeom>
            <a:ln w="19050">
              <a:prstDash val="dash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6" name="AutoShape 18">
              <a:extLst>
                <a:ext uri="{FF2B5EF4-FFF2-40B4-BE49-F238E27FC236}">
                  <a16:creationId xmlns:a16="http://schemas.microsoft.com/office/drawing/2014/main" id="{F8506ABB-3351-424C-93FD-99DDABACF1DF}"/>
                </a:ext>
              </a:extLst>
            </p:cNvPr>
            <p:cNvSpPr>
              <a:spLocks/>
            </p:cNvSpPr>
            <p:nvPr/>
          </p:nvSpPr>
          <p:spPr bwMode="auto">
            <a:xfrm rot="-5400000">
              <a:off x="3898" y="1574"/>
              <a:ext cx="96" cy="528"/>
            </a:xfrm>
            <a:prstGeom prst="leftBrace">
              <a:avLst>
                <a:gd name="adj1" fmla="val 140097"/>
                <a:gd name="adj2" fmla="val 50000"/>
              </a:avLst>
            </a:prstGeom>
            <a:noFill/>
            <a:ln w="19050" cap="rnd">
              <a:solidFill>
                <a:schemeClr val="tx1"/>
              </a:solidFill>
              <a:prstDash val="sys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eaVert"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vi-VN" altLang="en-US">
                <a:latin typeface="Times New Roman" panose="02020603050405020304" pitchFamily="18" charset="0"/>
              </a:endParaRPr>
            </a:p>
          </p:txBody>
        </p:sp>
        <p:sp>
          <p:nvSpPr>
            <p:cNvPr id="17" name="AutoShape 22">
              <a:extLst>
                <a:ext uri="{FF2B5EF4-FFF2-40B4-BE49-F238E27FC236}">
                  <a16:creationId xmlns:a16="http://schemas.microsoft.com/office/drawing/2014/main" id="{859504CC-813A-4D7B-AA65-07A0A8683E14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4258" y="1536"/>
              <a:ext cx="96" cy="576"/>
            </a:xfrm>
            <a:prstGeom prst="leftBrace">
              <a:avLst>
                <a:gd name="adj1" fmla="val 38083"/>
                <a:gd name="adj2" fmla="val 50000"/>
              </a:avLst>
            </a:prstGeom>
            <a:noFill/>
            <a:ln w="19050" cap="rnd">
              <a:solidFill>
                <a:schemeClr val="tx1"/>
              </a:solidFill>
              <a:prstDash val="sys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10800000"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vi-VN" altLang="en-US">
                <a:latin typeface="Times New Roman" panose="02020603050405020304" pitchFamily="18" charset="0"/>
              </a:endParaRPr>
            </a:p>
          </p:txBody>
        </p:sp>
        <p:sp>
          <p:nvSpPr>
            <p:cNvPr id="18" name="TextBox 29">
              <a:extLst>
                <a:ext uri="{FF2B5EF4-FFF2-40B4-BE49-F238E27FC236}">
                  <a16:creationId xmlns:a16="http://schemas.microsoft.com/office/drawing/2014/main" id="{52035CAB-F5A6-465A-9108-7F72186309A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659" y="1859"/>
              <a:ext cx="723" cy="2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dirty="0">
                  <a:latin typeface="Times New Roman" panose="02020603050405020304" pitchFamily="18" charset="0"/>
                </a:rPr>
                <a:t>17 </a:t>
              </a:r>
              <a:r>
                <a:rPr lang="en-US" altLang="en-US" dirty="0" err="1">
                  <a:latin typeface="Times New Roman" panose="02020603050405020304" pitchFamily="18" charset="0"/>
                </a:rPr>
                <a:t>quyển</a:t>
              </a:r>
              <a:endParaRPr lang="en-US" altLang="en-US" dirty="0">
                <a:latin typeface="Times New Roman" panose="02020603050405020304" pitchFamily="18" charset="0"/>
              </a:endParaRPr>
            </a:p>
          </p:txBody>
        </p:sp>
        <p:sp>
          <p:nvSpPr>
            <p:cNvPr id="19" name="TextBox 30">
              <a:extLst>
                <a:ext uri="{FF2B5EF4-FFF2-40B4-BE49-F238E27FC236}">
                  <a16:creationId xmlns:a16="http://schemas.microsoft.com/office/drawing/2014/main" id="{84A12832-F30A-444E-8141-DBCFF867877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375" y="1719"/>
              <a:ext cx="624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dirty="0">
                  <a:latin typeface="Times New Roman" panose="02020603050405020304" pitchFamily="18" charset="0"/>
                </a:rPr>
                <a:t>65 </a:t>
              </a:r>
              <a:r>
                <a:rPr lang="en-US" altLang="en-US" dirty="0" err="1">
                  <a:latin typeface="Times New Roman" panose="02020603050405020304" pitchFamily="18" charset="0"/>
                </a:rPr>
                <a:t>quyển</a:t>
              </a:r>
              <a:endParaRPr lang="en-US" altLang="en-US" dirty="0">
                <a:latin typeface="Times New Roman" panose="02020603050405020304" pitchFamily="18" charset="0"/>
              </a:endParaRPr>
            </a:p>
          </p:txBody>
        </p:sp>
        <p:sp>
          <p:nvSpPr>
            <p:cNvPr id="20" name="TextBox 32">
              <a:extLst>
                <a:ext uri="{FF2B5EF4-FFF2-40B4-BE49-F238E27FC236}">
                  <a16:creationId xmlns:a16="http://schemas.microsoft.com/office/drawing/2014/main" id="{75CE20CA-3831-40C8-ADCD-302F802D12A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585" y="1985"/>
              <a:ext cx="676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dirty="0">
                  <a:latin typeface="Times New Roman" panose="02020603050405020304" pitchFamily="18" charset="0"/>
                </a:rPr>
                <a:t>    ? </a:t>
              </a:r>
              <a:r>
                <a:rPr lang="en-US" altLang="en-US" dirty="0" err="1">
                  <a:latin typeface="Times New Roman" panose="02020603050405020304" pitchFamily="18" charset="0"/>
                </a:rPr>
                <a:t>quyển</a:t>
              </a:r>
              <a:endParaRPr lang="en-US" altLang="en-US" dirty="0">
                <a:latin typeface="Times New Roman" panose="02020603050405020304" pitchFamily="18" charset="0"/>
              </a:endParaRPr>
            </a:p>
          </p:txBody>
        </p:sp>
        <p:sp>
          <p:nvSpPr>
            <p:cNvPr id="21" name="TextBox 33">
              <a:extLst>
                <a:ext uri="{FF2B5EF4-FFF2-40B4-BE49-F238E27FC236}">
                  <a16:creationId xmlns:a16="http://schemas.microsoft.com/office/drawing/2014/main" id="{0DC8A153-E1A9-4AF0-865E-97DA9ABCDC0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923" y="1499"/>
              <a:ext cx="711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dirty="0">
                  <a:latin typeface="Times New Roman" panose="02020603050405020304" pitchFamily="18" charset="0"/>
                </a:rPr>
                <a:t>    ? </a:t>
              </a:r>
              <a:r>
                <a:rPr lang="en-US" altLang="en-US" dirty="0" err="1">
                  <a:latin typeface="Times New Roman" panose="02020603050405020304" pitchFamily="18" charset="0"/>
                </a:rPr>
                <a:t>quyển</a:t>
              </a:r>
              <a:endParaRPr lang="en-US" altLang="en-US" dirty="0">
                <a:latin typeface="Times New Roman" panose="02020603050405020304" pitchFamily="18" charset="0"/>
              </a:endParaRPr>
            </a:p>
          </p:txBody>
        </p:sp>
        <p:sp>
          <p:nvSpPr>
            <p:cNvPr id="22" name="Freeform 29">
              <a:extLst>
                <a:ext uri="{FF2B5EF4-FFF2-40B4-BE49-F238E27FC236}">
                  <a16:creationId xmlns:a16="http://schemas.microsoft.com/office/drawing/2014/main" id="{53A630C9-37C3-4D69-BD6F-D617E1F920D5}"/>
                </a:ext>
              </a:extLst>
            </p:cNvPr>
            <p:cNvSpPr>
              <a:spLocks/>
            </p:cNvSpPr>
            <p:nvPr/>
          </p:nvSpPr>
          <p:spPr bwMode="auto">
            <a:xfrm>
              <a:off x="2266" y="1468"/>
              <a:ext cx="1968" cy="296"/>
            </a:xfrm>
            <a:custGeom>
              <a:avLst/>
              <a:gdLst>
                <a:gd name="T0" fmla="*/ 0 w 1968"/>
                <a:gd name="T1" fmla="*/ 393700 h 296"/>
                <a:gd name="T2" fmla="*/ 1600200 w 1968"/>
                <a:gd name="T3" fmla="*/ 12700 h 296"/>
                <a:gd name="T4" fmla="*/ 3124200 w 1968"/>
                <a:gd name="T5" fmla="*/ 469900 h 296"/>
                <a:gd name="T6" fmla="*/ 0 60000 65536"/>
                <a:gd name="T7" fmla="*/ 0 60000 65536"/>
                <a:gd name="T8" fmla="*/ 0 60000 65536"/>
                <a:gd name="T9" fmla="*/ 0 w 1968"/>
                <a:gd name="T10" fmla="*/ 0 h 296"/>
                <a:gd name="T11" fmla="*/ 1968 w 1968"/>
                <a:gd name="T12" fmla="*/ 296 h 29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968" h="296">
                  <a:moveTo>
                    <a:pt x="0" y="248"/>
                  </a:moveTo>
                  <a:cubicBezTo>
                    <a:pt x="340" y="124"/>
                    <a:pt x="680" y="0"/>
                    <a:pt x="1008" y="8"/>
                  </a:cubicBezTo>
                  <a:cubicBezTo>
                    <a:pt x="1336" y="16"/>
                    <a:pt x="1652" y="156"/>
                    <a:pt x="1968" y="296"/>
                  </a:cubicBezTo>
                </a:path>
              </a:pathLst>
            </a:custGeom>
            <a:noFill/>
            <a:ln w="9525" cap="flat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" name="Freeform 30">
              <a:extLst>
                <a:ext uri="{FF2B5EF4-FFF2-40B4-BE49-F238E27FC236}">
                  <a16:creationId xmlns:a16="http://schemas.microsoft.com/office/drawing/2014/main" id="{49C498F5-58A5-46ED-99BC-1DFEAE9340D3}"/>
                </a:ext>
              </a:extLst>
            </p:cNvPr>
            <p:cNvSpPr>
              <a:spLocks/>
            </p:cNvSpPr>
            <p:nvPr/>
          </p:nvSpPr>
          <p:spPr bwMode="auto">
            <a:xfrm>
              <a:off x="2256" y="2016"/>
              <a:ext cx="1426" cy="218"/>
            </a:xfrm>
            <a:custGeom>
              <a:avLst/>
              <a:gdLst>
                <a:gd name="T0" fmla="*/ 0 w 1440"/>
                <a:gd name="T1" fmla="*/ 0 h 280"/>
                <a:gd name="T2" fmla="*/ 914400 w 1440"/>
                <a:gd name="T3" fmla="*/ 381000 h 280"/>
                <a:gd name="T4" fmla="*/ 1371600 w 1440"/>
                <a:gd name="T5" fmla="*/ 381000 h 280"/>
                <a:gd name="T6" fmla="*/ 2286000 w 1440"/>
                <a:gd name="T7" fmla="*/ 0 h 28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440"/>
                <a:gd name="T13" fmla="*/ 0 h 280"/>
                <a:gd name="T14" fmla="*/ 1440 w 1440"/>
                <a:gd name="T15" fmla="*/ 280 h 28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440" h="280">
                  <a:moveTo>
                    <a:pt x="0" y="0"/>
                  </a:moveTo>
                  <a:cubicBezTo>
                    <a:pt x="216" y="100"/>
                    <a:pt x="432" y="200"/>
                    <a:pt x="576" y="240"/>
                  </a:cubicBezTo>
                  <a:cubicBezTo>
                    <a:pt x="720" y="280"/>
                    <a:pt x="720" y="280"/>
                    <a:pt x="864" y="240"/>
                  </a:cubicBezTo>
                  <a:cubicBezTo>
                    <a:pt x="1008" y="200"/>
                    <a:pt x="1224" y="100"/>
                    <a:pt x="1440" y="0"/>
                  </a:cubicBezTo>
                </a:path>
              </a:pathLst>
            </a:custGeom>
            <a:noFill/>
            <a:ln w="9525" cap="flat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4" name="TextBox 23">
            <a:extLst>
              <a:ext uri="{FF2B5EF4-FFF2-40B4-BE49-F238E27FC236}">
                <a16:creationId xmlns:a16="http://schemas.microsoft.com/office/drawing/2014/main" id="{4EB5BD70-D63D-46D7-A8AA-9659DF1696AA}"/>
              </a:ext>
            </a:extLst>
          </p:cNvPr>
          <p:cNvSpPr txBox="1"/>
          <p:nvPr/>
        </p:nvSpPr>
        <p:spPr>
          <a:xfrm>
            <a:off x="344604" y="1718255"/>
            <a:ext cx="20539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Tóm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tắt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</p:spTree>
    <p:extLst>
      <p:ext uri="{BB962C8B-B14F-4D97-AF65-F5344CB8AC3E}">
        <p14:creationId xmlns:p14="http://schemas.microsoft.com/office/powerpoint/2010/main" val="599618768"/>
      </p:ext>
    </p:extLst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6" name="Google Shape;146;p2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-17704" y="-258844"/>
            <a:ext cx="9594191" cy="6183394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 Box 34">
            <a:extLst>
              <a:ext uri="{FF2B5EF4-FFF2-40B4-BE49-F238E27FC236}">
                <a16:creationId xmlns:a16="http://schemas.microsoft.com/office/drawing/2014/main" id="{B88FC9E0-5E2B-4226-8ADB-A4BAD59602F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62400" y="804074"/>
            <a:ext cx="152400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0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Bài</a:t>
            </a:r>
            <a:r>
              <a:rPr lang="en-US" altLang="en-US" sz="20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giải</a:t>
            </a:r>
            <a:endParaRPr lang="en-US" altLang="en-US" sz="2000" b="1" dirty="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4" name="Text Box 35">
            <a:extLst>
              <a:ext uri="{FF2B5EF4-FFF2-40B4-BE49-F238E27FC236}">
                <a16:creationId xmlns:a16="http://schemas.microsoft.com/office/drawing/2014/main" id="{DC398B71-19C6-4D27-9B22-C3AF102B820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70054" y="1727753"/>
            <a:ext cx="3200400" cy="27084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2000" b="1" dirty="0" err="1">
                <a:latin typeface="Times New Roman" panose="02020603050405020304" pitchFamily="18" charset="0"/>
              </a:rPr>
              <a:t>Số</a:t>
            </a:r>
            <a:r>
              <a:rPr lang="en-US" altLang="en-US" sz="2000" b="1" dirty="0">
                <a:latin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latin typeface="Times New Roman" panose="02020603050405020304" pitchFamily="18" charset="0"/>
              </a:rPr>
              <a:t>sách</a:t>
            </a:r>
            <a:r>
              <a:rPr lang="en-US" altLang="en-US" sz="2000" b="1" dirty="0">
                <a:latin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latin typeface="Times New Roman" panose="02020603050405020304" pitchFamily="18" charset="0"/>
              </a:rPr>
              <a:t>giáo</a:t>
            </a:r>
            <a:r>
              <a:rPr lang="en-US" altLang="en-US" sz="2000" b="1" dirty="0">
                <a:latin typeface="Times New Roman" panose="02020603050405020304" pitchFamily="18" charset="0"/>
              </a:rPr>
              <a:t> khoa </a:t>
            </a:r>
            <a:r>
              <a:rPr lang="en-US" altLang="en-US" sz="2000" b="1" dirty="0" err="1">
                <a:latin typeface="Times New Roman" panose="02020603050405020304" pitchFamily="18" charset="0"/>
              </a:rPr>
              <a:t>có</a:t>
            </a:r>
            <a:r>
              <a:rPr lang="en-US" altLang="en-US" sz="2000" b="1" dirty="0">
                <a:latin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latin typeface="Times New Roman" panose="02020603050405020304" pitchFamily="18" charset="0"/>
              </a:rPr>
              <a:t>là</a:t>
            </a:r>
            <a:r>
              <a:rPr lang="en-US" altLang="en-US" sz="2000" b="1" dirty="0">
                <a:latin typeface="Times New Roman" panose="02020603050405020304" pitchFamily="18" charset="0"/>
              </a:rPr>
              <a:t>:</a:t>
            </a:r>
          </a:p>
          <a:p>
            <a:pPr algn="ctr" eaLnBrk="1" hangingPunct="1">
              <a:spcBef>
                <a:spcPct val="50000"/>
              </a:spcBef>
            </a:pPr>
            <a:r>
              <a:rPr lang="en-US" altLang="en-US" sz="2000" b="1" dirty="0">
                <a:latin typeface="Times New Roman" panose="02020603050405020304" pitchFamily="18" charset="0"/>
              </a:rPr>
              <a:t>(65 + 17) : 2 = 41 (</a:t>
            </a:r>
            <a:r>
              <a:rPr lang="en-US" altLang="en-US" sz="2000" b="1" dirty="0" err="1">
                <a:latin typeface="Times New Roman" panose="02020603050405020304" pitchFamily="18" charset="0"/>
              </a:rPr>
              <a:t>quyển</a:t>
            </a:r>
            <a:r>
              <a:rPr lang="en-US" altLang="en-US" sz="2000" b="1" dirty="0">
                <a:latin typeface="Times New Roman" panose="02020603050405020304" pitchFamily="18" charset="0"/>
              </a:rPr>
              <a:t>)</a:t>
            </a:r>
          </a:p>
          <a:p>
            <a:pPr algn="ctr" eaLnBrk="1" hangingPunct="1">
              <a:spcBef>
                <a:spcPct val="50000"/>
              </a:spcBef>
            </a:pPr>
            <a:r>
              <a:rPr lang="en-US" altLang="en-US" sz="2000" b="1" dirty="0" err="1">
                <a:latin typeface="Times New Roman" panose="02020603050405020304" pitchFamily="18" charset="0"/>
              </a:rPr>
              <a:t>Số</a:t>
            </a:r>
            <a:r>
              <a:rPr lang="en-US" altLang="en-US" sz="2000" b="1" dirty="0">
                <a:latin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latin typeface="Times New Roman" panose="02020603050405020304" pitchFamily="18" charset="0"/>
              </a:rPr>
              <a:t>sách</a:t>
            </a:r>
            <a:r>
              <a:rPr lang="en-US" altLang="en-US" sz="2000" b="1" dirty="0">
                <a:latin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latin typeface="Times New Roman" panose="02020603050405020304" pitchFamily="18" charset="0"/>
              </a:rPr>
              <a:t>đọc</a:t>
            </a:r>
            <a:r>
              <a:rPr lang="en-US" altLang="en-US" sz="2000" b="1" dirty="0">
                <a:latin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latin typeface="Times New Roman" panose="02020603050405020304" pitchFamily="18" charset="0"/>
              </a:rPr>
              <a:t>thêm</a:t>
            </a:r>
            <a:r>
              <a:rPr lang="en-US" altLang="en-US" sz="2000" b="1" dirty="0">
                <a:latin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latin typeface="Times New Roman" panose="02020603050405020304" pitchFamily="18" charset="0"/>
              </a:rPr>
              <a:t>có</a:t>
            </a:r>
            <a:r>
              <a:rPr lang="en-US" altLang="en-US" sz="2000" b="1" dirty="0">
                <a:latin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latin typeface="Times New Roman" panose="02020603050405020304" pitchFamily="18" charset="0"/>
              </a:rPr>
              <a:t>là</a:t>
            </a:r>
            <a:r>
              <a:rPr lang="en-US" altLang="en-US" sz="2000" b="1" dirty="0">
                <a:latin typeface="Times New Roman" panose="02020603050405020304" pitchFamily="18" charset="0"/>
              </a:rPr>
              <a:t>:</a:t>
            </a:r>
          </a:p>
          <a:p>
            <a:pPr algn="ctr" eaLnBrk="1" hangingPunct="1">
              <a:spcBef>
                <a:spcPct val="50000"/>
              </a:spcBef>
            </a:pPr>
            <a:r>
              <a:rPr lang="en-US" altLang="en-US" sz="2000" b="1" dirty="0">
                <a:latin typeface="Times New Roman" panose="02020603050405020304" pitchFamily="18" charset="0"/>
              </a:rPr>
              <a:t>41 – 17 = 24 ( </a:t>
            </a:r>
            <a:r>
              <a:rPr lang="en-US" altLang="en-US" sz="2000" b="1" dirty="0" err="1">
                <a:latin typeface="Times New Roman" panose="02020603050405020304" pitchFamily="18" charset="0"/>
              </a:rPr>
              <a:t>quyển</a:t>
            </a:r>
            <a:r>
              <a:rPr lang="en-US" altLang="en-US" sz="2000" b="1" dirty="0">
                <a:latin typeface="Times New Roman" panose="02020603050405020304" pitchFamily="18" charset="0"/>
              </a:rPr>
              <a:t>)</a:t>
            </a:r>
          </a:p>
          <a:p>
            <a:pPr algn="ctr" eaLnBrk="1" hangingPunct="1">
              <a:spcBef>
                <a:spcPct val="50000"/>
              </a:spcBef>
            </a:pPr>
            <a:r>
              <a:rPr lang="en-US" altLang="en-US" sz="2000" b="1" dirty="0" err="1">
                <a:latin typeface="Times New Roman" panose="02020603050405020304" pitchFamily="18" charset="0"/>
              </a:rPr>
              <a:t>Đáp</a:t>
            </a:r>
            <a:r>
              <a:rPr lang="en-US" altLang="en-US" sz="2000" b="1" dirty="0">
                <a:latin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latin typeface="Times New Roman" panose="02020603050405020304" pitchFamily="18" charset="0"/>
              </a:rPr>
              <a:t>số</a:t>
            </a:r>
            <a:r>
              <a:rPr lang="en-US" altLang="en-US" sz="2000" b="1" dirty="0">
                <a:latin typeface="Times New Roman" panose="02020603050405020304" pitchFamily="18" charset="0"/>
              </a:rPr>
              <a:t>: 41 </a:t>
            </a:r>
            <a:r>
              <a:rPr lang="en-US" altLang="en-US" sz="2000" b="1" dirty="0" err="1">
                <a:latin typeface="Times New Roman" panose="02020603050405020304" pitchFamily="18" charset="0"/>
              </a:rPr>
              <a:t>quyển</a:t>
            </a:r>
            <a:endParaRPr lang="en-US" altLang="en-US" sz="2000" b="1" dirty="0">
              <a:latin typeface="Times New Roman" panose="02020603050405020304" pitchFamily="18" charset="0"/>
            </a:endParaRPr>
          </a:p>
          <a:p>
            <a:pPr algn="ctr" eaLnBrk="1" hangingPunct="1">
              <a:spcBef>
                <a:spcPct val="50000"/>
              </a:spcBef>
            </a:pPr>
            <a:r>
              <a:rPr lang="en-US" altLang="en-US" sz="2000" b="1" dirty="0">
                <a:latin typeface="Times New Roman" panose="02020603050405020304" pitchFamily="18" charset="0"/>
              </a:rPr>
              <a:t>              24 </a:t>
            </a:r>
            <a:r>
              <a:rPr lang="en-US" altLang="en-US" sz="2000" b="1" dirty="0" err="1">
                <a:latin typeface="Times New Roman" panose="02020603050405020304" pitchFamily="18" charset="0"/>
              </a:rPr>
              <a:t>quyển</a:t>
            </a:r>
            <a:endParaRPr lang="en-US" altLang="en-US" sz="2000" b="1" dirty="0">
              <a:latin typeface="Times New Roman" panose="02020603050405020304" pitchFamily="18" charset="0"/>
            </a:endParaRP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156E90AC-A322-4DC7-A706-5891005287D2}"/>
              </a:ext>
            </a:extLst>
          </p:cNvPr>
          <p:cNvCxnSpPr/>
          <p:nvPr/>
        </p:nvCxnSpPr>
        <p:spPr>
          <a:xfrm>
            <a:off x="4572000" y="1733550"/>
            <a:ext cx="0" cy="2708434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967E3137-05AA-4372-BA1D-0BE0248B8E63}"/>
              </a:ext>
            </a:extLst>
          </p:cNvPr>
          <p:cNvSpPr txBox="1"/>
          <p:nvPr/>
        </p:nvSpPr>
        <p:spPr>
          <a:xfrm>
            <a:off x="5140937" y="1653533"/>
            <a:ext cx="2900153" cy="36009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sách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thêm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>
              <a:lnSpc>
                <a:spcPct val="150000"/>
              </a:lnSpc>
            </a:pP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(65 – 17) : 2 = 24(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quyển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>
              <a:lnSpc>
                <a:spcPct val="150000"/>
              </a:lnSpc>
            </a:pP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sách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khoa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>
              <a:lnSpc>
                <a:spcPct val="150000"/>
              </a:lnSpc>
            </a:pP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24 + 17 = 41 (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quyển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algn="ctr">
              <a:spcBef>
                <a:spcPct val="50000"/>
              </a:spcBef>
            </a:pPr>
            <a:r>
              <a:rPr lang="en-US" altLang="en-US" sz="2000" b="1" dirty="0" err="1">
                <a:latin typeface="Times New Roman" panose="02020603050405020304" pitchFamily="18" charset="0"/>
              </a:rPr>
              <a:t>Đáp</a:t>
            </a:r>
            <a:r>
              <a:rPr lang="en-US" altLang="en-US" sz="2000" b="1" dirty="0">
                <a:latin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latin typeface="Times New Roman" panose="02020603050405020304" pitchFamily="18" charset="0"/>
              </a:rPr>
              <a:t>số</a:t>
            </a:r>
            <a:r>
              <a:rPr lang="en-US" altLang="en-US" sz="2000" b="1" dirty="0">
                <a:latin typeface="Times New Roman" panose="02020603050405020304" pitchFamily="18" charset="0"/>
              </a:rPr>
              <a:t>: 41 </a:t>
            </a:r>
            <a:r>
              <a:rPr lang="en-US" altLang="en-US" sz="2000" b="1" dirty="0" err="1">
                <a:latin typeface="Times New Roman" panose="02020603050405020304" pitchFamily="18" charset="0"/>
              </a:rPr>
              <a:t>quyển</a:t>
            </a:r>
            <a:endParaRPr lang="en-US" altLang="en-US" sz="2000" b="1" dirty="0">
              <a:latin typeface="Times New Roman" panose="02020603050405020304" pitchFamily="18" charset="0"/>
            </a:endParaRPr>
          </a:p>
          <a:p>
            <a:pPr algn="ctr">
              <a:spcBef>
                <a:spcPct val="50000"/>
              </a:spcBef>
            </a:pPr>
            <a:r>
              <a:rPr lang="en-US" altLang="en-US" sz="2000" b="1" dirty="0">
                <a:latin typeface="Times New Roman" panose="02020603050405020304" pitchFamily="18" charset="0"/>
              </a:rPr>
              <a:t>              24 </a:t>
            </a:r>
            <a:r>
              <a:rPr lang="en-US" altLang="en-US" sz="2000" b="1" dirty="0" err="1">
                <a:latin typeface="Times New Roman" panose="02020603050405020304" pitchFamily="18" charset="0"/>
              </a:rPr>
              <a:t>quyển</a:t>
            </a:r>
            <a:endParaRPr lang="en-US" altLang="en-US" sz="2000" b="1" dirty="0">
              <a:latin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endParaRPr lang="en-US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5827678-BF69-4385-A81D-EDA04CD4EB2B}"/>
              </a:ext>
            </a:extLst>
          </p:cNvPr>
          <p:cNvSpPr txBox="1"/>
          <p:nvPr/>
        </p:nvSpPr>
        <p:spPr>
          <a:xfrm>
            <a:off x="1292837" y="1284201"/>
            <a:ext cx="1066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1: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CF0532D-5807-4006-80C2-CAE7B7194718}"/>
              </a:ext>
            </a:extLst>
          </p:cNvPr>
          <p:cNvSpPr txBox="1"/>
          <p:nvPr/>
        </p:nvSpPr>
        <p:spPr>
          <a:xfrm>
            <a:off x="4572000" y="1364218"/>
            <a:ext cx="11596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2: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90776504"/>
      </p:ext>
    </p:extLst>
  </p:cSld>
  <p:clrMapOvr>
    <a:masterClrMapping/>
  </p:clrMapOvr>
  <p:transition advClick="0" advTm="16086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800" decel="100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800" decel="100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800" decel="100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800" decel="100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800" decel="100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800" decel="100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800" decel="100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800" decel="100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800" decel="100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800" decel="100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800" decel="100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800" decel="100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800" decel="100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800" decel="100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800" decel="100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800" decel="100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800" decel="100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800" decel="100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800" decel="100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800" decel="100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800" decel="1000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800" decel="100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800" decel="100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800" decel="100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  <p:extLst>
    <p:ext uri="{E180D4A7-C9FB-4DFB-919C-405C955672EB}">
      <p14:showEvtLst xmlns:p14="http://schemas.microsoft.com/office/powerpoint/2010/main">
        <p14:playEvt time="0" objId="4"/>
        <p14:stopEvt time="14453" objId="4"/>
      </p14:showEvtLst>
    </p:ext>
  </p:extLs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778A0C28-F09F-4DD6-BF8B-F285919FE82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135842"/>
            <a:ext cx="8991600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/>
            <a:r>
              <a:rPr lang="en-US" altLang="en-US" sz="2000" dirty="0" err="1">
                <a:latin typeface="Times New Roman" panose="02020603050405020304" pitchFamily="18" charset="0"/>
              </a:rPr>
              <a:t>Bài</a:t>
            </a:r>
            <a:r>
              <a:rPr lang="en-US" altLang="en-US" sz="2000">
                <a:latin typeface="Times New Roman" panose="02020603050405020304" pitchFamily="18" charset="0"/>
              </a:rPr>
              <a:t> 5: </a:t>
            </a:r>
            <a:r>
              <a:rPr lang="vi-VN" altLang="en-US" sz="2000" dirty="0">
                <a:latin typeface="Times New Roman" panose="02020603050405020304" pitchFamily="18" charset="0"/>
              </a:rPr>
              <a:t>Thu </a:t>
            </a:r>
            <a:r>
              <a:rPr lang="vi-VN" altLang="en-US" sz="2000" dirty="0" err="1">
                <a:latin typeface="Times New Roman" panose="02020603050405020304" pitchFamily="18" charset="0"/>
              </a:rPr>
              <a:t>hoạch</a:t>
            </a:r>
            <a:r>
              <a:rPr lang="vi-VN" altLang="en-US" sz="2000" dirty="0">
                <a:latin typeface="Times New Roman" panose="02020603050405020304" pitchFamily="18" charset="0"/>
              </a:rPr>
              <a:t> </a:t>
            </a:r>
            <a:r>
              <a:rPr lang="vi-VN" altLang="en-US" sz="2000" dirty="0" err="1">
                <a:latin typeface="Times New Roman" panose="02020603050405020304" pitchFamily="18" charset="0"/>
              </a:rPr>
              <a:t>từ</a:t>
            </a:r>
            <a:r>
              <a:rPr lang="vi-VN" altLang="en-US" sz="2000" dirty="0">
                <a:latin typeface="Times New Roman" panose="02020603050405020304" pitchFamily="18" charset="0"/>
              </a:rPr>
              <a:t> hai </a:t>
            </a:r>
            <a:r>
              <a:rPr lang="vi-VN" altLang="en-US" sz="2000" dirty="0" err="1">
                <a:latin typeface="Times New Roman" panose="02020603050405020304" pitchFamily="18" charset="0"/>
              </a:rPr>
              <a:t>thử</a:t>
            </a:r>
            <a:r>
              <a:rPr lang="vi-VN" altLang="en-US" sz="2000" dirty="0">
                <a:latin typeface="Times New Roman" panose="02020603050405020304" pitchFamily="18" charset="0"/>
              </a:rPr>
              <a:t> </a:t>
            </a:r>
            <a:r>
              <a:rPr lang="vi-VN" altLang="en-US" sz="2000" dirty="0" err="1">
                <a:latin typeface="Times New Roman" panose="02020603050405020304" pitchFamily="18" charset="0"/>
              </a:rPr>
              <a:t>ruộng</a:t>
            </a:r>
            <a:r>
              <a:rPr lang="vi-VN" altLang="en-US" sz="2000" dirty="0">
                <a:latin typeface="Times New Roman" panose="02020603050405020304" pitchFamily="18" charset="0"/>
              </a:rPr>
              <a:t> </a:t>
            </a:r>
            <a:r>
              <a:rPr lang="vi-VN" altLang="en-US" sz="2000" dirty="0" err="1">
                <a:latin typeface="Times New Roman" panose="02020603050405020304" pitchFamily="18" charset="0"/>
              </a:rPr>
              <a:t>được</a:t>
            </a:r>
            <a:r>
              <a:rPr lang="vi-VN" altLang="en-US" sz="2000" dirty="0">
                <a:latin typeface="Times New Roman" panose="02020603050405020304" pitchFamily="18" charset="0"/>
              </a:rPr>
              <a:t> 5 </a:t>
            </a:r>
            <a:r>
              <a:rPr lang="vi-VN" altLang="en-US" sz="2000" dirty="0" err="1">
                <a:latin typeface="Times New Roman" panose="02020603050405020304" pitchFamily="18" charset="0"/>
              </a:rPr>
              <a:t>tấn</a:t>
            </a:r>
            <a:r>
              <a:rPr lang="vi-VN" altLang="en-US" sz="2000" dirty="0">
                <a:latin typeface="Times New Roman" panose="02020603050405020304" pitchFamily="18" charset="0"/>
              </a:rPr>
              <a:t> 2 </a:t>
            </a:r>
            <a:r>
              <a:rPr lang="vi-VN" altLang="en-US" sz="2000" dirty="0" err="1">
                <a:latin typeface="Times New Roman" panose="02020603050405020304" pitchFamily="18" charset="0"/>
              </a:rPr>
              <a:t>tạ</a:t>
            </a:r>
            <a:r>
              <a:rPr lang="vi-VN" altLang="en-US" sz="2000" dirty="0">
                <a:latin typeface="Times New Roman" panose="02020603050405020304" pitchFamily="18" charset="0"/>
              </a:rPr>
              <a:t> </a:t>
            </a:r>
            <a:r>
              <a:rPr lang="vi-VN" altLang="en-US" sz="2000" dirty="0" err="1">
                <a:latin typeface="Times New Roman" panose="02020603050405020304" pitchFamily="18" charset="0"/>
              </a:rPr>
              <a:t>thóc</a:t>
            </a:r>
            <a:r>
              <a:rPr lang="vi-VN" altLang="en-US" sz="2000" dirty="0">
                <a:latin typeface="Times New Roman" panose="02020603050405020304" pitchFamily="18" charset="0"/>
              </a:rPr>
              <a:t>. Thu </a:t>
            </a:r>
            <a:r>
              <a:rPr lang="vi-VN" altLang="en-US" sz="2000" dirty="0" err="1">
                <a:latin typeface="Times New Roman" panose="02020603050405020304" pitchFamily="18" charset="0"/>
              </a:rPr>
              <a:t>hoạch</a:t>
            </a:r>
            <a:r>
              <a:rPr lang="vi-VN" altLang="en-US" sz="2000" dirty="0">
                <a:latin typeface="Times New Roman" panose="02020603050405020304" pitchFamily="18" charset="0"/>
              </a:rPr>
              <a:t> ở </a:t>
            </a:r>
            <a:r>
              <a:rPr lang="vi-VN" altLang="en-US" sz="2000" dirty="0" err="1">
                <a:latin typeface="Times New Roman" panose="02020603050405020304" pitchFamily="18" charset="0"/>
              </a:rPr>
              <a:t>thửa</a:t>
            </a:r>
            <a:r>
              <a:rPr lang="vi-VN" altLang="en-US" sz="2000" dirty="0">
                <a:latin typeface="Times New Roman" panose="02020603050405020304" pitchFamily="18" charset="0"/>
              </a:rPr>
              <a:t> </a:t>
            </a:r>
            <a:r>
              <a:rPr lang="vi-VN" altLang="en-US" sz="2000" dirty="0" err="1">
                <a:latin typeface="Times New Roman" panose="02020603050405020304" pitchFamily="18" charset="0"/>
              </a:rPr>
              <a:t>ruộng</a:t>
            </a:r>
            <a:r>
              <a:rPr lang="vi-VN" altLang="en-US" sz="2000" dirty="0">
                <a:latin typeface="Times New Roman" panose="02020603050405020304" pitchFamily="18" charset="0"/>
              </a:rPr>
              <a:t> </a:t>
            </a:r>
            <a:r>
              <a:rPr lang="vi-VN" altLang="en-US" sz="2000" dirty="0" err="1">
                <a:latin typeface="Times New Roman" panose="02020603050405020304" pitchFamily="18" charset="0"/>
              </a:rPr>
              <a:t>thứ</a:t>
            </a:r>
            <a:r>
              <a:rPr lang="vi-VN" altLang="en-US" sz="2000" dirty="0">
                <a:latin typeface="Times New Roman" panose="02020603050405020304" pitchFamily="18" charset="0"/>
              </a:rPr>
              <a:t> </a:t>
            </a:r>
            <a:r>
              <a:rPr lang="vi-VN" altLang="en-US" sz="2000" dirty="0" err="1">
                <a:latin typeface="Times New Roman" panose="02020603050405020304" pitchFamily="18" charset="0"/>
              </a:rPr>
              <a:t>nhất</a:t>
            </a:r>
            <a:r>
              <a:rPr lang="vi-VN" altLang="en-US" sz="2000" dirty="0">
                <a:latin typeface="Times New Roman" panose="02020603050405020304" pitchFamily="18" charset="0"/>
              </a:rPr>
              <a:t> </a:t>
            </a:r>
            <a:r>
              <a:rPr lang="vi-VN" altLang="en-US" sz="2000" dirty="0" err="1">
                <a:latin typeface="Times New Roman" panose="02020603050405020304" pitchFamily="18" charset="0"/>
              </a:rPr>
              <a:t>được</a:t>
            </a:r>
            <a:r>
              <a:rPr lang="vi-VN" altLang="en-US" sz="2000" dirty="0">
                <a:latin typeface="Times New Roman" panose="02020603050405020304" pitchFamily="18" charset="0"/>
              </a:rPr>
              <a:t> </a:t>
            </a:r>
            <a:r>
              <a:rPr lang="vi-VN" altLang="en-US" sz="2000" dirty="0" err="1">
                <a:latin typeface="Times New Roman" panose="02020603050405020304" pitchFamily="18" charset="0"/>
              </a:rPr>
              <a:t>nhiều</a:t>
            </a:r>
            <a:r>
              <a:rPr lang="vi-VN" altLang="en-US" sz="2000" dirty="0">
                <a:latin typeface="Times New Roman" panose="02020603050405020304" pitchFamily="18" charset="0"/>
              </a:rPr>
              <a:t> hơn </a:t>
            </a:r>
            <a:r>
              <a:rPr lang="vi-VN" altLang="en-US" sz="2000" dirty="0" err="1">
                <a:latin typeface="Times New Roman" panose="02020603050405020304" pitchFamily="18" charset="0"/>
              </a:rPr>
              <a:t>thửa</a:t>
            </a:r>
            <a:r>
              <a:rPr lang="vi-VN" altLang="en-US" sz="2000" dirty="0">
                <a:latin typeface="Times New Roman" panose="02020603050405020304" pitchFamily="18" charset="0"/>
              </a:rPr>
              <a:t> </a:t>
            </a:r>
            <a:r>
              <a:rPr lang="vi-VN" altLang="en-US" sz="2000" dirty="0" err="1">
                <a:latin typeface="Times New Roman" panose="02020603050405020304" pitchFamily="18" charset="0"/>
              </a:rPr>
              <a:t>ruộng</a:t>
            </a:r>
            <a:r>
              <a:rPr lang="vi-VN" altLang="en-US" sz="2000" dirty="0">
                <a:latin typeface="Times New Roman" panose="02020603050405020304" pitchFamily="18" charset="0"/>
              </a:rPr>
              <a:t> </a:t>
            </a:r>
            <a:r>
              <a:rPr lang="vi-VN" altLang="en-US" sz="2000" dirty="0" err="1">
                <a:latin typeface="Times New Roman" panose="02020603050405020304" pitchFamily="18" charset="0"/>
              </a:rPr>
              <a:t>thứ</a:t>
            </a:r>
            <a:r>
              <a:rPr lang="vi-VN" altLang="en-US" sz="2000" dirty="0">
                <a:latin typeface="Times New Roman" panose="02020603050405020304" pitchFamily="18" charset="0"/>
              </a:rPr>
              <a:t> hai 8 </a:t>
            </a:r>
            <a:r>
              <a:rPr lang="vi-VN" altLang="en-US" sz="2000" dirty="0" err="1">
                <a:latin typeface="Times New Roman" panose="02020603050405020304" pitchFamily="18" charset="0"/>
              </a:rPr>
              <a:t>tạ</a:t>
            </a:r>
            <a:r>
              <a:rPr lang="vi-VN" altLang="en-US" sz="2000" dirty="0">
                <a:latin typeface="Times New Roman" panose="02020603050405020304" pitchFamily="18" charset="0"/>
              </a:rPr>
              <a:t> </a:t>
            </a:r>
            <a:r>
              <a:rPr lang="vi-VN" altLang="en-US" sz="2000" dirty="0" err="1">
                <a:latin typeface="Times New Roman" panose="02020603050405020304" pitchFamily="18" charset="0"/>
              </a:rPr>
              <a:t>thóc</a:t>
            </a:r>
            <a:r>
              <a:rPr lang="vi-VN" altLang="en-US" sz="2000" dirty="0">
                <a:latin typeface="Times New Roman" panose="02020603050405020304" pitchFamily="18" charset="0"/>
              </a:rPr>
              <a:t>. </a:t>
            </a:r>
            <a:r>
              <a:rPr lang="vi-VN" altLang="en-US" sz="2000" dirty="0" err="1">
                <a:latin typeface="Times New Roman" panose="02020603050405020304" pitchFamily="18" charset="0"/>
              </a:rPr>
              <a:t>Hỏi</a:t>
            </a:r>
            <a:r>
              <a:rPr lang="vi-VN" altLang="en-US" sz="2000" dirty="0">
                <a:latin typeface="Times New Roman" panose="02020603050405020304" pitchFamily="18" charset="0"/>
              </a:rPr>
              <a:t> thu </a:t>
            </a:r>
            <a:r>
              <a:rPr lang="vi-VN" altLang="en-US" sz="2000" dirty="0" err="1">
                <a:latin typeface="Times New Roman" panose="02020603050405020304" pitchFamily="18" charset="0"/>
              </a:rPr>
              <a:t>hoạch</a:t>
            </a:r>
            <a:r>
              <a:rPr lang="vi-VN" altLang="en-US" sz="2000" dirty="0">
                <a:latin typeface="Times New Roman" panose="02020603050405020304" pitchFamily="18" charset="0"/>
              </a:rPr>
              <a:t> ở </a:t>
            </a:r>
            <a:r>
              <a:rPr lang="vi-VN" altLang="en-US" sz="2000" dirty="0" err="1">
                <a:latin typeface="Times New Roman" panose="02020603050405020304" pitchFamily="18" charset="0"/>
              </a:rPr>
              <a:t>mỗi</a:t>
            </a:r>
            <a:r>
              <a:rPr lang="vi-VN" altLang="en-US" sz="2000" dirty="0">
                <a:latin typeface="Times New Roman" panose="02020603050405020304" pitchFamily="18" charset="0"/>
              </a:rPr>
              <a:t> </a:t>
            </a:r>
            <a:r>
              <a:rPr lang="vi-VN" altLang="en-US" sz="2000" dirty="0" err="1">
                <a:latin typeface="Times New Roman" panose="02020603050405020304" pitchFamily="18" charset="0"/>
              </a:rPr>
              <a:t>thửa</a:t>
            </a:r>
            <a:r>
              <a:rPr lang="vi-VN" altLang="en-US" sz="2000" dirty="0">
                <a:latin typeface="Times New Roman" panose="02020603050405020304" pitchFamily="18" charset="0"/>
              </a:rPr>
              <a:t> </a:t>
            </a:r>
            <a:r>
              <a:rPr lang="vi-VN" altLang="en-US" sz="2000" dirty="0" err="1">
                <a:latin typeface="Times New Roman" panose="02020603050405020304" pitchFamily="18" charset="0"/>
              </a:rPr>
              <a:t>ruộng</a:t>
            </a:r>
            <a:r>
              <a:rPr lang="vi-VN" altLang="en-US" sz="2000" dirty="0">
                <a:latin typeface="Times New Roman" panose="02020603050405020304" pitchFamily="18" charset="0"/>
              </a:rPr>
              <a:t> </a:t>
            </a:r>
            <a:r>
              <a:rPr lang="vi-VN" altLang="en-US" sz="2000" dirty="0" err="1">
                <a:latin typeface="Times New Roman" panose="02020603050405020304" pitchFamily="18" charset="0"/>
              </a:rPr>
              <a:t>được</a:t>
            </a:r>
            <a:r>
              <a:rPr lang="vi-VN" altLang="en-US" sz="2000" dirty="0">
                <a:latin typeface="Times New Roman" panose="02020603050405020304" pitchFamily="18" charset="0"/>
              </a:rPr>
              <a:t> bao nhiêu ki-lô-</a:t>
            </a:r>
            <a:r>
              <a:rPr lang="vi-VN" altLang="en-US" sz="2000" dirty="0" err="1">
                <a:latin typeface="Times New Roman" panose="02020603050405020304" pitchFamily="18" charset="0"/>
              </a:rPr>
              <a:t>gam</a:t>
            </a:r>
            <a:r>
              <a:rPr lang="vi-VN" altLang="en-US" sz="2000" dirty="0">
                <a:latin typeface="Times New Roman" panose="02020603050405020304" pitchFamily="18" charset="0"/>
              </a:rPr>
              <a:t> </a:t>
            </a:r>
            <a:r>
              <a:rPr lang="vi-VN" altLang="en-US" sz="2000" dirty="0" err="1">
                <a:latin typeface="Times New Roman" panose="02020603050405020304" pitchFamily="18" charset="0"/>
              </a:rPr>
              <a:t>thóc</a:t>
            </a:r>
            <a:r>
              <a:rPr lang="vi-VN" altLang="en-US" sz="2000" dirty="0">
                <a:latin typeface="Times New Roman" panose="02020603050405020304" pitchFamily="18" charset="0"/>
              </a:rPr>
              <a:t>?</a:t>
            </a:r>
            <a:endParaRPr lang="en-US" altLang="en-US" sz="2000" dirty="0">
              <a:latin typeface="Times New Roman" panose="02020603050405020304" pitchFamily="18" charset="0"/>
            </a:endParaRPr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1E10AA9C-BEFC-4E66-8450-0EA0E553032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38400" y="1529783"/>
            <a:ext cx="4267200" cy="31700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20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Đổi</a:t>
            </a:r>
            <a:r>
              <a:rPr lang="en-US" altLang="en-US" sz="20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5 </a:t>
            </a:r>
            <a:r>
              <a:rPr lang="en-US" altLang="en-US" sz="20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tấn</a:t>
            </a:r>
            <a:r>
              <a:rPr lang="en-US" altLang="en-US" sz="20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 </a:t>
            </a:r>
            <a:r>
              <a:rPr lang="en-US" altLang="en-US" sz="20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</a:t>
            </a:r>
            <a:r>
              <a:rPr lang="en-US" altLang="en-US" sz="20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= 5200 kg</a:t>
            </a:r>
          </a:p>
          <a:p>
            <a:pPr algn="ctr" eaLnBrk="1" hangingPunct="1"/>
            <a:r>
              <a:rPr lang="en-US" altLang="en-US" sz="20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 </a:t>
            </a:r>
            <a:r>
              <a:rPr lang="en-US" altLang="en-US" sz="20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</a:t>
            </a:r>
            <a:r>
              <a:rPr lang="en-US" altLang="en-US" sz="20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= 800kg</a:t>
            </a:r>
          </a:p>
          <a:p>
            <a:pPr algn="ctr" eaLnBrk="1" hangingPunct="1"/>
            <a:r>
              <a:rPr lang="en-US" altLang="en-US" sz="20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20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thóc</a:t>
            </a:r>
            <a:r>
              <a:rPr lang="en-US" altLang="en-US" sz="20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</a:t>
            </a:r>
            <a:r>
              <a:rPr lang="en-US" altLang="en-US" sz="20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hoạch</a:t>
            </a:r>
            <a:r>
              <a:rPr lang="en-US" altLang="en-US" sz="20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altLang="en-US" sz="20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thửa</a:t>
            </a:r>
            <a:r>
              <a:rPr lang="en-US" altLang="en-US" sz="20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altLang="en-US" sz="20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altLang="en-US" sz="20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sz="20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ctr" eaLnBrk="1" hangingPunct="1"/>
            <a:r>
              <a:rPr lang="en-US" altLang="en-US" sz="20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</a:t>
            </a:r>
            <a:r>
              <a:rPr lang="en-US" altLang="en-US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(5200 + 800) : 2 = 3000 (kg)</a:t>
            </a:r>
          </a:p>
          <a:p>
            <a:pPr algn="ctr" eaLnBrk="1" hangingPunct="1"/>
            <a:r>
              <a:rPr lang="en-US" altLang="en-US" sz="200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20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thóc</a:t>
            </a:r>
            <a:r>
              <a:rPr lang="en-US" altLang="en-US" sz="20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</a:t>
            </a:r>
            <a:r>
              <a:rPr lang="en-US" altLang="en-US" sz="20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hoạch</a:t>
            </a:r>
            <a:r>
              <a:rPr lang="en-US" altLang="en-US" sz="20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altLang="en-US" sz="20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thửa</a:t>
            </a:r>
            <a:r>
              <a:rPr lang="en-US" altLang="en-US" sz="20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altLang="en-US" sz="20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altLang="en-US" sz="20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sz="20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ctr" eaLnBrk="1" hangingPunct="1"/>
            <a:r>
              <a:rPr lang="en-US" altLang="en-US" sz="20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en-US" altLang="en-US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3000 – 800 = 2200 (kg)</a:t>
            </a:r>
          </a:p>
          <a:p>
            <a:pPr algn="ctr"/>
            <a:r>
              <a:rPr lang="en-US" alt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Đáp</a:t>
            </a:r>
            <a:r>
              <a:rPr lang="en-US" alt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altLang="en-US" sz="20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Thửa</a:t>
            </a:r>
            <a:r>
              <a:rPr lang="en-US" altLang="en-US" sz="200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thứ</a:t>
            </a:r>
            <a:r>
              <a:rPr lang="en-US" altLang="en-US" sz="200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nhất</a:t>
            </a:r>
            <a:r>
              <a:rPr lang="en-US" altLang="en-US" sz="2000" dirty="0">
                <a:solidFill>
                  <a:srgbClr val="FF0000"/>
                </a:solidFill>
                <a:latin typeface="Times New Roman" panose="02020603050405020304" pitchFamily="18" charset="0"/>
              </a:rPr>
              <a:t>: 3 000 kg </a:t>
            </a:r>
          </a:p>
          <a:p>
            <a:pPr algn="ctr"/>
            <a:r>
              <a:rPr lang="en-US" altLang="en-US" sz="2000" dirty="0">
                <a:solidFill>
                  <a:srgbClr val="FF0000"/>
                </a:solidFill>
                <a:latin typeface="Times New Roman" panose="02020603050405020304" pitchFamily="18" charset="0"/>
              </a:rPr>
              <a:t>              </a:t>
            </a:r>
            <a:r>
              <a:rPr lang="en-US" altLang="en-US" sz="20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Thửa</a:t>
            </a:r>
            <a:r>
              <a:rPr lang="en-US" altLang="en-US" sz="200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thứ</a:t>
            </a:r>
            <a:r>
              <a:rPr lang="en-US" altLang="en-US" sz="200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hai</a:t>
            </a:r>
            <a:r>
              <a:rPr lang="en-US" altLang="en-US" sz="2000" dirty="0">
                <a:solidFill>
                  <a:srgbClr val="FF0000"/>
                </a:solidFill>
                <a:latin typeface="Times New Roman" panose="02020603050405020304" pitchFamily="18" charset="0"/>
              </a:rPr>
              <a:t>: 2 200 kg </a:t>
            </a:r>
          </a:p>
          <a:p>
            <a:pPr algn="ctr" eaLnBrk="1" hangingPunct="1"/>
            <a:endParaRPr lang="en-US" altLang="en-US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/>
            <a:r>
              <a:rPr lang="en-US" altLang="en-US" sz="20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</a:p>
        </p:txBody>
      </p:sp>
      <p:sp>
        <p:nvSpPr>
          <p:cNvPr id="9" name="Text Box 30">
            <a:extLst>
              <a:ext uri="{FF2B5EF4-FFF2-40B4-BE49-F238E27FC236}">
                <a16:creationId xmlns:a16="http://schemas.microsoft.com/office/drawing/2014/main" id="{61F9E929-EC44-411E-A68D-A3D22BB23B4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76675" y="1144025"/>
            <a:ext cx="205740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0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Bài</a:t>
            </a:r>
            <a:r>
              <a:rPr lang="en-US" altLang="en-US" sz="20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giải</a:t>
            </a:r>
            <a:endParaRPr lang="en-US" altLang="en-US" sz="2000" b="1" dirty="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08599172"/>
      </p:ext>
    </p:extLst>
  </p:cSld>
  <p:clrMapOvr>
    <a:masterClrMapping/>
  </p:clrMapOvr>
  <p:transition spd="slow">
    <p:random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6" name="Google Shape;146;p2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-17704" y="-258844"/>
            <a:ext cx="9594191" cy="6183394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Google Shape;1638;p49">
            <a:extLst>
              <a:ext uri="{FF2B5EF4-FFF2-40B4-BE49-F238E27FC236}">
                <a16:creationId xmlns:a16="http://schemas.microsoft.com/office/drawing/2014/main" id="{6D3D6BD3-F359-EE46-985A-0DDCB2AE6756}"/>
              </a:ext>
            </a:extLst>
          </p:cNvPr>
          <p:cNvSpPr txBox="1">
            <a:spLocks/>
          </p:cNvSpPr>
          <p:nvPr/>
        </p:nvSpPr>
        <p:spPr>
          <a:xfrm>
            <a:off x="609600" y="1858700"/>
            <a:ext cx="8305800" cy="213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 defTabSz="914378"/>
            <a:r>
              <a:rPr lang="en-US" sz="4400" b="1" kern="0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400" b="1" kern="0" dirty="0" err="1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Hoàn</a:t>
            </a:r>
            <a:r>
              <a:rPr lang="en-US" sz="4400" b="1" kern="0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400" b="1" kern="0" dirty="0" err="1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thành</a:t>
            </a:r>
            <a:r>
              <a:rPr lang="en-US" sz="4400" b="1" kern="0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400" b="1" kern="0" dirty="0" err="1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bài</a:t>
            </a:r>
            <a:r>
              <a:rPr lang="en-US" sz="4400" b="1" kern="0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4 (</a:t>
            </a:r>
            <a:r>
              <a:rPr lang="en-US" sz="4400" b="1" kern="0" dirty="0" err="1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trang</a:t>
            </a:r>
            <a:r>
              <a:rPr lang="en-US" sz="4400" b="1" kern="0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47) ;</a:t>
            </a:r>
          </a:p>
          <a:p>
            <a:pPr algn="ctr" defTabSz="914378"/>
            <a:r>
              <a:rPr lang="en-US" sz="4400" b="1" kern="0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400" b="1" kern="0" dirty="0" err="1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bài</a:t>
            </a:r>
            <a:r>
              <a:rPr lang="en-US" sz="4400" b="1" kern="0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1, 2, 3, 5 </a:t>
            </a:r>
            <a:r>
              <a:rPr lang="en-US" sz="4400" b="1" kern="0" dirty="0" err="1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Luyện</a:t>
            </a:r>
            <a:r>
              <a:rPr lang="en-US" sz="4400" b="1" kern="0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400" b="1" kern="0" dirty="0" err="1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tập</a:t>
            </a:r>
            <a:r>
              <a:rPr lang="en-US" sz="4400" b="1" kern="0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(</a:t>
            </a:r>
            <a:r>
              <a:rPr lang="en-US" sz="4400" b="1" kern="0" dirty="0" err="1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trang</a:t>
            </a:r>
            <a:r>
              <a:rPr lang="en-US" sz="4400" b="1" kern="0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48)</a:t>
            </a:r>
            <a:endParaRPr lang="vi-VN" sz="4800" b="1" kern="0" dirty="0">
              <a:solidFill>
                <a:srgbClr val="7030A0"/>
              </a:solidFill>
            </a:endParaRPr>
          </a:p>
        </p:txBody>
      </p:sp>
      <p:sp>
        <p:nvSpPr>
          <p:cNvPr id="5" name="Google Shape;1935;p55">
            <a:extLst>
              <a:ext uri="{FF2B5EF4-FFF2-40B4-BE49-F238E27FC236}">
                <a16:creationId xmlns:a16="http://schemas.microsoft.com/office/drawing/2014/main" id="{30760B18-4FC5-FD46-B06F-E7B79B6C9D6D}"/>
              </a:ext>
            </a:extLst>
          </p:cNvPr>
          <p:cNvSpPr txBox="1">
            <a:spLocks/>
          </p:cNvSpPr>
          <p:nvPr/>
        </p:nvSpPr>
        <p:spPr>
          <a:xfrm>
            <a:off x="1899031" y="1276350"/>
            <a:ext cx="5760720" cy="576000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ctr" anchorCtr="0">
            <a:noAutofit/>
          </a:bodyPr>
          <a:lstStyle>
            <a:lvl1pPr algn="ctr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685783">
              <a:lnSpc>
                <a:spcPct val="100000"/>
              </a:lnSpc>
            </a:pPr>
            <a:r>
              <a:rPr lang="en-US" altLang="zh-CN" sz="3600" b="1" dirty="0">
                <a:solidFill>
                  <a:srgbClr val="99202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DẶN DÒ</a:t>
            </a:r>
            <a:endParaRPr lang="zh-CN" altLang="en-US" sz="3600" b="1" dirty="0">
              <a:solidFill>
                <a:srgbClr val="99202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727711830"/>
      </p:ext>
    </p:extLst>
  </p:cSld>
  <p:clrMapOvr>
    <a:masterClrMapping/>
  </p:clrMapOvr>
  <p:transition advClick="0" advTm="16086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  <p:extLst>
    <p:ext uri="{E180D4A7-C9FB-4DFB-919C-405C955672EB}">
      <p14:showEvtLst xmlns:p14="http://schemas.microsoft.com/office/powerpoint/2010/main">
        <p14:playEvt time="0" objId="4"/>
        <p14:stopEvt time="14453" objId="4"/>
      </p14:showEvtLst>
    </p:ext>
  </p:extLs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图片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52463" y="1495188"/>
            <a:ext cx="10265570" cy="51315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椭圆 3"/>
          <p:cNvSpPr/>
          <p:nvPr/>
        </p:nvSpPr>
        <p:spPr>
          <a:xfrm>
            <a:off x="3843338" y="3043238"/>
            <a:ext cx="352425" cy="351235"/>
          </a:xfrm>
          <a:prstGeom prst="ellipse">
            <a:avLst/>
          </a:prstGeom>
          <a:solidFill>
            <a:srgbClr val="70D9D9"/>
          </a:solidFill>
          <a:ln w="28575">
            <a:solidFill>
              <a:srgbClr val="2E374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sz="1350">
              <a:latin typeface="inpin heiti" charset="-122"/>
              <a:ea typeface="inpin heiti" charset="-122"/>
            </a:endParaRPr>
          </a:p>
        </p:txBody>
      </p:sp>
      <p:sp>
        <p:nvSpPr>
          <p:cNvPr id="5" name="椭圆 4"/>
          <p:cNvSpPr/>
          <p:nvPr/>
        </p:nvSpPr>
        <p:spPr>
          <a:xfrm>
            <a:off x="4395788" y="3043238"/>
            <a:ext cx="352425" cy="351235"/>
          </a:xfrm>
          <a:prstGeom prst="ellipse">
            <a:avLst/>
          </a:prstGeom>
          <a:solidFill>
            <a:srgbClr val="FABC23"/>
          </a:solidFill>
          <a:ln w="28575">
            <a:solidFill>
              <a:srgbClr val="2E374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sz="1350">
              <a:latin typeface="inpin heiti" charset="-122"/>
              <a:ea typeface="inpin heiti" charset="-122"/>
            </a:endParaRPr>
          </a:p>
        </p:txBody>
      </p:sp>
      <p:sp>
        <p:nvSpPr>
          <p:cNvPr id="6" name="椭圆 5"/>
          <p:cNvSpPr/>
          <p:nvPr/>
        </p:nvSpPr>
        <p:spPr>
          <a:xfrm>
            <a:off x="4948238" y="3043238"/>
            <a:ext cx="352425" cy="351235"/>
          </a:xfrm>
          <a:prstGeom prst="ellipse">
            <a:avLst/>
          </a:prstGeom>
          <a:solidFill>
            <a:srgbClr val="FB705A"/>
          </a:solidFill>
          <a:ln w="28575">
            <a:solidFill>
              <a:srgbClr val="2E374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sz="1350">
              <a:latin typeface="inpin heiti" charset="-122"/>
              <a:ea typeface="inpin heiti" charset="-122"/>
            </a:endParaRPr>
          </a:p>
        </p:txBody>
      </p:sp>
      <p:sp>
        <p:nvSpPr>
          <p:cNvPr id="15" name="椭圆 10"/>
          <p:cNvSpPr/>
          <p:nvPr/>
        </p:nvSpPr>
        <p:spPr>
          <a:xfrm>
            <a:off x="3926682" y="3126582"/>
            <a:ext cx="184547" cy="184547"/>
          </a:xfrm>
          <a:custGeom>
            <a:avLst/>
            <a:gdLst>
              <a:gd name="T0" fmla="*/ 12689 w 13001"/>
              <a:gd name="T1" fmla="*/ 11121 h 13001"/>
              <a:gd name="T2" fmla="*/ 10057 w 13001"/>
              <a:gd name="T3" fmla="*/ 8489 h 13001"/>
              <a:gd name="T4" fmla="*/ 10527 w 13001"/>
              <a:gd name="T5" fmla="*/ 7612 h 13001"/>
              <a:gd name="T6" fmla="*/ 10957 w 13001"/>
              <a:gd name="T7" fmla="*/ 5479 h 13001"/>
              <a:gd name="T8" fmla="*/ 10527 w 13001"/>
              <a:gd name="T9" fmla="*/ 3345 h 13001"/>
              <a:gd name="T10" fmla="*/ 9353 w 13001"/>
              <a:gd name="T11" fmla="*/ 1604 h 13001"/>
              <a:gd name="T12" fmla="*/ 7612 w 13001"/>
              <a:gd name="T13" fmla="*/ 431 h 13001"/>
              <a:gd name="T14" fmla="*/ 5479 w 13001"/>
              <a:gd name="T15" fmla="*/ 0 h 13001"/>
              <a:gd name="T16" fmla="*/ 3345 w 13001"/>
              <a:gd name="T17" fmla="*/ 431 h 13001"/>
              <a:gd name="T18" fmla="*/ 1604 w 13001"/>
              <a:gd name="T19" fmla="*/ 1604 h 13001"/>
              <a:gd name="T20" fmla="*/ 431 w 13001"/>
              <a:gd name="T21" fmla="*/ 3345 h 13001"/>
              <a:gd name="T22" fmla="*/ 0 w 13001"/>
              <a:gd name="T23" fmla="*/ 5479 h 13001"/>
              <a:gd name="T24" fmla="*/ 431 w 13001"/>
              <a:gd name="T25" fmla="*/ 7612 h 13001"/>
              <a:gd name="T26" fmla="*/ 1604 w 13001"/>
              <a:gd name="T27" fmla="*/ 9353 h 13001"/>
              <a:gd name="T28" fmla="*/ 3345 w 13001"/>
              <a:gd name="T29" fmla="*/ 10527 h 13001"/>
              <a:gd name="T30" fmla="*/ 5479 w 13001"/>
              <a:gd name="T31" fmla="*/ 10957 h 13001"/>
              <a:gd name="T32" fmla="*/ 7612 w 13001"/>
              <a:gd name="T33" fmla="*/ 10527 h 13001"/>
              <a:gd name="T34" fmla="*/ 8489 w 13001"/>
              <a:gd name="T35" fmla="*/ 10057 h 13001"/>
              <a:gd name="T36" fmla="*/ 11121 w 13001"/>
              <a:gd name="T37" fmla="*/ 12689 h 13001"/>
              <a:gd name="T38" fmla="*/ 12253 w 13001"/>
              <a:gd name="T39" fmla="*/ 12689 h 13001"/>
              <a:gd name="T40" fmla="*/ 12689 w 13001"/>
              <a:gd name="T41" fmla="*/ 12253 h 13001"/>
              <a:gd name="T42" fmla="*/ 12689 w 13001"/>
              <a:gd name="T43" fmla="*/ 11121 h 13001"/>
              <a:gd name="T44" fmla="*/ 2976 w 13001"/>
              <a:gd name="T45" fmla="*/ 6479 h 13001"/>
              <a:gd name="T46" fmla="*/ 1976 w 13001"/>
              <a:gd name="T47" fmla="*/ 5479 h 13001"/>
              <a:gd name="T48" fmla="*/ 2976 w 13001"/>
              <a:gd name="T49" fmla="*/ 4479 h 13001"/>
              <a:gd name="T50" fmla="*/ 4479 w 13001"/>
              <a:gd name="T51" fmla="*/ 4479 h 13001"/>
              <a:gd name="T52" fmla="*/ 4479 w 13001"/>
              <a:gd name="T53" fmla="*/ 2976 h 13001"/>
              <a:gd name="T54" fmla="*/ 5479 w 13001"/>
              <a:gd name="T55" fmla="*/ 1976 h 13001"/>
              <a:gd name="T56" fmla="*/ 6479 w 13001"/>
              <a:gd name="T57" fmla="*/ 2976 h 13001"/>
              <a:gd name="T58" fmla="*/ 6479 w 13001"/>
              <a:gd name="T59" fmla="*/ 4479 h 13001"/>
              <a:gd name="T60" fmla="*/ 7981 w 13001"/>
              <a:gd name="T61" fmla="*/ 4479 h 13001"/>
              <a:gd name="T62" fmla="*/ 8981 w 13001"/>
              <a:gd name="T63" fmla="*/ 5479 h 13001"/>
              <a:gd name="T64" fmla="*/ 7981 w 13001"/>
              <a:gd name="T65" fmla="*/ 6479 h 13001"/>
              <a:gd name="T66" fmla="*/ 6479 w 13001"/>
              <a:gd name="T67" fmla="*/ 6479 h 13001"/>
              <a:gd name="T68" fmla="*/ 6479 w 13001"/>
              <a:gd name="T69" fmla="*/ 7981 h 13001"/>
              <a:gd name="T70" fmla="*/ 5479 w 13001"/>
              <a:gd name="T71" fmla="*/ 8981 h 13001"/>
              <a:gd name="T72" fmla="*/ 4479 w 13001"/>
              <a:gd name="T73" fmla="*/ 7981 h 13001"/>
              <a:gd name="T74" fmla="*/ 4479 w 13001"/>
              <a:gd name="T75" fmla="*/ 6479 h 13001"/>
              <a:gd name="T76" fmla="*/ 2976 w 13001"/>
              <a:gd name="T77" fmla="*/ 6479 h 130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</a:cxnLst>
            <a:rect l="0" t="0" r="r" b="b"/>
            <a:pathLst>
              <a:path w="13001" h="13001">
                <a:moveTo>
                  <a:pt x="12689" y="11121"/>
                </a:moveTo>
                <a:lnTo>
                  <a:pt x="10057" y="8489"/>
                </a:lnTo>
                <a:cubicBezTo>
                  <a:pt x="10240" y="8213"/>
                  <a:pt x="10396" y="7920"/>
                  <a:pt x="10527" y="7612"/>
                </a:cubicBezTo>
                <a:cubicBezTo>
                  <a:pt x="10812" y="6936"/>
                  <a:pt x="10957" y="6219"/>
                  <a:pt x="10957" y="5479"/>
                </a:cubicBezTo>
                <a:cubicBezTo>
                  <a:pt x="10957" y="4739"/>
                  <a:pt x="10812" y="4021"/>
                  <a:pt x="10527" y="3345"/>
                </a:cubicBezTo>
                <a:cubicBezTo>
                  <a:pt x="10251" y="2693"/>
                  <a:pt x="9856" y="2107"/>
                  <a:pt x="9353" y="1604"/>
                </a:cubicBezTo>
                <a:cubicBezTo>
                  <a:pt x="8851" y="1101"/>
                  <a:pt x="8264" y="707"/>
                  <a:pt x="7612" y="431"/>
                </a:cubicBezTo>
                <a:cubicBezTo>
                  <a:pt x="6936" y="145"/>
                  <a:pt x="6219" y="0"/>
                  <a:pt x="5479" y="0"/>
                </a:cubicBezTo>
                <a:cubicBezTo>
                  <a:pt x="4739" y="0"/>
                  <a:pt x="4021" y="144"/>
                  <a:pt x="3345" y="431"/>
                </a:cubicBezTo>
                <a:cubicBezTo>
                  <a:pt x="2693" y="707"/>
                  <a:pt x="2107" y="1101"/>
                  <a:pt x="1604" y="1604"/>
                </a:cubicBezTo>
                <a:cubicBezTo>
                  <a:pt x="1101" y="2107"/>
                  <a:pt x="707" y="2693"/>
                  <a:pt x="431" y="3345"/>
                </a:cubicBezTo>
                <a:cubicBezTo>
                  <a:pt x="145" y="4021"/>
                  <a:pt x="0" y="4739"/>
                  <a:pt x="0" y="5479"/>
                </a:cubicBezTo>
                <a:cubicBezTo>
                  <a:pt x="0" y="6219"/>
                  <a:pt x="145" y="6936"/>
                  <a:pt x="431" y="7612"/>
                </a:cubicBezTo>
                <a:cubicBezTo>
                  <a:pt x="707" y="8264"/>
                  <a:pt x="1101" y="8851"/>
                  <a:pt x="1604" y="9353"/>
                </a:cubicBezTo>
                <a:cubicBezTo>
                  <a:pt x="2107" y="9856"/>
                  <a:pt x="2693" y="10251"/>
                  <a:pt x="3345" y="10527"/>
                </a:cubicBezTo>
                <a:cubicBezTo>
                  <a:pt x="4021" y="10812"/>
                  <a:pt x="4739" y="10957"/>
                  <a:pt x="5479" y="10957"/>
                </a:cubicBezTo>
                <a:cubicBezTo>
                  <a:pt x="6219" y="10957"/>
                  <a:pt x="6936" y="10812"/>
                  <a:pt x="7612" y="10527"/>
                </a:cubicBezTo>
                <a:cubicBezTo>
                  <a:pt x="7920" y="10396"/>
                  <a:pt x="8213" y="10239"/>
                  <a:pt x="8489" y="10057"/>
                </a:cubicBezTo>
                <a:lnTo>
                  <a:pt x="11121" y="12689"/>
                </a:lnTo>
                <a:cubicBezTo>
                  <a:pt x="11433" y="13001"/>
                  <a:pt x="11940" y="13001"/>
                  <a:pt x="12253" y="12689"/>
                </a:cubicBezTo>
                <a:lnTo>
                  <a:pt x="12689" y="12253"/>
                </a:lnTo>
                <a:cubicBezTo>
                  <a:pt x="13001" y="11940"/>
                  <a:pt x="13001" y="11433"/>
                  <a:pt x="12689" y="11121"/>
                </a:cubicBezTo>
                <a:close/>
                <a:moveTo>
                  <a:pt x="2976" y="6479"/>
                </a:moveTo>
                <a:cubicBezTo>
                  <a:pt x="2424" y="6479"/>
                  <a:pt x="1976" y="6031"/>
                  <a:pt x="1976" y="5479"/>
                </a:cubicBezTo>
                <a:cubicBezTo>
                  <a:pt x="1976" y="4927"/>
                  <a:pt x="2424" y="4479"/>
                  <a:pt x="2976" y="4479"/>
                </a:cubicBezTo>
                <a:lnTo>
                  <a:pt x="4479" y="4479"/>
                </a:lnTo>
                <a:lnTo>
                  <a:pt x="4479" y="2976"/>
                </a:lnTo>
                <a:cubicBezTo>
                  <a:pt x="4479" y="2424"/>
                  <a:pt x="4927" y="1976"/>
                  <a:pt x="5479" y="1976"/>
                </a:cubicBezTo>
                <a:cubicBezTo>
                  <a:pt x="6031" y="1976"/>
                  <a:pt x="6479" y="2424"/>
                  <a:pt x="6479" y="2976"/>
                </a:cubicBezTo>
                <a:lnTo>
                  <a:pt x="6479" y="4479"/>
                </a:lnTo>
                <a:lnTo>
                  <a:pt x="7981" y="4479"/>
                </a:lnTo>
                <a:cubicBezTo>
                  <a:pt x="8533" y="4479"/>
                  <a:pt x="8981" y="4927"/>
                  <a:pt x="8981" y="5479"/>
                </a:cubicBezTo>
                <a:cubicBezTo>
                  <a:pt x="8981" y="6031"/>
                  <a:pt x="8533" y="6479"/>
                  <a:pt x="7981" y="6479"/>
                </a:cubicBezTo>
                <a:lnTo>
                  <a:pt x="6479" y="6479"/>
                </a:lnTo>
                <a:lnTo>
                  <a:pt x="6479" y="7981"/>
                </a:lnTo>
                <a:cubicBezTo>
                  <a:pt x="6479" y="8533"/>
                  <a:pt x="6031" y="8981"/>
                  <a:pt x="5479" y="8981"/>
                </a:cubicBezTo>
                <a:cubicBezTo>
                  <a:pt x="4927" y="8981"/>
                  <a:pt x="4479" y="8533"/>
                  <a:pt x="4479" y="7981"/>
                </a:cubicBezTo>
                <a:lnTo>
                  <a:pt x="4479" y="6479"/>
                </a:lnTo>
                <a:lnTo>
                  <a:pt x="2976" y="6479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zh-CN" altLang="en-US" sz="1350">
              <a:latin typeface="inpin heiti" charset="-122"/>
              <a:ea typeface="inpin heiti" charset="-122"/>
            </a:endParaRPr>
          </a:p>
        </p:txBody>
      </p:sp>
      <p:sp>
        <p:nvSpPr>
          <p:cNvPr id="16" name="椭圆 11"/>
          <p:cNvSpPr/>
          <p:nvPr/>
        </p:nvSpPr>
        <p:spPr>
          <a:xfrm>
            <a:off x="4480323" y="3151585"/>
            <a:ext cx="183356" cy="134540"/>
          </a:xfrm>
          <a:custGeom>
            <a:avLst/>
            <a:gdLst>
              <a:gd name="connsiteX0" fmla="*/ 202379 w 606724"/>
              <a:gd name="connsiteY0" fmla="*/ 264752 h 441476"/>
              <a:gd name="connsiteX1" fmla="*/ 277521 w 606724"/>
              <a:gd name="connsiteY1" fmla="*/ 264752 h 441476"/>
              <a:gd name="connsiteX2" fmla="*/ 366033 w 606724"/>
              <a:gd name="connsiteY2" fmla="*/ 349892 h 441476"/>
              <a:gd name="connsiteX3" fmla="*/ 328692 w 606724"/>
              <a:gd name="connsiteY3" fmla="*/ 349892 h 441476"/>
              <a:gd name="connsiteX4" fmla="*/ 311635 w 606724"/>
              <a:gd name="connsiteY4" fmla="*/ 340228 h 441476"/>
              <a:gd name="connsiteX5" fmla="*/ 277521 w 606724"/>
              <a:gd name="connsiteY5" fmla="*/ 316757 h 441476"/>
              <a:gd name="connsiteX6" fmla="*/ 202379 w 606724"/>
              <a:gd name="connsiteY6" fmla="*/ 316757 h 441476"/>
              <a:gd name="connsiteX7" fmla="*/ 165960 w 606724"/>
              <a:gd name="connsiteY7" fmla="*/ 353114 h 441476"/>
              <a:gd name="connsiteX8" fmla="*/ 202379 w 606724"/>
              <a:gd name="connsiteY8" fmla="*/ 389471 h 441476"/>
              <a:gd name="connsiteX9" fmla="*/ 242485 w 606724"/>
              <a:gd name="connsiteY9" fmla="*/ 389471 h 441476"/>
              <a:gd name="connsiteX10" fmla="*/ 314401 w 606724"/>
              <a:gd name="connsiteY10" fmla="*/ 433652 h 441476"/>
              <a:gd name="connsiteX11" fmla="*/ 277521 w 606724"/>
              <a:gd name="connsiteY11" fmla="*/ 441476 h 441476"/>
              <a:gd name="connsiteX12" fmla="*/ 202379 w 606724"/>
              <a:gd name="connsiteY12" fmla="*/ 441476 h 441476"/>
              <a:gd name="connsiteX13" fmla="*/ 113867 w 606724"/>
              <a:gd name="connsiteY13" fmla="*/ 353114 h 441476"/>
              <a:gd name="connsiteX14" fmla="*/ 202379 w 606724"/>
              <a:gd name="connsiteY14" fmla="*/ 264752 h 441476"/>
              <a:gd name="connsiteX15" fmla="*/ 328704 w 606724"/>
              <a:gd name="connsiteY15" fmla="*/ 241209 h 441476"/>
              <a:gd name="connsiteX16" fmla="*/ 403863 w 606724"/>
              <a:gd name="connsiteY16" fmla="*/ 241209 h 441476"/>
              <a:gd name="connsiteX17" fmla="*/ 492856 w 606724"/>
              <a:gd name="connsiteY17" fmla="*/ 329637 h 441476"/>
              <a:gd name="connsiteX18" fmla="*/ 403863 w 606724"/>
              <a:gd name="connsiteY18" fmla="*/ 418525 h 441476"/>
              <a:gd name="connsiteX19" fmla="*/ 328704 w 606724"/>
              <a:gd name="connsiteY19" fmla="*/ 418525 h 441476"/>
              <a:gd name="connsiteX20" fmla="*/ 320404 w 606724"/>
              <a:gd name="connsiteY20" fmla="*/ 418064 h 441476"/>
              <a:gd name="connsiteX21" fmla="*/ 316715 w 606724"/>
              <a:gd name="connsiteY21" fmla="*/ 417604 h 441476"/>
              <a:gd name="connsiteX22" fmla="*/ 240172 w 606724"/>
              <a:gd name="connsiteY22" fmla="*/ 332861 h 441476"/>
              <a:gd name="connsiteX23" fmla="*/ 277521 w 606724"/>
              <a:gd name="connsiteY23" fmla="*/ 332861 h 441476"/>
              <a:gd name="connsiteX24" fmla="*/ 294582 w 606724"/>
              <a:gd name="connsiteY24" fmla="*/ 342532 h 441476"/>
              <a:gd name="connsiteX25" fmla="*/ 328704 w 606724"/>
              <a:gd name="connsiteY25" fmla="*/ 366021 h 441476"/>
              <a:gd name="connsiteX26" fmla="*/ 383114 w 606724"/>
              <a:gd name="connsiteY26" fmla="*/ 366021 h 441476"/>
              <a:gd name="connsiteX27" fmla="*/ 403863 w 606724"/>
              <a:gd name="connsiteY27" fmla="*/ 366021 h 441476"/>
              <a:gd name="connsiteX28" fmla="*/ 440290 w 606724"/>
              <a:gd name="connsiteY28" fmla="*/ 329637 h 441476"/>
              <a:gd name="connsiteX29" fmla="*/ 403863 w 606724"/>
              <a:gd name="connsiteY29" fmla="*/ 293252 h 441476"/>
              <a:gd name="connsiteX30" fmla="*/ 364208 w 606724"/>
              <a:gd name="connsiteY30" fmla="*/ 293252 h 441476"/>
              <a:gd name="connsiteX31" fmla="*/ 291815 w 606724"/>
              <a:gd name="connsiteY31" fmla="*/ 249499 h 441476"/>
              <a:gd name="connsiteX32" fmla="*/ 328704 w 606724"/>
              <a:gd name="connsiteY32" fmla="*/ 241209 h 441476"/>
              <a:gd name="connsiteX33" fmla="*/ 260025 w 606724"/>
              <a:gd name="connsiteY33" fmla="*/ 0 h 441476"/>
              <a:gd name="connsiteX34" fmla="*/ 349466 w 606724"/>
              <a:gd name="connsiteY34" fmla="*/ 29925 h 441476"/>
              <a:gd name="connsiteX35" fmla="*/ 360069 w 606724"/>
              <a:gd name="connsiteY35" fmla="*/ 33148 h 441476"/>
              <a:gd name="connsiteX36" fmla="*/ 367446 w 606724"/>
              <a:gd name="connsiteY36" fmla="*/ 32687 h 441476"/>
              <a:gd name="connsiteX37" fmla="*/ 473945 w 606724"/>
              <a:gd name="connsiteY37" fmla="*/ 86553 h 441476"/>
              <a:gd name="connsiteX38" fmla="*/ 485471 w 606724"/>
              <a:gd name="connsiteY38" fmla="*/ 92998 h 441476"/>
              <a:gd name="connsiteX39" fmla="*/ 606724 w 606724"/>
              <a:gd name="connsiteY39" fmla="*/ 224669 h 441476"/>
              <a:gd name="connsiteX40" fmla="*/ 516822 w 606724"/>
              <a:gd name="connsiteY40" fmla="*/ 349894 h 441476"/>
              <a:gd name="connsiteX41" fmla="*/ 518666 w 606724"/>
              <a:gd name="connsiteY41" fmla="*/ 329637 h 441476"/>
              <a:gd name="connsiteX42" fmla="*/ 513134 w 606724"/>
              <a:gd name="connsiteY42" fmla="*/ 294648 h 441476"/>
              <a:gd name="connsiteX43" fmla="*/ 554166 w 606724"/>
              <a:gd name="connsiteY43" fmla="*/ 224669 h 441476"/>
              <a:gd name="connsiteX44" fmla="*/ 473945 w 606724"/>
              <a:gd name="connsiteY44" fmla="*/ 144561 h 441476"/>
              <a:gd name="connsiteX45" fmla="*/ 466108 w 606724"/>
              <a:gd name="connsiteY45" fmla="*/ 145022 h 441476"/>
              <a:gd name="connsiteX46" fmla="*/ 439829 w 606724"/>
              <a:gd name="connsiteY46" fmla="*/ 130289 h 441476"/>
              <a:gd name="connsiteX47" fmla="*/ 367446 w 606724"/>
              <a:gd name="connsiteY47" fmla="*/ 84711 h 441476"/>
              <a:gd name="connsiteX48" fmla="*/ 351310 w 606724"/>
              <a:gd name="connsiteY48" fmla="*/ 86553 h 441476"/>
              <a:gd name="connsiteX49" fmla="*/ 327797 w 606724"/>
              <a:gd name="connsiteY49" fmla="*/ 79647 h 441476"/>
              <a:gd name="connsiteX50" fmla="*/ 260025 w 606724"/>
              <a:gd name="connsiteY50" fmla="*/ 52024 h 441476"/>
              <a:gd name="connsiteX51" fmla="*/ 166434 w 606724"/>
              <a:gd name="connsiteY51" fmla="*/ 125225 h 441476"/>
              <a:gd name="connsiteX52" fmla="*/ 139233 w 606724"/>
              <a:gd name="connsiteY52" fmla="*/ 145022 h 441476"/>
              <a:gd name="connsiteX53" fmla="*/ 132317 w 606724"/>
              <a:gd name="connsiteY53" fmla="*/ 144561 h 441476"/>
              <a:gd name="connsiteX54" fmla="*/ 52097 w 606724"/>
              <a:gd name="connsiteY54" fmla="*/ 224669 h 441476"/>
              <a:gd name="connsiteX55" fmla="*/ 101428 w 606724"/>
              <a:gd name="connsiteY55" fmla="*/ 298791 h 441476"/>
              <a:gd name="connsiteX56" fmla="*/ 88058 w 606724"/>
              <a:gd name="connsiteY56" fmla="*/ 348973 h 441476"/>
              <a:gd name="connsiteX57" fmla="*/ 0 w 606724"/>
              <a:gd name="connsiteY57" fmla="*/ 224669 h 441476"/>
              <a:gd name="connsiteX58" fmla="*/ 113876 w 606724"/>
              <a:gd name="connsiteY58" fmla="*/ 93459 h 441476"/>
              <a:gd name="connsiteX59" fmla="*/ 125863 w 606724"/>
              <a:gd name="connsiteY59" fmla="*/ 84711 h 441476"/>
              <a:gd name="connsiteX60" fmla="*/ 260025 w 606724"/>
              <a:gd name="connsiteY60" fmla="*/ 0 h 4414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</a:cxnLst>
            <a:rect l="l" t="t" r="r" b="b"/>
            <a:pathLst>
              <a:path w="606724" h="441476">
                <a:moveTo>
                  <a:pt x="202379" y="264752"/>
                </a:moveTo>
                <a:lnTo>
                  <a:pt x="277521" y="264752"/>
                </a:lnTo>
                <a:cubicBezTo>
                  <a:pt x="325465" y="264752"/>
                  <a:pt x="364650" y="302490"/>
                  <a:pt x="366033" y="349892"/>
                </a:cubicBezTo>
                <a:lnTo>
                  <a:pt x="328692" y="349892"/>
                </a:lnTo>
                <a:cubicBezTo>
                  <a:pt x="321316" y="349892"/>
                  <a:pt x="314401" y="346211"/>
                  <a:pt x="311635" y="340228"/>
                </a:cubicBezTo>
                <a:cubicBezTo>
                  <a:pt x="305642" y="325961"/>
                  <a:pt x="293195" y="316757"/>
                  <a:pt x="277521" y="316757"/>
                </a:cubicBezTo>
                <a:lnTo>
                  <a:pt x="202379" y="316757"/>
                </a:lnTo>
                <a:cubicBezTo>
                  <a:pt x="182556" y="316757"/>
                  <a:pt x="165960" y="332864"/>
                  <a:pt x="165960" y="353114"/>
                </a:cubicBezTo>
                <a:cubicBezTo>
                  <a:pt x="165960" y="373364"/>
                  <a:pt x="182556" y="389471"/>
                  <a:pt x="202379" y="389471"/>
                </a:cubicBezTo>
                <a:lnTo>
                  <a:pt x="242485" y="389471"/>
                </a:lnTo>
                <a:cubicBezTo>
                  <a:pt x="259081" y="412942"/>
                  <a:pt x="284897" y="429510"/>
                  <a:pt x="314401" y="433652"/>
                </a:cubicBezTo>
                <a:cubicBezTo>
                  <a:pt x="303337" y="438715"/>
                  <a:pt x="290890" y="441476"/>
                  <a:pt x="277521" y="441476"/>
                </a:cubicBezTo>
                <a:lnTo>
                  <a:pt x="202379" y="441476"/>
                </a:lnTo>
                <a:cubicBezTo>
                  <a:pt x="153513" y="441476"/>
                  <a:pt x="113867" y="401897"/>
                  <a:pt x="113867" y="353114"/>
                </a:cubicBezTo>
                <a:cubicBezTo>
                  <a:pt x="113867" y="304331"/>
                  <a:pt x="153513" y="264752"/>
                  <a:pt x="202379" y="264752"/>
                </a:cubicBezTo>
                <a:close/>
                <a:moveTo>
                  <a:pt x="328704" y="241209"/>
                </a:moveTo>
                <a:lnTo>
                  <a:pt x="403863" y="241209"/>
                </a:lnTo>
                <a:cubicBezTo>
                  <a:pt x="452740" y="241209"/>
                  <a:pt x="492856" y="280817"/>
                  <a:pt x="492856" y="329637"/>
                </a:cubicBezTo>
                <a:cubicBezTo>
                  <a:pt x="492856" y="378456"/>
                  <a:pt x="452740" y="418525"/>
                  <a:pt x="403863" y="418525"/>
                </a:cubicBezTo>
                <a:lnTo>
                  <a:pt x="328704" y="418525"/>
                </a:lnTo>
                <a:cubicBezTo>
                  <a:pt x="325937" y="418525"/>
                  <a:pt x="323170" y="418064"/>
                  <a:pt x="320404" y="418064"/>
                </a:cubicBezTo>
                <a:lnTo>
                  <a:pt x="316715" y="417604"/>
                </a:lnTo>
                <a:cubicBezTo>
                  <a:pt x="265994" y="411617"/>
                  <a:pt x="240172" y="364639"/>
                  <a:pt x="240172" y="332861"/>
                </a:cubicBezTo>
                <a:lnTo>
                  <a:pt x="277521" y="332861"/>
                </a:lnTo>
                <a:cubicBezTo>
                  <a:pt x="284438" y="332861"/>
                  <a:pt x="291815" y="336085"/>
                  <a:pt x="294582" y="342532"/>
                </a:cubicBezTo>
                <a:cubicBezTo>
                  <a:pt x="305649" y="366482"/>
                  <a:pt x="327320" y="366021"/>
                  <a:pt x="328704" y="366021"/>
                </a:cubicBezTo>
                <a:lnTo>
                  <a:pt x="383114" y="366021"/>
                </a:lnTo>
                <a:lnTo>
                  <a:pt x="403863" y="366021"/>
                </a:lnTo>
                <a:cubicBezTo>
                  <a:pt x="424152" y="366021"/>
                  <a:pt x="440290" y="349901"/>
                  <a:pt x="440290" y="329637"/>
                </a:cubicBezTo>
                <a:cubicBezTo>
                  <a:pt x="440290" y="309833"/>
                  <a:pt x="424152" y="293252"/>
                  <a:pt x="403863" y="293252"/>
                </a:cubicBezTo>
                <a:lnTo>
                  <a:pt x="364208" y="293252"/>
                </a:lnTo>
                <a:cubicBezTo>
                  <a:pt x="347609" y="269764"/>
                  <a:pt x="321787" y="253184"/>
                  <a:pt x="291815" y="249499"/>
                </a:cubicBezTo>
                <a:cubicBezTo>
                  <a:pt x="303343" y="243972"/>
                  <a:pt x="315793" y="241209"/>
                  <a:pt x="328704" y="241209"/>
                </a:cubicBezTo>
                <a:close/>
                <a:moveTo>
                  <a:pt x="260025" y="0"/>
                </a:moveTo>
                <a:cubicBezTo>
                  <a:pt x="292758" y="0"/>
                  <a:pt x="323648" y="10589"/>
                  <a:pt x="349466" y="29925"/>
                </a:cubicBezTo>
                <a:cubicBezTo>
                  <a:pt x="352232" y="32227"/>
                  <a:pt x="355920" y="33148"/>
                  <a:pt x="360069" y="33148"/>
                </a:cubicBezTo>
                <a:cubicBezTo>
                  <a:pt x="362375" y="32687"/>
                  <a:pt x="365141" y="32687"/>
                  <a:pt x="367446" y="32687"/>
                </a:cubicBezTo>
                <a:cubicBezTo>
                  <a:pt x="409861" y="32687"/>
                  <a:pt x="449511" y="53405"/>
                  <a:pt x="473945" y="86553"/>
                </a:cubicBezTo>
                <a:cubicBezTo>
                  <a:pt x="476712" y="90236"/>
                  <a:pt x="480861" y="92538"/>
                  <a:pt x="485471" y="92998"/>
                </a:cubicBezTo>
                <a:cubicBezTo>
                  <a:pt x="553244" y="98523"/>
                  <a:pt x="606724" y="155611"/>
                  <a:pt x="606724" y="224669"/>
                </a:cubicBezTo>
                <a:cubicBezTo>
                  <a:pt x="606724" y="282678"/>
                  <a:pt x="568919" y="331939"/>
                  <a:pt x="516822" y="349894"/>
                </a:cubicBezTo>
                <a:cubicBezTo>
                  <a:pt x="518205" y="343449"/>
                  <a:pt x="518666" y="336543"/>
                  <a:pt x="518666" y="329637"/>
                </a:cubicBezTo>
                <a:cubicBezTo>
                  <a:pt x="518666" y="317667"/>
                  <a:pt x="516822" y="305697"/>
                  <a:pt x="513134" y="294648"/>
                </a:cubicBezTo>
                <a:cubicBezTo>
                  <a:pt x="537569" y="280836"/>
                  <a:pt x="554166" y="254594"/>
                  <a:pt x="554166" y="224669"/>
                </a:cubicBezTo>
                <a:cubicBezTo>
                  <a:pt x="554166" y="180472"/>
                  <a:pt x="518205" y="144561"/>
                  <a:pt x="473945" y="144561"/>
                </a:cubicBezTo>
                <a:cubicBezTo>
                  <a:pt x="471179" y="144561"/>
                  <a:pt x="468874" y="144561"/>
                  <a:pt x="466108" y="145022"/>
                </a:cubicBezTo>
                <a:cubicBezTo>
                  <a:pt x="455043" y="145943"/>
                  <a:pt x="444439" y="139958"/>
                  <a:pt x="439829" y="130289"/>
                </a:cubicBezTo>
                <a:cubicBezTo>
                  <a:pt x="426459" y="102206"/>
                  <a:pt x="398797" y="84711"/>
                  <a:pt x="367446" y="84711"/>
                </a:cubicBezTo>
                <a:cubicBezTo>
                  <a:pt x="361914" y="84711"/>
                  <a:pt x="356381" y="85632"/>
                  <a:pt x="351310" y="86553"/>
                </a:cubicBezTo>
                <a:cubicBezTo>
                  <a:pt x="342550" y="88394"/>
                  <a:pt x="333790" y="85632"/>
                  <a:pt x="327797" y="79647"/>
                </a:cubicBezTo>
                <a:cubicBezTo>
                  <a:pt x="309355" y="62152"/>
                  <a:pt x="285382" y="52024"/>
                  <a:pt x="260025" y="52024"/>
                </a:cubicBezTo>
                <a:cubicBezTo>
                  <a:pt x="215765" y="52024"/>
                  <a:pt x="177499" y="82409"/>
                  <a:pt x="166434" y="125225"/>
                </a:cubicBezTo>
                <a:cubicBezTo>
                  <a:pt x="163668" y="137656"/>
                  <a:pt x="151681" y="145943"/>
                  <a:pt x="139233" y="145022"/>
                </a:cubicBezTo>
                <a:cubicBezTo>
                  <a:pt x="136928" y="144561"/>
                  <a:pt x="134623" y="144561"/>
                  <a:pt x="132317" y="144561"/>
                </a:cubicBezTo>
                <a:cubicBezTo>
                  <a:pt x="88058" y="144561"/>
                  <a:pt x="52097" y="180472"/>
                  <a:pt x="52097" y="224669"/>
                </a:cubicBezTo>
                <a:cubicBezTo>
                  <a:pt x="52097" y="257817"/>
                  <a:pt x="72844" y="286361"/>
                  <a:pt x="101428" y="298791"/>
                </a:cubicBezTo>
                <a:cubicBezTo>
                  <a:pt x="93590" y="313523"/>
                  <a:pt x="88519" y="331018"/>
                  <a:pt x="88058" y="348973"/>
                </a:cubicBezTo>
                <a:cubicBezTo>
                  <a:pt x="36883" y="331018"/>
                  <a:pt x="0" y="282217"/>
                  <a:pt x="0" y="224669"/>
                </a:cubicBezTo>
                <a:cubicBezTo>
                  <a:pt x="0" y="157913"/>
                  <a:pt x="49331" y="102666"/>
                  <a:pt x="113876" y="93459"/>
                </a:cubicBezTo>
                <a:cubicBezTo>
                  <a:pt x="118947" y="92998"/>
                  <a:pt x="123558" y="89775"/>
                  <a:pt x="125863" y="84711"/>
                </a:cubicBezTo>
                <a:cubicBezTo>
                  <a:pt x="150298" y="33608"/>
                  <a:pt x="201934" y="0"/>
                  <a:pt x="260025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zh-CN" altLang="en-US" sz="1350">
              <a:latin typeface="inpin heiti" charset="-122"/>
              <a:ea typeface="inpin heiti" charset="-122"/>
            </a:endParaRPr>
          </a:p>
        </p:txBody>
      </p:sp>
      <p:sp>
        <p:nvSpPr>
          <p:cNvPr id="17" name="椭圆 12"/>
          <p:cNvSpPr/>
          <p:nvPr/>
        </p:nvSpPr>
        <p:spPr>
          <a:xfrm>
            <a:off x="5054204" y="3126582"/>
            <a:ext cx="140494" cy="184547"/>
          </a:xfrm>
          <a:custGeom>
            <a:avLst/>
            <a:gdLst>
              <a:gd name="connsiteX0" fmla="*/ 230149 w 460298"/>
              <a:gd name="connsiteY0" fmla="*/ 291294 h 602347"/>
              <a:gd name="connsiteX1" fmla="*/ 265679 w 460298"/>
              <a:gd name="connsiteY1" fmla="*/ 326859 h 602347"/>
              <a:gd name="connsiteX2" fmla="*/ 230149 w 460298"/>
              <a:gd name="connsiteY2" fmla="*/ 362424 h 602347"/>
              <a:gd name="connsiteX3" fmla="*/ 194619 w 460298"/>
              <a:gd name="connsiteY3" fmla="*/ 326859 h 602347"/>
              <a:gd name="connsiteX4" fmla="*/ 230149 w 460298"/>
              <a:gd name="connsiteY4" fmla="*/ 291294 h 602347"/>
              <a:gd name="connsiteX5" fmla="*/ 203738 w 460298"/>
              <a:gd name="connsiteY5" fmla="*/ 110858 h 602347"/>
              <a:gd name="connsiteX6" fmla="*/ 256561 w 460298"/>
              <a:gd name="connsiteY6" fmla="*/ 110858 h 602347"/>
              <a:gd name="connsiteX7" fmla="*/ 275228 w 460298"/>
              <a:gd name="connsiteY7" fmla="*/ 118787 h 602347"/>
              <a:gd name="connsiteX8" fmla="*/ 281186 w 460298"/>
              <a:gd name="connsiteY8" fmla="*/ 137620 h 602347"/>
              <a:gd name="connsiteX9" fmla="*/ 280987 w 460298"/>
              <a:gd name="connsiteY9" fmla="*/ 138214 h 602347"/>
              <a:gd name="connsiteX10" fmla="*/ 259739 w 460298"/>
              <a:gd name="connsiteY10" fmla="*/ 261515 h 602347"/>
              <a:gd name="connsiteX11" fmla="*/ 200561 w 460298"/>
              <a:gd name="connsiteY11" fmla="*/ 261515 h 602347"/>
              <a:gd name="connsiteX12" fmla="*/ 179114 w 460298"/>
              <a:gd name="connsiteY12" fmla="*/ 137620 h 602347"/>
              <a:gd name="connsiteX13" fmla="*/ 185071 w 460298"/>
              <a:gd name="connsiteY13" fmla="*/ 118787 h 602347"/>
              <a:gd name="connsiteX14" fmla="*/ 203738 w 460298"/>
              <a:gd name="connsiteY14" fmla="*/ 110858 h 602347"/>
              <a:gd name="connsiteX15" fmla="*/ 230149 w 460298"/>
              <a:gd name="connsiteY15" fmla="*/ 65231 h 602347"/>
              <a:gd name="connsiteX16" fmla="*/ 63544 w 460298"/>
              <a:gd name="connsiteY16" fmla="*/ 231581 h 602347"/>
              <a:gd name="connsiteX17" fmla="*/ 230149 w 460298"/>
              <a:gd name="connsiteY17" fmla="*/ 397930 h 602347"/>
              <a:gd name="connsiteX18" fmla="*/ 396754 w 460298"/>
              <a:gd name="connsiteY18" fmla="*/ 231581 h 602347"/>
              <a:gd name="connsiteX19" fmla="*/ 230149 w 460298"/>
              <a:gd name="connsiteY19" fmla="*/ 65231 h 602347"/>
              <a:gd name="connsiteX20" fmla="*/ 230149 w 460298"/>
              <a:gd name="connsiteY20" fmla="*/ 0 h 602347"/>
              <a:gd name="connsiteX21" fmla="*/ 460298 w 460298"/>
              <a:gd name="connsiteY21" fmla="*/ 229796 h 602347"/>
              <a:gd name="connsiteX22" fmla="*/ 372726 w 460298"/>
              <a:gd name="connsiteY22" fmla="*/ 462368 h 602347"/>
              <a:gd name="connsiteX23" fmla="*/ 230149 w 460298"/>
              <a:gd name="connsiteY23" fmla="*/ 602347 h 602347"/>
              <a:gd name="connsiteX24" fmla="*/ 86579 w 460298"/>
              <a:gd name="connsiteY24" fmla="*/ 462368 h 602347"/>
              <a:gd name="connsiteX25" fmla="*/ 0 w 460298"/>
              <a:gd name="connsiteY25" fmla="*/ 229796 h 602347"/>
              <a:gd name="connsiteX26" fmla="*/ 230149 w 460298"/>
              <a:gd name="connsiteY26" fmla="*/ 0 h 6023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460298" h="602347">
                <a:moveTo>
                  <a:pt x="230149" y="291294"/>
                </a:moveTo>
                <a:cubicBezTo>
                  <a:pt x="249772" y="291294"/>
                  <a:pt x="265679" y="307217"/>
                  <a:pt x="265679" y="326859"/>
                </a:cubicBezTo>
                <a:cubicBezTo>
                  <a:pt x="265679" y="346501"/>
                  <a:pt x="249772" y="362424"/>
                  <a:pt x="230149" y="362424"/>
                </a:cubicBezTo>
                <a:cubicBezTo>
                  <a:pt x="210526" y="362424"/>
                  <a:pt x="194619" y="346501"/>
                  <a:pt x="194619" y="326859"/>
                </a:cubicBezTo>
                <a:cubicBezTo>
                  <a:pt x="194619" y="307217"/>
                  <a:pt x="210526" y="291294"/>
                  <a:pt x="230149" y="291294"/>
                </a:cubicBezTo>
                <a:close/>
                <a:moveTo>
                  <a:pt x="203738" y="110858"/>
                </a:moveTo>
                <a:lnTo>
                  <a:pt x="256561" y="110858"/>
                </a:lnTo>
                <a:cubicBezTo>
                  <a:pt x="263909" y="110858"/>
                  <a:pt x="270462" y="113633"/>
                  <a:pt x="275228" y="118787"/>
                </a:cubicBezTo>
                <a:cubicBezTo>
                  <a:pt x="279796" y="123941"/>
                  <a:pt x="281980" y="130681"/>
                  <a:pt x="281186" y="137620"/>
                </a:cubicBezTo>
                <a:lnTo>
                  <a:pt x="280987" y="138214"/>
                </a:lnTo>
                <a:lnTo>
                  <a:pt x="259739" y="261515"/>
                </a:lnTo>
                <a:lnTo>
                  <a:pt x="200561" y="261515"/>
                </a:lnTo>
                <a:lnTo>
                  <a:pt x="179114" y="137620"/>
                </a:lnTo>
                <a:cubicBezTo>
                  <a:pt x="178319" y="130681"/>
                  <a:pt x="180504" y="123941"/>
                  <a:pt x="185071" y="118787"/>
                </a:cubicBezTo>
                <a:cubicBezTo>
                  <a:pt x="189837" y="113633"/>
                  <a:pt x="196390" y="110858"/>
                  <a:pt x="203738" y="110858"/>
                </a:cubicBezTo>
                <a:close/>
                <a:moveTo>
                  <a:pt x="230149" y="65231"/>
                </a:moveTo>
                <a:cubicBezTo>
                  <a:pt x="138208" y="65231"/>
                  <a:pt x="63544" y="139781"/>
                  <a:pt x="63544" y="231581"/>
                </a:cubicBezTo>
                <a:cubicBezTo>
                  <a:pt x="63544" y="323380"/>
                  <a:pt x="138208" y="397930"/>
                  <a:pt x="230149" y="397930"/>
                </a:cubicBezTo>
                <a:cubicBezTo>
                  <a:pt x="322090" y="397930"/>
                  <a:pt x="396754" y="323380"/>
                  <a:pt x="396754" y="231581"/>
                </a:cubicBezTo>
                <a:cubicBezTo>
                  <a:pt x="396754" y="139781"/>
                  <a:pt x="322090" y="65231"/>
                  <a:pt x="230149" y="65231"/>
                </a:cubicBezTo>
                <a:close/>
                <a:moveTo>
                  <a:pt x="230149" y="0"/>
                </a:moveTo>
                <a:cubicBezTo>
                  <a:pt x="357039" y="0"/>
                  <a:pt x="460298" y="103101"/>
                  <a:pt x="460298" y="229796"/>
                </a:cubicBezTo>
                <a:cubicBezTo>
                  <a:pt x="460298" y="297803"/>
                  <a:pt x="415023" y="394361"/>
                  <a:pt x="372726" y="462368"/>
                </a:cubicBezTo>
                <a:cubicBezTo>
                  <a:pt x="330430" y="529978"/>
                  <a:pt x="270857" y="602347"/>
                  <a:pt x="230149" y="602347"/>
                </a:cubicBezTo>
                <a:cubicBezTo>
                  <a:pt x="188250" y="602347"/>
                  <a:pt x="128478" y="529978"/>
                  <a:pt x="86579" y="462368"/>
                </a:cubicBezTo>
                <a:cubicBezTo>
                  <a:pt x="44679" y="394758"/>
                  <a:pt x="0" y="298200"/>
                  <a:pt x="0" y="229796"/>
                </a:cubicBezTo>
                <a:cubicBezTo>
                  <a:pt x="0" y="103101"/>
                  <a:pt x="103259" y="0"/>
                  <a:pt x="230149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zh-CN" altLang="en-US" sz="1350">
              <a:latin typeface="inpin heiti" charset="-122"/>
              <a:ea typeface="inpin heiti" charset="-122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585" y="0"/>
            <a:ext cx="985838" cy="985838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886514" y="0"/>
            <a:ext cx="985838" cy="985838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E858B44E-2CFE-4337-ADCB-2DBBDAFC19D6}"/>
              </a:ext>
            </a:extLst>
          </p:cNvPr>
          <p:cNvSpPr txBox="1"/>
          <p:nvPr/>
        </p:nvSpPr>
        <p:spPr>
          <a:xfrm>
            <a:off x="1022917" y="1216997"/>
            <a:ext cx="7450591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>
                <a:latin typeface="HP001 4 hàng" panose="020B0603050302020204" pitchFamily="34" charset="0"/>
              </a:rPr>
              <a:t>Thứ</a:t>
            </a:r>
            <a:r>
              <a:rPr lang="en-US" sz="2800" b="1" dirty="0">
                <a:latin typeface="HP001 4 hàng" panose="020B0603050302020204" pitchFamily="34" charset="0"/>
              </a:rPr>
              <a:t> </a:t>
            </a:r>
            <a:r>
              <a:rPr lang="en-US" sz="2800" b="1" dirty="0" err="1">
                <a:latin typeface="HP001 4 hàng" panose="020B0603050302020204" pitchFamily="34" charset="0"/>
              </a:rPr>
              <a:t>ba</a:t>
            </a:r>
            <a:r>
              <a:rPr lang="en-US" sz="2800" b="1" dirty="0">
                <a:latin typeface="HP001 4 hàng" panose="020B0603050302020204" pitchFamily="34" charset="0"/>
              </a:rPr>
              <a:t> </a:t>
            </a:r>
            <a:r>
              <a:rPr lang="en-US" sz="2800" b="1" dirty="0" err="1">
                <a:latin typeface="HP001 4 hàng" panose="020B0603050302020204" pitchFamily="34" charset="0"/>
              </a:rPr>
              <a:t>ngày</a:t>
            </a:r>
            <a:r>
              <a:rPr lang="en-US" sz="2800" b="1" dirty="0">
                <a:latin typeface="HP001 4 hàng" panose="020B0603050302020204" pitchFamily="34" charset="0"/>
              </a:rPr>
              <a:t> 26 </a:t>
            </a:r>
            <a:r>
              <a:rPr lang="en-US" sz="2800" b="1" dirty="0" err="1">
                <a:latin typeface="HP001 4 hàng" panose="020B0603050302020204" pitchFamily="34" charset="0"/>
              </a:rPr>
              <a:t>tháng</a:t>
            </a:r>
            <a:r>
              <a:rPr lang="en-US" sz="2800" b="1" dirty="0">
                <a:latin typeface="HP001 4 hàng" panose="020B0603050302020204" pitchFamily="34" charset="0"/>
              </a:rPr>
              <a:t> 10 </a:t>
            </a:r>
            <a:r>
              <a:rPr lang="en-US" sz="2800" b="1" dirty="0" err="1">
                <a:latin typeface="HP001 4 hàng" panose="020B0603050302020204" pitchFamily="34" charset="0"/>
              </a:rPr>
              <a:t>năm</a:t>
            </a:r>
            <a:r>
              <a:rPr lang="en-US" sz="2800" b="1" dirty="0">
                <a:latin typeface="HP001 4 hàng" panose="020B0603050302020204" pitchFamily="34" charset="0"/>
              </a:rPr>
              <a:t> 2021</a:t>
            </a:r>
          </a:p>
          <a:p>
            <a:pPr algn="ctr"/>
            <a:r>
              <a:rPr lang="en-US" sz="2800" b="1" dirty="0" err="1">
                <a:latin typeface="HP001 4 hàng" panose="020B0603050302020204" pitchFamily="34" charset="0"/>
              </a:rPr>
              <a:t>Toán</a:t>
            </a:r>
            <a:endParaRPr lang="en-US" sz="2800" b="1" dirty="0">
              <a:latin typeface="HP001 4 hàng" panose="020B0603050302020204" pitchFamily="34" charset="0"/>
            </a:endParaRPr>
          </a:p>
          <a:p>
            <a:pPr algn="ctr"/>
            <a:r>
              <a:rPr lang="en-US" sz="2800" b="1" dirty="0" err="1">
                <a:solidFill>
                  <a:srgbClr val="FF0000"/>
                </a:solidFill>
                <a:latin typeface="HP001 4 hàng" panose="020B0603050302020204" pitchFamily="34" charset="0"/>
              </a:rPr>
              <a:t>Tìm</a:t>
            </a:r>
            <a:r>
              <a:rPr lang="en-US" sz="2800" b="1" dirty="0">
                <a:solidFill>
                  <a:srgbClr val="FF0000"/>
                </a:solidFill>
                <a:latin typeface="HP001 4 hàng" panose="020B0603050302020204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HP001 4 hàng" panose="020B0603050302020204" pitchFamily="34" charset="0"/>
              </a:rPr>
              <a:t>hai</a:t>
            </a:r>
            <a:r>
              <a:rPr lang="en-US" sz="2800" b="1" dirty="0">
                <a:solidFill>
                  <a:srgbClr val="FF0000"/>
                </a:solidFill>
                <a:latin typeface="HP001 4 hàng" panose="020B0603050302020204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HP001 4 hàng" panose="020B0603050302020204" pitchFamily="34" charset="0"/>
              </a:rPr>
              <a:t>số</a:t>
            </a:r>
            <a:r>
              <a:rPr lang="en-US" sz="2800" b="1" dirty="0">
                <a:solidFill>
                  <a:srgbClr val="FF0000"/>
                </a:solidFill>
                <a:latin typeface="HP001 4 hàng" panose="020B0603050302020204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HP001 4 hàng" panose="020B0603050302020204" pitchFamily="34" charset="0"/>
              </a:rPr>
              <a:t>khi</a:t>
            </a:r>
            <a:r>
              <a:rPr lang="en-US" sz="2800" b="1" dirty="0">
                <a:solidFill>
                  <a:srgbClr val="FF0000"/>
                </a:solidFill>
                <a:latin typeface="HP001 4 hàng" panose="020B0603050302020204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HP001 4 hàng" panose="020B0603050302020204" pitchFamily="34" charset="0"/>
              </a:rPr>
              <a:t>biết</a:t>
            </a:r>
            <a:r>
              <a:rPr lang="en-US" sz="2800" b="1" dirty="0">
                <a:solidFill>
                  <a:srgbClr val="FF0000"/>
                </a:solidFill>
                <a:latin typeface="HP001 4 hàng" panose="020B0603050302020204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HP001 4 hàng" panose="020B0603050302020204" pitchFamily="34" charset="0"/>
              </a:rPr>
              <a:t>tổng</a:t>
            </a:r>
            <a:r>
              <a:rPr lang="en-US" sz="2800" b="1" dirty="0">
                <a:solidFill>
                  <a:srgbClr val="FF0000"/>
                </a:solidFill>
                <a:latin typeface="HP001 4 hàng" panose="020B0603050302020204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HP001 4 hàng" panose="020B0603050302020204" pitchFamily="34" charset="0"/>
              </a:rPr>
              <a:t>và</a:t>
            </a:r>
            <a:r>
              <a:rPr lang="en-US" sz="2800" b="1" dirty="0">
                <a:solidFill>
                  <a:srgbClr val="FF0000"/>
                </a:solidFill>
                <a:latin typeface="HP001 4 hàng" panose="020B0603050302020204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HP001 4 hàng" panose="020B0603050302020204" pitchFamily="34" charset="0"/>
              </a:rPr>
              <a:t>hiệu</a:t>
            </a:r>
            <a:r>
              <a:rPr lang="en-US" sz="2800" b="1" dirty="0">
                <a:solidFill>
                  <a:srgbClr val="FF0000"/>
                </a:solidFill>
                <a:latin typeface="HP001 4 hàng" panose="020B0603050302020204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HP001 4 hàng" panose="020B0603050302020204" pitchFamily="34" charset="0"/>
              </a:rPr>
              <a:t>của</a:t>
            </a:r>
            <a:r>
              <a:rPr lang="en-US" sz="2800" b="1" dirty="0">
                <a:solidFill>
                  <a:srgbClr val="FF0000"/>
                </a:solidFill>
                <a:latin typeface="HP001 4 hàng" panose="020B0603050302020204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HP001 4 hàng" panose="020B0603050302020204" pitchFamily="34" charset="0"/>
              </a:rPr>
              <a:t>hai</a:t>
            </a:r>
            <a:r>
              <a:rPr lang="en-US" sz="2800" b="1" dirty="0">
                <a:solidFill>
                  <a:srgbClr val="FF0000"/>
                </a:solidFill>
                <a:latin typeface="HP001 4 hàng" panose="020B0603050302020204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HP001 4 hàng" panose="020B0603050302020204" pitchFamily="34" charset="0"/>
              </a:rPr>
              <a:t>số</a:t>
            </a:r>
            <a:r>
              <a:rPr lang="en-US" sz="2800" b="1" dirty="0">
                <a:solidFill>
                  <a:srgbClr val="FF0000"/>
                </a:solidFill>
                <a:latin typeface="HP001 4 hàng" panose="020B0603050302020204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HP001 4 hàng" panose="020B0603050302020204" pitchFamily="34" charset="0"/>
              </a:rPr>
              <a:t>đó</a:t>
            </a:r>
            <a:r>
              <a:rPr lang="en-US" sz="2800" b="1" dirty="0">
                <a:solidFill>
                  <a:srgbClr val="FF0000"/>
                </a:solidFill>
                <a:latin typeface="HP001 4 hàng" panose="020B0603050302020204" pitchFamily="34" charset="0"/>
              </a:rPr>
              <a:t> </a:t>
            </a:r>
          </a:p>
        </p:txBody>
      </p:sp>
    </p:spTree>
    <p:custDataLst>
      <p:tags r:id="rId1"/>
    </p:custDataLst>
  </p:cSld>
  <p:clrMapOvr>
    <a:masterClrMapping/>
  </p:clrMapOvr>
  <p:transition spd="slow" advTm="19350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5" grpId="0" bldLvl="0" animBg="1"/>
      <p:bldP spid="6" grpId="0" bldLvl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0DC9B0D2-449C-4DBC-A55B-B318A74354D9}"/>
              </a:ext>
            </a:extLst>
          </p:cNvPr>
          <p:cNvSpPr txBox="1"/>
          <p:nvPr/>
        </p:nvSpPr>
        <p:spPr>
          <a:xfrm flipH="1">
            <a:off x="1371600" y="1962150"/>
            <a:ext cx="6096000" cy="218521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None/>
            </a:pPr>
            <a:r>
              <a:rPr lang="vi-VN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vi-VN" sz="3200" dirty="0">
              <a:solidFill>
                <a:srgbClr val="33333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-450215" algn="just"/>
            <a:r>
              <a:rPr lang="vi-V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240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pt-BR" sz="2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Biết cách tìm hai số khi biết tổng và hiệu của hai số đó.</a:t>
            </a:r>
            <a:endParaRPr lang="en-US" sz="2400" b="1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-450215" algn="just"/>
            <a:r>
              <a:rPr lang="pt-BR" sz="2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- Giải bài toán có liên quan đến tìm hai số khi biết tổng và hiệu của hai số đó.  </a:t>
            </a:r>
            <a:endParaRPr lang="en-US" sz="2400" b="1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134C8161-A6E3-4C01-90AC-546654DCD9B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-628650"/>
            <a:ext cx="8571449" cy="289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文本框 7">
            <a:extLst>
              <a:ext uri="{FF2B5EF4-FFF2-40B4-BE49-F238E27FC236}">
                <a16:creationId xmlns:a16="http://schemas.microsoft.com/office/drawing/2014/main" id="{C3383D1B-4B84-4A52-B26D-0E42A56E55C7}"/>
              </a:ext>
            </a:extLst>
          </p:cNvPr>
          <p:cNvSpPr txBox="1"/>
          <p:nvPr/>
        </p:nvSpPr>
        <p:spPr bwMode="auto">
          <a:xfrm>
            <a:off x="2157643" y="971550"/>
            <a:ext cx="4977938" cy="707886"/>
          </a:xfrm>
          <a:prstGeom prst="rect">
            <a:avLst/>
          </a:prstGeom>
          <a:noFill/>
        </p:spPr>
        <p:txBody>
          <a:bodyPr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9144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en-US" sz="4000" b="1" kern="0" dirty="0" err="1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Mục</a:t>
            </a:r>
            <a:r>
              <a:rPr lang="en-US" altLang="en-US" sz="4000" b="1" kern="0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 </a:t>
            </a:r>
            <a:r>
              <a:rPr lang="en-US" altLang="en-US" sz="4000" b="1" kern="0" dirty="0" err="1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tiêu</a:t>
            </a:r>
            <a:endParaRPr lang="vi-VN" altLang="en-US" sz="4000" b="1" kern="0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  <a:latin typeface="Times New Roman" panose="02020603050405020304" pitchFamily="18" charset="0"/>
              <a:ea typeface="inpin heiti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15125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6000" b="-1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Rectangle 73"/>
          <p:cNvSpPr>
            <a:spLocks noChangeArrowheads="1"/>
          </p:cNvSpPr>
          <p:nvPr/>
        </p:nvSpPr>
        <p:spPr bwMode="auto">
          <a:xfrm>
            <a:off x="1690688" y="-76200"/>
            <a:ext cx="6991350" cy="1019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812800" indent="-812800">
              <a:spcBef>
                <a:spcPct val="20000"/>
              </a:spcBef>
            </a:pP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Tổng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70.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Hiệu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10.</a:t>
            </a:r>
          </a:p>
          <a:p>
            <a:pPr marL="812800" indent="-812800">
              <a:spcBef>
                <a:spcPct val="20000"/>
              </a:spcBef>
            </a:pP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2800" b="1" dirty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812800" indent="-812800">
              <a:spcBef>
                <a:spcPct val="20000"/>
              </a:spcBef>
            </a:pP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75" name="Group 10"/>
          <p:cNvGrpSpPr>
            <a:grpSpLocks/>
          </p:cNvGrpSpPr>
          <p:nvPr/>
        </p:nvGrpSpPr>
        <p:grpSpPr bwMode="auto">
          <a:xfrm>
            <a:off x="5983288" y="1362075"/>
            <a:ext cx="838200" cy="76200"/>
            <a:chOff x="2920" y="2664"/>
            <a:chExt cx="632" cy="48"/>
          </a:xfrm>
        </p:grpSpPr>
        <p:sp>
          <p:nvSpPr>
            <p:cNvPr id="76" name="Line 11"/>
            <p:cNvSpPr>
              <a:spLocks noChangeShapeType="1"/>
            </p:cNvSpPr>
            <p:nvPr/>
          </p:nvSpPr>
          <p:spPr bwMode="auto">
            <a:xfrm>
              <a:off x="2920" y="2688"/>
              <a:ext cx="624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7" name="Line 12"/>
            <p:cNvSpPr>
              <a:spLocks noChangeShapeType="1"/>
            </p:cNvSpPr>
            <p:nvPr/>
          </p:nvSpPr>
          <p:spPr bwMode="auto">
            <a:xfrm>
              <a:off x="3552" y="2664"/>
              <a:ext cx="0" cy="4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78" name="Line 13"/>
          <p:cNvSpPr>
            <a:spLocks noChangeShapeType="1"/>
          </p:cNvSpPr>
          <p:nvPr/>
        </p:nvSpPr>
        <p:spPr bwMode="auto">
          <a:xfrm>
            <a:off x="3414713" y="1400175"/>
            <a:ext cx="2576513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9" name="Line 14"/>
          <p:cNvSpPr>
            <a:spLocks noChangeShapeType="1"/>
          </p:cNvSpPr>
          <p:nvPr/>
        </p:nvSpPr>
        <p:spPr bwMode="auto">
          <a:xfrm>
            <a:off x="3414713" y="1355725"/>
            <a:ext cx="0" cy="76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0" name="Line 15"/>
          <p:cNvSpPr>
            <a:spLocks noChangeShapeType="1"/>
          </p:cNvSpPr>
          <p:nvPr/>
        </p:nvSpPr>
        <p:spPr bwMode="auto">
          <a:xfrm>
            <a:off x="3414713" y="1933575"/>
            <a:ext cx="25908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1" name="Line 16"/>
          <p:cNvSpPr>
            <a:spLocks noChangeShapeType="1"/>
          </p:cNvSpPr>
          <p:nvPr/>
        </p:nvSpPr>
        <p:spPr bwMode="auto">
          <a:xfrm>
            <a:off x="3429000" y="1885950"/>
            <a:ext cx="0" cy="76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2" name="Line 17"/>
          <p:cNvSpPr>
            <a:spLocks noChangeShapeType="1"/>
          </p:cNvSpPr>
          <p:nvPr/>
        </p:nvSpPr>
        <p:spPr bwMode="auto">
          <a:xfrm>
            <a:off x="6005513" y="1885950"/>
            <a:ext cx="0" cy="76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3" name="Text Box 18"/>
          <p:cNvSpPr txBox="1">
            <a:spLocks noChangeArrowheads="1"/>
          </p:cNvSpPr>
          <p:nvPr/>
        </p:nvSpPr>
        <p:spPr bwMode="auto">
          <a:xfrm>
            <a:off x="2222500" y="1096963"/>
            <a:ext cx="13716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lớn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  <p:sp>
        <p:nvSpPr>
          <p:cNvPr id="84" name="Text Box 19"/>
          <p:cNvSpPr txBox="1">
            <a:spLocks noChangeArrowheads="1"/>
          </p:cNvSpPr>
          <p:nvPr/>
        </p:nvSpPr>
        <p:spPr bwMode="auto">
          <a:xfrm>
            <a:off x="2322512" y="1622425"/>
            <a:ext cx="13716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bé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  <p:sp>
        <p:nvSpPr>
          <p:cNvPr id="85" name="AutoShape 20"/>
          <p:cNvSpPr>
            <a:spLocks/>
          </p:cNvSpPr>
          <p:nvPr/>
        </p:nvSpPr>
        <p:spPr bwMode="auto">
          <a:xfrm rot="16200000">
            <a:off x="4605338" y="790575"/>
            <a:ext cx="209550" cy="2552700"/>
          </a:xfrm>
          <a:prstGeom prst="leftBrace">
            <a:avLst>
              <a:gd name="adj1" fmla="val 171786"/>
              <a:gd name="adj2" fmla="val 50000"/>
            </a:avLst>
          </a:prstGeom>
          <a:noFill/>
          <a:ln w="19050" cap="rnd">
            <a:solidFill>
              <a:schemeClr val="tx1"/>
            </a:solidFill>
            <a:prstDash val="sys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vi-VN" sz="28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6" name="AutoShape 21"/>
          <p:cNvSpPr>
            <a:spLocks/>
          </p:cNvSpPr>
          <p:nvPr/>
        </p:nvSpPr>
        <p:spPr bwMode="auto">
          <a:xfrm rot="5400000" flipV="1">
            <a:off x="4995863" y="-419100"/>
            <a:ext cx="247650" cy="3352800"/>
          </a:xfrm>
          <a:prstGeom prst="leftBrace">
            <a:avLst>
              <a:gd name="adj1" fmla="val 162963"/>
              <a:gd name="adj2" fmla="val 49491"/>
            </a:avLst>
          </a:prstGeom>
          <a:noFill/>
          <a:ln w="19050" cap="rnd">
            <a:solidFill>
              <a:schemeClr val="tx1"/>
            </a:solidFill>
            <a:prstDash val="sys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eaVert" wrap="none" anchor="ctr"/>
          <a:lstStyle/>
          <a:p>
            <a:endParaRPr lang="vi-VN" sz="28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7" name="Line 22"/>
          <p:cNvSpPr>
            <a:spLocks noChangeShapeType="1"/>
          </p:cNvSpPr>
          <p:nvPr/>
        </p:nvSpPr>
        <p:spPr bwMode="auto">
          <a:xfrm>
            <a:off x="5991226" y="1495425"/>
            <a:ext cx="0" cy="342900"/>
          </a:xfrm>
          <a:prstGeom prst="line">
            <a:avLst/>
          </a:prstGeom>
          <a:noFill/>
          <a:ln w="19050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8" name="AutoShape 23"/>
          <p:cNvSpPr>
            <a:spLocks/>
          </p:cNvSpPr>
          <p:nvPr/>
        </p:nvSpPr>
        <p:spPr bwMode="auto">
          <a:xfrm rot="16200000">
            <a:off x="6362701" y="1119187"/>
            <a:ext cx="95250" cy="790575"/>
          </a:xfrm>
          <a:prstGeom prst="leftBrace">
            <a:avLst>
              <a:gd name="adj1" fmla="val 69167"/>
              <a:gd name="adj2" fmla="val 50000"/>
            </a:avLst>
          </a:prstGeom>
          <a:noFill/>
          <a:ln w="19050" cap="rnd">
            <a:solidFill>
              <a:schemeClr val="tx1"/>
            </a:solidFill>
            <a:prstDash val="sys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eaVert" wrap="none" anchor="ctr"/>
          <a:lstStyle/>
          <a:p>
            <a:endParaRPr lang="vi-VN" sz="28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9" name="AutoShape 24"/>
          <p:cNvSpPr>
            <a:spLocks/>
          </p:cNvSpPr>
          <p:nvPr/>
        </p:nvSpPr>
        <p:spPr bwMode="auto">
          <a:xfrm rot="10800000">
            <a:off x="7005638" y="1227138"/>
            <a:ext cx="152400" cy="914400"/>
          </a:xfrm>
          <a:prstGeom prst="leftBrace">
            <a:avLst>
              <a:gd name="adj1" fmla="val 50000"/>
              <a:gd name="adj2" fmla="val 50000"/>
            </a:avLst>
          </a:prstGeom>
          <a:noFill/>
          <a:ln w="19050" cap="rnd">
            <a:solidFill>
              <a:schemeClr val="tx1"/>
            </a:solidFill>
            <a:prstDash val="sys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rot="10800000" wrap="none" anchor="ctr"/>
          <a:lstStyle/>
          <a:p>
            <a:endParaRPr lang="vi-VN" sz="28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0" name="Text Box 25"/>
          <p:cNvSpPr txBox="1">
            <a:spLocks noChangeArrowheads="1"/>
          </p:cNvSpPr>
          <p:nvPr/>
        </p:nvSpPr>
        <p:spPr bwMode="auto">
          <a:xfrm>
            <a:off x="6191251" y="1495425"/>
            <a:ext cx="8001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10</a:t>
            </a:r>
          </a:p>
        </p:txBody>
      </p:sp>
      <p:sp>
        <p:nvSpPr>
          <p:cNvPr id="91" name="Text Box 26"/>
          <p:cNvSpPr txBox="1">
            <a:spLocks noChangeArrowheads="1"/>
          </p:cNvSpPr>
          <p:nvPr/>
        </p:nvSpPr>
        <p:spPr bwMode="auto">
          <a:xfrm>
            <a:off x="7167563" y="1503363"/>
            <a:ext cx="9906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70</a:t>
            </a:r>
          </a:p>
        </p:txBody>
      </p:sp>
      <p:sp>
        <p:nvSpPr>
          <p:cNvPr id="92" name="Text Box 27"/>
          <p:cNvSpPr txBox="1">
            <a:spLocks noChangeArrowheads="1"/>
          </p:cNvSpPr>
          <p:nvPr/>
        </p:nvSpPr>
        <p:spPr bwMode="auto">
          <a:xfrm>
            <a:off x="4545013" y="2117725"/>
            <a:ext cx="7620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>
                <a:latin typeface="Times New Roman" pitchFamily="18" charset="0"/>
                <a:cs typeface="Times New Roman" pitchFamily="18" charset="0"/>
              </a:rPr>
              <a:t>?   </a:t>
            </a:r>
          </a:p>
        </p:txBody>
      </p:sp>
      <p:sp>
        <p:nvSpPr>
          <p:cNvPr id="93" name="Text Box 28"/>
          <p:cNvSpPr txBox="1">
            <a:spLocks noChangeArrowheads="1"/>
          </p:cNvSpPr>
          <p:nvPr/>
        </p:nvSpPr>
        <p:spPr bwMode="auto">
          <a:xfrm>
            <a:off x="4945063" y="647700"/>
            <a:ext cx="6096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94" name="Rectangle 32"/>
          <p:cNvSpPr>
            <a:spLocks noChangeArrowheads="1"/>
          </p:cNvSpPr>
          <p:nvPr/>
        </p:nvSpPr>
        <p:spPr bwMode="auto">
          <a:xfrm>
            <a:off x="604838" y="4419600"/>
            <a:ext cx="38100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r>
              <a:rPr lang="en-US" sz="2800" i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      </a:t>
            </a:r>
            <a:endParaRPr lang="en-US" sz="2800" b="1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u="sng">
                <a:latin typeface="Times New Roman" pitchFamily="18" charset="0"/>
                <a:cs typeface="Times New Roman" pitchFamily="18" charset="0"/>
              </a:rPr>
              <a:t>Đáp số:</a:t>
            </a:r>
            <a:r>
              <a:rPr lang="en-US" sz="2800">
                <a:latin typeface="Times New Roman" pitchFamily="18" charset="0"/>
                <a:cs typeface="Times New Roman" pitchFamily="18" charset="0"/>
              </a:rPr>
              <a:t> Số bé: 30</a:t>
            </a:r>
          </a:p>
          <a:p>
            <a:r>
              <a:rPr lang="en-US" sz="2800">
                <a:latin typeface="Times New Roman" pitchFamily="18" charset="0"/>
                <a:cs typeface="Times New Roman" pitchFamily="18" charset="0"/>
              </a:rPr>
              <a:t>             Số lớn: 40</a:t>
            </a:r>
            <a:r>
              <a:rPr lang="en-US" sz="2800" b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                </a:t>
            </a:r>
          </a:p>
          <a:p>
            <a:r>
              <a:rPr lang="en-US" sz="2800" b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               </a:t>
            </a:r>
          </a:p>
        </p:txBody>
      </p:sp>
      <p:sp>
        <p:nvSpPr>
          <p:cNvPr id="95" name="Line 35"/>
          <p:cNvSpPr>
            <a:spLocks noChangeShapeType="1"/>
          </p:cNvSpPr>
          <p:nvPr/>
        </p:nvSpPr>
        <p:spPr bwMode="auto">
          <a:xfrm>
            <a:off x="4600576" y="2717800"/>
            <a:ext cx="1587" cy="252412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6" name="Rectangle 36"/>
          <p:cNvSpPr>
            <a:spLocks noChangeArrowheads="1"/>
          </p:cNvSpPr>
          <p:nvPr/>
        </p:nvSpPr>
        <p:spPr bwMode="auto">
          <a:xfrm>
            <a:off x="4795838" y="2994025"/>
            <a:ext cx="4419600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prstDash val="dash"/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r>
              <a:rPr lang="en-US" sz="2800" i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Số bé = ( 70 – 10 ) : 2 = 30</a:t>
            </a:r>
          </a:p>
        </p:txBody>
      </p:sp>
      <p:sp>
        <p:nvSpPr>
          <p:cNvPr id="97" name="AutoShape 37"/>
          <p:cNvSpPr>
            <a:spLocks/>
          </p:cNvSpPr>
          <p:nvPr/>
        </p:nvSpPr>
        <p:spPr bwMode="auto">
          <a:xfrm rot="16200000">
            <a:off x="6415088" y="3551238"/>
            <a:ext cx="76200" cy="495300"/>
          </a:xfrm>
          <a:prstGeom prst="leftBrace">
            <a:avLst>
              <a:gd name="adj1" fmla="val 54167"/>
              <a:gd name="adj2" fmla="val 50000"/>
            </a:avLst>
          </a:prstGeom>
          <a:noFill/>
          <a:ln w="19050" cap="rnd">
            <a:solidFill>
              <a:srgbClr val="FF0000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eaVert" wrap="none" anchor="ctr"/>
          <a:lstStyle/>
          <a:p>
            <a:endParaRPr lang="vi-VN" sz="28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8" name="Text Box 38"/>
          <p:cNvSpPr txBox="1">
            <a:spLocks noChangeArrowheads="1"/>
          </p:cNvSpPr>
          <p:nvPr/>
        </p:nvSpPr>
        <p:spPr bwMode="auto">
          <a:xfrm>
            <a:off x="6072188" y="3860800"/>
            <a:ext cx="11430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Tổng</a:t>
            </a:r>
          </a:p>
        </p:txBody>
      </p:sp>
      <p:sp>
        <p:nvSpPr>
          <p:cNvPr id="99" name="Text Box 39"/>
          <p:cNvSpPr txBox="1">
            <a:spLocks noChangeArrowheads="1"/>
          </p:cNvSpPr>
          <p:nvPr/>
        </p:nvSpPr>
        <p:spPr bwMode="auto">
          <a:xfrm>
            <a:off x="7005638" y="3836988"/>
            <a:ext cx="11430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Hiệu</a:t>
            </a:r>
          </a:p>
        </p:txBody>
      </p:sp>
      <p:sp>
        <p:nvSpPr>
          <p:cNvPr id="100" name="AutoShape 40"/>
          <p:cNvSpPr>
            <a:spLocks/>
          </p:cNvSpPr>
          <p:nvPr/>
        </p:nvSpPr>
        <p:spPr bwMode="auto">
          <a:xfrm rot="16200000">
            <a:off x="7329488" y="3560763"/>
            <a:ext cx="76200" cy="495300"/>
          </a:xfrm>
          <a:prstGeom prst="leftBrace">
            <a:avLst>
              <a:gd name="adj1" fmla="val 54167"/>
              <a:gd name="adj2" fmla="val 50000"/>
            </a:avLst>
          </a:prstGeom>
          <a:noFill/>
          <a:ln w="19050" cap="rnd">
            <a:solidFill>
              <a:srgbClr val="FF0000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eaVert" wrap="none" anchor="ctr"/>
          <a:lstStyle/>
          <a:p>
            <a:endParaRPr lang="vi-VN" sz="28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1" name="Rectangle 42"/>
          <p:cNvSpPr>
            <a:spLocks noChangeArrowheads="1"/>
          </p:cNvSpPr>
          <p:nvPr/>
        </p:nvSpPr>
        <p:spPr bwMode="auto">
          <a:xfrm>
            <a:off x="4852988" y="4446588"/>
            <a:ext cx="4133850" cy="533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marL="342900" indent="-342900" algn="ctr">
              <a:spcBef>
                <a:spcPct val="20000"/>
              </a:spcBef>
            </a:pPr>
            <a:r>
              <a:rPr lang="en-US" sz="280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Số bé = (Tổng – Hiệu) : 2</a:t>
            </a:r>
          </a:p>
        </p:txBody>
      </p:sp>
      <p:cxnSp>
        <p:nvCxnSpPr>
          <p:cNvPr id="102" name="Straight Connector 101"/>
          <p:cNvCxnSpPr>
            <a:cxnSpLocks noChangeShapeType="1"/>
          </p:cNvCxnSpPr>
          <p:nvPr/>
        </p:nvCxnSpPr>
        <p:spPr bwMode="auto">
          <a:xfrm>
            <a:off x="1747838" y="427038"/>
            <a:ext cx="685800" cy="1587"/>
          </a:xfrm>
          <a:prstGeom prst="line">
            <a:avLst/>
          </a:prstGeom>
          <a:noFill/>
          <a:ln w="12700" algn="ctr">
            <a:solidFill>
              <a:srgbClr val="FF0000"/>
            </a:solidFill>
            <a:round/>
            <a:headEnd/>
            <a:tailEnd/>
          </a:ln>
          <a:effectLst>
            <a:outerShdw dist="20000" dir="5400000" rotWithShape="0">
              <a:srgbClr val="00000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03" name="Straight Connector 102"/>
          <p:cNvCxnSpPr>
            <a:cxnSpLocks noChangeShapeType="1"/>
          </p:cNvCxnSpPr>
          <p:nvPr/>
        </p:nvCxnSpPr>
        <p:spPr bwMode="auto">
          <a:xfrm>
            <a:off x="5010151" y="441325"/>
            <a:ext cx="609600" cy="1588"/>
          </a:xfrm>
          <a:prstGeom prst="line">
            <a:avLst/>
          </a:prstGeom>
          <a:noFill/>
          <a:ln w="12700" algn="ctr">
            <a:solidFill>
              <a:srgbClr val="FF0000"/>
            </a:solidFill>
            <a:round/>
            <a:headEnd/>
            <a:tailEnd/>
          </a:ln>
          <a:effectLst>
            <a:outerShdw dist="20000" dir="5400000" rotWithShape="0">
              <a:srgbClr val="00000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04" name="Straight Connector 103"/>
          <p:cNvCxnSpPr>
            <a:cxnSpLocks noChangeShapeType="1"/>
          </p:cNvCxnSpPr>
          <p:nvPr/>
        </p:nvCxnSpPr>
        <p:spPr bwMode="auto">
          <a:xfrm>
            <a:off x="2390776" y="901700"/>
            <a:ext cx="1014412" cy="0"/>
          </a:xfrm>
          <a:prstGeom prst="line">
            <a:avLst/>
          </a:prstGeom>
          <a:noFill/>
          <a:ln w="12700" algn="ctr">
            <a:solidFill>
              <a:srgbClr val="FF0000"/>
            </a:solidFill>
            <a:round/>
            <a:headEnd/>
            <a:tailEnd/>
          </a:ln>
          <a:effectLst>
            <a:outerShdw dist="20000" dir="5400000" rotWithShape="0">
              <a:srgbClr val="00000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05" name="Line 22"/>
          <p:cNvSpPr>
            <a:spLocks noChangeShapeType="1"/>
          </p:cNvSpPr>
          <p:nvPr/>
        </p:nvSpPr>
        <p:spPr bwMode="auto">
          <a:xfrm>
            <a:off x="3424238" y="1485900"/>
            <a:ext cx="0" cy="457200"/>
          </a:xfrm>
          <a:prstGeom prst="line">
            <a:avLst/>
          </a:prstGeom>
          <a:noFill/>
          <a:ln w="19050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6" name="Line 44"/>
          <p:cNvSpPr>
            <a:spLocks noChangeShapeType="1"/>
          </p:cNvSpPr>
          <p:nvPr/>
        </p:nvSpPr>
        <p:spPr bwMode="auto">
          <a:xfrm flipH="1">
            <a:off x="6286501" y="1333500"/>
            <a:ext cx="76200" cy="152400"/>
          </a:xfrm>
          <a:prstGeom prst="line">
            <a:avLst/>
          </a:prstGeom>
          <a:noFill/>
          <a:ln w="38100">
            <a:solidFill>
              <a:srgbClr val="FF006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7" name="Line 45"/>
          <p:cNvSpPr>
            <a:spLocks noChangeShapeType="1"/>
          </p:cNvSpPr>
          <p:nvPr/>
        </p:nvSpPr>
        <p:spPr bwMode="auto">
          <a:xfrm flipH="1">
            <a:off x="6148388" y="1333500"/>
            <a:ext cx="76200" cy="152400"/>
          </a:xfrm>
          <a:prstGeom prst="line">
            <a:avLst/>
          </a:prstGeom>
          <a:noFill/>
          <a:ln w="38100">
            <a:solidFill>
              <a:srgbClr val="FF006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8" name="Line 46"/>
          <p:cNvSpPr>
            <a:spLocks noChangeShapeType="1"/>
          </p:cNvSpPr>
          <p:nvPr/>
        </p:nvSpPr>
        <p:spPr bwMode="auto">
          <a:xfrm flipH="1">
            <a:off x="6472238" y="1333500"/>
            <a:ext cx="76200" cy="152400"/>
          </a:xfrm>
          <a:prstGeom prst="line">
            <a:avLst/>
          </a:prstGeom>
          <a:noFill/>
          <a:ln w="38100">
            <a:solidFill>
              <a:srgbClr val="FF006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9" name="Line 47"/>
          <p:cNvSpPr>
            <a:spLocks noChangeShapeType="1"/>
          </p:cNvSpPr>
          <p:nvPr/>
        </p:nvSpPr>
        <p:spPr bwMode="auto">
          <a:xfrm flipH="1">
            <a:off x="6067426" y="1333500"/>
            <a:ext cx="76200" cy="152400"/>
          </a:xfrm>
          <a:prstGeom prst="line">
            <a:avLst/>
          </a:prstGeom>
          <a:noFill/>
          <a:ln w="38100">
            <a:solidFill>
              <a:srgbClr val="FF006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0" name="Line 48"/>
          <p:cNvSpPr>
            <a:spLocks noChangeShapeType="1"/>
          </p:cNvSpPr>
          <p:nvPr/>
        </p:nvSpPr>
        <p:spPr bwMode="auto">
          <a:xfrm flipH="1">
            <a:off x="6219826" y="1333500"/>
            <a:ext cx="76200" cy="152400"/>
          </a:xfrm>
          <a:prstGeom prst="line">
            <a:avLst/>
          </a:prstGeom>
          <a:noFill/>
          <a:ln w="38100">
            <a:solidFill>
              <a:srgbClr val="FF006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1" name="Line 49"/>
          <p:cNvSpPr>
            <a:spLocks noChangeShapeType="1"/>
          </p:cNvSpPr>
          <p:nvPr/>
        </p:nvSpPr>
        <p:spPr bwMode="auto">
          <a:xfrm flipH="1">
            <a:off x="6376988" y="1333500"/>
            <a:ext cx="76200" cy="152400"/>
          </a:xfrm>
          <a:prstGeom prst="line">
            <a:avLst/>
          </a:prstGeom>
          <a:noFill/>
          <a:ln w="38100">
            <a:solidFill>
              <a:srgbClr val="FF006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2" name="Line 50"/>
          <p:cNvSpPr>
            <a:spLocks noChangeShapeType="1"/>
          </p:cNvSpPr>
          <p:nvPr/>
        </p:nvSpPr>
        <p:spPr bwMode="auto">
          <a:xfrm flipH="1">
            <a:off x="6548438" y="1333500"/>
            <a:ext cx="76200" cy="152400"/>
          </a:xfrm>
          <a:prstGeom prst="line">
            <a:avLst/>
          </a:prstGeom>
          <a:noFill/>
          <a:ln w="38100">
            <a:solidFill>
              <a:srgbClr val="FF006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3" name="Line 51"/>
          <p:cNvSpPr>
            <a:spLocks noChangeShapeType="1"/>
          </p:cNvSpPr>
          <p:nvPr/>
        </p:nvSpPr>
        <p:spPr bwMode="auto">
          <a:xfrm flipH="1">
            <a:off x="6700838" y="1333500"/>
            <a:ext cx="76200" cy="152400"/>
          </a:xfrm>
          <a:prstGeom prst="line">
            <a:avLst/>
          </a:prstGeom>
          <a:noFill/>
          <a:ln w="38100">
            <a:solidFill>
              <a:srgbClr val="FF006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4" name="Line 52"/>
          <p:cNvSpPr>
            <a:spLocks noChangeShapeType="1"/>
          </p:cNvSpPr>
          <p:nvPr/>
        </p:nvSpPr>
        <p:spPr bwMode="auto">
          <a:xfrm flipH="1">
            <a:off x="6000751" y="1319213"/>
            <a:ext cx="76200" cy="152400"/>
          </a:xfrm>
          <a:prstGeom prst="line">
            <a:avLst/>
          </a:prstGeom>
          <a:noFill/>
          <a:ln w="38100">
            <a:solidFill>
              <a:srgbClr val="FF006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5" name="Line 53"/>
          <p:cNvSpPr>
            <a:spLocks noChangeShapeType="1"/>
          </p:cNvSpPr>
          <p:nvPr/>
        </p:nvSpPr>
        <p:spPr bwMode="auto">
          <a:xfrm flipH="1">
            <a:off x="6624638" y="1333500"/>
            <a:ext cx="76200" cy="152400"/>
          </a:xfrm>
          <a:prstGeom prst="line">
            <a:avLst/>
          </a:prstGeom>
          <a:noFill/>
          <a:ln w="38100">
            <a:solidFill>
              <a:srgbClr val="FF006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6" name="Rectangle 61"/>
          <p:cNvSpPr>
            <a:spLocks noChangeArrowheads="1"/>
          </p:cNvSpPr>
          <p:nvPr/>
        </p:nvSpPr>
        <p:spPr bwMode="auto">
          <a:xfrm>
            <a:off x="273051" y="-101600"/>
            <a:ext cx="148907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2800" u="sng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Bài toán:</a:t>
            </a:r>
          </a:p>
        </p:txBody>
      </p:sp>
      <p:sp>
        <p:nvSpPr>
          <p:cNvPr id="117" name="Line 63"/>
          <p:cNvSpPr>
            <a:spLocks noChangeShapeType="1"/>
          </p:cNvSpPr>
          <p:nvPr/>
        </p:nvSpPr>
        <p:spPr bwMode="auto">
          <a:xfrm>
            <a:off x="5991226" y="1309688"/>
            <a:ext cx="0" cy="1524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8" name="Rectangle 64"/>
          <p:cNvSpPr>
            <a:spLocks noChangeArrowheads="1"/>
          </p:cNvSpPr>
          <p:nvPr/>
        </p:nvSpPr>
        <p:spPr bwMode="auto">
          <a:xfrm>
            <a:off x="1387476" y="2320925"/>
            <a:ext cx="133032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2800" i="1" u="sng">
                <a:latin typeface="Times New Roman" pitchFamily="18" charset="0"/>
                <a:cs typeface="Times New Roman" pitchFamily="18" charset="0"/>
              </a:rPr>
              <a:t>Bài giải</a:t>
            </a:r>
          </a:p>
        </p:txBody>
      </p:sp>
      <p:sp>
        <p:nvSpPr>
          <p:cNvPr id="119" name="Rectangle 65"/>
          <p:cNvSpPr>
            <a:spLocks noChangeArrowheads="1"/>
          </p:cNvSpPr>
          <p:nvPr/>
        </p:nvSpPr>
        <p:spPr bwMode="auto">
          <a:xfrm>
            <a:off x="300038" y="2835275"/>
            <a:ext cx="25146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2800"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280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>
                <a:latin typeface="Times New Roman" pitchFamily="18" charset="0"/>
                <a:cs typeface="Times New Roman" pitchFamily="18" charset="0"/>
              </a:rPr>
              <a:t>lần số bé là:</a:t>
            </a:r>
          </a:p>
        </p:txBody>
      </p:sp>
      <p:sp>
        <p:nvSpPr>
          <p:cNvPr id="120" name="Rectangle 67"/>
          <p:cNvSpPr>
            <a:spLocks noChangeArrowheads="1"/>
          </p:cNvSpPr>
          <p:nvPr/>
        </p:nvSpPr>
        <p:spPr bwMode="auto">
          <a:xfrm>
            <a:off x="338138" y="3327400"/>
            <a:ext cx="153035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2800">
                <a:latin typeface="Times New Roman" pitchFamily="18" charset="0"/>
                <a:cs typeface="Times New Roman" pitchFamily="18" charset="0"/>
              </a:rPr>
              <a:t>Số bé là :</a:t>
            </a:r>
          </a:p>
        </p:txBody>
      </p:sp>
      <p:sp>
        <p:nvSpPr>
          <p:cNvPr id="121" name="Rectangle 68"/>
          <p:cNvSpPr>
            <a:spLocks noChangeArrowheads="1"/>
          </p:cNvSpPr>
          <p:nvPr/>
        </p:nvSpPr>
        <p:spPr bwMode="auto">
          <a:xfrm>
            <a:off x="2662238" y="2847975"/>
            <a:ext cx="19431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2800">
                <a:latin typeface="Times New Roman" pitchFamily="18" charset="0"/>
                <a:cs typeface="Times New Roman" pitchFamily="18" charset="0"/>
              </a:rPr>
              <a:t>70 - 10 = 60</a:t>
            </a:r>
          </a:p>
        </p:txBody>
      </p:sp>
      <p:sp>
        <p:nvSpPr>
          <p:cNvPr id="122" name="Rectangle 69"/>
          <p:cNvSpPr>
            <a:spLocks noChangeArrowheads="1"/>
          </p:cNvSpPr>
          <p:nvPr/>
        </p:nvSpPr>
        <p:spPr bwMode="auto">
          <a:xfrm>
            <a:off x="1868488" y="3336925"/>
            <a:ext cx="18288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60 : 2  = 30</a:t>
            </a:r>
          </a:p>
        </p:txBody>
      </p:sp>
      <p:sp>
        <p:nvSpPr>
          <p:cNvPr id="123" name="Rectangle 70"/>
          <p:cNvSpPr>
            <a:spLocks noChangeArrowheads="1"/>
          </p:cNvSpPr>
          <p:nvPr/>
        </p:nvSpPr>
        <p:spPr bwMode="auto">
          <a:xfrm>
            <a:off x="300038" y="3843338"/>
            <a:ext cx="1658938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2800">
                <a:latin typeface="Times New Roman" pitchFamily="18" charset="0"/>
                <a:cs typeface="Times New Roman" pitchFamily="18" charset="0"/>
              </a:rPr>
              <a:t>Số lớn là :</a:t>
            </a:r>
          </a:p>
        </p:txBody>
      </p:sp>
      <p:sp>
        <p:nvSpPr>
          <p:cNvPr id="124" name="Rectangle 71"/>
          <p:cNvSpPr>
            <a:spLocks noChangeArrowheads="1"/>
          </p:cNvSpPr>
          <p:nvPr/>
        </p:nvSpPr>
        <p:spPr bwMode="auto">
          <a:xfrm>
            <a:off x="1900238" y="3870325"/>
            <a:ext cx="2671763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sz="2800">
                <a:latin typeface="Times New Roman" pitchFamily="18" charset="0"/>
                <a:cs typeface="Times New Roman" pitchFamily="18" charset="0"/>
              </a:rPr>
              <a:t>30 + 10 = 40</a:t>
            </a:r>
          </a:p>
        </p:txBody>
      </p:sp>
      <p:sp>
        <p:nvSpPr>
          <p:cNvPr id="125" name="Text Box 18"/>
          <p:cNvSpPr txBox="1">
            <a:spLocks noChangeArrowheads="1"/>
          </p:cNvSpPr>
          <p:nvPr/>
        </p:nvSpPr>
        <p:spPr bwMode="auto">
          <a:xfrm>
            <a:off x="300038" y="1041400"/>
            <a:ext cx="1757363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 u="sng">
                <a:latin typeface="Times New Roman" pitchFamily="18" charset="0"/>
                <a:cs typeface="Times New Roman" pitchFamily="18" charset="0"/>
              </a:rPr>
              <a:t>Tóm tắt: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366DA069-9C0D-314C-9B68-1025C199741F}"/>
              </a:ext>
            </a:extLst>
          </p:cNvPr>
          <p:cNvCxnSpPr>
            <a:cxnSpLocks/>
          </p:cNvCxnSpPr>
          <p:nvPr/>
        </p:nvCxnSpPr>
        <p:spPr>
          <a:xfrm>
            <a:off x="3414712" y="1395412"/>
            <a:ext cx="2576513" cy="6351"/>
          </a:xfrm>
          <a:prstGeom prst="line">
            <a:avLst/>
          </a:prstGeom>
          <a:ln w="28575"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59" name="Straight Connector 58">
            <a:extLst>
              <a:ext uri="{FF2B5EF4-FFF2-40B4-BE49-F238E27FC236}">
                <a16:creationId xmlns:a16="http://schemas.microsoft.com/office/drawing/2014/main" id="{2A8233CA-B35D-0245-8FA2-A70A9A236527}"/>
              </a:ext>
            </a:extLst>
          </p:cNvPr>
          <p:cNvCxnSpPr>
            <a:cxnSpLocks/>
          </p:cNvCxnSpPr>
          <p:nvPr/>
        </p:nvCxnSpPr>
        <p:spPr>
          <a:xfrm>
            <a:off x="3433761" y="1935380"/>
            <a:ext cx="2576513" cy="6351"/>
          </a:xfrm>
          <a:prstGeom prst="line">
            <a:avLst/>
          </a:prstGeom>
          <a:ln w="28575"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98698943"/>
      </p:ext>
    </p:extLst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2" dur="500"/>
                                        <p:tgtEl>
                                          <p:spTgt spid="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6" dur="500"/>
                                        <p:tgtEl>
                                          <p:spTgt spid="7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1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5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00"/>
                            </p:stCondLst>
                            <p:childTnLst>
                              <p:par>
                                <p:cTn id="27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9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4" dur="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9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4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7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8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50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55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58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61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64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9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2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7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0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83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86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91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6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9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2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5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0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3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6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9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2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5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8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1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4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7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2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>
                      <p:stCondLst>
                        <p:cond delay="indefinite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2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7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8" fill="hold">
                      <p:stCondLst>
                        <p:cond delay="indefinite"/>
                      </p:stCondLst>
                      <p:childTnLst>
                        <p:par>
                          <p:cTn id="159" fill="hold">
                            <p:stCondLst>
                              <p:cond delay="0"/>
                            </p:stCondLst>
                            <p:childTnLst>
                              <p:par>
                                <p:cTn id="16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2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3" fill="hold">
                      <p:stCondLst>
                        <p:cond delay="indefinite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7" dur="5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8" fill="hold">
                      <p:stCondLst>
                        <p:cond delay="indefinite"/>
                      </p:stCondLst>
                      <p:childTnLst>
                        <p:par>
                          <p:cTn id="169" fill="hold">
                            <p:stCondLst>
                              <p:cond delay="0"/>
                            </p:stCondLst>
                            <p:childTnLst>
                              <p:par>
                                <p:cTn id="17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2" dur="5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3" fill="hold">
                      <p:stCondLst>
                        <p:cond delay="indefinite"/>
                      </p:stCondLst>
                      <p:childTnLst>
                        <p:par>
                          <p:cTn id="174" fill="hold">
                            <p:stCondLst>
                              <p:cond delay="0"/>
                            </p:stCondLst>
                            <p:childTnLst>
                              <p:par>
                                <p:cTn id="17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7" dur="5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8" fill="hold">
                      <p:stCondLst>
                        <p:cond delay="indefinite"/>
                      </p:stCondLst>
                      <p:childTnLst>
                        <p:par>
                          <p:cTn id="179" fill="hold">
                            <p:stCondLst>
                              <p:cond delay="0"/>
                            </p:stCondLst>
                            <p:childTnLst>
                              <p:par>
                                <p:cTn id="18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2" dur="5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3" fill="hold">
                      <p:stCondLst>
                        <p:cond delay="indefinite"/>
                      </p:stCondLst>
                      <p:childTnLst>
                        <p:par>
                          <p:cTn id="184" fill="hold">
                            <p:stCondLst>
                              <p:cond delay="0"/>
                            </p:stCondLst>
                            <p:childTnLst>
                              <p:par>
                                <p:cTn id="18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7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8" fill="hold">
                      <p:stCondLst>
                        <p:cond delay="indefinite"/>
                      </p:stCondLst>
                      <p:childTnLst>
                        <p:par>
                          <p:cTn id="189" fill="hold">
                            <p:stCondLst>
                              <p:cond delay="0"/>
                            </p:stCondLst>
                            <p:childTnLst>
                              <p:par>
                                <p:cTn id="19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2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5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6" fill="hold">
                      <p:stCondLst>
                        <p:cond delay="indefinite"/>
                      </p:stCondLst>
                      <p:childTnLst>
                        <p:par>
                          <p:cTn id="197" fill="hold">
                            <p:stCondLst>
                              <p:cond delay="0"/>
                            </p:stCondLst>
                            <p:childTnLst>
                              <p:par>
                                <p:cTn id="198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00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1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03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4" fill="hold">
                      <p:stCondLst>
                        <p:cond delay="indefinite"/>
                      </p:stCondLst>
                      <p:childTnLst>
                        <p:par>
                          <p:cTn id="205" fill="hold">
                            <p:stCondLst>
                              <p:cond delay="0"/>
                            </p:stCondLst>
                            <p:childTnLst>
                              <p:par>
                                <p:cTn id="206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08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9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11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2" fill="hold">
                      <p:stCondLst>
                        <p:cond delay="indefinite"/>
                      </p:stCondLst>
                      <p:childTnLst>
                        <p:par>
                          <p:cTn id="213" fill="hold">
                            <p:stCondLst>
                              <p:cond delay="0"/>
                            </p:stCondLst>
                            <p:childTnLst>
                              <p:par>
                                <p:cTn id="21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6" dur="5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7" dur="5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4" grpId="0" build="p"/>
      <p:bldP spid="78" grpId="0" animBg="1"/>
      <p:bldP spid="79" grpId="0" animBg="1"/>
      <p:bldP spid="80" grpId="0" animBg="1"/>
      <p:bldP spid="81" grpId="0" animBg="1"/>
      <p:bldP spid="82" grpId="0" animBg="1"/>
      <p:bldP spid="84" grpId="0"/>
      <p:bldP spid="85" grpId="0" animBg="1"/>
      <p:bldP spid="86" grpId="0" animBg="1"/>
      <p:bldP spid="87" grpId="0" animBg="1"/>
      <p:bldP spid="89" grpId="0" animBg="1"/>
      <p:bldP spid="90" grpId="0"/>
      <p:bldP spid="91" grpId="0"/>
      <p:bldP spid="92" grpId="0"/>
      <p:bldP spid="93" grpId="0"/>
      <p:bldP spid="94" grpId="0"/>
      <p:bldP spid="95" grpId="0" animBg="1"/>
      <p:bldP spid="96" grpId="0"/>
      <p:bldP spid="97" grpId="0" animBg="1"/>
      <p:bldP spid="98" grpId="0"/>
      <p:bldP spid="99" grpId="0"/>
      <p:bldP spid="100" grpId="0" animBg="1"/>
      <p:bldP spid="101" grpId="0" animBg="1"/>
      <p:bldP spid="105" grpId="0" animBg="1"/>
      <p:bldP spid="106" grpId="0" animBg="1"/>
      <p:bldP spid="107" grpId="0" animBg="1"/>
      <p:bldP spid="108" grpId="0" animBg="1"/>
      <p:bldP spid="109" grpId="0" animBg="1"/>
      <p:bldP spid="110" grpId="0" animBg="1"/>
      <p:bldP spid="111" grpId="0" animBg="1"/>
      <p:bldP spid="112" grpId="0" animBg="1"/>
      <p:bldP spid="113" grpId="0" animBg="1"/>
      <p:bldP spid="114" grpId="0" animBg="1"/>
      <p:bldP spid="115" grpId="0" animBg="1"/>
      <p:bldP spid="116" grpId="0"/>
      <p:bldP spid="117" grpId="0" animBg="1"/>
      <p:bldP spid="118" grpId="0"/>
      <p:bldP spid="119" grpId="0"/>
      <p:bldP spid="120" grpId="0"/>
      <p:bldP spid="121" grpId="0"/>
      <p:bldP spid="122" grpId="0"/>
      <p:bldP spid="123" grpId="0"/>
      <p:bldP spid="12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6000" b="-1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32"/>
          <p:cNvSpPr>
            <a:spLocks noChangeArrowheads="1"/>
          </p:cNvSpPr>
          <p:nvPr/>
        </p:nvSpPr>
        <p:spPr bwMode="auto">
          <a:xfrm>
            <a:off x="1616075" y="-115888"/>
            <a:ext cx="6991350" cy="1019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812800" indent="-812800">
              <a:spcBef>
                <a:spcPct val="20000"/>
              </a:spcBef>
            </a:pP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Tổng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70.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Hiệu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10.</a:t>
            </a:r>
          </a:p>
          <a:p>
            <a:pPr marL="812800" indent="-812800">
              <a:spcBef>
                <a:spcPct val="20000"/>
              </a:spcBef>
            </a:pP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2800" b="1" dirty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812800" indent="-812800">
              <a:spcBef>
                <a:spcPct val="20000"/>
              </a:spcBef>
            </a:pP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26" name="Straight Connector 33"/>
          <p:cNvCxnSpPr>
            <a:cxnSpLocks noChangeShapeType="1"/>
          </p:cNvCxnSpPr>
          <p:nvPr/>
        </p:nvCxnSpPr>
        <p:spPr bwMode="auto">
          <a:xfrm>
            <a:off x="1673225" y="387350"/>
            <a:ext cx="685800" cy="1587"/>
          </a:xfrm>
          <a:prstGeom prst="line">
            <a:avLst/>
          </a:prstGeom>
          <a:noFill/>
          <a:ln w="12700" algn="ctr">
            <a:solidFill>
              <a:srgbClr val="FF0000"/>
            </a:solidFill>
            <a:round/>
            <a:headEnd/>
            <a:tailEnd/>
          </a:ln>
          <a:effectLst>
            <a:outerShdw dist="20000" dir="5400000" rotWithShape="0">
              <a:srgbClr val="00000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7" name="Straight Connector 34"/>
          <p:cNvCxnSpPr>
            <a:cxnSpLocks noChangeShapeType="1"/>
          </p:cNvCxnSpPr>
          <p:nvPr/>
        </p:nvCxnSpPr>
        <p:spPr bwMode="auto">
          <a:xfrm>
            <a:off x="4935538" y="401637"/>
            <a:ext cx="609600" cy="1588"/>
          </a:xfrm>
          <a:prstGeom prst="line">
            <a:avLst/>
          </a:prstGeom>
          <a:noFill/>
          <a:ln w="12700" algn="ctr">
            <a:solidFill>
              <a:srgbClr val="FF0000"/>
            </a:solidFill>
            <a:round/>
            <a:headEnd/>
            <a:tailEnd/>
          </a:ln>
          <a:effectLst>
            <a:outerShdw dist="20000" dir="5400000" rotWithShape="0">
              <a:srgbClr val="00000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8" name="Straight Connector 35"/>
          <p:cNvCxnSpPr>
            <a:cxnSpLocks noChangeShapeType="1"/>
          </p:cNvCxnSpPr>
          <p:nvPr/>
        </p:nvCxnSpPr>
        <p:spPr bwMode="auto">
          <a:xfrm>
            <a:off x="1978025" y="862012"/>
            <a:ext cx="1371600" cy="1588"/>
          </a:xfrm>
          <a:prstGeom prst="line">
            <a:avLst/>
          </a:prstGeom>
          <a:noFill/>
          <a:ln w="12700" algn="ctr">
            <a:solidFill>
              <a:srgbClr val="FF0000"/>
            </a:solidFill>
            <a:round/>
            <a:headEnd/>
            <a:tailEnd/>
          </a:ln>
          <a:effectLst>
            <a:outerShdw dist="20000" dir="5400000" rotWithShape="0">
              <a:srgbClr val="00000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9" name="Rectangle 61"/>
          <p:cNvSpPr>
            <a:spLocks noChangeArrowheads="1"/>
          </p:cNvSpPr>
          <p:nvPr/>
        </p:nvSpPr>
        <p:spPr bwMode="auto">
          <a:xfrm>
            <a:off x="198438" y="-141288"/>
            <a:ext cx="148907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2800" u="sng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Bài toán:</a:t>
            </a:r>
          </a:p>
        </p:txBody>
      </p:sp>
      <p:sp>
        <p:nvSpPr>
          <p:cNvPr id="30" name="Text Box 18"/>
          <p:cNvSpPr txBox="1">
            <a:spLocks noChangeArrowheads="1"/>
          </p:cNvSpPr>
          <p:nvPr/>
        </p:nvSpPr>
        <p:spPr bwMode="auto">
          <a:xfrm>
            <a:off x="225425" y="863600"/>
            <a:ext cx="1757363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 u="sng">
                <a:latin typeface="Times New Roman" pitchFamily="18" charset="0"/>
                <a:cs typeface="Times New Roman" pitchFamily="18" charset="0"/>
              </a:rPr>
              <a:t>Tóm tắt:</a:t>
            </a:r>
          </a:p>
        </p:txBody>
      </p:sp>
      <p:grpSp>
        <p:nvGrpSpPr>
          <p:cNvPr id="31" name="Group 5"/>
          <p:cNvGrpSpPr>
            <a:grpSpLocks/>
          </p:cNvGrpSpPr>
          <p:nvPr/>
        </p:nvGrpSpPr>
        <p:grpSpPr bwMode="auto">
          <a:xfrm>
            <a:off x="5686425" y="1179512"/>
            <a:ext cx="1003300" cy="76200"/>
            <a:chOff x="2920" y="2664"/>
            <a:chExt cx="632" cy="48"/>
          </a:xfrm>
        </p:grpSpPr>
        <p:sp>
          <p:nvSpPr>
            <p:cNvPr id="32" name="Line 6"/>
            <p:cNvSpPr>
              <a:spLocks noChangeShapeType="1"/>
            </p:cNvSpPr>
            <p:nvPr/>
          </p:nvSpPr>
          <p:spPr bwMode="auto">
            <a:xfrm>
              <a:off x="2920" y="2688"/>
              <a:ext cx="624" cy="0"/>
            </a:xfrm>
            <a:prstGeom prst="line">
              <a:avLst/>
            </a:prstGeom>
            <a:ln>
              <a:headEnd/>
              <a:tailEnd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/>
            <a:lstStyle/>
            <a:p>
              <a:pPr>
                <a:defRPr/>
              </a:pPr>
              <a:endParaRPr lang="en-US" sz="28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3" name="Line 7"/>
            <p:cNvSpPr>
              <a:spLocks noChangeShapeType="1"/>
            </p:cNvSpPr>
            <p:nvPr/>
          </p:nvSpPr>
          <p:spPr bwMode="auto">
            <a:xfrm>
              <a:off x="3552" y="2664"/>
              <a:ext cx="0" cy="48"/>
            </a:xfrm>
            <a:prstGeom prst="line">
              <a:avLst/>
            </a:prstGeom>
            <a:ln>
              <a:headEnd/>
              <a:tailEnd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/>
            <a:lstStyle/>
            <a:p>
              <a:pPr>
                <a:defRPr/>
              </a:pPr>
              <a:endParaRPr lang="en-US" sz="280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34" name="Line 9"/>
          <p:cNvSpPr>
            <a:spLocks noChangeShapeType="1"/>
          </p:cNvSpPr>
          <p:nvPr/>
        </p:nvSpPr>
        <p:spPr bwMode="auto">
          <a:xfrm>
            <a:off x="3098800" y="1222375"/>
            <a:ext cx="2590800" cy="0"/>
          </a:xfrm>
          <a:prstGeom prst="line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/>
          <a:lstStyle/>
          <a:p>
            <a:pPr>
              <a:defRPr/>
            </a:pPr>
            <a:endParaRPr lang="en-US" sz="28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5" name="Line 10"/>
          <p:cNvSpPr>
            <a:spLocks noChangeShapeType="1"/>
          </p:cNvSpPr>
          <p:nvPr/>
        </p:nvSpPr>
        <p:spPr bwMode="auto">
          <a:xfrm>
            <a:off x="3098800" y="1193800"/>
            <a:ext cx="0" cy="76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36" name="Group 12"/>
          <p:cNvGrpSpPr>
            <a:grpSpLocks/>
          </p:cNvGrpSpPr>
          <p:nvPr/>
        </p:nvGrpSpPr>
        <p:grpSpPr bwMode="auto">
          <a:xfrm>
            <a:off x="3098800" y="1709737"/>
            <a:ext cx="2590800" cy="76200"/>
            <a:chOff x="1296" y="2664"/>
            <a:chExt cx="1632" cy="48"/>
          </a:xfrm>
        </p:grpSpPr>
        <p:sp>
          <p:nvSpPr>
            <p:cNvPr id="37" name="Line 13"/>
            <p:cNvSpPr>
              <a:spLocks noChangeShapeType="1"/>
            </p:cNvSpPr>
            <p:nvPr/>
          </p:nvSpPr>
          <p:spPr bwMode="auto">
            <a:xfrm>
              <a:off x="1296" y="2688"/>
              <a:ext cx="1632" cy="0"/>
            </a:xfrm>
            <a:prstGeom prst="line">
              <a:avLst/>
            </a:prstGeom>
            <a:ln>
              <a:headEnd/>
              <a:tailEnd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/>
            <a:lstStyle/>
            <a:p>
              <a:pPr>
                <a:defRPr/>
              </a:pPr>
              <a:endParaRPr lang="en-US" sz="28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8" name="Line 14"/>
            <p:cNvSpPr>
              <a:spLocks noChangeShapeType="1"/>
            </p:cNvSpPr>
            <p:nvPr/>
          </p:nvSpPr>
          <p:spPr bwMode="auto">
            <a:xfrm>
              <a:off x="1296" y="2664"/>
              <a:ext cx="0" cy="48"/>
            </a:xfrm>
            <a:prstGeom prst="line">
              <a:avLst/>
            </a:prstGeom>
            <a:ln>
              <a:headEnd/>
              <a:tailEnd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/>
            <a:lstStyle/>
            <a:p>
              <a:pPr>
                <a:defRPr/>
              </a:pPr>
              <a:endParaRPr lang="en-US" sz="28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9" name="Line 15"/>
            <p:cNvSpPr>
              <a:spLocks noChangeShapeType="1"/>
            </p:cNvSpPr>
            <p:nvPr/>
          </p:nvSpPr>
          <p:spPr bwMode="auto">
            <a:xfrm>
              <a:off x="2928" y="2664"/>
              <a:ext cx="0" cy="48"/>
            </a:xfrm>
            <a:prstGeom prst="line">
              <a:avLst/>
            </a:prstGeom>
            <a:ln>
              <a:headEnd/>
              <a:tailEnd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/>
            <a:lstStyle/>
            <a:p>
              <a:pPr>
                <a:defRPr/>
              </a:pPr>
              <a:endParaRPr lang="en-US" sz="280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40" name="Text Box 16"/>
          <p:cNvSpPr txBox="1">
            <a:spLocks noChangeArrowheads="1"/>
          </p:cNvSpPr>
          <p:nvPr/>
        </p:nvSpPr>
        <p:spPr bwMode="auto">
          <a:xfrm>
            <a:off x="1901825" y="904875"/>
            <a:ext cx="13716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>
                <a:latin typeface="Times New Roman" pitchFamily="18" charset="0"/>
                <a:cs typeface="Times New Roman" pitchFamily="18" charset="0"/>
              </a:rPr>
              <a:t>Số lớn:</a:t>
            </a:r>
          </a:p>
        </p:txBody>
      </p:sp>
      <p:sp>
        <p:nvSpPr>
          <p:cNvPr id="41" name="Text Box 17"/>
          <p:cNvSpPr txBox="1">
            <a:spLocks noChangeArrowheads="1"/>
          </p:cNvSpPr>
          <p:nvPr/>
        </p:nvSpPr>
        <p:spPr bwMode="auto">
          <a:xfrm>
            <a:off x="1901825" y="1468437"/>
            <a:ext cx="13716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>
                <a:latin typeface="Times New Roman" pitchFamily="18" charset="0"/>
                <a:cs typeface="Times New Roman" pitchFamily="18" charset="0"/>
              </a:rPr>
              <a:t>Số bé:</a:t>
            </a:r>
          </a:p>
        </p:txBody>
      </p:sp>
      <p:sp>
        <p:nvSpPr>
          <p:cNvPr id="42" name="AutoShape 18"/>
          <p:cNvSpPr>
            <a:spLocks/>
          </p:cNvSpPr>
          <p:nvPr/>
        </p:nvSpPr>
        <p:spPr bwMode="auto">
          <a:xfrm rot="16200000">
            <a:off x="4270375" y="614362"/>
            <a:ext cx="238125" cy="2562225"/>
          </a:xfrm>
          <a:prstGeom prst="leftBrace">
            <a:avLst>
              <a:gd name="adj1" fmla="val 140079"/>
              <a:gd name="adj2" fmla="val 50000"/>
            </a:avLst>
          </a:prstGeom>
          <a:noFill/>
          <a:ln w="19050" cap="rnd">
            <a:solidFill>
              <a:schemeClr val="tx1"/>
            </a:solidFill>
            <a:prstDash val="sys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eaVert" wrap="none" anchor="ctr"/>
          <a:lstStyle/>
          <a:p>
            <a:endParaRPr lang="vi-VN" sz="28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3" name="AutoShape 19"/>
          <p:cNvSpPr>
            <a:spLocks/>
          </p:cNvSpPr>
          <p:nvPr/>
        </p:nvSpPr>
        <p:spPr bwMode="auto">
          <a:xfrm rot="5400000" flipV="1">
            <a:off x="4749800" y="-727075"/>
            <a:ext cx="314325" cy="3546475"/>
          </a:xfrm>
          <a:prstGeom prst="leftBrace">
            <a:avLst>
              <a:gd name="adj1" fmla="val 193062"/>
              <a:gd name="adj2" fmla="val 49491"/>
            </a:avLst>
          </a:prstGeom>
          <a:noFill/>
          <a:ln w="19050" cap="rnd">
            <a:solidFill>
              <a:schemeClr val="tx1"/>
            </a:solidFill>
            <a:prstDash val="sys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eaVert" wrap="none" anchor="ctr"/>
          <a:lstStyle/>
          <a:p>
            <a:endParaRPr lang="vi-VN" sz="28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4" name="Line 20"/>
          <p:cNvSpPr>
            <a:spLocks noChangeShapeType="1"/>
          </p:cNvSpPr>
          <p:nvPr/>
        </p:nvSpPr>
        <p:spPr bwMode="auto">
          <a:xfrm>
            <a:off x="5689600" y="1193800"/>
            <a:ext cx="0" cy="457200"/>
          </a:xfrm>
          <a:prstGeom prst="line">
            <a:avLst/>
          </a:prstGeom>
          <a:noFill/>
          <a:ln w="19050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5" name="AutoShape 21"/>
          <p:cNvSpPr>
            <a:spLocks/>
          </p:cNvSpPr>
          <p:nvPr/>
        </p:nvSpPr>
        <p:spPr bwMode="auto">
          <a:xfrm rot="16200000">
            <a:off x="6096000" y="896937"/>
            <a:ext cx="171450" cy="965200"/>
          </a:xfrm>
          <a:prstGeom prst="leftBrace">
            <a:avLst>
              <a:gd name="adj1" fmla="val 105556"/>
              <a:gd name="adj2" fmla="val 50000"/>
            </a:avLst>
          </a:prstGeom>
          <a:noFill/>
          <a:ln w="19050" cap="rnd">
            <a:solidFill>
              <a:schemeClr val="tx1"/>
            </a:solidFill>
            <a:prstDash val="sys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eaVert" wrap="none" anchor="ctr"/>
          <a:lstStyle/>
          <a:p>
            <a:endParaRPr lang="vi-VN" sz="28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6" name="AutoShape 22"/>
          <p:cNvSpPr>
            <a:spLocks/>
          </p:cNvSpPr>
          <p:nvPr/>
        </p:nvSpPr>
        <p:spPr bwMode="auto">
          <a:xfrm rot="10800000">
            <a:off x="6756400" y="898525"/>
            <a:ext cx="266700" cy="1219200"/>
          </a:xfrm>
          <a:prstGeom prst="leftBrace">
            <a:avLst>
              <a:gd name="adj1" fmla="val 38095"/>
              <a:gd name="adj2" fmla="val 50000"/>
            </a:avLst>
          </a:prstGeom>
          <a:noFill/>
          <a:ln w="19050" cap="rnd">
            <a:solidFill>
              <a:schemeClr val="tx1"/>
            </a:solidFill>
            <a:prstDash val="sys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rot="10800000" wrap="none" anchor="ctr"/>
          <a:lstStyle/>
          <a:p>
            <a:endParaRPr lang="vi-VN" sz="28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7" name="Text Box 23"/>
          <p:cNvSpPr txBox="1">
            <a:spLocks noChangeArrowheads="1"/>
          </p:cNvSpPr>
          <p:nvPr/>
        </p:nvSpPr>
        <p:spPr bwMode="auto">
          <a:xfrm>
            <a:off x="5970588" y="1328737"/>
            <a:ext cx="89535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>
                <a:latin typeface="Times New Roman" pitchFamily="18" charset="0"/>
                <a:cs typeface="Times New Roman" pitchFamily="18" charset="0"/>
              </a:rPr>
              <a:t>10</a:t>
            </a:r>
          </a:p>
        </p:txBody>
      </p:sp>
      <p:sp>
        <p:nvSpPr>
          <p:cNvPr id="48" name="Text Box 24"/>
          <p:cNvSpPr txBox="1">
            <a:spLocks noChangeArrowheads="1"/>
          </p:cNvSpPr>
          <p:nvPr/>
        </p:nvSpPr>
        <p:spPr bwMode="auto">
          <a:xfrm>
            <a:off x="7061200" y="1360487"/>
            <a:ext cx="990600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70</a:t>
            </a:r>
          </a:p>
        </p:txBody>
      </p:sp>
      <p:sp>
        <p:nvSpPr>
          <p:cNvPr id="49" name="Text Box 25"/>
          <p:cNvSpPr txBox="1">
            <a:spLocks noChangeArrowheads="1"/>
          </p:cNvSpPr>
          <p:nvPr/>
        </p:nvSpPr>
        <p:spPr bwMode="auto">
          <a:xfrm>
            <a:off x="4110038" y="1852612"/>
            <a:ext cx="762000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2800"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50" name="Text Box 26"/>
          <p:cNvSpPr txBox="1">
            <a:spLocks noChangeArrowheads="1"/>
          </p:cNvSpPr>
          <p:nvPr/>
        </p:nvSpPr>
        <p:spPr bwMode="auto">
          <a:xfrm>
            <a:off x="4737100" y="495300"/>
            <a:ext cx="6096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grpSp>
        <p:nvGrpSpPr>
          <p:cNvPr id="51" name="Group 28"/>
          <p:cNvGrpSpPr>
            <a:grpSpLocks/>
          </p:cNvGrpSpPr>
          <p:nvPr/>
        </p:nvGrpSpPr>
        <p:grpSpPr bwMode="auto">
          <a:xfrm>
            <a:off x="5689600" y="1709737"/>
            <a:ext cx="1000123" cy="76200"/>
            <a:chOff x="2920" y="2664"/>
            <a:chExt cx="632" cy="48"/>
          </a:xfrm>
        </p:grpSpPr>
        <p:sp>
          <p:nvSpPr>
            <p:cNvPr id="52" name="Line 29"/>
            <p:cNvSpPr>
              <a:spLocks noChangeShapeType="1"/>
            </p:cNvSpPr>
            <p:nvPr/>
          </p:nvSpPr>
          <p:spPr bwMode="auto">
            <a:xfrm>
              <a:off x="2920" y="2688"/>
              <a:ext cx="624" cy="0"/>
            </a:xfrm>
            <a:prstGeom prst="line">
              <a:avLst/>
            </a:prstGeom>
            <a:ln w="28575">
              <a:prstDash val="dash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53" name="Line 30"/>
            <p:cNvSpPr>
              <a:spLocks noChangeShapeType="1"/>
            </p:cNvSpPr>
            <p:nvPr/>
          </p:nvSpPr>
          <p:spPr bwMode="auto">
            <a:xfrm>
              <a:off x="3552" y="2664"/>
              <a:ext cx="0" cy="48"/>
            </a:xfrm>
            <a:prstGeom prst="line">
              <a:avLst/>
            </a:prstGeom>
            <a:ln w="28575">
              <a:prstDash val="dash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  <p:txBody>
            <a:bodyPr/>
            <a:lstStyle/>
            <a:p>
              <a:endParaRPr lang="en-US"/>
            </a:p>
          </p:txBody>
        </p:sp>
      </p:grpSp>
      <p:sp>
        <p:nvSpPr>
          <p:cNvPr id="54" name="Line 31"/>
          <p:cNvSpPr>
            <a:spLocks noChangeShapeType="1"/>
          </p:cNvSpPr>
          <p:nvPr/>
        </p:nvSpPr>
        <p:spPr bwMode="auto">
          <a:xfrm>
            <a:off x="6680200" y="1193800"/>
            <a:ext cx="0" cy="457200"/>
          </a:xfrm>
          <a:prstGeom prst="line">
            <a:avLst/>
          </a:prstGeom>
          <a:noFill/>
          <a:ln w="19050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" name="AutoShape 45"/>
          <p:cNvSpPr>
            <a:spLocks/>
          </p:cNvSpPr>
          <p:nvPr/>
        </p:nvSpPr>
        <p:spPr bwMode="auto">
          <a:xfrm rot="16200000">
            <a:off x="6096000" y="1431925"/>
            <a:ext cx="152400" cy="965200"/>
          </a:xfrm>
          <a:prstGeom prst="leftBrace">
            <a:avLst>
              <a:gd name="adj1" fmla="val 105556"/>
              <a:gd name="adj2" fmla="val 50000"/>
            </a:avLst>
          </a:prstGeom>
          <a:noFill/>
          <a:ln w="19050" cap="rnd">
            <a:solidFill>
              <a:schemeClr val="tx1"/>
            </a:solidFill>
            <a:prstDash val="sys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eaVert" wrap="none" anchor="ctr"/>
          <a:lstStyle/>
          <a:p>
            <a:endParaRPr lang="vi-VN" sz="28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6" name="Line 20"/>
          <p:cNvSpPr>
            <a:spLocks noChangeShapeType="1"/>
          </p:cNvSpPr>
          <p:nvPr/>
        </p:nvSpPr>
        <p:spPr bwMode="auto">
          <a:xfrm>
            <a:off x="3098800" y="1270000"/>
            <a:ext cx="0" cy="457200"/>
          </a:xfrm>
          <a:prstGeom prst="line">
            <a:avLst/>
          </a:prstGeom>
          <a:noFill/>
          <a:ln w="19050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7" name="Rectangle 32"/>
          <p:cNvSpPr>
            <a:spLocks noChangeArrowheads="1"/>
          </p:cNvSpPr>
          <p:nvPr/>
        </p:nvSpPr>
        <p:spPr bwMode="auto">
          <a:xfrm>
            <a:off x="301625" y="4146550"/>
            <a:ext cx="38100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r>
              <a:rPr lang="en-US" sz="2800" u="sng">
                <a:latin typeface="Times New Roman" pitchFamily="18" charset="0"/>
                <a:cs typeface="Times New Roman" pitchFamily="18" charset="0"/>
              </a:rPr>
              <a:t>Đáp số:</a:t>
            </a:r>
            <a:r>
              <a:rPr lang="en-US" sz="2800">
                <a:latin typeface="Times New Roman" pitchFamily="18" charset="0"/>
                <a:cs typeface="Times New Roman" pitchFamily="18" charset="0"/>
              </a:rPr>
              <a:t> Số lớn: 40</a:t>
            </a:r>
            <a:r>
              <a:rPr lang="en-US" sz="2800" b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en-US" sz="2800">
                <a:latin typeface="Times New Roman" pitchFamily="18" charset="0"/>
                <a:cs typeface="Times New Roman" pitchFamily="18" charset="0"/>
              </a:rPr>
              <a:t>              Số bé: 30</a:t>
            </a:r>
            <a:r>
              <a:rPr lang="en-US" sz="2800" b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               </a:t>
            </a:r>
          </a:p>
        </p:txBody>
      </p:sp>
      <p:sp>
        <p:nvSpPr>
          <p:cNvPr id="58" name="Rectangle 108"/>
          <p:cNvSpPr>
            <a:spLocks noChangeArrowheads="1"/>
          </p:cNvSpPr>
          <p:nvPr/>
        </p:nvSpPr>
        <p:spPr bwMode="auto">
          <a:xfrm>
            <a:off x="1444625" y="2101850"/>
            <a:ext cx="1330325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2800" i="1" u="sng">
                <a:latin typeface="Times New Roman" pitchFamily="18" charset="0"/>
                <a:cs typeface="Times New Roman" pitchFamily="18" charset="0"/>
              </a:rPr>
              <a:t>Bài giải</a:t>
            </a:r>
          </a:p>
        </p:txBody>
      </p:sp>
      <p:sp>
        <p:nvSpPr>
          <p:cNvPr id="59" name="Rectangle 109"/>
          <p:cNvSpPr>
            <a:spLocks noChangeArrowheads="1"/>
          </p:cNvSpPr>
          <p:nvPr/>
        </p:nvSpPr>
        <p:spPr bwMode="auto">
          <a:xfrm>
            <a:off x="14288" y="2687637"/>
            <a:ext cx="2643187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2800"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280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>
                <a:latin typeface="Times New Roman" pitchFamily="18" charset="0"/>
                <a:cs typeface="Times New Roman" pitchFamily="18" charset="0"/>
              </a:rPr>
              <a:t>lần số lớn là:</a:t>
            </a:r>
          </a:p>
        </p:txBody>
      </p:sp>
      <p:sp>
        <p:nvSpPr>
          <p:cNvPr id="60" name="Rectangle 110"/>
          <p:cNvSpPr>
            <a:spLocks noChangeArrowheads="1"/>
          </p:cNvSpPr>
          <p:nvPr/>
        </p:nvSpPr>
        <p:spPr bwMode="auto">
          <a:xfrm>
            <a:off x="23813" y="3282950"/>
            <a:ext cx="1658937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2800">
                <a:latin typeface="Times New Roman" pitchFamily="18" charset="0"/>
                <a:cs typeface="Times New Roman" pitchFamily="18" charset="0"/>
              </a:rPr>
              <a:t>Số lớn là :</a:t>
            </a:r>
          </a:p>
        </p:txBody>
      </p:sp>
      <p:sp>
        <p:nvSpPr>
          <p:cNvPr id="61" name="Rectangle 111"/>
          <p:cNvSpPr>
            <a:spLocks noChangeArrowheads="1"/>
          </p:cNvSpPr>
          <p:nvPr/>
        </p:nvSpPr>
        <p:spPr bwMode="auto">
          <a:xfrm>
            <a:off x="2560638" y="2687637"/>
            <a:ext cx="202565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2800">
                <a:latin typeface="Times New Roman" pitchFamily="18" charset="0"/>
                <a:cs typeface="Times New Roman" pitchFamily="18" charset="0"/>
              </a:rPr>
              <a:t>70 + 10 = 80</a:t>
            </a:r>
          </a:p>
        </p:txBody>
      </p:sp>
      <p:sp>
        <p:nvSpPr>
          <p:cNvPr id="62" name="Rectangle 112"/>
          <p:cNvSpPr>
            <a:spLocks noChangeArrowheads="1"/>
          </p:cNvSpPr>
          <p:nvPr/>
        </p:nvSpPr>
        <p:spPr bwMode="auto">
          <a:xfrm>
            <a:off x="1708150" y="3297237"/>
            <a:ext cx="18288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sz="2800">
                <a:latin typeface="Times New Roman" pitchFamily="18" charset="0"/>
                <a:cs typeface="Times New Roman" pitchFamily="18" charset="0"/>
              </a:rPr>
              <a:t>80 : 2  = 40</a:t>
            </a:r>
          </a:p>
        </p:txBody>
      </p:sp>
      <p:sp>
        <p:nvSpPr>
          <p:cNvPr id="63" name="Rectangle 113"/>
          <p:cNvSpPr>
            <a:spLocks noChangeArrowheads="1"/>
          </p:cNvSpPr>
          <p:nvPr/>
        </p:nvSpPr>
        <p:spPr bwMode="auto">
          <a:xfrm>
            <a:off x="-9525" y="3830637"/>
            <a:ext cx="153035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2800">
                <a:latin typeface="Times New Roman" pitchFamily="18" charset="0"/>
                <a:cs typeface="Times New Roman" pitchFamily="18" charset="0"/>
              </a:rPr>
              <a:t>Số bé là :</a:t>
            </a:r>
          </a:p>
        </p:txBody>
      </p:sp>
      <p:sp>
        <p:nvSpPr>
          <p:cNvPr id="64" name="Rectangle 114"/>
          <p:cNvSpPr>
            <a:spLocks noChangeArrowheads="1"/>
          </p:cNvSpPr>
          <p:nvPr/>
        </p:nvSpPr>
        <p:spPr bwMode="auto">
          <a:xfrm>
            <a:off x="1444625" y="3821112"/>
            <a:ext cx="274002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sz="2800">
                <a:latin typeface="Times New Roman" pitchFamily="18" charset="0"/>
                <a:cs typeface="Times New Roman" pitchFamily="18" charset="0"/>
              </a:rPr>
              <a:t>40 - 10 = 30</a:t>
            </a:r>
          </a:p>
        </p:txBody>
      </p:sp>
      <p:sp>
        <p:nvSpPr>
          <p:cNvPr id="65" name="Line 35"/>
          <p:cNvSpPr>
            <a:spLocks noChangeShapeType="1"/>
          </p:cNvSpPr>
          <p:nvPr/>
        </p:nvSpPr>
        <p:spPr bwMode="auto">
          <a:xfrm>
            <a:off x="4586288" y="2525712"/>
            <a:ext cx="1587" cy="252412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6" name="Rectangle 36"/>
          <p:cNvSpPr>
            <a:spLocks noChangeArrowheads="1"/>
          </p:cNvSpPr>
          <p:nvPr/>
        </p:nvSpPr>
        <p:spPr bwMode="auto">
          <a:xfrm>
            <a:off x="4721225" y="2954337"/>
            <a:ext cx="4419600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prstDash val="dash"/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r>
              <a:rPr lang="en-US" sz="2800" i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Số lớn = ( 70 + 10 ) : 2 = 40</a:t>
            </a:r>
          </a:p>
        </p:txBody>
      </p:sp>
      <p:sp>
        <p:nvSpPr>
          <p:cNvPr id="67" name="AutoShape 37"/>
          <p:cNvSpPr>
            <a:spLocks/>
          </p:cNvSpPr>
          <p:nvPr/>
        </p:nvSpPr>
        <p:spPr bwMode="auto">
          <a:xfrm rot="16200000">
            <a:off x="6530975" y="3511550"/>
            <a:ext cx="76200" cy="495300"/>
          </a:xfrm>
          <a:prstGeom prst="leftBrace">
            <a:avLst>
              <a:gd name="adj1" fmla="val 54167"/>
              <a:gd name="adj2" fmla="val 50000"/>
            </a:avLst>
          </a:prstGeom>
          <a:noFill/>
          <a:ln w="19050" cap="rnd">
            <a:solidFill>
              <a:srgbClr val="FF0000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eaVert" wrap="none" anchor="ctr"/>
          <a:lstStyle/>
          <a:p>
            <a:endParaRPr lang="vi-VN" sz="28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8" name="Text Box 39"/>
          <p:cNvSpPr txBox="1">
            <a:spLocks noChangeArrowheads="1"/>
          </p:cNvSpPr>
          <p:nvPr/>
        </p:nvSpPr>
        <p:spPr bwMode="auto">
          <a:xfrm>
            <a:off x="6931025" y="3830637"/>
            <a:ext cx="11430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28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Hiệu</a:t>
            </a:r>
          </a:p>
        </p:txBody>
      </p:sp>
      <p:sp>
        <p:nvSpPr>
          <p:cNvPr id="69" name="AutoShape 40"/>
          <p:cNvSpPr>
            <a:spLocks/>
          </p:cNvSpPr>
          <p:nvPr/>
        </p:nvSpPr>
        <p:spPr bwMode="auto">
          <a:xfrm rot="16200000">
            <a:off x="7369175" y="3521075"/>
            <a:ext cx="76200" cy="495300"/>
          </a:xfrm>
          <a:prstGeom prst="leftBrace">
            <a:avLst>
              <a:gd name="adj1" fmla="val 54167"/>
              <a:gd name="adj2" fmla="val 50000"/>
            </a:avLst>
          </a:prstGeom>
          <a:noFill/>
          <a:ln w="19050" cap="rnd">
            <a:solidFill>
              <a:srgbClr val="FF0000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eaVert" wrap="none" anchor="ctr"/>
          <a:lstStyle/>
          <a:p>
            <a:endParaRPr lang="vi-VN" sz="28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0" name="Rectangle 42"/>
          <p:cNvSpPr>
            <a:spLocks noChangeArrowheads="1"/>
          </p:cNvSpPr>
          <p:nvPr/>
        </p:nvSpPr>
        <p:spPr bwMode="auto">
          <a:xfrm>
            <a:off x="4721225" y="4583112"/>
            <a:ext cx="4243388" cy="533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marL="342900" indent="-342900" algn="ctr">
              <a:spcBef>
                <a:spcPct val="20000"/>
              </a:spcBef>
            </a:pPr>
            <a:r>
              <a:rPr lang="en-US" sz="280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Số lớn = (Tổng + Hiệu) : 2</a:t>
            </a:r>
          </a:p>
        </p:txBody>
      </p:sp>
      <p:sp>
        <p:nvSpPr>
          <p:cNvPr id="71" name="Text Box 38"/>
          <p:cNvSpPr txBox="1">
            <a:spLocks noChangeArrowheads="1"/>
          </p:cNvSpPr>
          <p:nvPr/>
        </p:nvSpPr>
        <p:spPr bwMode="auto">
          <a:xfrm>
            <a:off x="5997575" y="3821112"/>
            <a:ext cx="11430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Tổng</a:t>
            </a:r>
          </a:p>
        </p:txBody>
      </p:sp>
      <p:cxnSp>
        <p:nvCxnSpPr>
          <p:cNvPr id="72" name="Straight Connector 71">
            <a:extLst>
              <a:ext uri="{FF2B5EF4-FFF2-40B4-BE49-F238E27FC236}">
                <a16:creationId xmlns:a16="http://schemas.microsoft.com/office/drawing/2014/main" id="{0EDD8D5A-81F3-5343-9899-39CB0A756C14}"/>
              </a:ext>
            </a:extLst>
          </p:cNvPr>
          <p:cNvCxnSpPr>
            <a:cxnSpLocks/>
            <a:endCxn id="32" idx="1"/>
          </p:cNvCxnSpPr>
          <p:nvPr/>
        </p:nvCxnSpPr>
        <p:spPr>
          <a:xfrm flipV="1">
            <a:off x="3098799" y="1217613"/>
            <a:ext cx="3578226" cy="11906"/>
          </a:xfrm>
          <a:prstGeom prst="line">
            <a:avLst/>
          </a:prstGeom>
          <a:ln w="28575"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73" name="Straight Connector 72">
            <a:extLst>
              <a:ext uri="{FF2B5EF4-FFF2-40B4-BE49-F238E27FC236}">
                <a16:creationId xmlns:a16="http://schemas.microsoft.com/office/drawing/2014/main" id="{09F0E521-587E-3A46-9D84-6568D5E7259D}"/>
              </a:ext>
            </a:extLst>
          </p:cNvPr>
          <p:cNvCxnSpPr>
            <a:cxnSpLocks/>
            <a:endCxn id="52" idx="0"/>
          </p:cNvCxnSpPr>
          <p:nvPr/>
        </p:nvCxnSpPr>
        <p:spPr>
          <a:xfrm flipV="1">
            <a:off x="3106927" y="1747837"/>
            <a:ext cx="2582673" cy="6350"/>
          </a:xfrm>
          <a:prstGeom prst="line">
            <a:avLst/>
          </a:prstGeom>
          <a:ln w="28575"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3777887"/>
      </p:ext>
    </p:extLst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5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0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5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0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3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6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1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6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91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96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1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6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1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6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1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4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9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0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2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7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40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5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6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/>
      <p:bldP spid="41" grpId="0"/>
      <p:bldP spid="42" grpId="0" animBg="1"/>
      <p:bldP spid="43" grpId="0" animBg="1"/>
      <p:bldP spid="44" grpId="0" animBg="1"/>
      <p:bldP spid="45" grpId="0" animBg="1"/>
      <p:bldP spid="46" grpId="0" animBg="1"/>
      <p:bldP spid="47" grpId="0"/>
      <p:bldP spid="48" grpId="0"/>
      <p:bldP spid="49" grpId="0"/>
      <p:bldP spid="50" grpId="0"/>
      <p:bldP spid="54" grpId="0" animBg="1"/>
      <p:bldP spid="55" grpId="0" animBg="1"/>
      <p:bldP spid="56" grpId="0" animBg="1"/>
      <p:bldP spid="57" grpId="0"/>
      <p:bldP spid="58" grpId="0"/>
      <p:bldP spid="59" grpId="0"/>
      <p:bldP spid="60" grpId="0"/>
      <p:bldP spid="61" grpId="0"/>
      <p:bldP spid="62" grpId="0"/>
      <p:bldP spid="63" grpId="0"/>
      <p:bldP spid="64" grpId="0"/>
      <p:bldP spid="65" grpId="0" animBg="1"/>
      <p:bldP spid="66" grpId="0"/>
      <p:bldP spid="67" grpId="0" animBg="1"/>
      <p:bldP spid="68" grpId="0"/>
      <p:bldP spid="69" grpId="0" animBg="1"/>
      <p:bldP spid="70" grpId="0" animBg="1"/>
      <p:bldP spid="7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6000" b="-1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34"/>
          <p:cNvSpPr txBox="1">
            <a:spLocks noChangeArrowheads="1"/>
          </p:cNvSpPr>
          <p:nvPr/>
        </p:nvSpPr>
        <p:spPr bwMode="auto">
          <a:xfrm>
            <a:off x="-19050" y="309563"/>
            <a:ext cx="21336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800" i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Cách 1</a:t>
            </a:r>
          </a:p>
        </p:txBody>
      </p:sp>
      <p:cxnSp>
        <p:nvCxnSpPr>
          <p:cNvPr id="13" name="Straight Connector 26"/>
          <p:cNvCxnSpPr>
            <a:cxnSpLocks noChangeShapeType="1"/>
          </p:cNvCxnSpPr>
          <p:nvPr/>
        </p:nvCxnSpPr>
        <p:spPr bwMode="auto">
          <a:xfrm flipH="1">
            <a:off x="4498977" y="571501"/>
            <a:ext cx="3175" cy="4159249"/>
          </a:xfrm>
          <a:prstGeom prst="line">
            <a:avLst/>
          </a:prstGeom>
          <a:noFill/>
          <a:ln w="12700" algn="ctr">
            <a:solidFill>
              <a:schemeClr val="tx1"/>
            </a:solidFill>
            <a:round/>
            <a:headEnd/>
            <a:tailEnd/>
          </a:ln>
          <a:effectLst>
            <a:outerShdw dist="20000" dir="5400000" rotWithShape="0">
              <a:srgbClr val="00000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4" name="Rectangle 32"/>
          <p:cNvSpPr>
            <a:spLocks noChangeArrowheads="1"/>
          </p:cNvSpPr>
          <p:nvPr/>
        </p:nvSpPr>
        <p:spPr bwMode="auto">
          <a:xfrm>
            <a:off x="369888" y="614362"/>
            <a:ext cx="3825875" cy="3897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r>
              <a:rPr lang="en-US" sz="28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       </a:t>
            </a:r>
            <a:r>
              <a:rPr lang="en-US" sz="2800" b="1" u="sng" dirty="0" err="1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800" b="1" u="sng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u="sng" dirty="0" err="1">
                <a:latin typeface="Times New Roman" pitchFamily="18" charset="0"/>
                <a:cs typeface="Times New Roman" pitchFamily="18" charset="0"/>
              </a:rPr>
              <a:t>giải</a:t>
            </a:r>
            <a:br>
              <a:rPr lang="en-US" sz="2800" b="1" dirty="0">
                <a:latin typeface="Times New Roman" pitchFamily="18" charset="0"/>
                <a:cs typeface="Times New Roman" pitchFamily="18" charset="0"/>
              </a:rPr>
            </a:b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Hai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lần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bé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    70 – 10 = 60      </a:t>
            </a:r>
            <a:br>
              <a:rPr lang="en-US" sz="2800" dirty="0">
                <a:latin typeface="Times New Roman" pitchFamily="18" charset="0"/>
                <a:cs typeface="Times New Roman" pitchFamily="18" charset="0"/>
              </a:rPr>
            </a:b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bé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:</a:t>
            </a:r>
            <a:br>
              <a:rPr lang="en-US" sz="2800" dirty="0">
                <a:latin typeface="Times New Roman" pitchFamily="18" charset="0"/>
                <a:cs typeface="Times New Roman" pitchFamily="18" charset="0"/>
              </a:rPr>
            </a:b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     60 : 2 = 30</a:t>
            </a:r>
          </a:p>
          <a:p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lớn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:</a:t>
            </a:r>
            <a:br>
              <a:rPr lang="en-US" sz="2800" dirty="0">
                <a:latin typeface="Times New Roman" pitchFamily="18" charset="0"/>
                <a:cs typeface="Times New Roman" pitchFamily="18" charset="0"/>
              </a:rPr>
            </a:b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     30 + 10 = 40</a:t>
            </a:r>
            <a:br>
              <a:rPr lang="en-US" sz="2800" dirty="0">
                <a:latin typeface="Times New Roman" pitchFamily="18" charset="0"/>
                <a:cs typeface="Times New Roman" pitchFamily="18" charset="0"/>
              </a:rPr>
            </a:b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sz="2800" u="sng" dirty="0" err="1">
                <a:latin typeface="Times New Roman" pitchFamily="18" charset="0"/>
                <a:cs typeface="Times New Roman" pitchFamily="18" charset="0"/>
              </a:rPr>
              <a:t>Đáp</a:t>
            </a:r>
            <a:r>
              <a:rPr lang="en-US" sz="2800" u="sng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u="sng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800" u="sng" dirty="0">
                <a:latin typeface="Times New Roman" pitchFamily="18" charset="0"/>
                <a:cs typeface="Times New Roman" pitchFamily="18" charset="0"/>
              </a:rPr>
              <a:t>: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lớn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: 40</a:t>
            </a:r>
            <a:br>
              <a:rPr lang="en-US" sz="2800" dirty="0">
                <a:latin typeface="Times New Roman" pitchFamily="18" charset="0"/>
                <a:cs typeface="Times New Roman" pitchFamily="18" charset="0"/>
              </a:rPr>
            </a:b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	     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bé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: 30</a:t>
            </a:r>
          </a:p>
        </p:txBody>
      </p:sp>
      <p:sp>
        <p:nvSpPr>
          <p:cNvPr id="15" name="Rectangle 36"/>
          <p:cNvSpPr>
            <a:spLocks noChangeArrowheads="1"/>
          </p:cNvSpPr>
          <p:nvPr/>
        </p:nvSpPr>
        <p:spPr bwMode="auto">
          <a:xfrm>
            <a:off x="5172076" y="585787"/>
            <a:ext cx="4129087" cy="3838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r>
              <a:rPr lang="en-US" sz="280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           </a:t>
            </a:r>
            <a:r>
              <a:rPr lang="en-US" sz="2800" b="1" u="sng">
                <a:latin typeface="Times New Roman" pitchFamily="18" charset="0"/>
                <a:cs typeface="Times New Roman" pitchFamily="18" charset="0"/>
              </a:rPr>
              <a:t>Bài giải</a:t>
            </a:r>
            <a:br>
              <a:rPr lang="en-US" sz="2800" b="1" u="sng">
                <a:latin typeface="Times New Roman" pitchFamily="18" charset="0"/>
                <a:cs typeface="Times New Roman" pitchFamily="18" charset="0"/>
              </a:rPr>
            </a:br>
            <a:r>
              <a:rPr lang="en-US" sz="2800">
                <a:latin typeface="Times New Roman" pitchFamily="18" charset="0"/>
                <a:cs typeface="Times New Roman" pitchFamily="18" charset="0"/>
              </a:rPr>
              <a:t>Hai lần số lớn là:</a:t>
            </a:r>
            <a:br>
              <a:rPr lang="en-US" sz="2800">
                <a:latin typeface="Times New Roman" pitchFamily="18" charset="0"/>
                <a:cs typeface="Times New Roman" pitchFamily="18" charset="0"/>
              </a:rPr>
            </a:br>
            <a:r>
              <a:rPr lang="en-US" sz="2800">
                <a:latin typeface="Times New Roman" pitchFamily="18" charset="0"/>
                <a:cs typeface="Times New Roman" pitchFamily="18" charset="0"/>
              </a:rPr>
              <a:t>      70 +10 = 80</a:t>
            </a:r>
            <a:br>
              <a:rPr lang="en-US" sz="2800">
                <a:latin typeface="Times New Roman" pitchFamily="18" charset="0"/>
                <a:cs typeface="Times New Roman" pitchFamily="18" charset="0"/>
              </a:rPr>
            </a:br>
            <a:r>
              <a:rPr lang="en-US" sz="2800">
                <a:latin typeface="Times New Roman" pitchFamily="18" charset="0"/>
                <a:cs typeface="Times New Roman" pitchFamily="18" charset="0"/>
              </a:rPr>
              <a:t>Số lớn là:</a:t>
            </a:r>
            <a:br>
              <a:rPr lang="en-US" sz="2800">
                <a:latin typeface="Times New Roman" pitchFamily="18" charset="0"/>
                <a:cs typeface="Times New Roman" pitchFamily="18" charset="0"/>
              </a:rPr>
            </a:br>
            <a:r>
              <a:rPr lang="en-US" sz="2800">
                <a:latin typeface="Times New Roman" pitchFamily="18" charset="0"/>
                <a:cs typeface="Times New Roman" pitchFamily="18" charset="0"/>
              </a:rPr>
              <a:t>      80 : 2 = 40</a:t>
            </a:r>
            <a:br>
              <a:rPr lang="en-US" sz="2800">
                <a:latin typeface="Times New Roman" pitchFamily="18" charset="0"/>
                <a:cs typeface="Times New Roman" pitchFamily="18" charset="0"/>
              </a:rPr>
            </a:br>
            <a:r>
              <a:rPr lang="en-US" sz="2800">
                <a:latin typeface="Times New Roman" pitchFamily="18" charset="0"/>
                <a:cs typeface="Times New Roman" pitchFamily="18" charset="0"/>
              </a:rPr>
              <a:t>Số bé là:</a:t>
            </a:r>
            <a:br>
              <a:rPr lang="en-US" sz="2800">
                <a:latin typeface="Times New Roman" pitchFamily="18" charset="0"/>
                <a:cs typeface="Times New Roman" pitchFamily="18" charset="0"/>
              </a:rPr>
            </a:br>
            <a:r>
              <a:rPr lang="en-US" sz="2800">
                <a:latin typeface="Times New Roman" pitchFamily="18" charset="0"/>
                <a:cs typeface="Times New Roman" pitchFamily="18" charset="0"/>
              </a:rPr>
              <a:t>      40 - 10 = 30</a:t>
            </a:r>
            <a:br>
              <a:rPr lang="en-US" sz="2800">
                <a:latin typeface="Times New Roman" pitchFamily="18" charset="0"/>
                <a:cs typeface="Times New Roman" pitchFamily="18" charset="0"/>
              </a:rPr>
            </a:br>
            <a:r>
              <a:rPr lang="en-US" sz="280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sz="2800" u="sng">
                <a:latin typeface="Times New Roman" pitchFamily="18" charset="0"/>
                <a:cs typeface="Times New Roman" pitchFamily="18" charset="0"/>
              </a:rPr>
              <a:t>Đáp số</a:t>
            </a:r>
            <a:r>
              <a:rPr lang="en-US" sz="2800">
                <a:latin typeface="Times New Roman" pitchFamily="18" charset="0"/>
                <a:cs typeface="Times New Roman" pitchFamily="18" charset="0"/>
              </a:rPr>
              <a:t>: Số lớn: 40</a:t>
            </a:r>
            <a:br>
              <a:rPr lang="en-US" sz="2800">
                <a:latin typeface="Times New Roman" pitchFamily="18" charset="0"/>
                <a:cs typeface="Times New Roman" pitchFamily="18" charset="0"/>
              </a:rPr>
            </a:br>
            <a:r>
              <a:rPr lang="en-US" sz="2800">
                <a:latin typeface="Times New Roman" pitchFamily="18" charset="0"/>
                <a:cs typeface="Times New Roman" pitchFamily="18" charset="0"/>
              </a:rPr>
              <a:t>                        Số bé: 30</a:t>
            </a:r>
            <a:r>
              <a:rPr lang="en-US" sz="280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  </a:t>
            </a:r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auto">
          <a:xfrm>
            <a:off x="338138" y="4478337"/>
            <a:ext cx="3857625" cy="479425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/>
          <a:lstStyle/>
          <a:p>
            <a:pPr marL="342900" indent="-342900" algn="ctr">
              <a:spcBef>
                <a:spcPct val="20000"/>
              </a:spcBef>
              <a:defRPr/>
            </a:pP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bé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= (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Tổng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Hiệu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) : 2</a:t>
            </a:r>
          </a:p>
        </p:txBody>
      </p:sp>
      <p:sp>
        <p:nvSpPr>
          <p:cNvPr id="17" name="Rectangle 54"/>
          <p:cNvSpPr>
            <a:spLocks noChangeArrowheads="1"/>
          </p:cNvSpPr>
          <p:nvPr/>
        </p:nvSpPr>
        <p:spPr bwMode="auto">
          <a:xfrm>
            <a:off x="4695826" y="4465637"/>
            <a:ext cx="4267200" cy="53340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/>
          <a:lstStyle/>
          <a:p>
            <a:pPr algn="ctr">
              <a:spcBef>
                <a:spcPct val="20000"/>
              </a:spcBef>
              <a:defRPr/>
            </a:pP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lớn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= (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Tổng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+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Hiệu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) : 2</a:t>
            </a:r>
          </a:p>
        </p:txBody>
      </p:sp>
      <p:sp>
        <p:nvSpPr>
          <p:cNvPr id="18" name="TextBox 34"/>
          <p:cNvSpPr txBox="1">
            <a:spLocks noChangeArrowheads="1"/>
          </p:cNvSpPr>
          <p:nvPr/>
        </p:nvSpPr>
        <p:spPr bwMode="auto">
          <a:xfrm>
            <a:off x="4652963" y="368300"/>
            <a:ext cx="21336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800" i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Cách 2</a:t>
            </a:r>
          </a:p>
        </p:txBody>
      </p:sp>
    </p:spTree>
    <p:extLst>
      <p:ext uri="{BB962C8B-B14F-4D97-AF65-F5344CB8AC3E}">
        <p14:creationId xmlns:p14="http://schemas.microsoft.com/office/powerpoint/2010/main" val="4149662412"/>
      </p:ext>
    </p:extLst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4" grpId="0"/>
      <p:bldP spid="15" grpId="0"/>
      <p:bldP spid="16" grpId="0" animBg="1"/>
      <p:bldP spid="17" grpId="0" animBg="1"/>
      <p:bldP spid="1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6" name="Google Shape;146;p2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-38100" y="0"/>
            <a:ext cx="9220199" cy="5402344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0A8DC003-B07E-429C-AA1F-EE5607C78AF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09643" y="1416556"/>
            <a:ext cx="4100860" cy="62179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Số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bé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= (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Tổng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–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Hiệu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) : 2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10D66435-8DC7-4624-BC9D-047F334628B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04199" y="3036733"/>
            <a:ext cx="4196601" cy="533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Số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lớn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= (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Tổng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+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Hiệu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) : 2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C3A12F15-0F3F-4781-B433-96A5085A923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02913" y="656790"/>
            <a:ext cx="1826087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 eaLnBrk="1" hangingPunct="1">
              <a:spcBef>
                <a:spcPct val="20000"/>
              </a:spcBef>
              <a:buFont typeface="Wingdings" panose="05000000000000000000" pitchFamily="2" charset="2"/>
              <a:buNone/>
            </a:pPr>
            <a:r>
              <a:rPr lang="en-US" altLang="en-US" sz="2800" b="1" u="sng" dirty="0" err="1">
                <a:solidFill>
                  <a:srgbClr val="008000"/>
                </a:solidFill>
                <a:latin typeface="Times New Roman" panose="02020603050405020304" pitchFamily="18" charset="0"/>
              </a:rPr>
              <a:t>Cách</a:t>
            </a:r>
            <a:r>
              <a:rPr lang="en-US" altLang="en-US" sz="2800" b="1" u="sng" dirty="0">
                <a:solidFill>
                  <a:srgbClr val="008000"/>
                </a:solidFill>
                <a:latin typeface="Times New Roman" panose="02020603050405020304" pitchFamily="18" charset="0"/>
              </a:rPr>
              <a:t> 1: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8EAFE5F6-34C8-457C-AACC-D1656A131D4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02914" y="2304179"/>
            <a:ext cx="1597486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 eaLnBrk="1" hangingPunct="1">
              <a:spcBef>
                <a:spcPct val="20000"/>
              </a:spcBef>
              <a:buFont typeface="Wingdings" panose="05000000000000000000" pitchFamily="2" charset="2"/>
              <a:buNone/>
            </a:pPr>
            <a:r>
              <a:rPr lang="en-US" altLang="en-US" sz="2800" b="1" u="sng" dirty="0" err="1">
                <a:solidFill>
                  <a:srgbClr val="008000"/>
                </a:solidFill>
                <a:latin typeface="Times New Roman" panose="02020603050405020304" pitchFamily="18" charset="0"/>
              </a:rPr>
              <a:t>Cách</a:t>
            </a:r>
            <a:r>
              <a:rPr lang="en-US" altLang="en-US" sz="2800" b="1" u="sng" dirty="0">
                <a:solidFill>
                  <a:srgbClr val="008000"/>
                </a:solidFill>
                <a:latin typeface="Times New Roman" panose="02020603050405020304" pitchFamily="18" charset="0"/>
              </a:rPr>
              <a:t> 2: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843099987"/>
      </p:ext>
    </p:extLst>
  </p:cSld>
  <p:clrMapOvr>
    <a:masterClrMapping/>
  </p:clrMapOvr>
  <p:transition advClick="0" advTm="16086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  <p:extLst>
    <p:ext uri="{E180D4A7-C9FB-4DFB-919C-405C955672EB}">
      <p14:showEvtLst xmlns:p14="http://schemas.microsoft.com/office/powerpoint/2010/main">
        <p14:playEvt time="0" objId="4"/>
        <p14:stopEvt time="14453" objId="4"/>
      </p14:showEvtLst>
    </p:ext>
  </p:extLs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8000" b="-2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 rot="20891996">
            <a:off x="1940160" y="1848477"/>
            <a:ext cx="5263685" cy="14465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8800" b="1" cap="all" spc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luyện tập</a:t>
            </a:r>
          </a:p>
        </p:txBody>
      </p:sp>
    </p:spTree>
    <p:extLst>
      <p:ext uri="{BB962C8B-B14F-4D97-AF65-F5344CB8AC3E}">
        <p14:creationId xmlns:p14="http://schemas.microsoft.com/office/powerpoint/2010/main" val="984649630"/>
      </p:ext>
    </p:extLst>
  </p:cSld>
  <p:clrMapOvr>
    <a:masterClrMapping/>
  </p:clrMapOvr>
  <p:transition spd="slow">
    <p:random/>
  </p:transition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8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0.6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0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1"/>
</p:tagLst>
</file>

<file path=ppt/theme/theme1.xml><?xml version="1.0" encoding="utf-8"?>
<a:theme xmlns:a="http://schemas.openxmlformats.org/drawingml/2006/main" name="Xanh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Xanh" id="{97F8E0EC-833D-48C4-9489-8A3C0CCCCD95}" vid="{C15CDC80-0A44-4883-8CC0-733C8169B053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English Language Grammar Rules by Slidesgo">
  <a:themeElements>
    <a:clrScheme name="Simple Light">
      <a:dk1>
        <a:srgbClr val="000000"/>
      </a:dk1>
      <a:lt1>
        <a:srgbClr val="C2F2FF"/>
      </a:lt1>
      <a:dk2>
        <a:srgbClr val="485058"/>
      </a:dk2>
      <a:lt2>
        <a:srgbClr val="EEEEEE"/>
      </a:lt2>
      <a:accent1>
        <a:srgbClr val="FFFFFF"/>
      </a:accent1>
      <a:accent2>
        <a:srgbClr val="FFBF4A"/>
      </a:accent2>
      <a:accent3>
        <a:srgbClr val="FB6A2E"/>
      </a:accent3>
      <a:accent4>
        <a:srgbClr val="DD3947"/>
      </a:accent4>
      <a:accent5>
        <a:srgbClr val="2AA1B3"/>
      </a:accent5>
      <a:accent6>
        <a:srgbClr val="FB8897"/>
      </a:accent6>
      <a:hlink>
        <a:srgbClr val="485058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Theme4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heme4" id="{38A28464-2268-4294-9C2F-08EDA1BA06D3}" vid="{453B59F7-BE4E-4313-99A4-3E16FB7062E1}"/>
    </a:ext>
  </a:extLst>
</a:theme>
</file>

<file path=ppt/theme/theme5.xml><?xml version="1.0" encoding="utf-8"?>
<a:theme xmlns:a="http://schemas.openxmlformats.org/drawingml/2006/main" name="1_English Language Grammar Rules by Slidesgo">
  <a:themeElements>
    <a:clrScheme name="Simple Light">
      <a:dk1>
        <a:srgbClr val="000000"/>
      </a:dk1>
      <a:lt1>
        <a:srgbClr val="C2F2FF"/>
      </a:lt1>
      <a:dk2>
        <a:srgbClr val="485058"/>
      </a:dk2>
      <a:lt2>
        <a:srgbClr val="EEEEEE"/>
      </a:lt2>
      <a:accent1>
        <a:srgbClr val="FFFFFF"/>
      </a:accent1>
      <a:accent2>
        <a:srgbClr val="FFBF4A"/>
      </a:accent2>
      <a:accent3>
        <a:srgbClr val="FB6A2E"/>
      </a:accent3>
      <a:accent4>
        <a:srgbClr val="DD3947"/>
      </a:accent4>
      <a:accent5>
        <a:srgbClr val="2AA1B3"/>
      </a:accent5>
      <a:accent6>
        <a:srgbClr val="FB8897"/>
      </a:accent6>
      <a:hlink>
        <a:srgbClr val="485058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Xanh</Template>
  <TotalTime>576</TotalTime>
  <Words>1673</Words>
  <Application>Microsoft Macintosh PowerPoint</Application>
  <PresentationFormat>On-screen Show (16:9)</PresentationFormat>
  <Paragraphs>251</Paragraphs>
  <Slides>25</Slides>
  <Notes>9</Notes>
  <HiddenSlides>0</HiddenSlides>
  <MMClips>1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5</vt:i4>
      </vt:variant>
      <vt:variant>
        <vt:lpstr>Slide Titles</vt:lpstr>
      </vt:variant>
      <vt:variant>
        <vt:i4>25</vt:i4>
      </vt:variant>
    </vt:vector>
  </HeadingPairs>
  <TitlesOfParts>
    <vt:vector size="41" baseType="lpstr">
      <vt:lpstr>Arial</vt:lpstr>
      <vt:lpstr>Calibri</vt:lpstr>
      <vt:lpstr>Calibri Light</vt:lpstr>
      <vt:lpstr>Comic Sans MS</vt:lpstr>
      <vt:lpstr>HP001 4 hàng</vt:lpstr>
      <vt:lpstr>inpin heiti</vt:lpstr>
      <vt:lpstr>Patrick Hand</vt:lpstr>
      <vt:lpstr>Patrick Hand SC</vt:lpstr>
      <vt:lpstr>Questrial</vt:lpstr>
      <vt:lpstr>Times New Roman</vt:lpstr>
      <vt:lpstr>Wingdings</vt:lpstr>
      <vt:lpstr>Xanh</vt:lpstr>
      <vt:lpstr>Office Theme</vt:lpstr>
      <vt:lpstr>English Language Grammar Rules by Slidesgo</vt:lpstr>
      <vt:lpstr>Theme4</vt:lpstr>
      <vt:lpstr>1_English Language Grammar Rules by Slidesgo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Microsoft Office User</cp:lastModifiedBy>
  <cp:revision>49</cp:revision>
  <dcterms:created xsi:type="dcterms:W3CDTF">2018-03-09T07:14:39Z</dcterms:created>
  <dcterms:modified xsi:type="dcterms:W3CDTF">2021-10-26T02:25:34Z</dcterms:modified>
</cp:coreProperties>
</file>