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2"/>
  </p:notesMasterIdLst>
  <p:sldIdLst>
    <p:sldId id="298" r:id="rId3"/>
    <p:sldId id="326" r:id="rId4"/>
    <p:sldId id="364" r:id="rId5"/>
    <p:sldId id="365" r:id="rId6"/>
    <p:sldId id="344" r:id="rId7"/>
    <p:sldId id="347" r:id="rId8"/>
    <p:sldId id="349" r:id="rId9"/>
    <p:sldId id="362" r:id="rId10"/>
    <p:sldId id="370" r:id="rId11"/>
    <p:sldId id="354" r:id="rId12"/>
    <p:sldId id="350" r:id="rId13"/>
    <p:sldId id="346" r:id="rId14"/>
    <p:sldId id="363" r:id="rId15"/>
    <p:sldId id="358" r:id="rId16"/>
    <p:sldId id="291" r:id="rId17"/>
    <p:sldId id="359" r:id="rId18"/>
    <p:sldId id="372" r:id="rId19"/>
    <p:sldId id="373" r:id="rId20"/>
    <p:sldId id="371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rgbClr val="006666"/>
        </a:solidFill>
        <a:latin typeface="HP001 4 hàng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CCFF"/>
    <a:srgbClr val="FF9900"/>
    <a:srgbClr val="FF0066"/>
    <a:srgbClr val="FF9933"/>
    <a:srgbClr val="FF7C80"/>
    <a:srgbClr val="99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50000"/>
  </p:normalViewPr>
  <p:slideViewPr>
    <p:cSldViewPr showGuides="1">
      <p:cViewPr varScale="1">
        <p:scale>
          <a:sx n="108" d="100"/>
          <a:sy n="108" d="100"/>
        </p:scale>
        <p:origin x="15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‹#›</a:t>
            </a:fld>
            <a:endParaRPr 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31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67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4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3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C3A2-5831-48DA-B630-C84F1FCB7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A31F1-18A3-4DCF-96D0-613966A1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ACF1-4A4E-4C77-806B-D263E1F6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43BBC-CE47-40C7-98DC-48A505F0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9F2BE-ACEC-4B63-AE21-7B1C8D92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3053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1242-E248-4273-8402-37DE7959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5B0E-BE27-4D6D-AAEA-6091F1A8E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F5070-5FAE-40CF-9D22-47821B1D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0F639-87F6-489B-B958-9B345BC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2C5BE-68AA-4FAE-A088-D630556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59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34C-C175-446D-A5CE-DCE41235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12DB6-DD11-47BE-95AD-A5679028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78A0C-6CE1-4890-8408-CC74ED40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B6A0-CBD3-42F4-9A58-5A1D5339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98AD-F1A8-4B3C-8C82-3E67ED2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04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08F0-F7FB-42F3-BF45-2B02A694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3DD9C-D4B1-428A-A5D3-206964788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CAD58-B26D-4B2F-81F6-DB4FA1500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9A4A3-F2FD-4E46-9522-37F8F508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0006F-2488-4160-8AA8-DF848F5B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86478-7A04-4216-B89A-000F4ED4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041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73C-DF7F-4F66-80B9-CAE165FD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1607A-1EF9-4548-B003-6EF42424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407C3-44CB-44C8-8837-7D7E1764A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8E63E-4BA2-46CC-85DE-8C313BC2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A4995-1F0E-4756-A407-CF2C64B42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7C0605-12AF-4EFD-93A3-59630404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EDF251-3B34-4BDB-8D8C-8C2A0DC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E1E0F-A205-4561-8A90-B545A47E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016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28D4-7F14-4A86-B597-A00746EF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71573-C7F0-43D4-8E98-84EBE650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EB7BA-A5FF-4B0A-B747-8C8DCAFD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3B1A3-778B-4B4D-9207-75B06679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459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EDB4C-B616-4634-9A40-10D90F2C6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F642C-3EE7-4344-A03C-6A9AA595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A87F1-4B0F-45D7-B648-56DB117F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5762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46D2-FE15-45F9-858D-BD5B70C7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45C52-E9B4-49C7-988D-30D904CA2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EA4C1-13F4-4455-AD4D-A66759F26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1595B-91BD-4574-9892-2545184E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6733D-07E5-4899-BA37-70BF5FB2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76634-6D20-4857-94FB-1AB46A32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83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7A67-6125-4C87-836E-CB9502A0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21ADF-3B0F-4F3C-9DDC-5BCC96D4F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5D79A-5B65-4FC0-ABDD-F46316573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10621-DFB7-4ECB-B883-D9DABDD81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9A03-170D-47FA-8794-3B675101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6518-88F7-45B1-86B9-44167664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4958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DBDA-4CEF-4280-AFB6-E791FB3E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EB5D0-CAA0-4759-A440-8FDC3417C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A1546-C86B-45FB-A906-3A335424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EE95-8C14-4038-B1A7-0153C42A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03F09-2B23-440A-A9A2-609A5DC2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2643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D2447-12B5-40EC-A4BE-92111AB2F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34D15-13C3-4E1D-8E3C-BBF378A54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1D291-7A8B-43F1-9776-1500397C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FCA5-1F30-452B-A4ED-AF7B53DF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6F31A-F2CA-46F2-BAD8-87300CA2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180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HP001 4 hàng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9E187-EAAB-491B-83DF-DFEB92B6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0D7A8-572E-41F4-B2F3-2C235D011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642AB-656E-4F07-8D3E-27F7E9D7C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34F2CA29-8E79-4008-8CAA-CB2E897D7A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10/7/21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5CA1-DF5A-48BE-8528-0FCB9812D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77FE3-4489-4962-93FC-15B915DC6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331F5B3-C5F5-4086-AD7B-9081871E8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087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jpeg"/><Relationship Id="rId3" Type="http://schemas.openxmlformats.org/officeDocument/2006/relationships/audio" Target="../media/media1.m4a"/><Relationship Id="rId7" Type="http://schemas.openxmlformats.org/officeDocument/2006/relationships/video" Target="../media/media3.mp4"/><Relationship Id="rId12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microsoft.com/office/2007/relationships/media" Target="../media/media3.mp4"/><Relationship Id="rId11" Type="http://schemas.openxmlformats.org/officeDocument/2006/relationships/image" Target="../media/image6.png"/><Relationship Id="rId5" Type="http://schemas.openxmlformats.org/officeDocument/2006/relationships/video" Target="../media/media2.mp4"/><Relationship Id="rId10" Type="http://schemas.openxmlformats.org/officeDocument/2006/relationships/image" Target="../media/image5.png"/><Relationship Id="rId4" Type="http://schemas.microsoft.com/office/2007/relationships/media" Target="../media/media2.mp4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me2375157">
            <a:extLst>
              <a:ext uri="{FF2B5EF4-FFF2-40B4-BE49-F238E27FC236}">
                <a16:creationId xmlns:a16="http://schemas.microsoft.com/office/drawing/2014/main" id="{93AD6DD8-E805-4DF7-B920-A7323B18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5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7CC9D22C-7E03-4381-967E-7FBD30706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7904" y="1905000"/>
            <a:ext cx="62484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VÀ ĐÀO TẠO</a:t>
            </a:r>
          </a:p>
          <a:p>
            <a:pPr>
              <a:defRPr/>
            </a:pP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     </a:t>
            </a:r>
          </a:p>
        </p:txBody>
      </p:sp>
      <p:pic>
        <p:nvPicPr>
          <p:cNvPr id="3076" name="Picture 2" descr="H:\hinh nen\Picture1.png">
            <a:extLst>
              <a:ext uri="{FF2B5EF4-FFF2-40B4-BE49-F238E27FC236}">
                <a16:creationId xmlns:a16="http://schemas.microsoft.com/office/drawing/2014/main" id="{BBBB1475-0D6B-45B7-8761-46A821C0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10">
            <a:extLst>
              <a:ext uri="{FF2B5EF4-FFF2-40B4-BE49-F238E27FC236}">
                <a16:creationId xmlns:a16="http://schemas.microsoft.com/office/drawing/2014/main" id="{D9055819-9299-49E2-8866-24CE95A8A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616200"/>
            <a:ext cx="76962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TẬP ĐỌC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TRÊN ĐÔI CÁNH ƯỚC MƠ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TRUNG THU ĐỘC LẬP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66</a:t>
            </a:r>
          </a:p>
        </p:txBody>
      </p:sp>
      <p:pic>
        <p:nvPicPr>
          <p:cNvPr id="3078" name="Picture 2" descr="H:\hinh nen\Picture1.png">
            <a:extLst>
              <a:ext uri="{FF2B5EF4-FFF2-40B4-BE49-F238E27FC236}">
                <a16:creationId xmlns:a16="http://schemas.microsoft.com/office/drawing/2014/main" id="{3AC5ACA5-F73F-4F0F-8854-BFC6E6A7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2">
            <a:extLst>
              <a:ext uri="{FF2B5EF4-FFF2-40B4-BE49-F238E27FC236}">
                <a16:creationId xmlns:a16="http://schemas.microsoft.com/office/drawing/2014/main" id="{32CBCD22-5F30-433F-A945-060D1EFF06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487657"/>
            <a:ext cx="9174163" cy="586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38536"/>
              </a:avLst>
            </a:prstTxWarp>
          </a:bodyPr>
          <a:lstStyle/>
          <a:p>
            <a:pPr algn="ctr">
              <a:defRPr/>
            </a:pP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     </a:t>
            </a:r>
            <a:r>
              <a:rPr lang="en-US" sz="20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ỦY BAN NHÂN DÂN QUẬN LONG BIÊN        </a:t>
            </a:r>
          </a:p>
        </p:txBody>
      </p:sp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CE58F57B-D907-4DFC-842B-CED5960B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" y="23813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7">
            <a:extLst>
              <a:ext uri="{FF2B5EF4-FFF2-40B4-BE49-F238E27FC236}">
                <a16:creationId xmlns:a16="http://schemas.microsoft.com/office/drawing/2014/main" id="{C9D9D162-AE80-4606-BD6D-46AB4D9DD5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4750" y="2716213"/>
            <a:ext cx="3962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custDataLst>
      <p:tags r:id="rId1"/>
    </p:custDataLst>
  </p:cSld>
  <p:clrMapOvr>
    <a:masterClrMapping/>
  </p:clrMapOvr>
  <p:transition spd="slow" advTm="7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68E40D3F-4378-4077-9669-25FA1DB0F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-22860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25F8CEC-1F7B-4F6A-A43A-4CE0489A7D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2888" y="457200"/>
            <a:ext cx="8229600" cy="2133600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soi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18A0FBCE-C9B6-491A-B54C-65600AA02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94" y="3631924"/>
            <a:ext cx="5019900" cy="2762250"/>
          </a:xfrm>
          <a:prstGeom prst="ellipse">
            <a:avLst/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31750"/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4197E799-5623-4993-A012-9E2C3070D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46" y="4396174"/>
            <a:ext cx="4800600" cy="1257300"/>
          </a:xfrm>
          <a:prstGeom prst="ellipse">
            <a:avLst/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softEdge rad="63500"/>
          </a:effectLst>
        </p:spPr>
        <p:txBody>
          <a:bodyPr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D9E1B-88FA-4860-A7E4-00C7B5186D15}"/>
              </a:ext>
            </a:extLst>
          </p:cNvPr>
          <p:cNvSpPr txBox="1"/>
          <p:nvPr/>
        </p:nvSpPr>
        <p:spPr>
          <a:xfrm>
            <a:off x="609600" y="3752439"/>
            <a:ext cx="7696338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75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F447CB-B83C-44BC-9E1F-22B6371D1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384175"/>
            <a:ext cx="8229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solidFill>
                <a:srgbClr val="0000FF"/>
              </a:solidFill>
              <a:latin typeface="HP001 4 hàng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E7D4F-0E7F-432B-9580-8FA6D57C1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30" y="4043789"/>
            <a:ext cx="8229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483C4-CF1A-4857-8D79-1EEEEE73EC34}"/>
              </a:ext>
            </a:extLst>
          </p:cNvPr>
          <p:cNvSpPr txBox="1"/>
          <p:nvPr/>
        </p:nvSpPr>
        <p:spPr>
          <a:xfrm>
            <a:off x="302230" y="3948237"/>
            <a:ext cx="7763988" cy="107721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EB10D1A-2B9C-4500-B565-26B022B4E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4185716"/>
            <a:ext cx="808531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D99BA-2F0C-4BE8-9B7E-6179922DF226}"/>
              </a:ext>
            </a:extLst>
          </p:cNvPr>
          <p:cNvSpPr txBox="1"/>
          <p:nvPr/>
        </p:nvSpPr>
        <p:spPr>
          <a:xfrm>
            <a:off x="304799" y="4043789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Content Placeholder 3" descr="1735083665-images407348_ges_05.jpeg">
            <a:extLst>
              <a:ext uri="{FF2B5EF4-FFF2-40B4-BE49-F238E27FC236}">
                <a16:creationId xmlns:a16="http://schemas.microsoft.com/office/drawing/2014/main" id="{4F91EB55-3EE2-42E6-A0B3-4CFE2038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93397" cy="680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BE30D2D8-4B5A-49B0-85A3-27DC7388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46" y="0"/>
            <a:ext cx="9138699" cy="680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images863125_congnghiep1">
            <a:extLst>
              <a:ext uri="{FF2B5EF4-FFF2-40B4-BE49-F238E27FC236}">
                <a16:creationId xmlns:a16="http://schemas.microsoft.com/office/drawing/2014/main" id="{936A85E6-8276-42D6-9BB8-E30AD2E9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192" y="-38101"/>
            <a:ext cx="9231528" cy="680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0CA88-BC3E-4A98-BF40-E4F843937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399"/>
            <a:ext cx="9448800" cy="6963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 advTm="148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0" grpId="0"/>
      <p:bldP spid="10" grpId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9EF1E754-B521-43D8-9A67-67755D3A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ECF4D-7CAA-4153-97E1-2DA1DBCD3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858838"/>
            <a:ext cx="38227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787BA7E-0D4F-4BB2-AF65-29BD58433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2514600"/>
            <a:ext cx="3603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DCC1E-D227-4E95-95FB-BF51EE62C7F9}"/>
              </a:ext>
            </a:extLst>
          </p:cNvPr>
          <p:cNvSpPr txBox="1"/>
          <p:nvPr/>
        </p:nvSpPr>
        <p:spPr>
          <a:xfrm flipH="1">
            <a:off x="4889500" y="2663721"/>
            <a:ext cx="4022725" cy="95408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3" descr="WhitecornerFlower">
            <a:extLst>
              <a:ext uri="{FF2B5EF4-FFF2-40B4-BE49-F238E27FC236}">
                <a16:creationId xmlns:a16="http://schemas.microsoft.com/office/drawing/2014/main" id="{B1D4AE94-3266-4722-9EA9-8B0D3E61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02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WhitecornerFlower">
            <a:extLst>
              <a:ext uri="{FF2B5EF4-FFF2-40B4-BE49-F238E27FC236}">
                <a16:creationId xmlns:a16="http://schemas.microsoft.com/office/drawing/2014/main" id="{E315194D-C523-4F92-9AD9-0B644AC1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5410200"/>
            <a:ext cx="1165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2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BCCEB00D-DF86-448F-BDD6-1EEE6108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7620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9">
            <a:extLst>
              <a:ext uri="{FF2B5EF4-FFF2-40B4-BE49-F238E27FC236}">
                <a16:creationId xmlns:a16="http://schemas.microsoft.com/office/drawing/2014/main" id="{A6376FC1-7C31-46F4-891D-207C0F43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660400"/>
            <a:ext cx="28765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thu độc lập</a:t>
            </a: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4" name="Rectangle 18">
            <a:extLst>
              <a:ext uri="{FF2B5EF4-FFF2-40B4-BE49-F238E27FC236}">
                <a16:creationId xmlns:a16="http://schemas.microsoft.com/office/drawing/2014/main" id="{1143FA93-34EC-4A91-9FCB-EEFFB4DD5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8" y="16002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000" b="1" i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 Mới</a:t>
            </a:r>
            <a:br>
              <a:rPr lang="en-US" altLang="en-US" sz="2000" b="1" i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CCAE3562-537E-4F26-9741-DE286158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89150"/>
            <a:ext cx="8229600" cy="3048000"/>
          </a:xfrm>
          <a:prstGeom prst="horizontalScroll">
            <a:avLst>
              <a:gd name="adj" fmla="val 12500"/>
            </a:avLst>
          </a:prstGeom>
          <a:solidFill>
            <a:srgbClr val="E7B8B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>
                <a:solidFill>
                  <a:srgbClr val="FF0000"/>
                </a:solidFill>
                <a:latin typeface="Times New Roman" panose="02020603050405020304" pitchFamily="18" charset="0"/>
              </a:rPr>
              <a:t>Nội dung</a:t>
            </a:r>
            <a:r>
              <a:rPr lang="en-US" altLang="en-US" b="1">
                <a:solidFill>
                  <a:srgbClr val="0066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Tình yêu th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ng các em nhỏ của anh chiến sĩ, m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 của anh về t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ng lai trong 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m trung thu 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 lập đầu tiên của 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 n</a:t>
            </a:r>
            <a:r>
              <a:rPr lang="vi-VN" altLang="en-US">
                <a:solidFill>
                  <a:srgbClr val="006666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>
                <a:solidFill>
                  <a:srgbClr val="006666"/>
                </a:solidFill>
                <a:latin typeface="Times New Roman" panose="02020603050405020304" pitchFamily="18" charset="0"/>
              </a:rPr>
              <a:t>.</a:t>
            </a:r>
            <a:endParaRPr lang="en-US" altLang="en-US">
              <a:solidFill>
                <a:srgbClr val="006666"/>
              </a:solidFill>
              <a:latin typeface=".VnTime" pitchFamily="34" charset="0"/>
            </a:endParaRPr>
          </a:p>
        </p:txBody>
      </p:sp>
      <p:pic>
        <p:nvPicPr>
          <p:cNvPr id="15366" name="Picture 3" descr="WhitecornerFlower">
            <a:extLst>
              <a:ext uri="{FF2B5EF4-FFF2-40B4-BE49-F238E27FC236}">
                <a16:creationId xmlns:a16="http://schemas.microsoft.com/office/drawing/2014/main" id="{6E034880-8CE4-49A1-8607-2B6B1646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281613"/>
            <a:ext cx="12176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WhitecornerFlower">
            <a:extLst>
              <a:ext uri="{FF2B5EF4-FFF2-40B4-BE49-F238E27FC236}">
                <a16:creationId xmlns:a16="http://schemas.microsoft.com/office/drawing/2014/main" id="{D466B02A-CC62-4256-AACE-F3F1BD7D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36550"/>
            <a:ext cx="11350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2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57BABE8B-E919-43C3-9540-977496DE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7">
            <a:extLst>
              <a:ext uri="{FF2B5EF4-FFF2-40B4-BE49-F238E27FC236}">
                <a16:creationId xmlns:a16="http://schemas.microsoft.com/office/drawing/2014/main" id="{82905B36-1D46-4F28-A02C-6B90E317C5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14750" y="2716213"/>
            <a:ext cx="3962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</a:t>
            </a:r>
          </a:p>
        </p:txBody>
      </p:sp>
    </p:spTree>
    <p:custDataLst>
      <p:tags r:id="rId1"/>
    </p:custDataLst>
  </p:cSld>
  <p:clrMapOvr>
    <a:masterClrMapping/>
  </p:clrMapOvr>
  <p:transition spd="slow" advTm="5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5">
            <a:extLst>
              <a:ext uri="{FF2B5EF4-FFF2-40B4-BE49-F238E27FC236}">
                <a16:creationId xmlns:a16="http://schemas.microsoft.com/office/drawing/2014/main" id="{D21750B9-ECF2-4109-9B92-747071C0D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858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thu độc lập  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AD0F6C79-D5FA-4086-AB05-EDF6100F2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444625"/>
            <a:ext cx="8229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Anh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</a:t>
            </a:r>
            <a:r>
              <a:rPr lang="en-US" altLang="en-US" sz="2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 </a:t>
            </a:r>
            <a:r>
              <a:rPr lang="en-US" altLang="en-US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,   	    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,              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Picture 3" descr="WhitecornerFlower">
            <a:extLst>
              <a:ext uri="{FF2B5EF4-FFF2-40B4-BE49-F238E27FC236}">
                <a16:creationId xmlns:a16="http://schemas.microsoft.com/office/drawing/2014/main" id="{383B5A58-09DF-4A2D-BB6C-54A2017B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07038"/>
            <a:ext cx="1087438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WhitecornerFlower">
            <a:extLst>
              <a:ext uri="{FF2B5EF4-FFF2-40B4-BE49-F238E27FC236}">
                <a16:creationId xmlns:a16="http://schemas.microsoft.com/office/drawing/2014/main" id="{5912B4C7-172F-418C-B4D2-29458C78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11430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E5280-6FE4-4D78-80B8-D748AFAEADA2}"/>
              </a:ext>
            </a:extLst>
          </p:cNvPr>
          <p:cNvSpPr txBox="1"/>
          <p:nvPr/>
        </p:nvSpPr>
        <p:spPr>
          <a:xfrm>
            <a:off x="5210964" y="1878496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CAEEC-ACF9-451B-BAAC-B70D89924E14}"/>
              </a:ext>
            </a:extLst>
          </p:cNvPr>
          <p:cNvSpPr txBox="1"/>
          <p:nvPr/>
        </p:nvSpPr>
        <p:spPr>
          <a:xfrm>
            <a:off x="1143000" y="1878496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AEDF9-3F33-4816-B402-282B7C38C13C}"/>
              </a:ext>
            </a:extLst>
          </p:cNvPr>
          <p:cNvSpPr txBox="1"/>
          <p:nvPr/>
        </p:nvSpPr>
        <p:spPr>
          <a:xfrm>
            <a:off x="1894969" y="3581400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957E7-DC77-4E4A-A372-04934DC10F8C}"/>
              </a:ext>
            </a:extLst>
          </p:cNvPr>
          <p:cNvSpPr txBox="1"/>
          <p:nvPr/>
        </p:nvSpPr>
        <p:spPr>
          <a:xfrm>
            <a:off x="2627243" y="4015271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321F8-5AF4-4E31-B846-8842CB99AC05}"/>
              </a:ext>
            </a:extLst>
          </p:cNvPr>
          <p:cNvSpPr txBox="1"/>
          <p:nvPr/>
        </p:nvSpPr>
        <p:spPr>
          <a:xfrm>
            <a:off x="7485463" y="4015271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143C2-A052-449E-B494-2E97434CFE5C}"/>
              </a:ext>
            </a:extLst>
          </p:cNvPr>
          <p:cNvSpPr txBox="1"/>
          <p:nvPr/>
        </p:nvSpPr>
        <p:spPr>
          <a:xfrm>
            <a:off x="548309" y="4456285"/>
            <a:ext cx="154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BCB63-7B91-4D30-BC9E-7DA67E092A10}"/>
              </a:ext>
            </a:extLst>
          </p:cNvPr>
          <p:cNvSpPr txBox="1"/>
          <p:nvPr/>
        </p:nvSpPr>
        <p:spPr>
          <a:xfrm>
            <a:off x="4477352" y="4420083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5E4DD-F744-462C-952C-DCF9749BD849}"/>
              </a:ext>
            </a:extLst>
          </p:cNvPr>
          <p:cNvSpPr txBox="1"/>
          <p:nvPr/>
        </p:nvSpPr>
        <p:spPr>
          <a:xfrm>
            <a:off x="2406243" y="4871847"/>
            <a:ext cx="105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D704C-2E3B-4526-A0D9-C248AF22B7D3}"/>
              </a:ext>
            </a:extLst>
          </p:cNvPr>
          <p:cNvSpPr txBox="1"/>
          <p:nvPr/>
        </p:nvSpPr>
        <p:spPr>
          <a:xfrm>
            <a:off x="3438217" y="4856318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06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3CC689-57BF-4826-8D1F-17DBDB7A9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6" y="237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0"/>
    </mc:Choice>
    <mc:Fallback xmlns="">
      <p:transition spd="slow" advTm="8262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58433D-F6A0-4501-9AE1-B292425891ED}"/>
              </a:ext>
            </a:extLst>
          </p:cNvPr>
          <p:cNvSpPr txBox="1"/>
          <p:nvPr/>
        </p:nvSpPr>
        <p:spPr>
          <a:xfrm>
            <a:off x="3236319" y="1697548"/>
            <a:ext cx="2671362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400" b="1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38606-C074-479E-B1F0-8532F6B38544}"/>
              </a:ext>
            </a:extLst>
          </p:cNvPr>
          <p:cNvSpPr txBox="1"/>
          <p:nvPr/>
        </p:nvSpPr>
        <p:spPr>
          <a:xfrm>
            <a:off x="2658901" y="2439887"/>
            <a:ext cx="321798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E0BE5-90D9-4477-B9DD-15AA3D4787FA}"/>
              </a:ext>
            </a:extLst>
          </p:cNvPr>
          <p:cNvSpPr txBox="1"/>
          <p:nvPr/>
        </p:nvSpPr>
        <p:spPr>
          <a:xfrm>
            <a:off x="2658901" y="2890967"/>
            <a:ext cx="42631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- </a:t>
            </a:r>
            <a:r>
              <a:rPr lang="en-US" sz="2100" dirty="0" err="1">
                <a:solidFill>
                  <a:prstClr val="black"/>
                </a:solidFill>
              </a:rPr>
              <a:t>Chuẩn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bị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trước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bài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Vương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quốc</a:t>
            </a:r>
            <a:r>
              <a:rPr lang="en-US" sz="2100" dirty="0">
                <a:solidFill>
                  <a:prstClr val="black"/>
                </a:solidFill>
              </a:rPr>
              <a:t> ở </a:t>
            </a:r>
            <a:r>
              <a:rPr lang="en-US" sz="2100" dirty="0" err="1">
                <a:solidFill>
                  <a:prstClr val="black"/>
                </a:solidFill>
              </a:rPr>
              <a:t>tương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lai</a:t>
            </a:r>
            <a:r>
              <a:rPr lang="en-US" sz="2100" dirty="0">
                <a:solidFill>
                  <a:prstClr val="black"/>
                </a:solidFill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7"/>
    </mc:Choice>
    <mc:Fallback xmlns="">
      <p:transition spd="slow" advTm="1447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nền Powerpoint đẹp 13 - Dạy học online">
            <a:extLst>
              <a:ext uri="{FF2B5EF4-FFF2-40B4-BE49-F238E27FC236}">
                <a16:creationId xmlns:a16="http://schemas.microsoft.com/office/drawing/2014/main" id="{4ED50A91-D3AC-4401-99F7-F1ADE262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1295400" y="609600"/>
            <a:ext cx="6172200" cy="4876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1345683947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5" objId="3"/>
        <p14:pauseEvt time="5334" objId="3"/>
        <p14:stopEvt time="533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AA2A520-A759-4EE2-AE07-38BD23294B3B}"/>
              </a:ext>
            </a:extLst>
          </p:cNvPr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41184-6DBD-45E7-9699-C93987438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75549-D53D-40C1-A70F-25EAB5D9426B}"/>
              </a:ext>
            </a:extLst>
          </p:cNvPr>
          <p:cNvSpPr txBox="1"/>
          <p:nvPr/>
        </p:nvSpPr>
        <p:spPr>
          <a:xfrm>
            <a:off x="1978884" y="76200"/>
            <a:ext cx="5370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ĐÔI CÁNH ƯỚC MƠ</a:t>
            </a:r>
          </a:p>
        </p:txBody>
      </p:sp>
      <p:pic>
        <p:nvPicPr>
          <p:cNvPr id="4" name="FILE_20210920_192143_Trọng Tú">
            <a:hlinkClick r:id="" action="ppaction://media"/>
            <a:extLst>
              <a:ext uri="{FF2B5EF4-FFF2-40B4-BE49-F238E27FC236}">
                <a16:creationId xmlns:a16="http://schemas.microsoft.com/office/drawing/2014/main" id="{14367656-DFBA-4E97-A70C-4F8AFC012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" y="6324600"/>
            <a:ext cx="406400" cy="4064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AB4657AB-BBEA-4D6D-A13A-0AF1DF8C8C5E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906" y="3124200"/>
            <a:ext cx="3315755" cy="3733800"/>
          </a:xfrm>
          <a:prstGeom prst="rect">
            <a:avLst/>
          </a:prstGeom>
        </p:spPr>
      </p:pic>
      <p:pic>
        <p:nvPicPr>
          <p:cNvPr id="11" name="3">
            <a:hlinkClick r:id="" action="ppaction://media"/>
            <a:extLst>
              <a:ext uri="{FF2B5EF4-FFF2-40B4-BE49-F238E27FC236}">
                <a16:creationId xmlns:a16="http://schemas.microsoft.com/office/drawing/2014/main" id="{A160D155-BC1D-4E77-92A0-EB7007C938DA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406" y="3210340"/>
            <a:ext cx="3315755" cy="3723860"/>
          </a:xfrm>
          <a:prstGeom prst="rect">
            <a:avLst/>
          </a:prstGeom>
        </p:spPr>
      </p:pic>
      <p:pic>
        <p:nvPicPr>
          <p:cNvPr id="13" name="Picture 12" descr="SCAN0004">
            <a:extLst>
              <a:ext uri="{FF2B5EF4-FFF2-40B4-BE49-F238E27FC236}">
                <a16:creationId xmlns:a16="http://schemas.microsoft.com/office/drawing/2014/main" id="{D8079584-8481-4A40-AF63-CADB771B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079" r="3333" b="4700"/>
          <a:stretch>
            <a:fillRect/>
          </a:stretch>
        </p:blipFill>
        <p:spPr bwMode="auto">
          <a:xfrm>
            <a:off x="-1" y="0"/>
            <a:ext cx="9144000" cy="685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86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>
                <p:cTn id="5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0827" objId="4"/>
        <p14:stopEvt time="18647" objId="4"/>
        <p14:playEvt time="38382" objId="10"/>
        <p14:stopEvt time="42510" objId="10"/>
        <p14:playEvt time="47350" objId="11"/>
        <p14:stopEvt time="55110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BCCEB00D-DF86-448F-BDD6-1EEE6108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27" y="15240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9">
            <a:extLst>
              <a:ext uri="{FF2B5EF4-FFF2-40B4-BE49-F238E27FC236}">
                <a16:creationId xmlns:a16="http://schemas.microsoft.com/office/drawing/2014/main" id="{A6376FC1-7C31-46F4-891D-207C0F43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869" y="1412080"/>
            <a:ext cx="6857999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4" name="Rectangle 18">
            <a:extLst>
              <a:ext uri="{FF2B5EF4-FFF2-40B4-BE49-F238E27FC236}">
                <a16:creationId xmlns:a16="http://schemas.microsoft.com/office/drawing/2014/main" id="{1143FA93-34EC-4A91-9FCB-EEFFB4DD5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843" y="22860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000" b="1" i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000" b="1" i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br>
              <a:rPr lang="en-US" altLang="en-US" sz="2000" b="1" i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Picture 3" descr="WhitecornerFlower">
            <a:extLst>
              <a:ext uri="{FF2B5EF4-FFF2-40B4-BE49-F238E27FC236}">
                <a16:creationId xmlns:a16="http://schemas.microsoft.com/office/drawing/2014/main" id="{6E034880-8CE4-49A1-8607-2B6B1646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281613"/>
            <a:ext cx="1217613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WhitecornerFlower">
            <a:extLst>
              <a:ext uri="{FF2B5EF4-FFF2-40B4-BE49-F238E27FC236}">
                <a16:creationId xmlns:a16="http://schemas.microsoft.com/office/drawing/2014/main" id="{D466B02A-CC62-4256-AACE-F3F1BD7D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36550"/>
            <a:ext cx="11350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539044"/>
      </p:ext>
    </p:extLst>
  </p:cSld>
  <p:clrMapOvr>
    <a:masterClrMapping/>
  </p:clrMapOvr>
  <p:transition spd="slow" advTm="627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BCCEB00D-DF86-448F-BDD6-1EEE61085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5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1D697-2744-45F1-987E-797E01A42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"/>
            <a:ext cx="7924800" cy="59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384663"/>
      </p:ext>
    </p:extLst>
  </p:cSld>
  <p:clrMapOvr>
    <a:masterClrMapping/>
  </p:clrMapOvr>
  <p:transition spd="slow" advTm="95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B48078D-DA8A-41C5-BBBF-D12738F7C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320D20A-C307-491A-B850-2F163EBCDEB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457200"/>
            <a:ext cx="8086898" cy="2819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soi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65711C4-50F5-4CB4-BACE-4D129C0571EE}"/>
              </a:ext>
            </a:extLst>
          </p:cNvPr>
          <p:cNvSpPr txBox="1">
            <a:spLocks/>
          </p:cNvSpPr>
          <p:nvPr/>
        </p:nvSpPr>
        <p:spPr bwMode="auto">
          <a:xfrm>
            <a:off x="457200" y="2411846"/>
            <a:ext cx="8086898" cy="233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E964116-BAA1-43E3-89A5-66BFFFEFBD09}"/>
              </a:ext>
            </a:extLst>
          </p:cNvPr>
          <p:cNvSpPr txBox="1">
            <a:spLocks/>
          </p:cNvSpPr>
          <p:nvPr/>
        </p:nvSpPr>
        <p:spPr bwMode="auto">
          <a:xfrm>
            <a:off x="533400" y="4786977"/>
            <a:ext cx="801069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7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>
            <a:extLst>
              <a:ext uri="{FF2B5EF4-FFF2-40B4-BE49-F238E27FC236}">
                <a16:creationId xmlns:a16="http://schemas.microsoft.com/office/drawing/2014/main" id="{00319E36-5705-48E4-BC27-4D988259C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7">
            <a:extLst>
              <a:ext uri="{FF2B5EF4-FFF2-40B4-BE49-F238E27FC236}">
                <a16:creationId xmlns:a16="http://schemas.microsoft.com/office/drawing/2014/main" id="{1ED46271-AEF5-4A91-8592-94298F1D3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1488"/>
            <a:ext cx="7924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	   bay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6A9FB-65E0-4F12-8F20-AE71D3DEF4D3}"/>
              </a:ext>
            </a:extLst>
          </p:cNvPr>
          <p:cNvSpPr txBox="1"/>
          <p:nvPr/>
        </p:nvSpPr>
        <p:spPr>
          <a:xfrm flipH="1">
            <a:off x="4267200" y="990600"/>
            <a:ext cx="2011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E54E0-BADE-42C8-B6C7-E94EE897F1D9}"/>
              </a:ext>
            </a:extLst>
          </p:cNvPr>
          <p:cNvSpPr txBox="1"/>
          <p:nvPr/>
        </p:nvSpPr>
        <p:spPr>
          <a:xfrm flipH="1">
            <a:off x="1066800" y="1295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8AA9B-2A3B-4FE3-8BF3-92B08B590893}"/>
              </a:ext>
            </a:extLst>
          </p:cNvPr>
          <p:cNvSpPr txBox="1"/>
          <p:nvPr/>
        </p:nvSpPr>
        <p:spPr>
          <a:xfrm flipH="1">
            <a:off x="632791" y="1898991"/>
            <a:ext cx="1760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34F21-82CC-45CB-AA7E-F94A0C3FB85F}"/>
              </a:ext>
            </a:extLst>
          </p:cNvPr>
          <p:cNvSpPr txBox="1"/>
          <p:nvPr/>
        </p:nvSpPr>
        <p:spPr>
          <a:xfrm flipH="1">
            <a:off x="639417" y="372660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A01B4A-8AC1-46D5-81E4-B2CB327FC03E}"/>
              </a:ext>
            </a:extLst>
          </p:cNvPr>
          <p:cNvCxnSpPr>
            <a:cxnSpLocks/>
          </p:cNvCxnSpPr>
          <p:nvPr/>
        </p:nvCxnSpPr>
        <p:spPr bwMode="auto">
          <a:xfrm>
            <a:off x="4419600" y="1333845"/>
            <a:ext cx="1066800" cy="0"/>
          </a:xfrm>
          <a:prstGeom prst="line">
            <a:avLst/>
          </a:prstGeom>
          <a:ln w="28575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6FAFA8-53FF-4275-BDF8-9780C1A1C433}"/>
              </a:ext>
            </a:extLst>
          </p:cNvPr>
          <p:cNvCxnSpPr>
            <a:cxnSpLocks/>
          </p:cNvCxnSpPr>
          <p:nvPr/>
        </p:nvCxnSpPr>
        <p:spPr bwMode="auto">
          <a:xfrm>
            <a:off x="1181100" y="1695510"/>
            <a:ext cx="914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EBEF21-027A-40B7-BA30-30F8D8A78798}"/>
              </a:ext>
            </a:extLst>
          </p:cNvPr>
          <p:cNvCxnSpPr>
            <a:cxnSpLocks/>
          </p:cNvCxnSpPr>
          <p:nvPr/>
        </p:nvCxnSpPr>
        <p:spPr bwMode="auto">
          <a:xfrm>
            <a:off x="647700" y="2299101"/>
            <a:ext cx="990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5DAD24-3544-4BCC-9981-1CD860DB12E9}"/>
              </a:ext>
            </a:extLst>
          </p:cNvPr>
          <p:cNvCxnSpPr>
            <a:cxnSpLocks/>
          </p:cNvCxnSpPr>
          <p:nvPr/>
        </p:nvCxnSpPr>
        <p:spPr bwMode="auto">
          <a:xfrm>
            <a:off x="762000" y="4126714"/>
            <a:ext cx="914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E4B67B-504E-4D97-86B8-6D2FFD4488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>
            <a:extLst>
              <a:ext uri="{FF2B5EF4-FFF2-40B4-BE49-F238E27FC236}">
                <a16:creationId xmlns:a16="http://schemas.microsoft.com/office/drawing/2014/main" id="{14833195-B656-453A-8A40-92DD315D4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B90469A-0592-4DAF-8971-6DBFEBCE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308100"/>
            <a:ext cx="8239125" cy="766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buFontTx/>
              <a:buNone/>
            </a:pP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C5FDF2-EB6C-4797-BB2C-4266DF9ED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963863"/>
            <a:ext cx="7815263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None/>
            </a:pP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ABF6A-FBAC-4578-8CDA-D34F49708BA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6225" y="1719706"/>
            <a:ext cx="2984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b="1" dirty="0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970BC-06B2-42EE-ADCD-A2392B13B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3" y="1307560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b="1" dirty="0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D27E00-417E-42A0-9595-7C540E1D1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3381375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b="1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56A67-7A9E-4534-B797-786D74D6B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056" y="3751263"/>
            <a:ext cx="298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altLang="en-US" b="1" dirty="0">
              <a:solidFill>
                <a:srgbClr val="006666"/>
              </a:solidFill>
              <a:latin typeface="HP001 4 hàng" pitchFamily="34" charset="0"/>
            </a:endParaRPr>
          </a:p>
        </p:txBody>
      </p:sp>
      <p:pic>
        <p:nvPicPr>
          <p:cNvPr id="9226" name="Picture 3" descr="WhitecornerFlower">
            <a:extLst>
              <a:ext uri="{FF2B5EF4-FFF2-40B4-BE49-F238E27FC236}">
                <a16:creationId xmlns:a16="http://schemas.microsoft.com/office/drawing/2014/main" id="{90AE54AE-671F-44AA-86D3-1D7251E9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791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WhitecornerFlower">
            <a:extLst>
              <a:ext uri="{FF2B5EF4-FFF2-40B4-BE49-F238E27FC236}">
                <a16:creationId xmlns:a16="http://schemas.microsoft.com/office/drawing/2014/main" id="{48553563-F674-4B87-8A57-9FCA8B54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5" y="40253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19B0AC-6FAB-49E4-B05C-0199B27C5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946" y="1721535"/>
            <a:ext cx="428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altLang="en-US" b="1" dirty="0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9530E-78AB-458A-ACAA-608C434B9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650" y="3770566"/>
            <a:ext cx="428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altLang="en-US" b="1" dirty="0">
              <a:solidFill>
                <a:srgbClr val="006666"/>
              </a:solidFill>
              <a:latin typeface="HP001 4 hàng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87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816756B1-542C-419D-BE4B-F2F393E9B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WhitecornerFlower">
            <a:extLst>
              <a:ext uri="{FF2B5EF4-FFF2-40B4-BE49-F238E27FC236}">
                <a16:creationId xmlns:a16="http://schemas.microsoft.com/office/drawing/2014/main" id="{A25FF05D-48B5-4857-9EDB-ED7989B9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04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WhitecornerFlower">
            <a:extLst>
              <a:ext uri="{FF2B5EF4-FFF2-40B4-BE49-F238E27FC236}">
                <a16:creationId xmlns:a16="http://schemas.microsoft.com/office/drawing/2014/main" id="{7545F045-A7CA-4D12-AC42-DA88E226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83238"/>
            <a:ext cx="1066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95A02-CB18-4CE1-8AF1-F0AB7560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41" y="1504831"/>
            <a:ext cx="3505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D0166072-9D85-4009-BBA1-14A883F6F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376" y="5801380"/>
            <a:ext cx="6684824" cy="52322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răng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soi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rõ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mọi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980E8-E7CF-4FD9-BB5A-E8836FA11486}"/>
              </a:ext>
            </a:extLst>
          </p:cNvPr>
          <p:cNvSpPr txBox="1"/>
          <p:nvPr/>
        </p:nvSpPr>
        <p:spPr>
          <a:xfrm>
            <a:off x="908027" y="2133600"/>
            <a:ext cx="264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2876F-5DD7-4574-8981-7E8122344986}"/>
              </a:ext>
            </a:extLst>
          </p:cNvPr>
          <p:cNvSpPr txBox="1"/>
          <p:nvPr/>
        </p:nvSpPr>
        <p:spPr>
          <a:xfrm>
            <a:off x="920006" y="2724120"/>
            <a:ext cx="1916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35702-5563-4B24-80AB-C7F46B1F6B18}"/>
              </a:ext>
            </a:extLst>
          </p:cNvPr>
          <p:cNvSpPr txBox="1"/>
          <p:nvPr/>
        </p:nvSpPr>
        <p:spPr>
          <a:xfrm>
            <a:off x="920006" y="3355708"/>
            <a:ext cx="2169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dirty="0"/>
          </a:p>
        </p:txBody>
      </p:sp>
      <p:pic>
        <p:nvPicPr>
          <p:cNvPr id="16" name="Picture 5" descr="trăng">
            <a:extLst>
              <a:ext uri="{FF2B5EF4-FFF2-40B4-BE49-F238E27FC236}">
                <a16:creationId xmlns:a16="http://schemas.microsoft.com/office/drawing/2014/main" id="{00A0E225-0B70-41FB-8E28-CD06B03CC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7" y="392859"/>
            <a:ext cx="8304246" cy="54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6"/>
    </mc:Choice>
    <mc:Fallback xmlns="">
      <p:transition spd="slow" advTm="6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BCCEB00D-DF86-448F-BDD6-1EEE61085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5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1D697-2744-45F1-987E-797E01A42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3400"/>
            <a:ext cx="7924800" cy="59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xuống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6666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640028"/>
      </p:ext>
    </p:extLst>
  </p:cSld>
  <p:clrMapOvr>
    <a:masterClrMapping/>
  </p:clrMapOvr>
  <p:transition spd="slow" advTm="28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7.2|0.4|7.6|0.3|0.9|10.1|1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2|11|9.1|7.4|2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4|28.1|0.9|7.3|10.9|8.4|0.4|5.2|0.5|4.1|0.5|27.2|0.5|28.8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4|17.6|4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4|2.1|5|2|2.2|1.3|2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5.2|0.3|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.5|4.2|2.1|11.4|14.8|10.3|2.3|1|12|0.6|2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8|3.7|12.4|0.9|17.4|3.5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4.7|4.4|16.1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2800" b="0" i="0" u="none" strike="noStrike" cap="none" normalizeH="0" baseline="0" smtClean="0">
            <a:ln>
              <a:noFill/>
            </a:ln>
            <a:solidFill>
              <a:srgbClr val="006666"/>
            </a:solidFill>
            <a:effectLst/>
            <a:latin typeface="HP001 4 hàng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0" i="0" u="none" strike="noStrike" cap="none" normalizeH="0" baseline="0" smtClean="0">
            <a:ln>
              <a:noFill/>
            </a:ln>
            <a:solidFill>
              <a:srgbClr val="006666"/>
            </a:solidFill>
            <a:effectLst/>
            <a:latin typeface="HP001 4 hàng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1910</TotalTime>
  <Words>1669</Words>
  <Application>Microsoft Macintosh PowerPoint</Application>
  <PresentationFormat>On-screen Show (4:3)</PresentationFormat>
  <Paragraphs>102</Paragraphs>
  <Slides>19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HP001 4 hàng</vt:lpstr>
      <vt:lpstr>Impact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</dc:creator>
  <cp:lastModifiedBy>Microsoft Office User</cp:lastModifiedBy>
  <cp:revision>891</cp:revision>
  <cp:lastPrinted>2019-10-02T14:50:00Z</cp:lastPrinted>
  <dcterms:created xsi:type="dcterms:W3CDTF">2008-11-01T08:45:00Z</dcterms:created>
  <dcterms:modified xsi:type="dcterms:W3CDTF">2021-10-07T04:25:08Z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880959CA3F0946EA823EE9F69E605C8D</vt:lpwstr>
  </property>
  <property fmtid="{D5CDD505-2E9C-101B-9397-08002B2CF9AE}" pid="3" name="KSOProductBuildVer">
    <vt:lpwstr>1033-11.2.0.10265</vt:lpwstr>
  </property>
</Properties>
</file>