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307" r:id="rId3"/>
    <p:sldId id="308" r:id="rId4"/>
    <p:sldId id="324" r:id="rId5"/>
    <p:sldId id="336" r:id="rId6"/>
    <p:sldId id="347" r:id="rId7"/>
    <p:sldId id="266" r:id="rId8"/>
    <p:sldId id="338" r:id="rId9"/>
    <p:sldId id="339" r:id="rId10"/>
    <p:sldId id="340" r:id="rId11"/>
    <p:sldId id="341" r:id="rId12"/>
    <p:sldId id="335" r:id="rId13"/>
    <p:sldId id="263" r:id="rId14"/>
    <p:sldId id="329" r:id="rId15"/>
    <p:sldId id="311" r:id="rId16"/>
    <p:sldId id="344" r:id="rId17"/>
    <p:sldId id="331" r:id="rId18"/>
    <p:sldId id="333" r:id="rId19"/>
    <p:sldId id="321" r:id="rId20"/>
    <p:sldId id="345" r:id="rId21"/>
    <p:sldId id="346" r:id="rId22"/>
    <p:sldId id="26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9F9"/>
    <a:srgbClr val="1E3660"/>
    <a:srgbClr val="6D6D6D"/>
    <a:srgbClr val="C7C7C7"/>
    <a:srgbClr val="F3A691"/>
    <a:srgbClr val="3864B2"/>
    <a:srgbClr val="1D345D"/>
    <a:srgbClr val="797979"/>
    <a:srgbClr val="868686"/>
    <a:srgbClr val="6F6F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82253" autoAdjust="0"/>
  </p:normalViewPr>
  <p:slideViewPr>
    <p:cSldViewPr snapToGrid="0">
      <p:cViewPr varScale="1">
        <p:scale>
          <a:sx n="86" d="100"/>
          <a:sy n="86" d="100"/>
        </p:scale>
        <p:origin x="153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15C6F-CF49-40A8-B68C-7CA509F35666}" type="datetimeFigureOut">
              <a:rPr lang="en-US" smtClean="0"/>
              <a:t>10/7/21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807133-FF9A-414D-B6E1-42F4D803F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65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4324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QN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TP.HL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807133-FF9A-414D-B6E1-42F4D803F5B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58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*** Ở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***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DLTC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TP.Huế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***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TTH,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Tp.Huế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807133-FF9A-414D-B6E1-42F4D803F5B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99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***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Cha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ta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***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Co-vid 19,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5K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***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an.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807133-FF9A-414D-B6E1-42F4D803F5B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35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***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Co-vid 19,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5K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***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an.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807133-FF9A-414D-B6E1-42F4D803F5B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08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807133-FF9A-414D-B6E1-42F4D803F5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54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807133-FF9A-414D-B6E1-42F4D803F5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40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807133-FF9A-414D-B6E1-42F4D803F5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304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07133-FF9A-414D-B6E1-42F4D803F5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64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***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TP.HCM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gthieu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BT 3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*** “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807133-FF9A-414D-B6E1-42F4D803F5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108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***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chat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807133-FF9A-414D-B6E1-42F4D803F5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842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*** À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ở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Q.Ninh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Long, VHL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Unesco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807133-FF9A-414D-B6E1-42F4D803F5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79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***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VHL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VHL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TP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–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TP.HL,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807133-FF9A-414D-B6E1-42F4D803F5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305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6C3A2-5831-48DA-B630-C84F1FCB7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EA31F1-18A3-4DCF-96D0-613966A17C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7ACF1-4A4E-4C77-806B-D263E1F67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CA29-8E79-4008-8CAA-CB2E897D7A4F}" type="datetimeFigureOut">
              <a:rPr lang="en-US" smtClean="0"/>
              <a:t>10/7/21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43BBC-CE47-40C7-98DC-48A505F0D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9F2BE-ACEC-4B63-AE21-7B1C8D92F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F5B3-C5F5-4086-AD7B-9081871E8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96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9DBDA-4CEF-4280-AFB6-E791FB3E7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6EB5D0-CAA0-4759-A440-8FDC3417C5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A1546-C86B-45FB-A906-3A335424D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CA29-8E79-4008-8CAA-CB2E897D7A4F}" type="datetimeFigureOut">
              <a:rPr lang="en-US" smtClean="0"/>
              <a:t>10/7/21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CEE95-8C14-4038-B1A7-0153C42A4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03F09-2B23-440A-A9A2-609A5DC2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F5B3-C5F5-4086-AD7B-9081871E8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26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9D2447-12B5-40EC-A4BE-92111AB2F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034D15-13C3-4E1D-8E3C-BBF378A54D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1D291-7A8B-43F1-9776-1500397CC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CA29-8E79-4008-8CAA-CB2E897D7A4F}" type="datetimeFigureOut">
              <a:rPr lang="en-US" smtClean="0"/>
              <a:t>10/7/21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1FCA5-1F30-452B-A4ED-AF7B53DFC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6F31A-F2CA-46F2-BAD8-87300CA28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F5B3-C5F5-4086-AD7B-9081871E8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820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960815"/>
      </p:ext>
    </p:extLst>
  </p:cSld>
  <p:clrMapOvr>
    <a:masterClrMapping/>
  </p:clrMapOvr>
  <p:transition spd="slow" advTm="5000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500120"/>
      </p:ext>
    </p:extLst>
  </p:cSld>
  <p:clrMapOvr>
    <a:masterClrMapping/>
  </p:clrMapOvr>
  <p:transition spd="slow" advTm="5000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614573"/>
      </p:ext>
    </p:extLst>
  </p:cSld>
  <p:clrMapOvr>
    <a:masterClrMapping/>
  </p:clrMapOvr>
  <p:transition spd="slow" advTm="5000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262623"/>
      </p:ext>
    </p:extLst>
  </p:cSld>
  <p:clrMapOvr>
    <a:masterClrMapping/>
  </p:clrMapOvr>
  <p:transition spd="slow" advTm="5000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058064"/>
      </p:ext>
    </p:extLst>
  </p:cSld>
  <p:clrMapOvr>
    <a:masterClrMapping/>
  </p:clrMapOvr>
  <p:transition spd="slow" advTm="5000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640471"/>
      </p:ext>
    </p:extLst>
  </p:cSld>
  <p:clrMapOvr>
    <a:masterClrMapping/>
  </p:clrMapOvr>
  <p:transition spd="slow" advTm="5000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576978"/>
      </p:ext>
    </p:extLst>
  </p:cSld>
  <p:clrMapOvr>
    <a:masterClrMapping/>
  </p:clrMapOvr>
  <p:transition spd="slow" advTm="5000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654629"/>
      </p:ext>
    </p:extLst>
  </p:cSld>
  <p:clrMapOvr>
    <a:masterClrMapping/>
  </p:clrMapOvr>
  <p:transition spd="slow" advTm="5000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21242-E248-4273-8402-37DE7959B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A5B0E-BE27-4D6D-AAEA-6091F1A8E9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F5070-5FAE-40CF-9D22-47821B1DD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CA29-8E79-4008-8CAA-CB2E897D7A4F}" type="datetimeFigureOut">
              <a:rPr lang="en-US" smtClean="0"/>
              <a:t>10/7/21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60F639-87F6-489B-B958-9B345BC69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2C5BE-68AA-4FAE-A088-D630556CB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F5B3-C5F5-4086-AD7B-9081871E8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779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538032"/>
      </p:ext>
    </p:extLst>
  </p:cSld>
  <p:clrMapOvr>
    <a:masterClrMapping/>
  </p:clrMapOvr>
  <p:transition spd="slow" advTm="5000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92958"/>
      </p:ext>
    </p:extLst>
  </p:cSld>
  <p:clrMapOvr>
    <a:masterClrMapping/>
  </p:clrMapOvr>
  <p:transition spd="slow" advTm="5000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621791"/>
      </p:ext>
    </p:extLst>
  </p:cSld>
  <p:clrMapOvr>
    <a:masterClrMapping/>
  </p:clrMapOvr>
  <p:transition spd="slow" advTm="5000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D749347-9CEA-4FD2-89F5-3308BC4285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90"/>
          <a:stretch/>
        </p:blipFill>
        <p:spPr>
          <a:xfrm>
            <a:off x="2" y="13919"/>
            <a:ext cx="12191999" cy="6830164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993A6C05-0815-4B8D-A0DC-C09B75EA3F71}"/>
              </a:ext>
            </a:extLst>
          </p:cNvPr>
          <p:cNvGrpSpPr/>
          <p:nvPr userDrawn="1"/>
        </p:nvGrpSpPr>
        <p:grpSpPr>
          <a:xfrm>
            <a:off x="362856" y="324683"/>
            <a:ext cx="11466285" cy="6208635"/>
            <a:chOff x="762000" y="3854062"/>
            <a:chExt cx="12192000" cy="300393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0CFF14-A843-4740-9B9C-1E2CDEB614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>
              <a:off x="762000" y="3854062"/>
              <a:ext cx="6096001" cy="300393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2385BBB-B2AD-4DDB-9E8C-6EAAF33A0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 flipH="1">
              <a:off x="6858000" y="3854062"/>
              <a:ext cx="6096000" cy="30039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6016602"/>
      </p:ext>
    </p:extLst>
  </p:cSld>
  <p:clrMapOvr>
    <a:masterClrMapping/>
  </p:clrMapOvr>
  <p:transition spd="slow" advTm="5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5238836"/>
      </p:ext>
    </p:extLst>
  </p:cSld>
  <p:clrMapOvr>
    <a:masterClrMapping/>
  </p:clrMapOvr>
  <p:transition spd="slow" advTm="5000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0734C-C175-446D-A5CE-DCE41235A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212DB6-DD11-47BE-95AD-A56790289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78A0C-6CE1-4890-8408-CC74ED402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CA29-8E79-4008-8CAA-CB2E897D7A4F}" type="datetimeFigureOut">
              <a:rPr lang="en-US" smtClean="0"/>
              <a:t>10/7/21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DB6A0-CBD3-42F4-9A58-5A1D5339C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698AD-F1A8-4B3C-8C82-3E67ED238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F5B3-C5F5-4086-AD7B-9081871E8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24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508F0-F7FB-42F3-BF45-2B02A694A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3DD9C-D4B1-428A-A5D3-206964788E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9CAD58-B26D-4B2F-81F6-DB4FA1500F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19A4A3-F2FD-4E46-9522-37F8F5087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CA29-8E79-4008-8CAA-CB2E897D7A4F}" type="datetimeFigureOut">
              <a:rPr lang="en-US" smtClean="0"/>
              <a:t>10/7/21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D0006F-2488-4160-8AA8-DF848F5B2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86478-7A04-4216-B89A-000F4ED40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F5B3-C5F5-4086-AD7B-9081871E8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395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E873C-DF7F-4F66-80B9-CAE165FD1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1607A-1EF9-4548-B003-6EF42424B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1407C3-44CB-44C8-8837-7D7E1764AA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68E63E-4BA2-46CC-85DE-8C313BC2FA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7A4995-1F0E-4756-A407-CF2C64B423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7C0605-12AF-4EFD-93A3-596304047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CA29-8E79-4008-8CAA-CB2E897D7A4F}" type="datetimeFigureOut">
              <a:rPr lang="en-US" smtClean="0"/>
              <a:t>10/7/21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EDF251-3B34-4BDB-8D8C-8C2A0DC97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4E1E0F-A205-4561-8A90-B545A47E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F5B3-C5F5-4086-AD7B-9081871E8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98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E28D4-7F14-4A86-B597-A00746EFA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571573-C7F0-43D4-8E98-84EBE6508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CA29-8E79-4008-8CAA-CB2E897D7A4F}" type="datetimeFigureOut">
              <a:rPr lang="en-US" smtClean="0"/>
              <a:t>10/7/21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EEB7BA-A5FF-4B0A-B747-8C8DCAFD9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D3B1A3-778B-4B4D-9207-75B066798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F5B3-C5F5-4086-AD7B-9081871E8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382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6EDB4C-B616-4634-9A40-10D90F2C6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CA29-8E79-4008-8CAA-CB2E897D7A4F}" type="datetimeFigureOut">
              <a:rPr lang="en-US" smtClean="0"/>
              <a:t>10/7/21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0F642C-3EE7-4344-A03C-6A9AA5951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5A87F1-4B0F-45D7-B648-56DB117F3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F5B3-C5F5-4086-AD7B-9081871E8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04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346D2-FE15-45F9-858D-BD5B70C7E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45C52-E9B4-49C7-988D-30D904CA2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6EA4C1-13F4-4455-AD4D-A66759F267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1595B-91BD-4574-9892-2545184E3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CA29-8E79-4008-8CAA-CB2E897D7A4F}" type="datetimeFigureOut">
              <a:rPr lang="en-US" smtClean="0"/>
              <a:t>10/7/21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76733D-07E5-4899-BA37-70BF5FB29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276634-6D20-4857-94FB-1AB46A329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F5B3-C5F5-4086-AD7B-9081871E8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50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C7A67-6125-4C87-836E-CB9502A0E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221ADF-3B0F-4F3C-9DDC-5BCC96D4FD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B5D79A-5B65-4FC0-ABDD-F46316573A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110621-DFB7-4ECB-B883-D9DABDD81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2CA29-8E79-4008-8CAA-CB2E897D7A4F}" type="datetimeFigureOut">
              <a:rPr lang="en-US" smtClean="0"/>
              <a:t>10/7/21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99A03-170D-47FA-8794-3B6751012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296518-88F7-45B1-86B9-441676648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F5B3-C5F5-4086-AD7B-9081871E8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550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B9E187-EAAB-491B-83DF-DFEB92B6A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70D7A8-572E-41F4-B2F3-2C235D0113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642AB-656E-4F07-8D3E-27F7E9D7CA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2CA29-8E79-4008-8CAA-CB2E897D7A4F}" type="datetimeFigureOut">
              <a:rPr lang="en-US" smtClean="0"/>
              <a:t>10/7/21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35CA1-DF5A-48BE-8528-0FCB9812DC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77FE3-4489-4962-93FC-15B915DC6B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1F5B3-C5F5-4086-AD7B-9081871E8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89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83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 advTm="5000">
    <p:wheel spokes="1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.mp4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1.jf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圆角矩形 2">
            <a:extLst>
              <a:ext uri="{FF2B5EF4-FFF2-40B4-BE49-F238E27FC236}">
                <a16:creationId xmlns:a16="http://schemas.microsoft.com/office/drawing/2014/main" id="{4BA46521-F884-4D64-A1D5-DF27DE9EFDB6}"/>
              </a:ext>
            </a:extLst>
          </p:cNvPr>
          <p:cNvSpPr/>
          <p:nvPr/>
        </p:nvSpPr>
        <p:spPr>
          <a:xfrm>
            <a:off x="-5178" y="-21702"/>
            <a:ext cx="12189657" cy="6853905"/>
          </a:xfrm>
          <a:prstGeom prst="roundRect">
            <a:avLst>
              <a:gd name="adj" fmla="val 1167"/>
            </a:avLst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" name="矩形 25">
            <a:extLst>
              <a:ext uri="{FF2B5EF4-FFF2-40B4-BE49-F238E27FC236}">
                <a16:creationId xmlns:a16="http://schemas.microsoft.com/office/drawing/2014/main" id="{239DC7D1-2A08-41AB-B217-72F2E3AFE730}"/>
              </a:ext>
            </a:extLst>
          </p:cNvPr>
          <p:cNvSpPr/>
          <p:nvPr/>
        </p:nvSpPr>
        <p:spPr>
          <a:xfrm>
            <a:off x="247651" y="245396"/>
            <a:ext cx="11684000" cy="6375400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57" name="图片 21">
            <a:extLst>
              <a:ext uri="{FF2B5EF4-FFF2-40B4-BE49-F238E27FC236}">
                <a16:creationId xmlns:a16="http://schemas.microsoft.com/office/drawing/2014/main" id="{C93B2CA8-425F-406A-807D-3B97674F70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9913" y="245397"/>
            <a:ext cx="2139508" cy="2399449"/>
          </a:xfrm>
          <a:prstGeom prst="rect">
            <a:avLst/>
          </a:prstGeom>
        </p:spPr>
      </p:pic>
      <p:sp>
        <p:nvSpPr>
          <p:cNvPr id="58" name="椭圆 43">
            <a:extLst>
              <a:ext uri="{FF2B5EF4-FFF2-40B4-BE49-F238E27FC236}">
                <a16:creationId xmlns:a16="http://schemas.microsoft.com/office/drawing/2014/main" id="{FC3F5357-443B-41E4-A808-54BEBB63C10A}"/>
              </a:ext>
            </a:extLst>
          </p:cNvPr>
          <p:cNvSpPr/>
          <p:nvPr/>
        </p:nvSpPr>
        <p:spPr>
          <a:xfrm rot="20326307">
            <a:off x="413463" y="566466"/>
            <a:ext cx="789993" cy="789993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59" name="椭圆 44">
            <a:extLst>
              <a:ext uri="{FF2B5EF4-FFF2-40B4-BE49-F238E27FC236}">
                <a16:creationId xmlns:a16="http://schemas.microsoft.com/office/drawing/2014/main" id="{978D29A7-20D5-42BA-B28B-5F6CCEA22B12}"/>
              </a:ext>
            </a:extLst>
          </p:cNvPr>
          <p:cNvSpPr/>
          <p:nvPr/>
        </p:nvSpPr>
        <p:spPr>
          <a:xfrm rot="20326307">
            <a:off x="1027580" y="632117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60" name="图片 3">
            <a:extLst>
              <a:ext uri="{FF2B5EF4-FFF2-40B4-BE49-F238E27FC236}">
                <a16:creationId xmlns:a16="http://schemas.microsoft.com/office/drawing/2014/main" id="{7C351254-8BDF-476A-98F1-6874B096D0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" y="4492979"/>
            <a:ext cx="11735809" cy="2045000"/>
          </a:xfrm>
          <a:prstGeom prst="rect">
            <a:avLst/>
          </a:prstGeom>
        </p:spPr>
      </p:pic>
      <p:pic>
        <p:nvPicPr>
          <p:cNvPr id="61" name="Picture 60" descr="—Pngtree—back to school children_2985219.png">
            <a:extLst>
              <a:ext uri="{FF2B5EF4-FFF2-40B4-BE49-F238E27FC236}">
                <a16:creationId xmlns:a16="http://schemas.microsoft.com/office/drawing/2014/main" id="{9B657A1C-84E7-42C6-BB63-F8F539926A5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6698"/>
          <a:stretch/>
        </p:blipFill>
        <p:spPr>
          <a:xfrm>
            <a:off x="6439639" y="1192682"/>
            <a:ext cx="5753376" cy="5597071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E9CCC950-526B-48F7-BC5C-02A3BC8EF6F7}"/>
              </a:ext>
            </a:extLst>
          </p:cNvPr>
          <p:cNvGrpSpPr/>
          <p:nvPr/>
        </p:nvGrpSpPr>
        <p:grpSpPr>
          <a:xfrm>
            <a:off x="459430" y="3734069"/>
            <a:ext cx="3793183" cy="3091576"/>
            <a:chOff x="837161" y="2980095"/>
            <a:chExt cx="3793183" cy="3091576"/>
          </a:xfrm>
        </p:grpSpPr>
        <p:pic>
          <p:nvPicPr>
            <p:cNvPr id="63" name="图片 306">
              <a:extLst>
                <a:ext uri="{FF2B5EF4-FFF2-40B4-BE49-F238E27FC236}">
                  <a16:creationId xmlns:a16="http://schemas.microsoft.com/office/drawing/2014/main" id="{EB27CC82-1818-4F25-837A-5520D202E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79591">
              <a:off x="837161" y="3453406"/>
              <a:ext cx="3624442" cy="2618265"/>
            </a:xfrm>
            <a:prstGeom prst="rect">
              <a:avLst/>
            </a:prstGeom>
          </p:spPr>
        </p:pic>
        <p:pic>
          <p:nvPicPr>
            <p:cNvPr id="64" name="图片 10">
              <a:extLst>
                <a:ext uri="{FF2B5EF4-FFF2-40B4-BE49-F238E27FC236}">
                  <a16:creationId xmlns:a16="http://schemas.microsoft.com/office/drawing/2014/main" id="{AE0968B2-C873-4EAB-897C-FCCE3960A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381">
              <a:off x="3532699" y="2980095"/>
              <a:ext cx="1097645" cy="1633223"/>
            </a:xfrm>
            <a:prstGeom prst="rect">
              <a:avLst/>
            </a:prstGeom>
          </p:spPr>
        </p:pic>
      </p:grpSp>
      <p:pic>
        <p:nvPicPr>
          <p:cNvPr id="65" name="AnyConv.com__North Oakland Extasy - Squadda B">
            <a:hlinkClick r:id="" action="ppaction://media"/>
            <a:extLst>
              <a:ext uri="{FF2B5EF4-FFF2-40B4-BE49-F238E27FC236}">
                <a16:creationId xmlns:a16="http://schemas.microsoft.com/office/drawing/2014/main" id="{02FADFDB-2A98-4696-AD05-DF5D02C35C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16318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05573" y="583082"/>
            <a:ext cx="609600" cy="60960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CAD73E41-21B2-4927-970C-F603F6827E5A}"/>
              </a:ext>
            </a:extLst>
          </p:cNvPr>
          <p:cNvSpPr txBox="1"/>
          <p:nvPr/>
        </p:nvSpPr>
        <p:spPr>
          <a:xfrm>
            <a:off x="3075201" y="385722"/>
            <a:ext cx="7747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b="1" dirty="0">
                <a:solidFill>
                  <a:srgbClr val="3864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1B918D5-31D0-46BB-A81F-A57FE124F87D}"/>
              </a:ext>
            </a:extLst>
          </p:cNvPr>
          <p:cNvSpPr txBox="1"/>
          <p:nvPr/>
        </p:nvSpPr>
        <p:spPr>
          <a:xfrm>
            <a:off x="3356299" y="780845"/>
            <a:ext cx="7212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z="2800" dirty="0"/>
              <a:t>TRƯỜNG TIỂU HỌC LÊ QUÝ ĐÔN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8B2D347-E05B-4DFF-81BF-B94A69B58E67}"/>
              </a:ext>
            </a:extLst>
          </p:cNvPr>
          <p:cNvSpPr/>
          <p:nvPr/>
        </p:nvSpPr>
        <p:spPr>
          <a:xfrm>
            <a:off x="2247526" y="3061985"/>
            <a:ext cx="6963701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 err="1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b="1" dirty="0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b="1" dirty="0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2800" b="1" dirty="0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b="1" dirty="0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  <a:endParaRPr lang="en-US" sz="2800" b="1" cap="none" spc="0" dirty="0">
              <a:ln/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9" name="组合 9">
            <a:extLst>
              <a:ext uri="{FF2B5EF4-FFF2-40B4-BE49-F238E27FC236}">
                <a16:creationId xmlns:a16="http://schemas.microsoft.com/office/drawing/2014/main" id="{5100BBC3-0996-49B8-B864-D84171F10BF2}"/>
              </a:ext>
            </a:extLst>
          </p:cNvPr>
          <p:cNvGrpSpPr/>
          <p:nvPr/>
        </p:nvGrpSpPr>
        <p:grpSpPr>
          <a:xfrm>
            <a:off x="3532036" y="1519902"/>
            <a:ext cx="4308676" cy="593546"/>
            <a:chOff x="1108947" y="3181152"/>
            <a:chExt cx="5778260" cy="645579"/>
          </a:xfrm>
        </p:grpSpPr>
        <p:sp>
          <p:nvSpPr>
            <p:cNvPr id="70" name="圆角矩形 10">
              <a:extLst>
                <a:ext uri="{FF2B5EF4-FFF2-40B4-BE49-F238E27FC236}">
                  <a16:creationId xmlns:a16="http://schemas.microsoft.com/office/drawing/2014/main" id="{AF958B29-B09B-4FE9-861E-9C4946C87170}"/>
                </a:ext>
              </a:extLst>
            </p:cNvPr>
            <p:cNvSpPr/>
            <p:nvPr/>
          </p:nvSpPr>
          <p:spPr>
            <a:xfrm>
              <a:off x="1108947" y="3181152"/>
              <a:ext cx="5597014" cy="610174"/>
            </a:xfrm>
            <a:prstGeom prst="roundRect">
              <a:avLst/>
            </a:prstGeom>
            <a:solidFill>
              <a:srgbClr val="62AB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46" b="0" i="0" u="none" strike="noStrike" kern="1200" cap="none" spc="0" normalizeH="0" baseline="0" noProof="0">
                <a:ln>
                  <a:noFill/>
                </a:ln>
                <a:solidFill>
                  <a:srgbClr val="117D5C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1" name="文本框 11">
              <a:extLst>
                <a:ext uri="{FF2B5EF4-FFF2-40B4-BE49-F238E27FC236}">
                  <a16:creationId xmlns:a16="http://schemas.microsoft.com/office/drawing/2014/main" id="{D455FBD3-2512-40F4-BF8B-27128B271677}"/>
                </a:ext>
              </a:extLst>
            </p:cNvPr>
            <p:cNvSpPr txBox="1"/>
            <p:nvPr/>
          </p:nvSpPr>
          <p:spPr>
            <a:xfrm>
              <a:off x="1356587" y="3241452"/>
              <a:ext cx="5530620" cy="585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Môn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: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Luyện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từ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và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câu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2" name="组合 16">
            <a:extLst>
              <a:ext uri="{FF2B5EF4-FFF2-40B4-BE49-F238E27FC236}">
                <a16:creationId xmlns:a16="http://schemas.microsoft.com/office/drawing/2014/main" id="{09B053DF-EF4B-46AE-9D00-DE61DC336722}"/>
              </a:ext>
            </a:extLst>
          </p:cNvPr>
          <p:cNvGrpSpPr/>
          <p:nvPr/>
        </p:nvGrpSpPr>
        <p:grpSpPr>
          <a:xfrm>
            <a:off x="4105513" y="1902226"/>
            <a:ext cx="2440921" cy="1495796"/>
            <a:chOff x="2786193" y="1972833"/>
            <a:chExt cx="1592094" cy="1434334"/>
          </a:xfrm>
        </p:grpSpPr>
        <p:pic>
          <p:nvPicPr>
            <p:cNvPr id="73" name="图片 14">
              <a:extLst>
                <a:ext uri="{FF2B5EF4-FFF2-40B4-BE49-F238E27FC236}">
                  <a16:creationId xmlns:a16="http://schemas.microsoft.com/office/drawing/2014/main" id="{F359056B-FC37-4292-905E-0490E5B7D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193" y="1972833"/>
              <a:ext cx="1592094" cy="1434334"/>
            </a:xfrm>
            <a:prstGeom prst="rect">
              <a:avLst/>
            </a:prstGeom>
          </p:spPr>
        </p:pic>
        <p:sp>
          <p:nvSpPr>
            <p:cNvPr id="74" name="文本框 15">
              <a:extLst>
                <a:ext uri="{FF2B5EF4-FFF2-40B4-BE49-F238E27FC236}">
                  <a16:creationId xmlns:a16="http://schemas.microsoft.com/office/drawing/2014/main" id="{52BD50D0-FB5A-471B-910D-F4E26920307D}"/>
                </a:ext>
              </a:extLst>
            </p:cNvPr>
            <p:cNvSpPr txBox="1"/>
            <p:nvPr/>
          </p:nvSpPr>
          <p:spPr>
            <a:xfrm>
              <a:off x="3139665" y="2461051"/>
              <a:ext cx="1046587" cy="556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Lớp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4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09505103"/>
      </p:ext>
    </p:extLst>
  </p:cSld>
  <p:clrMapOvr>
    <a:masterClrMapping/>
  </p:clrMapOvr>
  <p:transition spd="slow" advTm="15288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36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836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9836"/>
                            </p:stCondLst>
                            <p:childTnLst>
                              <p:par>
                                <p:cTn id="12" presetID="22" presetClass="entr" presetSubtype="2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336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336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6336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2424">
                <p:cTn id="42" fill="hold" display="0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</p:childTnLst>
        </p:cTn>
      </p:par>
    </p:tnLst>
    <p:bldLst>
      <p:bldP spid="58" grpId="0" animBg="1"/>
      <p:bldP spid="59" grpId="0" animBg="1"/>
      <p:bldP spid="68" grpId="0"/>
    </p:bldLst>
  </p:timing>
  <p:extLst>
    <p:ext uri="{E180D4A7-C9FB-4DFB-919C-405C955672EB}">
      <p14:showEvtLst xmlns:p14="http://schemas.microsoft.com/office/powerpoint/2010/main">
        <p14:playEvt time="8" objId="65"/>
        <p14:pauseEvt time="15261" objId="65"/>
        <p14:stopEvt time="15261" objId="6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31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63"/>
    </mc:Choice>
    <mc:Fallback xmlns="">
      <p:transition spd="slow" advTm="14663"/>
    </mc:Fallback>
  </mc:AlternateContent>
  <p:extLst>
    <p:ext uri="{E180D4A7-C9FB-4DFB-919C-405C955672EB}">
      <p14:showEvtLst xmlns:p14="http://schemas.microsoft.com/office/powerpoint/2010/main">
        <p14:playEvt time="206" objId="3"/>
        <p14:stopEvt time="13490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589E944-0C68-49A3-936E-E2D5C1663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33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54"/>
    </mc:Choice>
    <mc:Fallback xmlns="">
      <p:transition spd="slow" advTm="2535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2868BE-4396-40E8-8FED-C0347FC95469}"/>
              </a:ext>
            </a:extLst>
          </p:cNvPr>
          <p:cNvSpPr txBox="1"/>
          <p:nvPr/>
        </p:nvSpPr>
        <p:spPr>
          <a:xfrm>
            <a:off x="1648964" y="2025738"/>
            <a:ext cx="6802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b="1" dirty="0"/>
              <a:t>3. </a:t>
            </a:r>
            <a:r>
              <a:rPr lang="en-US" b="1" dirty="0" err="1"/>
              <a:t>Viết</a:t>
            </a:r>
            <a:r>
              <a:rPr lang="en-US" b="1" dirty="0"/>
              <a:t> </a:t>
            </a:r>
            <a:r>
              <a:rPr lang="en-US" b="1" dirty="0" err="1"/>
              <a:t>tên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tìm</a:t>
            </a:r>
            <a:r>
              <a:rPr lang="en-US" b="1" dirty="0"/>
              <a:t> </a:t>
            </a:r>
            <a:r>
              <a:rPr lang="en-US" b="1" dirty="0" err="1"/>
              <a:t>tên</a:t>
            </a:r>
            <a:r>
              <a:rPr lang="en-US" b="1" dirty="0"/>
              <a:t> </a:t>
            </a:r>
            <a:r>
              <a:rPr lang="en-US" b="1" dirty="0" err="1"/>
              <a:t>trên</a:t>
            </a:r>
            <a:r>
              <a:rPr lang="en-US" b="1" dirty="0"/>
              <a:t> </a:t>
            </a:r>
            <a:r>
              <a:rPr lang="en-US" b="1" dirty="0" err="1"/>
              <a:t>bản</a:t>
            </a:r>
            <a:r>
              <a:rPr lang="en-US" b="1" dirty="0"/>
              <a:t> </a:t>
            </a:r>
            <a:r>
              <a:rPr lang="en-US" b="1" dirty="0" err="1"/>
              <a:t>đồ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AF1EBB-EA28-474C-A49F-8DC7B4144F2E}"/>
              </a:ext>
            </a:extLst>
          </p:cNvPr>
          <p:cNvSpPr txBox="1"/>
          <p:nvPr/>
        </p:nvSpPr>
        <p:spPr>
          <a:xfrm>
            <a:off x="2171149" y="2644420"/>
            <a:ext cx="9896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62CA61-03D0-4B1C-AB54-68A852748BED}"/>
              </a:ext>
            </a:extLst>
          </p:cNvPr>
          <p:cNvSpPr txBox="1"/>
          <p:nvPr/>
        </p:nvSpPr>
        <p:spPr>
          <a:xfrm>
            <a:off x="2171149" y="3351185"/>
            <a:ext cx="90220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b)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danh</a:t>
            </a:r>
            <a:r>
              <a:rPr lang="en-US" dirty="0"/>
              <a:t> lam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, di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lịch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ở </a:t>
            </a:r>
            <a:r>
              <a:rPr lang="en-US" dirty="0" err="1"/>
              <a:t>tỉnh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phố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F2DDB5-540F-42A5-9600-8702077CB594}"/>
              </a:ext>
            </a:extLst>
          </p:cNvPr>
          <p:cNvSpPr txBox="1"/>
          <p:nvPr/>
        </p:nvSpPr>
        <p:spPr>
          <a:xfrm>
            <a:off x="4663459" y="58738"/>
            <a:ext cx="4318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2495A9-0478-4122-8E16-96C80B551E0A}"/>
              </a:ext>
            </a:extLst>
          </p:cNvPr>
          <p:cNvSpPr txBox="1"/>
          <p:nvPr/>
        </p:nvSpPr>
        <p:spPr>
          <a:xfrm>
            <a:off x="2623625" y="765503"/>
            <a:ext cx="811705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200" b="1" dirty="0" err="1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254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22"/>
    </mc:Choice>
    <mc:Fallback xmlns="">
      <p:transition spd="slow" advTm="31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67D3C9-2C64-45F5-8D4D-1FDA330F7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055" y="0"/>
            <a:ext cx="8672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34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79"/>
    </mc:Choice>
    <mc:Fallback xmlns="">
      <p:transition spd="slow" advTm="1387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102237-1514-44B5-B7EF-D5541F2AD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F25A08-0FC5-4424-9C3B-84147FAEEE1E}"/>
              </a:ext>
            </a:extLst>
          </p:cNvPr>
          <p:cNvSpPr txBox="1"/>
          <p:nvPr/>
        </p:nvSpPr>
        <p:spPr>
          <a:xfrm>
            <a:off x="1268362" y="5958349"/>
            <a:ext cx="3642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2FE0A4-F0CF-4A3B-A131-EDB5B53E9373}"/>
              </a:ext>
            </a:extLst>
          </p:cNvPr>
          <p:cNvSpPr/>
          <p:nvPr/>
        </p:nvSpPr>
        <p:spPr>
          <a:xfrm>
            <a:off x="1536729" y="4904526"/>
            <a:ext cx="3824165" cy="74908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64008" bIns="64008" rtlCol="0" anchor="t" anchorCtr="1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2AD369F-C10F-4F2F-967D-B914D7D1E198}"/>
              </a:ext>
            </a:extLst>
          </p:cNvPr>
          <p:cNvSpPr/>
          <p:nvPr/>
        </p:nvSpPr>
        <p:spPr>
          <a:xfrm>
            <a:off x="4886" y="6097952"/>
            <a:ext cx="3824165" cy="74908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64008" bIns="64008" rtlCol="0" anchor="t" anchorCtr="1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  <a:p>
            <a:pPr algn="ctr"/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077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00"/>
    </mc:Choice>
    <mc:Fallback xmlns="">
      <p:transition spd="slow" advTm="20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102237-1514-44B5-B7EF-D5541F2AD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F25A08-0FC5-4424-9C3B-84147FAEEE1E}"/>
              </a:ext>
            </a:extLst>
          </p:cNvPr>
          <p:cNvSpPr txBox="1"/>
          <p:nvPr/>
        </p:nvSpPr>
        <p:spPr>
          <a:xfrm>
            <a:off x="1268362" y="5958349"/>
            <a:ext cx="3642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48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26"/>
    </mc:Choice>
    <mc:Fallback xmlns="">
      <p:transition spd="slow" advTm="1982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203ACF-5FD4-4825-87A7-AF4034F623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" r="4966"/>
          <a:stretch/>
        </p:blipFill>
        <p:spPr>
          <a:xfrm>
            <a:off x="-20902" y="0"/>
            <a:ext cx="12212901" cy="6858000"/>
          </a:xfrm>
          <a:prstGeom prst="rect">
            <a:avLst/>
          </a:prstGeom>
        </p:spPr>
      </p:pic>
      <p:sp>
        <p:nvSpPr>
          <p:cNvPr id="7" name="Star: 5 Points 6">
            <a:extLst>
              <a:ext uri="{FF2B5EF4-FFF2-40B4-BE49-F238E27FC236}">
                <a16:creationId xmlns:a16="http://schemas.microsoft.com/office/drawing/2014/main" id="{0B0926D1-DFFA-451C-8C5F-06315F8E5DA1}"/>
              </a:ext>
            </a:extLst>
          </p:cNvPr>
          <p:cNvSpPr/>
          <p:nvPr/>
        </p:nvSpPr>
        <p:spPr>
          <a:xfrm>
            <a:off x="5153656" y="4912464"/>
            <a:ext cx="429727" cy="38587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307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23"/>
    </mc:Choice>
    <mc:Fallback xmlns="">
      <p:transition spd="slow" advTm="9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6ED3EA1-55D2-4573-8C4B-EAED791DDE8E}"/>
              </a:ext>
            </a:extLst>
          </p:cNvPr>
          <p:cNvSpPr/>
          <p:nvPr/>
        </p:nvSpPr>
        <p:spPr>
          <a:xfrm>
            <a:off x="4468679" y="5021454"/>
            <a:ext cx="2831023" cy="74908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64008" bIns="64008" rtlCol="0" anchor="t" anchorCtr="1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59496AE-28C5-4F3E-8BB6-14EB5CA62E94}"/>
              </a:ext>
            </a:extLst>
          </p:cNvPr>
          <p:cNvSpPr/>
          <p:nvPr/>
        </p:nvSpPr>
        <p:spPr>
          <a:xfrm>
            <a:off x="2661876" y="2510727"/>
            <a:ext cx="3103494" cy="74908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64008" bIns="64008" rtlCol="0" anchor="t" anchorCtr="1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3ACAB6B-9F3E-447F-AA84-48EAC4F656C4}"/>
              </a:ext>
            </a:extLst>
          </p:cNvPr>
          <p:cNvSpPr/>
          <p:nvPr/>
        </p:nvSpPr>
        <p:spPr>
          <a:xfrm>
            <a:off x="0" y="0"/>
            <a:ext cx="3952068" cy="74908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64008" bIns="64008" rtlCol="0" anchor="t" anchorCtr="1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725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24"/>
    </mc:Choice>
    <mc:Fallback xmlns="">
      <p:transition spd="slow" advTm="22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4C4AB99-3115-4B56-BED9-D044EB20A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6914" y="0"/>
            <a:ext cx="15057711" cy="6854653"/>
          </a:xfrm>
          <a:prstGeom prst="rect">
            <a:avLst/>
          </a:prstGeom>
        </p:spPr>
      </p:pic>
      <p:sp>
        <p:nvSpPr>
          <p:cNvPr id="2" name="Arrow: Up 1">
            <a:extLst>
              <a:ext uri="{FF2B5EF4-FFF2-40B4-BE49-F238E27FC236}">
                <a16:creationId xmlns:a16="http://schemas.microsoft.com/office/drawing/2014/main" id="{073AB3FE-53E8-4185-A2BC-F0129653F27B}"/>
              </a:ext>
            </a:extLst>
          </p:cNvPr>
          <p:cNvSpPr/>
          <p:nvPr/>
        </p:nvSpPr>
        <p:spPr>
          <a:xfrm rot="18561869">
            <a:off x="7685900" y="2662530"/>
            <a:ext cx="173070" cy="741556"/>
          </a:xfrm>
          <a:prstGeom prst="upArrow">
            <a:avLst>
              <a:gd name="adj1" fmla="val 50000"/>
              <a:gd name="adj2" fmla="val 55311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557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5"/>
    </mc:Choice>
    <mc:Fallback xmlns="">
      <p:transition spd="slow" advTm="7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7BCBCF-98D2-4C14-A7D1-758ABF8CF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16" y="0"/>
            <a:ext cx="6679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6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79"/>
    </mc:Choice>
    <mc:Fallback xmlns="">
      <p:transition spd="slow" advTm="2197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160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90"/>
    </mc:Choice>
    <mc:Fallback xmlns="">
      <p:transition spd="slow" advTm="21790"/>
    </mc:Fallback>
  </mc:AlternateContent>
  <p:extLst>
    <p:ext uri="{E180D4A7-C9FB-4DFB-919C-405C955672EB}">
      <p14:showEvtLst xmlns:p14="http://schemas.microsoft.com/office/powerpoint/2010/main">
        <p14:playEvt time="193" objId="2"/>
        <p14:stopEvt time="21649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7BCBCF-98D2-4C14-A7D1-758ABF8CFB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16" y="0"/>
            <a:ext cx="6679769" cy="6858000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3E50AD8C-C9FB-4324-945B-51F331A013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5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12"/>
    </mc:Choice>
    <mc:Fallback xmlns="">
      <p:transition spd="slow" advTm="16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58433D-F6A0-4501-9AE1-B292425891ED}"/>
              </a:ext>
            </a:extLst>
          </p:cNvPr>
          <p:cNvSpPr txBox="1"/>
          <p:nvPr/>
        </p:nvSpPr>
        <p:spPr>
          <a:xfrm>
            <a:off x="4315092" y="1120397"/>
            <a:ext cx="3561816" cy="5847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b="1" dirty="0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b="1" dirty="0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200" b="1" dirty="0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3200" b="1" dirty="0">
              <a:solidFill>
                <a:srgbClr val="C00000"/>
              </a:solidFill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238606-C074-479E-B1F0-8532F6B38544}"/>
              </a:ext>
            </a:extLst>
          </p:cNvPr>
          <p:cNvSpPr txBox="1"/>
          <p:nvPr/>
        </p:nvSpPr>
        <p:spPr>
          <a:xfrm>
            <a:off x="3545201" y="2110183"/>
            <a:ext cx="429064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4E0BE5-90D9-4477-B9DD-15AA3D4787FA}"/>
              </a:ext>
            </a:extLst>
          </p:cNvPr>
          <p:cNvSpPr txBox="1"/>
          <p:nvPr/>
        </p:nvSpPr>
        <p:spPr>
          <a:xfrm>
            <a:off x="3545201" y="2711622"/>
            <a:ext cx="56841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-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“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,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 </a:t>
            </a:r>
            <a:r>
              <a:rPr lang="en-US" dirty="0" err="1"/>
              <a:t>Việt</a:t>
            </a:r>
            <a:r>
              <a:rPr lang="en-US" dirty="0"/>
              <a:t> Nam”, SGK </a:t>
            </a:r>
            <a:r>
              <a:rPr lang="en-US" dirty="0" err="1"/>
              <a:t>trang</a:t>
            </a:r>
            <a:r>
              <a:rPr lang="en-US" dirty="0"/>
              <a:t> 74.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48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77"/>
    </mc:Choice>
    <mc:Fallback xmlns="">
      <p:transition spd="slow" advTm="1447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4FDD79-E4A4-44A9-8093-A831322845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64E1DB-5FAA-4CEB-A190-A13BC2023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" y="1"/>
            <a:ext cx="6473372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46A5F7-7316-46E8-BEA3-62D20D7DA672}"/>
              </a:ext>
            </a:extLst>
          </p:cNvPr>
          <p:cNvSpPr txBox="1"/>
          <p:nvPr/>
        </p:nvSpPr>
        <p:spPr>
          <a:xfrm>
            <a:off x="7301344" y="1977208"/>
            <a:ext cx="41349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alt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alt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15/10/1926.</a:t>
            </a:r>
          </a:p>
          <a:p>
            <a:pPr algn="just"/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Tre. </a:t>
            </a:r>
            <a:endParaRPr lang="en-US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026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43"/>
    </mc:Choice>
    <mc:Fallback xmlns="">
      <p:transition spd="slow" advTm="32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hought Bubble: Cloud 14">
            <a:hlinkClick r:id="rId4" action="ppaction://hlinksldjump"/>
            <a:extLst>
              <a:ext uri="{FF2B5EF4-FFF2-40B4-BE49-F238E27FC236}">
                <a16:creationId xmlns:a16="http://schemas.microsoft.com/office/drawing/2014/main" id="{86C4E204-B587-41A4-BDA2-A07BDAE644C0}"/>
              </a:ext>
            </a:extLst>
          </p:cNvPr>
          <p:cNvSpPr/>
          <p:nvPr/>
        </p:nvSpPr>
        <p:spPr>
          <a:xfrm>
            <a:off x="946987" y="1041359"/>
            <a:ext cx="3890539" cy="1717958"/>
          </a:xfrm>
          <a:prstGeom prst="cloudCallou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0229C70-28C4-4DB5-AB10-A69F1255ECF8}"/>
              </a:ext>
            </a:extLst>
          </p:cNvPr>
          <p:cNvSpPr/>
          <p:nvPr/>
        </p:nvSpPr>
        <p:spPr>
          <a:xfrm>
            <a:off x="374838" y="1900338"/>
            <a:ext cx="2535382" cy="67887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03C20B7-140F-41CF-BDAA-BCC554E96446}"/>
              </a:ext>
            </a:extLst>
          </p:cNvPr>
          <p:cNvSpPr/>
          <p:nvPr/>
        </p:nvSpPr>
        <p:spPr>
          <a:xfrm>
            <a:off x="900821" y="3451193"/>
            <a:ext cx="3672386" cy="6788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rần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uang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7BF6BCE-DABE-4AF9-A459-1506EE126ECA}"/>
              </a:ext>
            </a:extLst>
          </p:cNvPr>
          <p:cNvSpPr/>
          <p:nvPr/>
        </p:nvSpPr>
        <p:spPr>
          <a:xfrm>
            <a:off x="900821" y="4665680"/>
            <a:ext cx="3672386" cy="6788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308BCD-145F-45A2-B0C3-4794C4247F30}"/>
              </a:ext>
            </a:extLst>
          </p:cNvPr>
          <p:cNvSpPr txBox="1"/>
          <p:nvPr/>
        </p:nvSpPr>
        <p:spPr>
          <a:xfrm>
            <a:off x="2613828" y="4683751"/>
            <a:ext cx="49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B555B9-CC57-45F1-9E9A-AB73693619BB}"/>
              </a:ext>
            </a:extLst>
          </p:cNvPr>
          <p:cNvSpPr txBox="1"/>
          <p:nvPr/>
        </p:nvSpPr>
        <p:spPr>
          <a:xfrm>
            <a:off x="1633878" y="4693850"/>
            <a:ext cx="49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44996E-8388-4BF2-8D31-F9E6FD6A2557}"/>
              </a:ext>
            </a:extLst>
          </p:cNvPr>
          <p:cNvSpPr txBox="1"/>
          <p:nvPr/>
        </p:nvSpPr>
        <p:spPr>
          <a:xfrm>
            <a:off x="2164953" y="3449230"/>
            <a:ext cx="490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CFFBCB-FFB3-49E3-A6BD-6662787FE34A}"/>
              </a:ext>
            </a:extLst>
          </p:cNvPr>
          <p:cNvSpPr txBox="1"/>
          <p:nvPr/>
        </p:nvSpPr>
        <p:spPr>
          <a:xfrm>
            <a:off x="1042448" y="3445135"/>
            <a:ext cx="490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CD1BD6-611B-49B2-BC3E-942F5F837FD3}"/>
              </a:ext>
            </a:extLst>
          </p:cNvPr>
          <p:cNvSpPr txBox="1"/>
          <p:nvPr/>
        </p:nvSpPr>
        <p:spPr>
          <a:xfrm>
            <a:off x="3638244" y="3446516"/>
            <a:ext cx="490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1A9840-CEFC-4A11-994D-D0891650F0CF}"/>
              </a:ext>
            </a:extLst>
          </p:cNvPr>
          <p:cNvSpPr txBox="1"/>
          <p:nvPr/>
        </p:nvSpPr>
        <p:spPr>
          <a:xfrm>
            <a:off x="4139332" y="-29169"/>
            <a:ext cx="4318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569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11"/>
    </mc:Choice>
    <mc:Fallback xmlns="">
      <p:transition spd="slow" advTm="70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 animBg="1"/>
      <p:bldP spid="26" grpId="0" animBg="1"/>
      <p:bldP spid="4" grpId="0"/>
      <p:bldP spid="23" grpId="0"/>
      <p:bldP spid="16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hought Bubble: Cloud 14">
            <a:hlinkClick r:id="rId4" action="ppaction://hlinksldjump"/>
            <a:extLst>
              <a:ext uri="{FF2B5EF4-FFF2-40B4-BE49-F238E27FC236}">
                <a16:creationId xmlns:a16="http://schemas.microsoft.com/office/drawing/2014/main" id="{86C4E204-B587-41A4-BDA2-A07BDAE644C0}"/>
              </a:ext>
            </a:extLst>
          </p:cNvPr>
          <p:cNvSpPr/>
          <p:nvPr/>
        </p:nvSpPr>
        <p:spPr>
          <a:xfrm>
            <a:off x="946987" y="1041359"/>
            <a:ext cx="3890539" cy="1717958"/>
          </a:xfrm>
          <a:prstGeom prst="cloudCallou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0229C70-28C4-4DB5-AB10-A69F1255ECF8}"/>
              </a:ext>
            </a:extLst>
          </p:cNvPr>
          <p:cNvSpPr/>
          <p:nvPr/>
        </p:nvSpPr>
        <p:spPr>
          <a:xfrm>
            <a:off x="374838" y="1900338"/>
            <a:ext cx="2535382" cy="67887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03C20B7-140F-41CF-BDAA-BCC554E96446}"/>
              </a:ext>
            </a:extLst>
          </p:cNvPr>
          <p:cNvSpPr/>
          <p:nvPr/>
        </p:nvSpPr>
        <p:spPr>
          <a:xfrm>
            <a:off x="900821" y="3451193"/>
            <a:ext cx="3672386" cy="6788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rần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uang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7BF6BCE-DABE-4AF9-A459-1506EE126ECA}"/>
              </a:ext>
            </a:extLst>
          </p:cNvPr>
          <p:cNvSpPr/>
          <p:nvPr/>
        </p:nvSpPr>
        <p:spPr>
          <a:xfrm>
            <a:off x="900821" y="4665680"/>
            <a:ext cx="3672386" cy="6788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308BCD-145F-45A2-B0C3-4794C4247F30}"/>
              </a:ext>
            </a:extLst>
          </p:cNvPr>
          <p:cNvSpPr txBox="1"/>
          <p:nvPr/>
        </p:nvSpPr>
        <p:spPr>
          <a:xfrm>
            <a:off x="2613828" y="4683751"/>
            <a:ext cx="49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B555B9-CC57-45F1-9E9A-AB73693619BB}"/>
              </a:ext>
            </a:extLst>
          </p:cNvPr>
          <p:cNvSpPr txBox="1"/>
          <p:nvPr/>
        </p:nvSpPr>
        <p:spPr>
          <a:xfrm>
            <a:off x="1633878" y="4693850"/>
            <a:ext cx="49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1ACC797-EBEF-419F-91A1-17051D8999C3}"/>
              </a:ext>
            </a:extLst>
          </p:cNvPr>
          <p:cNvSpPr/>
          <p:nvPr/>
        </p:nvSpPr>
        <p:spPr>
          <a:xfrm>
            <a:off x="6510344" y="4672725"/>
            <a:ext cx="3342355" cy="6788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1ADBF61-1854-48CF-B0DA-9A9044B50D14}"/>
              </a:ext>
            </a:extLst>
          </p:cNvPr>
          <p:cNvSpPr/>
          <p:nvPr/>
        </p:nvSpPr>
        <p:spPr>
          <a:xfrm>
            <a:off x="6510345" y="3416452"/>
            <a:ext cx="3342355" cy="6788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3EF209-996D-4155-8C0F-62D9E9464CC6}"/>
              </a:ext>
            </a:extLst>
          </p:cNvPr>
          <p:cNvSpPr txBox="1"/>
          <p:nvPr/>
        </p:nvSpPr>
        <p:spPr>
          <a:xfrm>
            <a:off x="7126737" y="4698824"/>
            <a:ext cx="653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z="3600" dirty="0"/>
              <a:t>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FB454B9-19E5-4249-845F-057517BE5D11}"/>
              </a:ext>
            </a:extLst>
          </p:cNvPr>
          <p:cNvSpPr txBox="1"/>
          <p:nvPr/>
        </p:nvSpPr>
        <p:spPr>
          <a:xfrm>
            <a:off x="7331208" y="3439086"/>
            <a:ext cx="49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AA3127-F92A-412A-9E07-A1C4FEE79254}"/>
              </a:ext>
            </a:extLst>
          </p:cNvPr>
          <p:cNvSpPr txBox="1"/>
          <p:nvPr/>
        </p:nvSpPr>
        <p:spPr>
          <a:xfrm>
            <a:off x="8187388" y="3449843"/>
            <a:ext cx="49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B9C461-CD03-4FA9-AD3E-86B8685F182E}"/>
              </a:ext>
            </a:extLst>
          </p:cNvPr>
          <p:cNvSpPr txBox="1"/>
          <p:nvPr/>
        </p:nvSpPr>
        <p:spPr>
          <a:xfrm>
            <a:off x="8036439" y="4704690"/>
            <a:ext cx="49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4" name="Thought Bubble: Cloud 33">
            <a:hlinkClick r:id="rId4" action="ppaction://hlinksldjump"/>
            <a:extLst>
              <a:ext uri="{FF2B5EF4-FFF2-40B4-BE49-F238E27FC236}">
                <a16:creationId xmlns:a16="http://schemas.microsoft.com/office/drawing/2014/main" id="{AB625647-DFA7-42AA-BB6B-EA5047477B46}"/>
              </a:ext>
            </a:extLst>
          </p:cNvPr>
          <p:cNvSpPr/>
          <p:nvPr/>
        </p:nvSpPr>
        <p:spPr>
          <a:xfrm>
            <a:off x="6271582" y="1028811"/>
            <a:ext cx="3755465" cy="1717959"/>
          </a:xfrm>
          <a:prstGeom prst="cloudCallou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44996E-8388-4BF2-8D31-F9E6FD6A2557}"/>
              </a:ext>
            </a:extLst>
          </p:cNvPr>
          <p:cNvSpPr txBox="1"/>
          <p:nvPr/>
        </p:nvSpPr>
        <p:spPr>
          <a:xfrm>
            <a:off x="2164953" y="3449230"/>
            <a:ext cx="490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CFFBCB-FFB3-49E3-A6BD-6662787FE34A}"/>
              </a:ext>
            </a:extLst>
          </p:cNvPr>
          <p:cNvSpPr txBox="1"/>
          <p:nvPr/>
        </p:nvSpPr>
        <p:spPr>
          <a:xfrm>
            <a:off x="1042448" y="3445135"/>
            <a:ext cx="490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CD1BD6-611B-49B2-BC3E-942F5F837FD3}"/>
              </a:ext>
            </a:extLst>
          </p:cNvPr>
          <p:cNvSpPr txBox="1"/>
          <p:nvPr/>
        </p:nvSpPr>
        <p:spPr>
          <a:xfrm>
            <a:off x="3638244" y="3446516"/>
            <a:ext cx="490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1A9840-CEFC-4A11-994D-D0891650F0CF}"/>
              </a:ext>
            </a:extLst>
          </p:cNvPr>
          <p:cNvSpPr txBox="1"/>
          <p:nvPr/>
        </p:nvSpPr>
        <p:spPr>
          <a:xfrm>
            <a:off x="4139332" y="80015"/>
            <a:ext cx="4318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818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90"/>
    </mc:Choice>
    <mc:Fallback xmlns="">
      <p:transition spd="slow" advTm="49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 animBg="1"/>
      <p:bldP spid="29" grpId="0"/>
      <p:bldP spid="30" grpId="0"/>
      <p:bldP spid="31" grpId="0"/>
      <p:bldP spid="32" grpId="0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86B683-9219-49A2-9342-A50DED65F877}"/>
              </a:ext>
            </a:extLst>
          </p:cNvPr>
          <p:cNvSpPr txBox="1"/>
          <p:nvPr/>
        </p:nvSpPr>
        <p:spPr>
          <a:xfrm>
            <a:off x="4648945" y="0"/>
            <a:ext cx="4318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921B3B-6C01-4273-9A31-7B731CECBA3A}"/>
              </a:ext>
            </a:extLst>
          </p:cNvPr>
          <p:cNvSpPr txBox="1"/>
          <p:nvPr/>
        </p:nvSpPr>
        <p:spPr>
          <a:xfrm>
            <a:off x="2623625" y="765503"/>
            <a:ext cx="811705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974E1E-EFDF-4472-AD45-96D91686DFBC}"/>
              </a:ext>
            </a:extLst>
          </p:cNvPr>
          <p:cNvSpPr/>
          <p:nvPr/>
        </p:nvSpPr>
        <p:spPr>
          <a:xfrm>
            <a:off x="1774248" y="2321683"/>
            <a:ext cx="8117058" cy="271549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1E602DC-B0E7-4D3B-AA8F-DA53E0253F7E}"/>
              </a:ext>
            </a:extLst>
          </p:cNvPr>
          <p:cNvSpPr/>
          <p:nvPr/>
        </p:nvSpPr>
        <p:spPr>
          <a:xfrm>
            <a:off x="431988" y="2357539"/>
            <a:ext cx="2535382" cy="67887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hought Bubble: Cloud 22">
            <a:hlinkClick r:id="rId4" action="ppaction://hlinksldjump"/>
            <a:extLst>
              <a:ext uri="{FF2B5EF4-FFF2-40B4-BE49-F238E27FC236}">
                <a16:creationId xmlns:a16="http://schemas.microsoft.com/office/drawing/2014/main" id="{636451E4-F41E-4072-A869-D866527E0910}"/>
              </a:ext>
            </a:extLst>
          </p:cNvPr>
          <p:cNvSpPr/>
          <p:nvPr/>
        </p:nvSpPr>
        <p:spPr>
          <a:xfrm>
            <a:off x="1156537" y="1650960"/>
            <a:ext cx="3890539" cy="1717958"/>
          </a:xfrm>
          <a:prstGeom prst="cloudCallou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A232C62-1250-4DD4-8093-87074844DEC1}"/>
              </a:ext>
            </a:extLst>
          </p:cNvPr>
          <p:cNvSpPr/>
          <p:nvPr/>
        </p:nvSpPr>
        <p:spPr>
          <a:xfrm>
            <a:off x="584388" y="2509939"/>
            <a:ext cx="2535382" cy="67887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C4E4C79-1DD5-486A-92EA-3F03EBCAFAEF}"/>
              </a:ext>
            </a:extLst>
          </p:cNvPr>
          <p:cNvSpPr/>
          <p:nvPr/>
        </p:nvSpPr>
        <p:spPr>
          <a:xfrm>
            <a:off x="1110371" y="4060794"/>
            <a:ext cx="3672386" cy="6788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rần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uang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E19D9A6-51FC-4F6F-97B9-2FB86070769A}"/>
              </a:ext>
            </a:extLst>
          </p:cNvPr>
          <p:cNvSpPr/>
          <p:nvPr/>
        </p:nvSpPr>
        <p:spPr>
          <a:xfrm>
            <a:off x="1110371" y="5275281"/>
            <a:ext cx="3672386" cy="6788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F77EB1-EC43-4D26-8D69-539F4A6F25D9}"/>
              </a:ext>
            </a:extLst>
          </p:cNvPr>
          <p:cNvSpPr txBox="1"/>
          <p:nvPr/>
        </p:nvSpPr>
        <p:spPr>
          <a:xfrm>
            <a:off x="2834136" y="5304110"/>
            <a:ext cx="49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E95A9B8-88F8-43B4-B12D-1486831B0A02}"/>
              </a:ext>
            </a:extLst>
          </p:cNvPr>
          <p:cNvSpPr txBox="1"/>
          <p:nvPr/>
        </p:nvSpPr>
        <p:spPr>
          <a:xfrm>
            <a:off x="1843428" y="5303451"/>
            <a:ext cx="49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4B87843-5EE6-43B4-8FA8-C6A8300A71B0}"/>
              </a:ext>
            </a:extLst>
          </p:cNvPr>
          <p:cNvSpPr/>
          <p:nvPr/>
        </p:nvSpPr>
        <p:spPr>
          <a:xfrm>
            <a:off x="6343771" y="5270909"/>
            <a:ext cx="3342355" cy="6788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81D34E8-3910-45C2-A927-998EAAAF88FA}"/>
              </a:ext>
            </a:extLst>
          </p:cNvPr>
          <p:cNvSpPr/>
          <p:nvPr/>
        </p:nvSpPr>
        <p:spPr>
          <a:xfrm>
            <a:off x="6343772" y="4014636"/>
            <a:ext cx="3342355" cy="6788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598807-68EB-46E3-8AC2-618DC22B0D10}"/>
              </a:ext>
            </a:extLst>
          </p:cNvPr>
          <p:cNvSpPr txBox="1"/>
          <p:nvPr/>
        </p:nvSpPr>
        <p:spPr>
          <a:xfrm>
            <a:off x="6970922" y="5286250"/>
            <a:ext cx="653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z="3600" dirty="0"/>
              <a:t>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736DE5A-4483-4271-81EA-B97B29FA8AE7}"/>
              </a:ext>
            </a:extLst>
          </p:cNvPr>
          <p:cNvSpPr txBox="1"/>
          <p:nvPr/>
        </p:nvSpPr>
        <p:spPr>
          <a:xfrm>
            <a:off x="7164635" y="4037270"/>
            <a:ext cx="49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1324370-849F-4723-8143-15661F2917B6}"/>
              </a:ext>
            </a:extLst>
          </p:cNvPr>
          <p:cNvSpPr txBox="1"/>
          <p:nvPr/>
        </p:nvSpPr>
        <p:spPr>
          <a:xfrm>
            <a:off x="8031573" y="4037269"/>
            <a:ext cx="49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1358D9-84B5-4EC2-A471-1762A8D69060}"/>
              </a:ext>
            </a:extLst>
          </p:cNvPr>
          <p:cNvSpPr txBox="1"/>
          <p:nvPr/>
        </p:nvSpPr>
        <p:spPr>
          <a:xfrm>
            <a:off x="7869866" y="5302874"/>
            <a:ext cx="49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5" name="Thought Bubble: Cloud 34">
            <a:hlinkClick r:id="rId4" action="ppaction://hlinksldjump"/>
            <a:extLst>
              <a:ext uri="{FF2B5EF4-FFF2-40B4-BE49-F238E27FC236}">
                <a16:creationId xmlns:a16="http://schemas.microsoft.com/office/drawing/2014/main" id="{8E63B348-B3E0-4B18-BAB4-0CB9FAE5C4D8}"/>
              </a:ext>
            </a:extLst>
          </p:cNvPr>
          <p:cNvSpPr/>
          <p:nvPr/>
        </p:nvSpPr>
        <p:spPr>
          <a:xfrm>
            <a:off x="6205021" y="1531299"/>
            <a:ext cx="3755465" cy="1717959"/>
          </a:xfrm>
          <a:prstGeom prst="cloudCallou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16B0211-EFE9-49BC-9A30-4B76A2C5AD97}"/>
              </a:ext>
            </a:extLst>
          </p:cNvPr>
          <p:cNvSpPr txBox="1"/>
          <p:nvPr/>
        </p:nvSpPr>
        <p:spPr>
          <a:xfrm>
            <a:off x="2385261" y="4048073"/>
            <a:ext cx="490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4CBBA92-F504-4D86-913E-63B120C56A55}"/>
              </a:ext>
            </a:extLst>
          </p:cNvPr>
          <p:cNvSpPr txBox="1"/>
          <p:nvPr/>
        </p:nvSpPr>
        <p:spPr>
          <a:xfrm>
            <a:off x="1251998" y="4054736"/>
            <a:ext cx="490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C485205-D69C-4598-B5DD-5EC662BA112E}"/>
              </a:ext>
            </a:extLst>
          </p:cNvPr>
          <p:cNvSpPr txBox="1"/>
          <p:nvPr/>
        </p:nvSpPr>
        <p:spPr>
          <a:xfrm>
            <a:off x="3858552" y="4045359"/>
            <a:ext cx="490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863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94"/>
    </mc:Choice>
    <mc:Fallback xmlns="">
      <p:transition spd="slow" advTm="28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2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2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8" grpId="0"/>
      <p:bldP spid="23" grpId="0" animBg="1"/>
      <p:bldP spid="24" grpId="0"/>
      <p:bldP spid="25" grpId="0" animBg="1"/>
      <p:bldP spid="26" grpId="0" animBg="1"/>
      <p:bldP spid="27" grpId="0"/>
      <p:bldP spid="28" grpId="0"/>
      <p:bldP spid="29" grpId="0" animBg="1"/>
      <p:bldP spid="30" grpId="0" animBg="1"/>
      <p:bldP spid="31" grpId="0"/>
      <p:bldP spid="32" grpId="0"/>
      <p:bldP spid="33" grpId="0"/>
      <p:bldP spid="34" grpId="0"/>
      <p:bldP spid="35" grpId="0" animBg="1"/>
      <p:bldP spid="36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55AB49A-B640-4762-99BF-F7BA33EE0D01}"/>
              </a:ext>
            </a:extLst>
          </p:cNvPr>
          <p:cNvSpPr txBox="1"/>
          <p:nvPr/>
        </p:nvSpPr>
        <p:spPr>
          <a:xfrm>
            <a:off x="1539598" y="1738635"/>
            <a:ext cx="7287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870941-EAB5-443E-A2BA-BA2971AC35FC}"/>
              </a:ext>
            </a:extLst>
          </p:cNvPr>
          <p:cNvSpPr txBox="1"/>
          <p:nvPr/>
        </p:nvSpPr>
        <p:spPr>
          <a:xfrm>
            <a:off x="1844673" y="2417996"/>
            <a:ext cx="46589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 - </a:t>
            </a:r>
            <a:r>
              <a:rPr lang="en-US" dirty="0" err="1">
                <a:solidFill>
                  <a:schemeClr val="tx1"/>
                </a:solidFill>
              </a:rPr>
              <a:t>Trương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Thị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Trúc</a:t>
            </a:r>
            <a:r>
              <a:rPr lang="en-US" dirty="0">
                <a:solidFill>
                  <a:schemeClr val="tx1"/>
                </a:solidFill>
              </a:rPr>
              <a:t> Thy</a:t>
            </a:r>
          </a:p>
          <a:p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CC6B48-3299-49D1-9A63-B1AFDB7C4D1D}"/>
              </a:ext>
            </a:extLst>
          </p:cNvPr>
          <p:cNvSpPr txBox="1"/>
          <p:nvPr/>
        </p:nvSpPr>
        <p:spPr>
          <a:xfrm>
            <a:off x="5218609" y="2412673"/>
            <a:ext cx="490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3D6B978-03F7-4F74-8D3C-2A010C0784B6}"/>
              </a:ext>
            </a:extLst>
          </p:cNvPr>
          <p:cNvSpPr txBox="1"/>
          <p:nvPr/>
        </p:nvSpPr>
        <p:spPr>
          <a:xfrm>
            <a:off x="3584453" y="2401576"/>
            <a:ext cx="490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A5FAC7-7ED6-4254-B164-34CBEA3C91B7}"/>
              </a:ext>
            </a:extLst>
          </p:cNvPr>
          <p:cNvSpPr txBox="1"/>
          <p:nvPr/>
        </p:nvSpPr>
        <p:spPr>
          <a:xfrm>
            <a:off x="4286818" y="2412673"/>
            <a:ext cx="490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90581D7-8397-4E88-A5CA-8F912689E69E}"/>
              </a:ext>
            </a:extLst>
          </p:cNvPr>
          <p:cNvSpPr txBox="1"/>
          <p:nvPr/>
        </p:nvSpPr>
        <p:spPr>
          <a:xfrm>
            <a:off x="2168957" y="2405837"/>
            <a:ext cx="490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23F8D9-510D-4BE5-A08F-1A20462C22DD}"/>
              </a:ext>
            </a:extLst>
          </p:cNvPr>
          <p:cNvSpPr txBox="1"/>
          <p:nvPr/>
        </p:nvSpPr>
        <p:spPr>
          <a:xfrm>
            <a:off x="1915964" y="3008957"/>
            <a:ext cx="94690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80988" indent="-280988"/>
            <a:r>
              <a:rPr lang="en-US" dirty="0">
                <a:solidFill>
                  <a:schemeClr val="tx1"/>
                </a:solidFill>
              </a:rPr>
              <a:t>   </a:t>
            </a:r>
            <a:r>
              <a:rPr lang="en-US" dirty="0" err="1">
                <a:solidFill>
                  <a:schemeClr val="tx1"/>
                </a:solidFill>
              </a:rPr>
              <a:t>Địa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chỉ</a:t>
            </a:r>
            <a:r>
              <a:rPr lang="en-US" dirty="0">
                <a:solidFill>
                  <a:schemeClr val="tx1"/>
                </a:solidFill>
              </a:rPr>
              <a:t>: 28 </a:t>
            </a:r>
            <a:r>
              <a:rPr lang="en-US" dirty="0" err="1">
                <a:solidFill>
                  <a:schemeClr val="tx1"/>
                </a:solidFill>
              </a:rPr>
              <a:t>xã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Điểm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huyện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Hóc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Môn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Thành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phố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Hồ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Chí</a:t>
            </a:r>
            <a:r>
              <a:rPr lang="en-US" dirty="0">
                <a:solidFill>
                  <a:schemeClr val="tx1"/>
                </a:solidFill>
              </a:rPr>
              <a:t> Minh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650E164-96DA-42DE-A76E-87A34A789EAF}"/>
              </a:ext>
            </a:extLst>
          </p:cNvPr>
          <p:cNvSpPr txBox="1"/>
          <p:nvPr/>
        </p:nvSpPr>
        <p:spPr>
          <a:xfrm>
            <a:off x="4308703" y="3504190"/>
            <a:ext cx="490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64352EF-1BA8-4F95-8BB3-57CA0BB8AAE8}"/>
              </a:ext>
            </a:extLst>
          </p:cNvPr>
          <p:cNvSpPr txBox="1"/>
          <p:nvPr/>
        </p:nvSpPr>
        <p:spPr>
          <a:xfrm>
            <a:off x="3564484" y="3005895"/>
            <a:ext cx="490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6F364C0-53E2-40CE-B508-41F892A69205}"/>
              </a:ext>
            </a:extLst>
          </p:cNvPr>
          <p:cNvSpPr txBox="1"/>
          <p:nvPr/>
        </p:nvSpPr>
        <p:spPr>
          <a:xfrm>
            <a:off x="9376841" y="2998977"/>
            <a:ext cx="490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1258FF8-5DC8-47BE-93E8-49EC967E0F81}"/>
              </a:ext>
            </a:extLst>
          </p:cNvPr>
          <p:cNvSpPr txBox="1"/>
          <p:nvPr/>
        </p:nvSpPr>
        <p:spPr>
          <a:xfrm>
            <a:off x="8377014" y="3014097"/>
            <a:ext cx="557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524FE85-9F4C-4229-9124-6778D56FB821}"/>
              </a:ext>
            </a:extLst>
          </p:cNvPr>
          <p:cNvSpPr txBox="1"/>
          <p:nvPr/>
        </p:nvSpPr>
        <p:spPr>
          <a:xfrm>
            <a:off x="7562161" y="3002389"/>
            <a:ext cx="490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ADF0C2C-66CF-457B-8B74-C0F5968FFAD5}"/>
              </a:ext>
            </a:extLst>
          </p:cNvPr>
          <p:cNvSpPr txBox="1"/>
          <p:nvPr/>
        </p:nvSpPr>
        <p:spPr>
          <a:xfrm>
            <a:off x="5281743" y="2999767"/>
            <a:ext cx="490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B9007C6-F5E2-4676-8C19-EC237E61CAC7}"/>
              </a:ext>
            </a:extLst>
          </p:cNvPr>
          <p:cNvSpPr txBox="1"/>
          <p:nvPr/>
        </p:nvSpPr>
        <p:spPr>
          <a:xfrm>
            <a:off x="4692881" y="3007968"/>
            <a:ext cx="490330" cy="583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8CF7DD-857D-40EE-AA75-954B2522E13A}"/>
              </a:ext>
            </a:extLst>
          </p:cNvPr>
          <p:cNvSpPr txBox="1"/>
          <p:nvPr/>
        </p:nvSpPr>
        <p:spPr>
          <a:xfrm>
            <a:off x="1993211" y="456200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76D5A2-CA9B-4439-9B52-67967F9A3B65}"/>
              </a:ext>
            </a:extLst>
          </p:cNvPr>
          <p:cNvSpPr txBox="1"/>
          <p:nvPr/>
        </p:nvSpPr>
        <p:spPr>
          <a:xfrm>
            <a:off x="2227669" y="5196854"/>
            <a:ext cx="855193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: 39 </a:t>
            </a:r>
            <a:r>
              <a:rPr lang="en-US" dirty="0" err="1"/>
              <a:t>phường</a:t>
            </a:r>
            <a:r>
              <a:rPr lang="en-US" dirty="0"/>
              <a:t> </a:t>
            </a:r>
            <a:r>
              <a:rPr lang="en-US" dirty="0" err="1"/>
              <a:t>Tân</a:t>
            </a:r>
            <a:r>
              <a:rPr lang="en-US" dirty="0"/>
              <a:t> </a:t>
            </a:r>
            <a:r>
              <a:rPr lang="en-US" dirty="0" err="1"/>
              <a:t>Chánh</a:t>
            </a:r>
            <a:r>
              <a:rPr lang="en-US" dirty="0"/>
              <a:t> </a:t>
            </a:r>
            <a:r>
              <a:rPr lang="en-US" dirty="0" err="1"/>
              <a:t>Hiệp</a:t>
            </a:r>
            <a:r>
              <a:rPr lang="en-US" dirty="0"/>
              <a:t>, </a:t>
            </a:r>
            <a:r>
              <a:rPr lang="en-US" dirty="0" err="1"/>
              <a:t>Quận</a:t>
            </a:r>
            <a:r>
              <a:rPr lang="en-US" dirty="0"/>
              <a:t> 12,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phố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Minh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35DE44-E3EB-492A-BFDD-A679F6B8D1EC}"/>
              </a:ext>
            </a:extLst>
          </p:cNvPr>
          <p:cNvSpPr txBox="1"/>
          <p:nvPr/>
        </p:nvSpPr>
        <p:spPr>
          <a:xfrm>
            <a:off x="3293020" y="4559566"/>
            <a:ext cx="490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19A366-3CDA-4232-8540-3BBCC1EC3162}"/>
              </a:ext>
            </a:extLst>
          </p:cNvPr>
          <p:cNvSpPr txBox="1"/>
          <p:nvPr/>
        </p:nvSpPr>
        <p:spPr>
          <a:xfrm>
            <a:off x="4346572" y="4549374"/>
            <a:ext cx="362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F1DDEB-34A1-4575-AB94-1FE31F499F73}"/>
              </a:ext>
            </a:extLst>
          </p:cNvPr>
          <p:cNvSpPr txBox="1"/>
          <p:nvPr/>
        </p:nvSpPr>
        <p:spPr>
          <a:xfrm>
            <a:off x="5648884" y="5193097"/>
            <a:ext cx="490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21A129-9155-4C81-B356-D5282F49E562}"/>
              </a:ext>
            </a:extLst>
          </p:cNvPr>
          <p:cNvSpPr txBox="1"/>
          <p:nvPr/>
        </p:nvSpPr>
        <p:spPr>
          <a:xfrm>
            <a:off x="4859613" y="5182682"/>
            <a:ext cx="490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1E5CDE-0419-4D76-9C9F-93DFEBD202A8}"/>
              </a:ext>
            </a:extLst>
          </p:cNvPr>
          <p:cNvSpPr txBox="1"/>
          <p:nvPr/>
        </p:nvSpPr>
        <p:spPr>
          <a:xfrm>
            <a:off x="7722036" y="5198029"/>
            <a:ext cx="490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121014F-6A2D-4D4F-95F9-DBD043D5621C}"/>
              </a:ext>
            </a:extLst>
          </p:cNvPr>
          <p:cNvSpPr txBox="1"/>
          <p:nvPr/>
        </p:nvSpPr>
        <p:spPr>
          <a:xfrm flipV="1">
            <a:off x="2997800" y="3502902"/>
            <a:ext cx="453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EC45FD-26A4-4B9F-873D-B9A78B7C86A5}"/>
              </a:ext>
            </a:extLst>
          </p:cNvPr>
          <p:cNvSpPr txBox="1"/>
          <p:nvPr/>
        </p:nvSpPr>
        <p:spPr>
          <a:xfrm flipH="1">
            <a:off x="2234642" y="5700627"/>
            <a:ext cx="963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8D62483-7C5D-40BA-B191-A286B8706AF9}"/>
              </a:ext>
            </a:extLst>
          </p:cNvPr>
          <p:cNvSpPr txBox="1"/>
          <p:nvPr/>
        </p:nvSpPr>
        <p:spPr>
          <a:xfrm>
            <a:off x="4230777" y="5677602"/>
            <a:ext cx="490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7065C61-9EFD-475D-8F56-C7201C2B064C}"/>
              </a:ext>
            </a:extLst>
          </p:cNvPr>
          <p:cNvSpPr txBox="1"/>
          <p:nvPr/>
        </p:nvSpPr>
        <p:spPr>
          <a:xfrm>
            <a:off x="6442435" y="4696592"/>
            <a:ext cx="490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95CC629-7991-4ACE-88C2-4DC57587B760}"/>
              </a:ext>
            </a:extLst>
          </p:cNvPr>
          <p:cNvSpPr txBox="1"/>
          <p:nvPr/>
        </p:nvSpPr>
        <p:spPr>
          <a:xfrm>
            <a:off x="8759457" y="5193737"/>
            <a:ext cx="490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983FA1A-028E-41A5-A483-CBCAD88DC8B9}"/>
              </a:ext>
            </a:extLst>
          </p:cNvPr>
          <p:cNvSpPr txBox="1"/>
          <p:nvPr/>
        </p:nvSpPr>
        <p:spPr>
          <a:xfrm flipH="1">
            <a:off x="5602757" y="5701152"/>
            <a:ext cx="500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D4F8E36-F6EC-41EB-96D5-7E4598728A8B}"/>
              </a:ext>
            </a:extLst>
          </p:cNvPr>
          <p:cNvSpPr txBox="1"/>
          <p:nvPr/>
        </p:nvSpPr>
        <p:spPr>
          <a:xfrm>
            <a:off x="4174156" y="41205"/>
            <a:ext cx="4902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7693E3C-C3D5-41B5-BBC0-2D21F04CC0A8}"/>
              </a:ext>
            </a:extLst>
          </p:cNvPr>
          <p:cNvSpPr txBox="1"/>
          <p:nvPr/>
        </p:nvSpPr>
        <p:spPr>
          <a:xfrm>
            <a:off x="2436869" y="554874"/>
            <a:ext cx="921348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200" b="1" dirty="0" err="1">
                <a:ln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n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n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ln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n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ln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ln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ln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ln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100FA7-2724-4150-A22D-9C8BDED1D1BD}"/>
              </a:ext>
            </a:extLst>
          </p:cNvPr>
          <p:cNvSpPr txBox="1"/>
          <p:nvPr/>
        </p:nvSpPr>
        <p:spPr>
          <a:xfrm>
            <a:off x="1084848" y="1276612"/>
            <a:ext cx="2008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13BDA39-212A-43D7-B9EE-92CB594977AD}"/>
              </a:ext>
            </a:extLst>
          </p:cNvPr>
          <p:cNvSpPr txBox="1"/>
          <p:nvPr/>
        </p:nvSpPr>
        <p:spPr>
          <a:xfrm>
            <a:off x="2229566" y="4561669"/>
            <a:ext cx="490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16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213"/>
    </mc:Choice>
    <mc:Fallback xmlns="">
      <p:transition spd="slow" advTm="133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24" grpId="0"/>
      <p:bldP spid="38" grpId="0"/>
      <p:bldP spid="39" grpId="0"/>
      <p:bldP spid="40" grpId="0"/>
      <p:bldP spid="11" grpId="0"/>
      <p:bldP spid="41" grpId="0"/>
      <p:bldP spid="42" grpId="0"/>
      <p:bldP spid="44" grpId="0"/>
      <p:bldP spid="45" grpId="0"/>
      <p:bldP spid="46" grpId="0"/>
      <p:bldP spid="47" grpId="0"/>
      <p:bldP spid="48" grpId="0"/>
      <p:bldP spid="22" grpId="0"/>
      <p:bldP spid="27" grpId="0"/>
      <p:bldP spid="28" grpId="0"/>
      <p:bldP spid="29" grpId="0"/>
      <p:bldP spid="30" grpId="0"/>
      <p:bldP spid="31" grpId="0"/>
      <p:bldP spid="32" grpId="0"/>
      <p:bldP spid="34" grpId="0"/>
      <p:bldP spid="35" grpId="0"/>
      <p:bldP spid="36" grpId="0"/>
      <p:bldP spid="33" grpId="0"/>
      <p:bldP spid="43" grpId="0"/>
      <p:bldP spid="3" grpId="0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5A3D82-0C5C-4926-A3E7-4DF67013C948}"/>
              </a:ext>
            </a:extLst>
          </p:cNvPr>
          <p:cNvSpPr txBox="1"/>
          <p:nvPr/>
        </p:nvSpPr>
        <p:spPr>
          <a:xfrm>
            <a:off x="5189271" y="761038"/>
            <a:ext cx="4318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7404ED-516A-4918-AE18-03344641D629}"/>
              </a:ext>
            </a:extLst>
          </p:cNvPr>
          <p:cNvSpPr txBox="1"/>
          <p:nvPr/>
        </p:nvSpPr>
        <p:spPr>
          <a:xfrm>
            <a:off x="2886861" y="1450199"/>
            <a:ext cx="811705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200" b="1" dirty="0" err="1">
                <a:ln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n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n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ln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n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ln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ln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ln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ln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67B1F6-6AEF-4781-8B3B-61594C7F6791}"/>
              </a:ext>
            </a:extLst>
          </p:cNvPr>
          <p:cNvSpPr txBox="1"/>
          <p:nvPr/>
        </p:nvSpPr>
        <p:spPr>
          <a:xfrm>
            <a:off x="1361583" y="2351782"/>
            <a:ext cx="93058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2.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ở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759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60"/>
    </mc:Choice>
    <mc:Fallback xmlns="">
      <p:transition spd="slow" advTm="42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55AB49A-B640-4762-99BF-F7BA33EE0D01}"/>
              </a:ext>
            </a:extLst>
          </p:cNvPr>
          <p:cNvSpPr txBox="1"/>
          <p:nvPr/>
        </p:nvSpPr>
        <p:spPr>
          <a:xfrm>
            <a:off x="1361583" y="2351782"/>
            <a:ext cx="93058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2.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ở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240DD9-0A1C-46D1-BEE9-0166166CD7A6}"/>
              </a:ext>
            </a:extLst>
          </p:cNvPr>
          <p:cNvSpPr txBox="1"/>
          <p:nvPr/>
        </p:nvSpPr>
        <p:spPr>
          <a:xfrm>
            <a:off x="2748316" y="1444376"/>
            <a:ext cx="811705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2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15C56E-4742-444E-AE3C-C4F5B66B5B2E}"/>
              </a:ext>
            </a:extLst>
          </p:cNvPr>
          <p:cNvSpPr txBox="1"/>
          <p:nvPr/>
        </p:nvSpPr>
        <p:spPr>
          <a:xfrm>
            <a:off x="2118940" y="3778808"/>
            <a:ext cx="87464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A51B00-EE71-475C-9496-C929906E33F6}"/>
              </a:ext>
            </a:extLst>
          </p:cNvPr>
          <p:cNvSpPr txBox="1"/>
          <p:nvPr/>
        </p:nvSpPr>
        <p:spPr>
          <a:xfrm>
            <a:off x="8591240" y="3779136"/>
            <a:ext cx="543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C2DD18-14A2-4195-9AB3-B9646DD753C1}"/>
              </a:ext>
            </a:extLst>
          </p:cNvPr>
          <p:cNvSpPr txBox="1"/>
          <p:nvPr/>
        </p:nvSpPr>
        <p:spPr>
          <a:xfrm>
            <a:off x="7411258" y="3780450"/>
            <a:ext cx="513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B23013-6CD5-412E-84DC-105CA6C788F8}"/>
              </a:ext>
            </a:extLst>
          </p:cNvPr>
          <p:cNvSpPr txBox="1"/>
          <p:nvPr/>
        </p:nvSpPr>
        <p:spPr>
          <a:xfrm>
            <a:off x="5870672" y="3781247"/>
            <a:ext cx="543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92254C-B382-497D-8906-9A46108153C7}"/>
              </a:ext>
            </a:extLst>
          </p:cNvPr>
          <p:cNvSpPr txBox="1"/>
          <p:nvPr/>
        </p:nvSpPr>
        <p:spPr>
          <a:xfrm>
            <a:off x="4605157" y="3780703"/>
            <a:ext cx="543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9574CF-262C-4FAC-A4F4-3DFDDA7574FF}"/>
              </a:ext>
            </a:extLst>
          </p:cNvPr>
          <p:cNvSpPr txBox="1"/>
          <p:nvPr/>
        </p:nvSpPr>
        <p:spPr>
          <a:xfrm>
            <a:off x="3801313" y="3774207"/>
            <a:ext cx="543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7928EF-948E-4A60-B477-E7F7777DBCFA}"/>
              </a:ext>
            </a:extLst>
          </p:cNvPr>
          <p:cNvSpPr txBox="1"/>
          <p:nvPr/>
        </p:nvSpPr>
        <p:spPr>
          <a:xfrm>
            <a:off x="2118592" y="4277875"/>
            <a:ext cx="543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701B332-042D-4B78-8D31-DE782CB5A1E3}"/>
              </a:ext>
            </a:extLst>
          </p:cNvPr>
          <p:cNvSpPr txBox="1"/>
          <p:nvPr/>
        </p:nvSpPr>
        <p:spPr>
          <a:xfrm>
            <a:off x="2118592" y="4926740"/>
            <a:ext cx="9305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7C46B5D-4AC1-4CD5-B59B-D3FB50E9A4A3}"/>
              </a:ext>
            </a:extLst>
          </p:cNvPr>
          <p:cNvSpPr txBox="1"/>
          <p:nvPr/>
        </p:nvSpPr>
        <p:spPr>
          <a:xfrm>
            <a:off x="4812846" y="4945910"/>
            <a:ext cx="540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E824933-0C96-4C2E-B2E4-4CDB7261EFCF}"/>
              </a:ext>
            </a:extLst>
          </p:cNvPr>
          <p:cNvSpPr txBox="1"/>
          <p:nvPr/>
        </p:nvSpPr>
        <p:spPr>
          <a:xfrm>
            <a:off x="2357902" y="4939942"/>
            <a:ext cx="540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5966C2B-5EAC-4852-BBAE-D5E945E10FE9}"/>
              </a:ext>
            </a:extLst>
          </p:cNvPr>
          <p:cNvSpPr txBox="1"/>
          <p:nvPr/>
        </p:nvSpPr>
        <p:spPr>
          <a:xfrm>
            <a:off x="8591240" y="4926740"/>
            <a:ext cx="2205998" cy="58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C0AA018-4C27-4304-92C2-B546661296F0}"/>
              </a:ext>
            </a:extLst>
          </p:cNvPr>
          <p:cNvSpPr txBox="1"/>
          <p:nvPr/>
        </p:nvSpPr>
        <p:spPr>
          <a:xfrm>
            <a:off x="7817315" y="4916882"/>
            <a:ext cx="540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5EDAC3B-4789-4AB6-BC72-0FF7AFA55D89}"/>
              </a:ext>
            </a:extLst>
          </p:cNvPr>
          <p:cNvSpPr txBox="1"/>
          <p:nvPr/>
        </p:nvSpPr>
        <p:spPr>
          <a:xfrm>
            <a:off x="5630049" y="4917485"/>
            <a:ext cx="384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5795576-DB27-4650-AC73-7264CF8160F1}"/>
              </a:ext>
            </a:extLst>
          </p:cNvPr>
          <p:cNvSpPr txBox="1"/>
          <p:nvPr/>
        </p:nvSpPr>
        <p:spPr>
          <a:xfrm>
            <a:off x="4334973" y="824244"/>
            <a:ext cx="4318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8FCD3BB-9E9E-4AB4-848B-52E58BDB7D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98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35"/>
    </mc:Choice>
    <mc:Fallback xmlns="">
      <p:transition spd="slow" advTm="57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12" grpId="0"/>
      <p:bldP spid="13" grpId="0"/>
      <p:bldP spid="14" grpId="0"/>
      <p:bldP spid="15" grpId="0"/>
      <p:bldP spid="16" grpId="0"/>
      <p:bldP spid="17" grpId="0"/>
      <p:bldP spid="43" grpId="0"/>
      <p:bldP spid="44" grpId="0"/>
      <p:bldP spid="45" grpId="0"/>
      <p:bldP spid="46" grpId="0"/>
      <p:bldP spid="4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3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.9|3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5.2|18.4|0.7|0.8|22.2|0.7|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6.6|8|16.5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0.2|9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0.6|21.5|2.2|18.3|0.9|22.5|36.8|0.8|8.1|2.2|5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0.7|15.9|0.9|21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4517</TotalTime>
  <Words>1163</Words>
  <Application>Microsoft Macintosh PowerPoint</Application>
  <PresentationFormat>Widescreen</PresentationFormat>
  <Paragraphs>157</Paragraphs>
  <Slides>21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等线</vt:lpstr>
      <vt:lpstr>Arial</vt:lpstr>
      <vt:lpstr>Calibri</vt:lpstr>
      <vt:lpstr>Calibri Light</vt:lpstr>
      <vt:lpstr>Times New Roman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Office User</cp:lastModifiedBy>
  <cp:revision>461</cp:revision>
  <dcterms:created xsi:type="dcterms:W3CDTF">2021-09-03T12:38:38Z</dcterms:created>
  <dcterms:modified xsi:type="dcterms:W3CDTF">2021-10-07T04:35:54Z</dcterms:modified>
</cp:coreProperties>
</file>