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0" r:id="rId4"/>
  </p:sldMasterIdLst>
  <p:notesMasterIdLst>
    <p:notesMasterId r:id="rId27"/>
  </p:notesMasterIdLst>
  <p:sldIdLst>
    <p:sldId id="593" r:id="rId5"/>
    <p:sldId id="572" r:id="rId6"/>
    <p:sldId id="513" r:id="rId7"/>
    <p:sldId id="518" r:id="rId8"/>
    <p:sldId id="539" r:id="rId9"/>
    <p:sldId id="534" r:id="rId10"/>
    <p:sldId id="545" r:id="rId11"/>
    <p:sldId id="574" r:id="rId12"/>
    <p:sldId id="546" r:id="rId13"/>
    <p:sldId id="559" r:id="rId14"/>
    <p:sldId id="385" r:id="rId15"/>
    <p:sldId id="576" r:id="rId16"/>
    <p:sldId id="582" r:id="rId17"/>
    <p:sldId id="584" r:id="rId18"/>
    <p:sldId id="585" r:id="rId19"/>
    <p:sldId id="260" r:id="rId20"/>
    <p:sldId id="587" r:id="rId21"/>
    <p:sldId id="589" r:id="rId22"/>
    <p:sldId id="591" r:id="rId23"/>
    <p:sldId id="595" r:id="rId24"/>
    <p:sldId id="597" r:id="rId25"/>
    <p:sldId id="5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08B8"/>
    <a:srgbClr val="59F5F9"/>
    <a:srgbClr val="B2FAFC"/>
    <a:srgbClr val="7EF7FA"/>
    <a:srgbClr val="07AD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599"/>
  </p:normalViewPr>
  <p:slideViewPr>
    <p:cSldViewPr snapToGrid="0">
      <p:cViewPr varScale="1">
        <p:scale>
          <a:sx n="101" d="100"/>
          <a:sy n="101" d="100"/>
        </p:scale>
        <p:origin x="944" y="19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25F541-254B-4379-BEC0-C867DFD42435}" type="datetimeFigureOut">
              <a:rPr lang="en-US" smtClean="0"/>
              <a:t>10/5/21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05BFDD-2C7D-436C-828E-573AE0A1A24A}" type="slidenum">
              <a:rPr lang="en-US" smtClean="0"/>
              <a:t>‹#›</a:t>
            </a:fld>
            <a:endParaRPr lang="en-US"/>
          </a:p>
        </p:txBody>
      </p:sp>
    </p:spTree>
    <p:extLst>
      <p:ext uri="{BB962C8B-B14F-4D97-AF65-F5344CB8AC3E}">
        <p14:creationId xmlns:p14="http://schemas.microsoft.com/office/powerpoint/2010/main" val="478561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vi-VN" altLang="zh-CN"/>
              <a:t>-	Chào các em. Cô xin được giới thiệu: Cô là Phạm Thị Thanh Huyền - là giáo viên trường tiểu học Nguyễn Thị Minh Khai. Cô rất vui khi được đồng hành cùng các em trong tiết học Luyện từ và câu hôm nay.</a:t>
            </a:r>
          </a:p>
          <a:p>
            <a:r>
              <a:rPr lang="vi-VN" altLang="zh-CN"/>
              <a:t>-	Các em </a:t>
            </a:r>
            <a:r>
              <a:rPr lang="en-US" altLang="zh-CN"/>
              <a:t>ơi! Các em có thích xem phim hoạt hình không? Ah.Cô tin chắc rằng bạn nào cũng  rất thích xem phim hoạt hình đúng không nào? Cô mời các em hướng mắt lên màn hình: Chúng ta cùng nhau xem một đoạn phim hoạt hình xem câu chuyện nói về điều gì các em nhé.</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7967326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9"/>
        <p:cNvGrpSpPr/>
        <p:nvPr/>
      </p:nvGrpSpPr>
      <p:grpSpPr>
        <a:xfrm>
          <a:off x="0" y="0"/>
          <a:ext cx="0" cy="0"/>
          <a:chOff x="0" y="0"/>
          <a:chExt cx="0" cy="0"/>
        </a:xfrm>
      </p:grpSpPr>
      <p:sp>
        <p:nvSpPr>
          <p:cNvPr id="9480" name="Google Shape;9480;ga0fe23abdf_0_4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1" name="Google Shape;9481;ga0fe23abdf_0_4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Trung thu là</a:t>
            </a:r>
            <a:r>
              <a:rPr lang="vi-VN"/>
              <a:t> </a:t>
            </a:r>
            <a:r>
              <a:rPr lang="en-US"/>
              <a:t> rằm tháng 8, ngày tết của trẻ em theo phong tục cổ truyền và</a:t>
            </a:r>
            <a:r>
              <a:rPr lang="en-US" baseline="0"/>
              <a:t> được diễn ra vào giữa mùa thu </a:t>
            </a:r>
            <a:r>
              <a:rPr lang="en-US"/>
              <a:t>đó các em.</a:t>
            </a:r>
            <a:endParaRPr/>
          </a:p>
        </p:txBody>
      </p:sp>
    </p:spTree>
    <p:extLst>
      <p:ext uri="{BB962C8B-B14F-4D97-AF65-F5344CB8AC3E}">
        <p14:creationId xmlns:p14="http://schemas.microsoft.com/office/powerpoint/2010/main" val="1132955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-Hình ảnh này gợi cho em nhớ tới điều gì? Đây chính là những hoạt động thường diễn ra vào dịp Tết trung thu. Vào dịp này các em sẽ được xem và tham gia nhiều hoạt động vui chơi bổ ích và các em sẽ có thật nhiều kỉ niệm đẹp. Vì Tết trung thu là tết của các em đó. Cô chúc các em có nhiều ngày vui như vậy nhé</a:t>
            </a:r>
            <a:endParaRPr lang="en-US"/>
          </a:p>
        </p:txBody>
      </p:sp>
      <p:sp>
        <p:nvSpPr>
          <p:cNvPr id="4" name="Slide Number Placeholder 3"/>
          <p:cNvSpPr>
            <a:spLocks noGrp="1"/>
          </p:cNvSpPr>
          <p:nvPr>
            <p:ph type="sldNum" sz="quarter" idx="5"/>
          </p:nvPr>
        </p:nvSpPr>
        <p:spPr/>
        <p:txBody>
          <a:bodyPr/>
          <a:lstStyle/>
          <a:p>
            <a:fld id="{9205BFDD-2C7D-436C-828E-573AE0A1A24A}" type="slidenum">
              <a:rPr lang="en-US" smtClean="0"/>
              <a:t>11</a:t>
            </a:fld>
            <a:endParaRPr lang="en-US"/>
          </a:p>
        </p:txBody>
      </p:sp>
    </p:spTree>
    <p:extLst>
      <p:ext uri="{BB962C8B-B14F-4D97-AF65-F5344CB8AC3E}">
        <p14:creationId xmlns:p14="http://schemas.microsoft.com/office/powerpoint/2010/main" val="2170099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vi-VN"/>
              <a:t> Trung thu </a:t>
            </a:r>
            <a:r>
              <a:rPr lang="en-US"/>
              <a:t>được</a:t>
            </a:r>
            <a:r>
              <a:rPr lang="en-US" baseline="0"/>
              <a:t> diễn ra vào </a:t>
            </a:r>
            <a:r>
              <a:rPr lang="vi-VN"/>
              <a:t>giữa mùa thu nên cô xếp từ TRUNG THU  vào nhóm TRUNG có nghĩa là Ở GIỮA. Còn TRUNG THÀNH như các em đã biết là :Trước sau như một, không gì lay chuyển nổi. Nên cô xếp vào nhóm TRUNG có nghĩa là MỘT LÒNG MỘT DẠ.</a:t>
            </a:r>
          </a:p>
          <a:p>
            <a:r>
              <a:rPr lang="en-US"/>
              <a:t>-Các em đã được tìm hiểu nghĩa của các từ ở BT2 rồi,</a:t>
            </a:r>
            <a:r>
              <a:rPr lang="vi-VN"/>
              <a:t> bây giờ các em hãy ngưng video 3 phút hoàn thành bài vào vở cho cô nhé.</a:t>
            </a:r>
          </a:p>
          <a:p>
            <a:pPr marL="171450" indent="-171450">
              <a:buFontTx/>
              <a:buChar char="-"/>
            </a:pPr>
            <a:r>
              <a:rPr lang="vi-VN"/>
              <a:t>Các em xong chưa? Chúng ta cùng nhau sửa bài nào!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5BFDD-2C7D-436C-828E-573AE0A1A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460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-Để giúp các em sửa bài cô mời các em tham gia trò chơi: THỎ ĐI KIẾM ĂN.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5BFDD-2C7D-436C-828E-573AE0A1A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067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-Trên màn hình xuất hiện 2 chú thỏ. Chú thỏ màu hồng là chú thỏ đi đào những củ cà rốt có tiếng TRUNG có nghĩa là Ở GIỮA. Chú thỏ màu trắng là chú thỏ đi đào những củ cà rốt có tiếng TRUNG có nghĩa là MỘT LÒNG MỘT DẠ.</a:t>
            </a:r>
          </a:p>
          <a:p>
            <a:r>
              <a:rPr lang="vi-VN"/>
              <a:t>-Bây giờ các em hãy giúp các chú thỏ đào được đúng những củ cà rốt của mình đi nào.</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5BFDD-2C7D-436C-828E-573AE0A1A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99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chạy chuột giúp các chú thỏ đào cà rốt.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5BFDD-2C7D-436C-828E-573AE0A1A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28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chạy chuột giúp các chú thỏ đào cà rốt.</a:t>
            </a:r>
          </a:p>
        </p:txBody>
      </p:sp>
      <p:sp>
        <p:nvSpPr>
          <p:cNvPr id="4" name="Slide Number Placeholder 3"/>
          <p:cNvSpPr>
            <a:spLocks noGrp="1"/>
          </p:cNvSpPr>
          <p:nvPr>
            <p:ph type="sldNum" sz="quarter" idx="5"/>
          </p:nvPr>
        </p:nvSpPr>
        <p:spPr/>
        <p:txBody>
          <a:bodyPr/>
          <a:lstStyle/>
          <a:p>
            <a:fld id="{9205BFDD-2C7D-436C-828E-573AE0A1A24A}" type="slidenum">
              <a:rPr lang="en-US" smtClean="0"/>
              <a:t>16</a:t>
            </a:fld>
            <a:endParaRPr lang="en-US"/>
          </a:p>
        </p:txBody>
      </p:sp>
    </p:spTree>
    <p:extLst>
      <p:ext uri="{BB962C8B-B14F-4D97-AF65-F5344CB8AC3E}">
        <p14:creationId xmlns:p14="http://schemas.microsoft.com/office/powerpoint/2010/main" val="163341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Ah, vậy là các em đã giúp cho </a:t>
            </a:r>
            <a:r>
              <a:rPr lang="en-US"/>
              <a:t>2</a:t>
            </a:r>
            <a:r>
              <a:rPr lang="vi-VN"/>
              <a:t> chú thỏ đào được đúng những củ cà rốt của mình rồi.</a:t>
            </a:r>
            <a:r>
              <a:rPr lang="en-US"/>
              <a:t>  </a:t>
            </a:r>
            <a:endParaRPr lang="vi-VN"/>
          </a:p>
          <a:p>
            <a:pPr marL="171450" indent="-171450">
              <a:buFontTx/>
              <a:buChar char="-"/>
            </a:pPr>
            <a:r>
              <a:rPr lang="vi-VN"/>
              <a:t>Các từ có tiếng TRUNG  có nghĩa là Ở GIỮA là....(GV đọc kết quả bài làm). Cô chúc mừng những bạn đã làm đúng yêu cầu của BT 3 . Vỗ tay....</a:t>
            </a:r>
          </a:p>
          <a:p>
            <a:pPr marL="0" indent="0">
              <a:buFontTx/>
              <a:buNone/>
            </a:pPr>
            <a:r>
              <a:rPr lang="vi-VN"/>
              <a:t>-Những bạn làm chưa đúng</a:t>
            </a:r>
            <a:r>
              <a:rPr lang="en-US" baseline="0"/>
              <a:t> </a:t>
            </a:r>
            <a:r>
              <a:rPr lang="vi-VN"/>
              <a:t>nhớ sửa bài nhé. </a:t>
            </a:r>
            <a:r>
              <a:rPr lang="en-US"/>
              <a:t>Trong</a:t>
            </a:r>
            <a:r>
              <a:rPr lang="en-US" baseline="0"/>
              <a:t> bài này có 2 từ các em chưa được tìm hiểu nghĩa đó là từ: trung bình và trung tâm. Cô sẽ giúp các em tìm hiểu nghĩa của chúng.</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5BFDD-2C7D-436C-828E-573AE0A1A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101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9"/>
        <p:cNvGrpSpPr/>
        <p:nvPr/>
      </p:nvGrpSpPr>
      <p:grpSpPr>
        <a:xfrm>
          <a:off x="0" y="0"/>
          <a:ext cx="0" cy="0"/>
          <a:chOff x="0" y="0"/>
          <a:chExt cx="0" cy="0"/>
        </a:xfrm>
      </p:grpSpPr>
      <p:sp>
        <p:nvSpPr>
          <p:cNvPr id="9480" name="Google Shape;9480;ga0fe23abdf_0_4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1" name="Google Shape;9481;ga0fe23abdf_0_4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Trung bình là Ở vào khoảng giữa của hai cực trong bậc thang đánh giá đó các em. Cô ví dụ trong môn Toán các em đã học về cách tìm số TB</a:t>
            </a:r>
            <a:r>
              <a:rPr lang="en-US"/>
              <a:t> </a:t>
            </a:r>
            <a:r>
              <a:rPr lang="vi-VN"/>
              <a:t> rồi đó, Tức là mình tìm số ở giữa của các số đó.</a:t>
            </a:r>
          </a:p>
          <a:p>
            <a:pPr marL="0" lvl="0" indent="0" algn="l" rtl="0">
              <a:spcBef>
                <a:spcPts val="0"/>
              </a:spcBef>
              <a:spcAft>
                <a:spcPts val="0"/>
              </a:spcAft>
              <a:buNone/>
            </a:pPr>
            <a:r>
              <a:rPr lang="vi-VN"/>
              <a:t>-Còn trung tâm là Phần giữa của một khoảng không gian. Cô VD: Quận Một là trung tâm của thành phố HCM.</a:t>
            </a:r>
          </a:p>
          <a:p>
            <a:pPr marL="0" lvl="0" indent="0" algn="l" rtl="0">
              <a:spcBef>
                <a:spcPts val="0"/>
              </a:spcBef>
              <a:spcAft>
                <a:spcPts val="0"/>
              </a:spcAft>
              <a:buNone/>
            </a:pPr>
            <a:r>
              <a:rPr lang="vi-VN"/>
              <a:t>-Qua  BT 2 và BT 3, các em đã được MRVT và hiểu thêm được nghĩa của nhiều từ thuộc chủ điểm Trung thực – Tự trọng. Vậy chúng được sử dụng để nói và viết như thế nào, cô mời các em chuyển sang BT 4.</a:t>
            </a:r>
          </a:p>
          <a:p>
            <a:pPr marL="0" lvl="0" indent="0" algn="l" rtl="0">
              <a:spcBef>
                <a:spcPts val="0"/>
              </a:spcBef>
              <a:spcAft>
                <a:spcPts val="0"/>
              </a:spcAft>
              <a:buNone/>
            </a:pPr>
            <a:endParaRPr/>
          </a:p>
        </p:txBody>
      </p:sp>
    </p:spTree>
    <p:extLst>
      <p:ext uri="{BB962C8B-B14F-4D97-AF65-F5344CB8AC3E}">
        <p14:creationId xmlns:p14="http://schemas.microsoft.com/office/powerpoint/2010/main" val="1902356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Bài 4 : Đặt câu với một từ đã cho trong bài tập 3...</a:t>
            </a:r>
          </a:p>
          <a:p>
            <a:pPr marL="0" lvl="0" indent="0" algn="l" rtl="0">
              <a:spcBef>
                <a:spcPts val="0"/>
              </a:spcBef>
              <a:spcAft>
                <a:spcPts val="0"/>
              </a:spcAft>
              <a:buNone/>
            </a:pPr>
            <a:r>
              <a:rPr lang="vi-VN"/>
              <a:t>-Các em hãy suy nghĩ và hoàn thành BT4 vào vở  nhé. Các em nhớ mình chỉ cần chọn một từ để đặt . Khi viết câu văn các em chú ý viết hoa đầu câu và ghi dấu chấm cuối câu nhé.</a:t>
            </a:r>
          </a:p>
          <a:p>
            <a:pPr marL="0" lvl="0" indent="0" algn="l" rtl="0">
              <a:spcBef>
                <a:spcPts val="0"/>
              </a:spcBef>
              <a:spcAft>
                <a:spcPts val="0"/>
              </a:spcAft>
              <a:buNone/>
            </a:pPr>
            <a:r>
              <a:rPr lang="en-US"/>
              <a:t> - Đã hết thời gian làm bài rồi.  </a:t>
            </a:r>
            <a:r>
              <a:rPr lang="vi-VN"/>
              <a:t>Chúng ta cùng nhau sửa bài nào.</a:t>
            </a:r>
            <a:endParaRPr lang="en-US"/>
          </a:p>
          <a:p>
            <a:pPr marL="171450" lvl="0" indent="-171450" algn="l" rtl="0">
              <a:spcBef>
                <a:spcPts val="0"/>
              </a:spcBef>
              <a:spcAft>
                <a:spcPts val="0"/>
              </a:spcAft>
              <a:buFontTx/>
              <a:buChar char="-"/>
            </a:pPr>
            <a:r>
              <a:rPr lang="en-US"/>
              <a:t>Cùng</a:t>
            </a:r>
            <a:r>
              <a:rPr lang="en-US" baseline="0"/>
              <a:t> lúc với </a:t>
            </a:r>
            <a:r>
              <a:rPr lang="vi-VN"/>
              <a:t>các em</a:t>
            </a:r>
            <a:r>
              <a:rPr lang="en-US"/>
              <a:t>,</a:t>
            </a:r>
            <a:r>
              <a:rPr lang="vi-VN"/>
              <a:t> cô c</a:t>
            </a:r>
            <a:r>
              <a:rPr lang="en-US"/>
              <a:t>ũng</a:t>
            </a:r>
            <a:r>
              <a:rPr lang="en-US" baseline="0"/>
              <a:t> giao bài tập này cho các bạn</a:t>
            </a:r>
            <a:r>
              <a:rPr lang="vi-VN"/>
              <a:t>  trong khu rừng. </a:t>
            </a:r>
            <a:r>
              <a:rPr lang="en-US"/>
              <a:t>Sau đây,</a:t>
            </a:r>
            <a:r>
              <a:rPr lang="en-US" baseline="0"/>
              <a:t> c</a:t>
            </a:r>
            <a:r>
              <a:rPr lang="en-US"/>
              <a:t>ô xin giới thiệu với cả lớp bài làm của bạn Sóc (GV đọc bài làm). Bạn đã đặt câu với từ TRUNG THU đó các em.</a:t>
            </a:r>
            <a:endParaRPr lang="vi-VN"/>
          </a:p>
          <a:p>
            <a:pPr marL="171450" lvl="0" indent="-171450" algn="l" rtl="0">
              <a:spcBef>
                <a:spcPts val="0"/>
              </a:spcBef>
              <a:spcAft>
                <a:spcPts val="0"/>
              </a:spcAft>
              <a:buFontTx/>
              <a:buChar char="-"/>
            </a:pPr>
            <a:r>
              <a:rPr lang="vi-VN"/>
              <a:t>Với bạn hươu, bạn lại chọn từ TRUNG TÂM để đặt câu.(GV đọc câu).</a:t>
            </a:r>
          </a:p>
          <a:p>
            <a:pPr marL="171450" lvl="0" indent="-171450" algn="l" rtl="0">
              <a:spcBef>
                <a:spcPts val="0"/>
              </a:spcBef>
              <a:spcAft>
                <a:spcPts val="0"/>
              </a:spcAft>
              <a:buFontTx/>
              <a:buChar char="-"/>
            </a:pPr>
            <a:r>
              <a:rPr lang="vi-VN"/>
              <a:t>Còn bạn voi nhỏ cũng đặt câu rất hay nè các em :Bạn Nam rất trung thực.</a:t>
            </a:r>
            <a:endParaRPr lang="en-US"/>
          </a:p>
          <a:p>
            <a:pPr marL="171450" lvl="0" indent="-171450" algn="l" rtl="0">
              <a:spcBef>
                <a:spcPts val="0"/>
              </a:spcBef>
              <a:spcAft>
                <a:spcPts val="0"/>
              </a:spcAft>
              <a:buFontTx/>
              <a:buChar char="-"/>
            </a:pPr>
            <a:r>
              <a:rPr lang="en-US"/>
              <a:t>Các</a:t>
            </a:r>
            <a:r>
              <a:rPr lang="en-US" baseline="0"/>
              <a:t> em thấy ba bạn đặt câu đúng với yêu cầu nè, đầu câu các bạn cũng đã viết hoa, cuối câu có dùng dấu chấm.</a:t>
            </a:r>
            <a:endParaRPr lang="vi-VN"/>
          </a:p>
          <a:p>
            <a:pPr marL="171450" lvl="0" indent="-171450" algn="l" rtl="0">
              <a:spcBef>
                <a:spcPts val="0"/>
              </a:spcBef>
              <a:spcAft>
                <a:spcPts val="0"/>
              </a:spcAft>
              <a:buFontTx/>
              <a:buChar char="-"/>
            </a:pPr>
            <a:r>
              <a:rPr lang="vi-VN"/>
              <a:t>Những bạn nào đặt câu chưa đúng có thể tham khảo bài làm của các bạn này nhé. </a:t>
            </a:r>
            <a:endParaRPr lang="en-US"/>
          </a:p>
          <a:p>
            <a:pPr marL="171450" lvl="0" indent="-171450" algn="l" rtl="0">
              <a:spcBef>
                <a:spcPts val="0"/>
              </a:spcBef>
              <a:spcAft>
                <a:spcPts val="0"/>
              </a:spcAft>
              <a:buFontTx/>
              <a:buChar char="-"/>
            </a:pPr>
            <a:r>
              <a:rPr lang="vi-VN"/>
              <a:t>Qua BT 4</a:t>
            </a:r>
            <a:r>
              <a:rPr lang="en-US"/>
              <a:t>,</a:t>
            </a:r>
            <a:r>
              <a:rPr lang="vi-VN"/>
              <a:t> </a:t>
            </a:r>
            <a:r>
              <a:rPr lang="en-US"/>
              <a:t>cô</a:t>
            </a:r>
            <a:r>
              <a:rPr lang="en-US" baseline="0"/>
              <a:t> muốn nhắc nhở </a:t>
            </a:r>
            <a:r>
              <a:rPr lang="en-US"/>
              <a:t>các</a:t>
            </a:r>
            <a:r>
              <a:rPr lang="en-US" baseline="0"/>
              <a:t> em khi muốn</a:t>
            </a:r>
            <a:r>
              <a:rPr lang="vi-VN"/>
              <a:t> dùng từ, đặt câu, các em nhớ đặt câu phải phù hợp về nội dung. Khi viết phải viết hoa đầu câu và ghi dấu chấm cuối câu nhé.</a:t>
            </a:r>
          </a:p>
          <a:p>
            <a:pPr marL="171450" lvl="0" indent="-171450" algn="l" rtl="0">
              <a:spcBef>
                <a:spcPts val="0"/>
              </a:spcBef>
              <a:spcAft>
                <a:spcPts val="0"/>
              </a:spcAft>
              <a:buFontTx/>
              <a:buChar char="-"/>
            </a:pPr>
            <a:r>
              <a:rPr lang="vi-VN"/>
              <a:t>Qua các hoạt động trên, các em đã hiểu nghĩa một số từ thuộc chủ điểm Trung thực -Tự trọng. Các em nhớ sử dụng các từ này để nói và viết trong các tiết học của môn Tiếng Việt nhé !</a:t>
            </a:r>
          </a:p>
          <a:p>
            <a:pPr marL="171450" lvl="0" indent="-171450" algn="l" rtl="0">
              <a:spcBef>
                <a:spcPts val="0"/>
              </a:spcBef>
              <a:spcAft>
                <a:spcPts val="0"/>
              </a:spcAft>
              <a:buFontTx/>
              <a:buChar char="-"/>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05395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9"/>
        <p:cNvGrpSpPr/>
        <p:nvPr/>
      </p:nvGrpSpPr>
      <p:grpSpPr>
        <a:xfrm>
          <a:off x="0" y="0"/>
          <a:ext cx="0" cy="0"/>
          <a:chOff x="0" y="0"/>
          <a:chExt cx="0" cy="0"/>
        </a:xfrm>
      </p:grpSpPr>
      <p:sp>
        <p:nvSpPr>
          <p:cNvPr id="9480" name="Google Shape;9480;ga0fe23abdf_0_4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1" name="Google Shape;9481;ga0fe23abdf_0_4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Qua câu chuyện này các em thấy : Cậu bé rất trung thực đúng không nào? Bài học hôm nay cô trò chúng ta cùng  nhau mở rộng và củng cố thêm vốn từ về Trung thực – Tự trọng</a:t>
            </a:r>
            <a:r>
              <a:rPr lang="en-US" baseline="0"/>
              <a:t> nhé.</a:t>
            </a:r>
            <a:endParaRPr/>
          </a:p>
        </p:txBody>
      </p:sp>
    </p:spTree>
    <p:extLst>
      <p:ext uri="{BB962C8B-B14F-4D97-AF65-F5344CB8AC3E}">
        <p14:creationId xmlns:p14="http://schemas.microsoft.com/office/powerpoint/2010/main" val="298533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Bài 4 : Đặt câu với một từ đã cho trong bài tập 3...</a:t>
            </a:r>
          </a:p>
          <a:p>
            <a:pPr marL="0" lvl="0" indent="0" algn="l" rtl="0">
              <a:spcBef>
                <a:spcPts val="0"/>
              </a:spcBef>
              <a:spcAft>
                <a:spcPts val="0"/>
              </a:spcAft>
              <a:buNone/>
            </a:pPr>
            <a:r>
              <a:rPr lang="vi-VN"/>
              <a:t>-Các em hãy suy nghĩ và hoàn thành BT4 vào vở  nhé. Các em nhớ mình chỉ cần chọn một từ để đặt . Khi viết câu văn các em chú ý viết hoa đầu câu và ghi dấu chấm cuối câu nhé.</a:t>
            </a:r>
          </a:p>
          <a:p>
            <a:pPr marL="0" lvl="0" indent="0" algn="l" rtl="0">
              <a:spcBef>
                <a:spcPts val="0"/>
              </a:spcBef>
              <a:spcAft>
                <a:spcPts val="0"/>
              </a:spcAft>
              <a:buNone/>
            </a:pPr>
            <a:r>
              <a:rPr lang="en-US"/>
              <a:t> - Đã hết thời gian làm bài rồi.  </a:t>
            </a:r>
            <a:r>
              <a:rPr lang="vi-VN"/>
              <a:t>Chúng ta cùng nhau sửa bài nào.</a:t>
            </a:r>
            <a:endParaRPr lang="en-US"/>
          </a:p>
          <a:p>
            <a:pPr marL="171450" lvl="0" indent="-171450" algn="l" rtl="0">
              <a:spcBef>
                <a:spcPts val="0"/>
              </a:spcBef>
              <a:spcAft>
                <a:spcPts val="0"/>
              </a:spcAft>
              <a:buFontTx/>
              <a:buChar char="-"/>
            </a:pPr>
            <a:r>
              <a:rPr lang="en-US"/>
              <a:t>Cùng</a:t>
            </a:r>
            <a:r>
              <a:rPr lang="en-US" baseline="0"/>
              <a:t> lúc với </a:t>
            </a:r>
            <a:r>
              <a:rPr lang="vi-VN"/>
              <a:t>các em</a:t>
            </a:r>
            <a:r>
              <a:rPr lang="en-US"/>
              <a:t>,</a:t>
            </a:r>
            <a:r>
              <a:rPr lang="vi-VN"/>
              <a:t> cô c</a:t>
            </a:r>
            <a:r>
              <a:rPr lang="en-US"/>
              <a:t>ũng</a:t>
            </a:r>
            <a:r>
              <a:rPr lang="en-US" baseline="0"/>
              <a:t> giao bài tập này cho các bạn</a:t>
            </a:r>
            <a:r>
              <a:rPr lang="vi-VN"/>
              <a:t>  trong khu rừng. </a:t>
            </a:r>
            <a:r>
              <a:rPr lang="en-US"/>
              <a:t>Sau đây,</a:t>
            </a:r>
            <a:r>
              <a:rPr lang="en-US" baseline="0"/>
              <a:t> c</a:t>
            </a:r>
            <a:r>
              <a:rPr lang="en-US"/>
              <a:t>ô xin giới thiệu với cả lớp bài làm của bạn Sóc (GV đọc bài làm). Bạn đã đặt câu với từ TRUNG THU đó các em.</a:t>
            </a:r>
            <a:endParaRPr lang="vi-VN"/>
          </a:p>
          <a:p>
            <a:pPr marL="171450" lvl="0" indent="-171450" algn="l" rtl="0">
              <a:spcBef>
                <a:spcPts val="0"/>
              </a:spcBef>
              <a:spcAft>
                <a:spcPts val="0"/>
              </a:spcAft>
              <a:buFontTx/>
              <a:buChar char="-"/>
            </a:pPr>
            <a:r>
              <a:rPr lang="vi-VN"/>
              <a:t>Với bạn hươu, bạn lại chọn từ TRUNG TÂM để đặt câu.(GV đọc câu).</a:t>
            </a:r>
          </a:p>
          <a:p>
            <a:pPr marL="171450" lvl="0" indent="-171450" algn="l" rtl="0">
              <a:spcBef>
                <a:spcPts val="0"/>
              </a:spcBef>
              <a:spcAft>
                <a:spcPts val="0"/>
              </a:spcAft>
              <a:buFontTx/>
              <a:buChar char="-"/>
            </a:pPr>
            <a:r>
              <a:rPr lang="vi-VN"/>
              <a:t>Còn bạn voi nhỏ cũng đặt câu rất hay nè các em :Bạn Nam rất trung thực.</a:t>
            </a:r>
            <a:endParaRPr lang="en-US"/>
          </a:p>
          <a:p>
            <a:pPr marL="171450" lvl="0" indent="-171450" algn="l" rtl="0">
              <a:spcBef>
                <a:spcPts val="0"/>
              </a:spcBef>
              <a:spcAft>
                <a:spcPts val="0"/>
              </a:spcAft>
              <a:buFontTx/>
              <a:buChar char="-"/>
            </a:pPr>
            <a:r>
              <a:rPr lang="en-US"/>
              <a:t>Các</a:t>
            </a:r>
            <a:r>
              <a:rPr lang="en-US" baseline="0"/>
              <a:t> em thấy ba bạn đặt câu đúng với yêu cầu nè, đầu câu các bạn cũng đã viết hoa, cuối câu có dùng dấu chấm.</a:t>
            </a:r>
            <a:endParaRPr lang="vi-VN"/>
          </a:p>
          <a:p>
            <a:pPr marL="171450" lvl="0" indent="-171450" algn="l" rtl="0">
              <a:spcBef>
                <a:spcPts val="0"/>
              </a:spcBef>
              <a:spcAft>
                <a:spcPts val="0"/>
              </a:spcAft>
              <a:buFontTx/>
              <a:buChar char="-"/>
            </a:pPr>
            <a:r>
              <a:rPr lang="vi-VN"/>
              <a:t>Những bạn nào đặt câu chưa đúng có thể tham khảo bài làm của các bạn này nhé. </a:t>
            </a:r>
            <a:endParaRPr lang="en-US"/>
          </a:p>
          <a:p>
            <a:pPr marL="171450" lvl="0" indent="-171450" algn="l" rtl="0">
              <a:spcBef>
                <a:spcPts val="0"/>
              </a:spcBef>
              <a:spcAft>
                <a:spcPts val="0"/>
              </a:spcAft>
              <a:buFontTx/>
              <a:buChar char="-"/>
            </a:pPr>
            <a:r>
              <a:rPr lang="vi-VN"/>
              <a:t>Qua BT 4</a:t>
            </a:r>
            <a:r>
              <a:rPr lang="en-US"/>
              <a:t>,</a:t>
            </a:r>
            <a:r>
              <a:rPr lang="vi-VN"/>
              <a:t> </a:t>
            </a:r>
            <a:r>
              <a:rPr lang="en-US"/>
              <a:t>cô</a:t>
            </a:r>
            <a:r>
              <a:rPr lang="en-US" baseline="0"/>
              <a:t> muốn nhắc nhở </a:t>
            </a:r>
            <a:r>
              <a:rPr lang="en-US"/>
              <a:t>các</a:t>
            </a:r>
            <a:r>
              <a:rPr lang="en-US" baseline="0"/>
              <a:t> em khi muốn</a:t>
            </a:r>
            <a:r>
              <a:rPr lang="vi-VN"/>
              <a:t> dùng từ, đặt câu, các em nhớ đặt câu phải phù hợp về nội dung. Khi viết phải viết hoa đầu câu và ghi dấu chấm cuối câu nhé.</a:t>
            </a:r>
          </a:p>
          <a:p>
            <a:pPr marL="171450" lvl="0" indent="-171450" algn="l" rtl="0">
              <a:spcBef>
                <a:spcPts val="0"/>
              </a:spcBef>
              <a:spcAft>
                <a:spcPts val="0"/>
              </a:spcAft>
              <a:buFontTx/>
              <a:buChar char="-"/>
            </a:pPr>
            <a:r>
              <a:rPr lang="vi-VN"/>
              <a:t>Qua các hoạt động trên, các em đã hiểu nghĩa một số từ thuộc chủ điểm Trung thực -Tự trọng. Các em nhớ sử dụng các từ này để nói và viết trong các tiết học của môn Tiếng Việt nhé !</a:t>
            </a:r>
          </a:p>
          <a:p>
            <a:pPr marL="171450" lvl="0" indent="-171450" algn="l" rtl="0">
              <a:spcBef>
                <a:spcPts val="0"/>
              </a:spcBef>
              <a:spcAft>
                <a:spcPts val="0"/>
              </a:spcAft>
              <a:buFontTx/>
              <a:buChar char="-"/>
            </a:pP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558926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vi-VN" altLang="zh-CN"/>
              <a:t>-	Sau tiết học, các em hãy xem lại bài và chuẩn bị cho cô bài : Cách viết tên người, tên địa lí  Việt Nam nhé.</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3143143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altLang="zh-CN"/>
              <a:t>-</a:t>
            </a:r>
            <a:r>
              <a:rPr lang="vi-VN" altLang="zh-CN"/>
              <a:t>Tiết học đến đây là kết thúc rồi. Cô </a:t>
            </a:r>
            <a:r>
              <a:rPr lang="en-US" altLang="zh-CN"/>
              <a:t>thân ái </a:t>
            </a:r>
            <a:r>
              <a:rPr lang="vi-VN" altLang="zh-CN"/>
              <a:t>chào tạm biệt các em, chúc các em luôn bình an, mạnh khỏe  và học tập tốt nhé. Hiện nay dịch bệnh vẫn đang diễn biến hết sức phức tạp, các em hãy thực hiện thật nghiêm thông điệp 5 K của bộ Y tế để phòng chống dịch bệnh nhé. Cô tin rằng chúng ta sẽ chiến thắng dịch bệnh, các em sẽ được tung tăng tới trường trong một ngày gần nhất.</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panose="020B0604020202020204"/>
              <a:sym typeface="Arial" panose="020B0604020202020204"/>
            </a:endParaRPr>
          </a:p>
        </p:txBody>
      </p:sp>
    </p:spTree>
    <p:extLst>
      <p:ext uri="{BB962C8B-B14F-4D97-AF65-F5344CB8AC3E}">
        <p14:creationId xmlns:p14="http://schemas.microsoft.com/office/powerpoint/2010/main" val="1188164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9"/>
        <p:cNvGrpSpPr/>
        <p:nvPr/>
      </p:nvGrpSpPr>
      <p:grpSpPr>
        <a:xfrm>
          <a:off x="0" y="0"/>
          <a:ext cx="0" cy="0"/>
          <a:chOff x="0" y="0"/>
          <a:chExt cx="0" cy="0"/>
        </a:xfrm>
      </p:grpSpPr>
      <p:sp>
        <p:nvSpPr>
          <p:cNvPr id="9480" name="Google Shape;9480;ga0fe23abdf_0_4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1" name="Google Shape;9481;ga0fe23abdf_0_4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Các em hãy mở SGK TIẾNG VIỆT TẬP MỘT trang 62 để </a:t>
            </a:r>
            <a:r>
              <a:rPr lang="en-US"/>
              <a:t>cùng</a:t>
            </a:r>
            <a:r>
              <a:rPr lang="en-US" baseline="0"/>
              <a:t> nhau theo dõi bài</a:t>
            </a:r>
            <a:r>
              <a:rPr lang="vi-VN"/>
              <a:t>!</a:t>
            </a:r>
            <a:endParaRPr/>
          </a:p>
        </p:txBody>
      </p:sp>
    </p:spTree>
    <p:extLst>
      <p:ext uri="{BB962C8B-B14F-4D97-AF65-F5344CB8AC3E}">
        <p14:creationId xmlns:p14="http://schemas.microsoft.com/office/powerpoint/2010/main" val="298533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Các em hãy quan sát tranh và cho cô biết: Bức tranh vẽ cảnh gì?</a:t>
            </a:r>
          </a:p>
          <a:p>
            <a:r>
              <a:rPr lang="en-US"/>
              <a:t>-	À! Đây chính là bức tranh vẽ cảnh các em HS đang trò chuyện cùng một cô giáo  và tay cô đang chỉ vào một bạn HS. Bạn đó là ai? Bạn đó có những phẩm chất gì đáng quý chúng ta cùng nhau tìm hiểu qua bài tập 1.</a:t>
            </a:r>
          </a:p>
          <a:p>
            <a:endParaRPr lang="en-US"/>
          </a:p>
        </p:txBody>
      </p:sp>
      <p:sp>
        <p:nvSpPr>
          <p:cNvPr id="4" name="Slide Number Placeholder 3"/>
          <p:cNvSpPr>
            <a:spLocks noGrp="1"/>
          </p:cNvSpPr>
          <p:nvPr>
            <p:ph type="sldNum" sz="quarter" idx="5"/>
          </p:nvPr>
        </p:nvSpPr>
        <p:spPr/>
        <p:txBody>
          <a:bodyPr/>
          <a:lstStyle/>
          <a:p>
            <a:fld id="{9205BFDD-2C7D-436C-828E-573AE0A1A24A}" type="slidenum">
              <a:rPr lang="en-US" smtClean="0"/>
              <a:t>4</a:t>
            </a:fld>
            <a:endParaRPr lang="en-US"/>
          </a:p>
        </p:txBody>
      </p:sp>
    </p:spTree>
    <p:extLst>
      <p:ext uri="{BB962C8B-B14F-4D97-AF65-F5344CB8AC3E}">
        <p14:creationId xmlns:p14="http://schemas.microsoft.com/office/powerpoint/2010/main" val="679808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C</a:t>
            </a:r>
            <a:r>
              <a:rPr lang="en-US"/>
              <a:t>ác em hãy đọc thầm theo cô yêu cầu và nội dung của bài tập 1 nhé!</a:t>
            </a:r>
            <a:r>
              <a:rPr lang="vi-VN"/>
              <a:t> </a:t>
            </a:r>
            <a:r>
              <a:rPr lang="en-US"/>
              <a:t>(</a:t>
            </a:r>
            <a:r>
              <a:rPr lang="vi-VN"/>
              <a:t>Chọn từ .....về bạn Minh</a:t>
            </a:r>
            <a:r>
              <a:rPr lang="en-US"/>
              <a:t>)</a:t>
            </a:r>
            <a:r>
              <a:rPr lang="vi-VN"/>
              <a:t>. Các em chú ý từ để chọn để điền vào những chỗ  chấm trong đoạn văn là: tự tin, tự ti, tự trọng, tự kiêu, tự hào và tự ái nhé.</a:t>
            </a:r>
          </a:p>
          <a:p>
            <a:r>
              <a:rPr lang="vi-VN"/>
              <a:t>- </a:t>
            </a:r>
            <a:r>
              <a:rPr lang="en-US"/>
              <a:t>Dựa vào sự hiểu biết của bản thân, các em hãy tạm dừng video 3 phút suy nghĩ và hoàn thành bài tập này vào vở cho cô nhé. Các em cũng có thể dùng bút chì điền vào SGK.</a:t>
            </a:r>
          </a:p>
          <a:p>
            <a:r>
              <a:rPr lang="en-US"/>
              <a:t>-	Đã hết giờ làm bài rồi, các em hãy cùng cô sửa bài nào.</a:t>
            </a:r>
          </a:p>
        </p:txBody>
      </p:sp>
    </p:spTree>
    <p:extLst>
      <p:ext uri="{BB962C8B-B14F-4D97-AF65-F5344CB8AC3E}">
        <p14:creationId xmlns:p14="http://schemas.microsoft.com/office/powerpoint/2010/main" val="420619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vi-VN"/>
              <a:t>	- GV đọc KQ bài làm. Cô chúc mừng những em có KQ bài làm đúng nhé.</a:t>
            </a:r>
            <a:r>
              <a:rPr lang="en-US"/>
              <a:t> Vỗ tay…..</a:t>
            </a:r>
            <a:endParaRPr lang="vi-VN"/>
          </a:p>
          <a:p>
            <a:pPr marL="171450" indent="-171450">
              <a:buFontTx/>
              <a:buChar char="-"/>
            </a:pPr>
            <a:r>
              <a:rPr lang="vi-VN"/>
              <a:t>Qua bài tập 1 các em đã được MRVT về chủ điểm Trung thực – Tự trọng với những từ bắt đầu bằng tiếng “tự”  và các em cũng đã thấy được bạn Minh trong câu chuyện có rất nhiều phẩm chất đáng quý như: chăm học, biết yêu thương và giúp đỡ bố mẹ, bạn bè. Các em hãy học tập theo bạn nhé. Các em hãy luôn tự tin trong cuộc sống và tin rằng mọi khó khăn mình đều có thể vượt qua.</a:t>
            </a:r>
          </a:p>
          <a:p>
            <a:r>
              <a:rPr lang="vi-VN"/>
              <a:t>-	Để giúp các em hiểu nghĩa một số từ bắt đầu bằng tiếng “trung” , cô trò mình cùng chuyển sang BT2</a:t>
            </a:r>
            <a:r>
              <a:rPr lang="en-US"/>
              <a:t>.</a:t>
            </a:r>
            <a:endParaRPr lang="vi-VN"/>
          </a:p>
          <a:p>
            <a:endParaRPr lang="vi-VN"/>
          </a:p>
          <a:p>
            <a:endParaRPr lang="en-US"/>
          </a:p>
        </p:txBody>
      </p:sp>
    </p:spTree>
    <p:extLst>
      <p:ext uri="{BB962C8B-B14F-4D97-AF65-F5344CB8AC3E}">
        <p14:creationId xmlns:p14="http://schemas.microsoft.com/office/powerpoint/2010/main" val="154089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a:t>Các em hãy cùng cô đọc yêu cầu và nội dung của bài tập 2</a:t>
            </a:r>
            <a:r>
              <a:rPr lang="en-US"/>
              <a:t>.</a:t>
            </a:r>
            <a:r>
              <a:rPr lang="vi-VN"/>
              <a:t> Chọn từ ứng với mỗi nghĩa sau. Ở cột một là cột nghĩa , bao gồm:  Trước sau .....thật thà. </a:t>
            </a:r>
          </a:p>
          <a:p>
            <a:pPr marL="171450" indent="-171450">
              <a:buFontTx/>
              <a:buChar char="-"/>
            </a:pPr>
            <a:r>
              <a:rPr lang="vi-VN"/>
              <a:t>Còn ở cột 2 là cột TỪ, bao gồm các từ.....</a:t>
            </a:r>
          </a:p>
          <a:p>
            <a:r>
              <a:rPr lang="vi-VN"/>
              <a:t>-	Bây giờ, các em hãy ngưng video 3 phút </a:t>
            </a:r>
            <a:r>
              <a:rPr lang="en-US"/>
              <a:t>-</a:t>
            </a:r>
            <a:r>
              <a:rPr lang="vi-VN"/>
              <a:t>suy nghĩ và dùng bút chì để hoàn thành bài vào SGK nhé. Các em có thể tham khảo thêm ở từ điển tiếng Việt.</a:t>
            </a:r>
          </a:p>
          <a:p>
            <a:endParaRPr lang="en-US"/>
          </a:p>
        </p:txBody>
      </p:sp>
      <p:sp>
        <p:nvSpPr>
          <p:cNvPr id="4" name="Slide Number Placeholder 3"/>
          <p:cNvSpPr>
            <a:spLocks noGrp="1"/>
          </p:cNvSpPr>
          <p:nvPr>
            <p:ph type="sldNum" sz="quarter" idx="5"/>
          </p:nvPr>
        </p:nvSpPr>
        <p:spPr/>
        <p:txBody>
          <a:bodyPr/>
          <a:lstStyle/>
          <a:p>
            <a:fld id="{9205BFDD-2C7D-436C-828E-573AE0A1A24A}" type="slidenum">
              <a:rPr lang="en-US" smtClean="0"/>
              <a:t>7</a:t>
            </a:fld>
            <a:endParaRPr lang="en-US"/>
          </a:p>
        </p:txBody>
      </p:sp>
    </p:spTree>
    <p:extLst>
      <p:ext uri="{BB962C8B-B14F-4D97-AF65-F5344CB8AC3E}">
        <p14:creationId xmlns:p14="http://schemas.microsoft.com/office/powerpoint/2010/main" val="383713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	Các em xong chưa? Chúng ta cùng nhau sửa bài nào!</a:t>
            </a:r>
          </a:p>
          <a:p>
            <a:r>
              <a:rPr lang="vi-VN"/>
              <a:t>-	Trước sau như một không gì lay chuyển nổi là nghĩa của từ trung thành đó các em.  Một lòng một dạ...là trung kiên. ...Và ngay thẳng thật thà chính là trung thực .</a:t>
            </a:r>
          </a:p>
          <a:p>
            <a:r>
              <a:rPr lang="vi-VN"/>
              <a:t>-	Các em ạ. Những đức tính trên đều là những đức tính vô cùng quan trọng đối với mỗi con người. Trong đó đức tính TRUNG THỰC  là vô cùng cần thiết đối với HS. Là người HS : các em hãy luôn trung thực trong học tập cũng như trong cuộc sống. Bởi chỉ cần chúng ta làm mất lòng tin của mọi người  thì mọi người sẽ không còn tin chúng ta nữa.</a:t>
            </a:r>
          </a:p>
          <a:p>
            <a:r>
              <a:rPr lang="vi-VN"/>
              <a:t>-	Vừa rồi các em đã được hiểu thêm nghĩa một số từ bắt đầu bằng tiếng “trung”. Bây giờ cô sẽ giúp các em sắp xếp các từ đó vào nhóm thích hợp thông qua BT3.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5BFDD-2C7D-436C-828E-573AE0A1A2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275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 - Các em hãy đọc thầm theo cô yêu cầu của bài nhé: Bài 3. Xếp các từ.....trung tâm. Nhóm thứ nhất tiếng TRUNG có nghĩa là Ở GIỮA. Nhóm thứ hai, tiếng TRUNG có nghĩa là MỘT LÒNG MỘT DẠ.</a:t>
            </a:r>
          </a:p>
          <a:p>
            <a:r>
              <a:rPr lang="vi-VN"/>
              <a:t>-Ở  nhóm thứ nhất, tiếng “trung” có nghĩa là “ở giữa” cô có mẫu là : trung thu. Trung thu là gì? Có bạn nào biết không?</a:t>
            </a:r>
          </a:p>
          <a:p>
            <a:endParaRPr lang="en-US"/>
          </a:p>
        </p:txBody>
      </p:sp>
      <p:sp>
        <p:nvSpPr>
          <p:cNvPr id="4" name="Slide Number Placeholder 3"/>
          <p:cNvSpPr>
            <a:spLocks noGrp="1"/>
          </p:cNvSpPr>
          <p:nvPr>
            <p:ph type="sldNum" sz="quarter" idx="5"/>
          </p:nvPr>
        </p:nvSpPr>
        <p:spPr/>
        <p:txBody>
          <a:bodyPr/>
          <a:lstStyle/>
          <a:p>
            <a:fld id="{9205BFDD-2C7D-436C-828E-573AE0A1A24A}" type="slidenum">
              <a:rPr lang="en-US" smtClean="0"/>
              <a:t>9</a:t>
            </a:fld>
            <a:endParaRPr lang="en-US"/>
          </a:p>
        </p:txBody>
      </p:sp>
    </p:spTree>
    <p:extLst>
      <p:ext uri="{BB962C8B-B14F-4D97-AF65-F5344CB8AC3E}">
        <p14:creationId xmlns:p14="http://schemas.microsoft.com/office/powerpoint/2010/main" val="3400268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6C80-D6B9-4063-9B4F-9212064DD4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3A0CCB-8625-42DA-8C11-BF870D6EC2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AD288-837B-4BE7-9993-832FB5AEB0BA}"/>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5" name="Footer Placeholder 4">
            <a:extLst>
              <a:ext uri="{FF2B5EF4-FFF2-40B4-BE49-F238E27FC236}">
                <a16:creationId xmlns:a16="http://schemas.microsoft.com/office/drawing/2014/main" id="{E5999E60-D816-44A0-9ABF-541E1457AC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9AC789-7118-4172-B5AE-A20BD34D2C90}"/>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3306786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252E3-D483-49F5-AE2D-5BB8EEAF8B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C56713-005B-4E4A-9DF1-59867A2C59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B0D7B-3D5E-4BE6-9FBF-D005B4969E61}"/>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5" name="Footer Placeholder 4">
            <a:extLst>
              <a:ext uri="{FF2B5EF4-FFF2-40B4-BE49-F238E27FC236}">
                <a16:creationId xmlns:a16="http://schemas.microsoft.com/office/drawing/2014/main" id="{55AA45B3-B484-41EA-A9EF-E2A92B357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43B85-BC10-4691-8E0D-FB1AC116E28A}"/>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669376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FF0279-E28A-4F1A-9040-4DB3FDF2BA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1E8A03-CA0B-459A-9763-2DF79E18D2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3D881-3192-4DC6-A9C0-5797CBABEE48}"/>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5" name="Footer Placeholder 4">
            <a:extLst>
              <a:ext uri="{FF2B5EF4-FFF2-40B4-BE49-F238E27FC236}">
                <a16:creationId xmlns:a16="http://schemas.microsoft.com/office/drawing/2014/main" id="{B8D946E5-BFB0-4DFF-8570-CBD87161F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5AA11-440D-48D9-A537-8ED5A129D884}"/>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2830416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7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65626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79584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5896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7774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6174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47700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160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B90D-C3F8-4316-8FCF-A557D45156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5CC971-D212-40BA-995C-267A21E21D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7E761-AC95-435D-8509-516E8C29A5DA}"/>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5" name="Footer Placeholder 4">
            <a:extLst>
              <a:ext uri="{FF2B5EF4-FFF2-40B4-BE49-F238E27FC236}">
                <a16:creationId xmlns:a16="http://schemas.microsoft.com/office/drawing/2014/main" id="{978A4E74-5387-447D-ACB1-1125893EE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DD4689-5F60-48E5-BEF8-A8727EDCE2F8}"/>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592987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433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5551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9391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87039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767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747"/>
        <p:cNvGrpSpPr/>
        <p:nvPr/>
      </p:nvGrpSpPr>
      <p:grpSpPr>
        <a:xfrm>
          <a:off x="0" y="0"/>
          <a:ext cx="0" cy="0"/>
          <a:chOff x="0" y="0"/>
          <a:chExt cx="0" cy="0"/>
        </a:xfrm>
      </p:grpSpPr>
      <p:sp>
        <p:nvSpPr>
          <p:cNvPr id="6748" name="Google Shape;6748;p24"/>
          <p:cNvSpPr txBox="1">
            <a:spLocks noGrp="1"/>
          </p:cNvSpPr>
          <p:nvPr>
            <p:ph type="title"/>
          </p:nvPr>
        </p:nvSpPr>
        <p:spPr>
          <a:xfrm>
            <a:off x="1371600" y="1829833"/>
            <a:ext cx="6232800" cy="6952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3000"/>
              <a:buNone/>
              <a:defRPr sz="4400" i="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49" name="Google Shape;6749;p24"/>
          <p:cNvSpPr txBox="1">
            <a:spLocks noGrp="1"/>
          </p:cNvSpPr>
          <p:nvPr>
            <p:ph type="subTitle" idx="1"/>
          </p:nvPr>
        </p:nvSpPr>
        <p:spPr>
          <a:xfrm>
            <a:off x="1244333" y="2559433"/>
            <a:ext cx="6049600" cy="281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867">
                <a:latin typeface="Nunito"/>
                <a:ea typeface="Nunito"/>
                <a:cs typeface="Nunito"/>
                <a:sym typeface="Nunito"/>
              </a:defRPr>
            </a:lvl1pPr>
            <a:lvl2pPr lvl="1" rtl="0">
              <a:lnSpc>
                <a:spcPct val="115000"/>
              </a:lnSpc>
              <a:spcBef>
                <a:spcPts val="0"/>
              </a:spcBef>
              <a:spcAft>
                <a:spcPts val="0"/>
              </a:spcAft>
              <a:buNone/>
              <a:defRPr sz="1867">
                <a:latin typeface="Nunito"/>
                <a:ea typeface="Nunito"/>
                <a:cs typeface="Nunito"/>
                <a:sym typeface="Nunito"/>
              </a:defRPr>
            </a:lvl2pPr>
            <a:lvl3pPr lvl="2" rtl="0">
              <a:lnSpc>
                <a:spcPct val="115000"/>
              </a:lnSpc>
              <a:spcBef>
                <a:spcPts val="0"/>
              </a:spcBef>
              <a:spcAft>
                <a:spcPts val="0"/>
              </a:spcAft>
              <a:buNone/>
              <a:defRPr sz="1867">
                <a:latin typeface="Nunito"/>
                <a:ea typeface="Nunito"/>
                <a:cs typeface="Nunito"/>
                <a:sym typeface="Nunito"/>
              </a:defRPr>
            </a:lvl3pPr>
            <a:lvl4pPr lvl="3" rtl="0">
              <a:lnSpc>
                <a:spcPct val="115000"/>
              </a:lnSpc>
              <a:spcBef>
                <a:spcPts val="0"/>
              </a:spcBef>
              <a:spcAft>
                <a:spcPts val="0"/>
              </a:spcAft>
              <a:buNone/>
              <a:defRPr sz="1867">
                <a:latin typeface="Nunito"/>
                <a:ea typeface="Nunito"/>
                <a:cs typeface="Nunito"/>
                <a:sym typeface="Nunito"/>
              </a:defRPr>
            </a:lvl4pPr>
            <a:lvl5pPr lvl="4" rtl="0">
              <a:lnSpc>
                <a:spcPct val="115000"/>
              </a:lnSpc>
              <a:spcBef>
                <a:spcPts val="0"/>
              </a:spcBef>
              <a:spcAft>
                <a:spcPts val="0"/>
              </a:spcAft>
              <a:buNone/>
              <a:defRPr sz="1867">
                <a:latin typeface="Nunito"/>
                <a:ea typeface="Nunito"/>
                <a:cs typeface="Nunito"/>
                <a:sym typeface="Nunito"/>
              </a:defRPr>
            </a:lvl5pPr>
            <a:lvl6pPr lvl="5" rtl="0">
              <a:lnSpc>
                <a:spcPct val="115000"/>
              </a:lnSpc>
              <a:spcBef>
                <a:spcPts val="0"/>
              </a:spcBef>
              <a:spcAft>
                <a:spcPts val="0"/>
              </a:spcAft>
              <a:buNone/>
              <a:defRPr sz="1867">
                <a:latin typeface="Nunito"/>
                <a:ea typeface="Nunito"/>
                <a:cs typeface="Nunito"/>
                <a:sym typeface="Nunito"/>
              </a:defRPr>
            </a:lvl6pPr>
            <a:lvl7pPr lvl="6" rtl="0">
              <a:lnSpc>
                <a:spcPct val="115000"/>
              </a:lnSpc>
              <a:spcBef>
                <a:spcPts val="0"/>
              </a:spcBef>
              <a:spcAft>
                <a:spcPts val="0"/>
              </a:spcAft>
              <a:buNone/>
              <a:defRPr sz="1867">
                <a:latin typeface="Nunito"/>
                <a:ea typeface="Nunito"/>
                <a:cs typeface="Nunito"/>
                <a:sym typeface="Nunito"/>
              </a:defRPr>
            </a:lvl7pPr>
            <a:lvl8pPr lvl="7" rtl="0">
              <a:lnSpc>
                <a:spcPct val="115000"/>
              </a:lnSpc>
              <a:spcBef>
                <a:spcPts val="0"/>
              </a:spcBef>
              <a:spcAft>
                <a:spcPts val="0"/>
              </a:spcAft>
              <a:buNone/>
              <a:defRPr sz="1867">
                <a:latin typeface="Nunito"/>
                <a:ea typeface="Nunito"/>
                <a:cs typeface="Nunito"/>
                <a:sym typeface="Nunito"/>
              </a:defRPr>
            </a:lvl8pPr>
            <a:lvl9pPr lvl="8" rtl="0">
              <a:lnSpc>
                <a:spcPct val="115000"/>
              </a:lnSpc>
              <a:spcBef>
                <a:spcPts val="0"/>
              </a:spcBef>
              <a:spcAft>
                <a:spcPts val="0"/>
              </a:spcAft>
              <a:buNone/>
              <a:defRPr sz="1867">
                <a:latin typeface="Nunito"/>
                <a:ea typeface="Nunito"/>
                <a:cs typeface="Nunito"/>
                <a:sym typeface="Nunito"/>
              </a:defRPr>
            </a:lvl9pPr>
          </a:lstStyle>
          <a:p>
            <a:endParaRPr/>
          </a:p>
        </p:txBody>
      </p:sp>
      <p:grpSp>
        <p:nvGrpSpPr>
          <p:cNvPr id="6750" name="Google Shape;6750;p24"/>
          <p:cNvGrpSpPr/>
          <p:nvPr/>
        </p:nvGrpSpPr>
        <p:grpSpPr>
          <a:xfrm rot="-5400000" flipH="1">
            <a:off x="-188209" y="5511576"/>
            <a:ext cx="780584" cy="350259"/>
            <a:chOff x="8502760" y="3542528"/>
            <a:chExt cx="711519" cy="319269"/>
          </a:xfrm>
        </p:grpSpPr>
        <p:sp>
          <p:nvSpPr>
            <p:cNvPr id="6751" name="Google Shape;6751;p24"/>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2" name="Google Shape;6752;p24"/>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3" name="Google Shape;6753;p24"/>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4"/>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4"/>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4"/>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4"/>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4"/>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4"/>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60" name="Google Shape;6760;p24"/>
          <p:cNvSpPr/>
          <p:nvPr/>
        </p:nvSpPr>
        <p:spPr>
          <a:xfrm flipH="1">
            <a:off x="-58824" y="6336518"/>
            <a:ext cx="4690303"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1" name="Google Shape;6761;p24"/>
          <p:cNvSpPr/>
          <p:nvPr/>
        </p:nvSpPr>
        <p:spPr>
          <a:xfrm rot="5400000" flipH="1">
            <a:off x="10071976" y="1309332"/>
            <a:ext cx="3610648" cy="81626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62" name="Google Shape;6762;p24"/>
          <p:cNvGrpSpPr/>
          <p:nvPr/>
        </p:nvGrpSpPr>
        <p:grpSpPr>
          <a:xfrm rot="8956076" flipH="1">
            <a:off x="11904031" y="137645"/>
            <a:ext cx="585429" cy="1517697"/>
            <a:chOff x="1823086" y="-208516"/>
            <a:chExt cx="433159" cy="1122944"/>
          </a:xfrm>
        </p:grpSpPr>
        <p:sp>
          <p:nvSpPr>
            <p:cNvPr id="6763" name="Google Shape;6763;p2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5" name="Google Shape;6765;p2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6" name="Google Shape;6766;p2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7" name="Google Shape;6767;p2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8" name="Google Shape;6768;p2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9" name="Google Shape;6769;p2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0" name="Google Shape;6770;p2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1" name="Google Shape;6771;p24"/>
          <p:cNvGrpSpPr/>
          <p:nvPr/>
        </p:nvGrpSpPr>
        <p:grpSpPr>
          <a:xfrm rot="8956076" flipH="1">
            <a:off x="11608403" y="383195"/>
            <a:ext cx="592611" cy="1603909"/>
            <a:chOff x="904476" y="-243594"/>
            <a:chExt cx="438472" cy="1186732"/>
          </a:xfrm>
        </p:grpSpPr>
        <p:sp>
          <p:nvSpPr>
            <p:cNvPr id="6772" name="Google Shape;6772;p2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3" name="Google Shape;6773;p2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4" name="Google Shape;6774;p2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5" name="Google Shape;6775;p2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6" name="Google Shape;6776;p2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2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2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2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2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2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9" name="Google Shape;6799;p24"/>
          <p:cNvGrpSpPr/>
          <p:nvPr/>
        </p:nvGrpSpPr>
        <p:grpSpPr>
          <a:xfrm flipH="1">
            <a:off x="-57241" y="6038960"/>
            <a:ext cx="1169069" cy="748043"/>
            <a:chOff x="7750342" y="3926048"/>
            <a:chExt cx="1406709" cy="900099"/>
          </a:xfrm>
        </p:grpSpPr>
        <p:sp>
          <p:nvSpPr>
            <p:cNvPr id="6800" name="Google Shape;6800;p2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2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2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2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2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08" name="Google Shape;6808;p24"/>
          <p:cNvGrpSpPr/>
          <p:nvPr/>
        </p:nvGrpSpPr>
        <p:grpSpPr>
          <a:xfrm flipH="1">
            <a:off x="-425746" y="5642023"/>
            <a:ext cx="1029827" cy="1034524"/>
            <a:chOff x="8276926" y="3750868"/>
            <a:chExt cx="1239162" cy="1244814"/>
          </a:xfrm>
        </p:grpSpPr>
        <p:sp>
          <p:nvSpPr>
            <p:cNvPr id="6809" name="Google Shape;6809;p24"/>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24"/>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24"/>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24"/>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24"/>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4"/>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4"/>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4"/>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4"/>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4"/>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4"/>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4"/>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4"/>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4"/>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4"/>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4"/>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24"/>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24"/>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24"/>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24"/>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24"/>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24"/>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1" name="Google Shape;6831;p24"/>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2" name="Google Shape;6832;p24"/>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3" name="Google Shape;6833;p24"/>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4" name="Google Shape;6834;p24"/>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5" name="Google Shape;6835;p24"/>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6" name="Google Shape;6836;p24"/>
          <p:cNvGrpSpPr/>
          <p:nvPr/>
        </p:nvGrpSpPr>
        <p:grpSpPr>
          <a:xfrm flipH="1">
            <a:off x="-83214" y="6246622"/>
            <a:ext cx="748761" cy="724561"/>
            <a:chOff x="8202967" y="4478366"/>
            <a:chExt cx="900965" cy="871845"/>
          </a:xfrm>
        </p:grpSpPr>
        <p:sp>
          <p:nvSpPr>
            <p:cNvPr id="6837" name="Google Shape;6837;p24"/>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24"/>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24"/>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0" name="Google Shape;6840;p24"/>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1" name="Google Shape;6841;p24"/>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2" name="Google Shape;6842;p24"/>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3" name="Google Shape;6843;p24"/>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24"/>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5" name="Google Shape;6845;p24"/>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6" name="Google Shape;6846;p24"/>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7" name="Google Shape;6847;p24"/>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8" name="Google Shape;6848;p24"/>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24"/>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24"/>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24"/>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24"/>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24"/>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24"/>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24"/>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6" name="Google Shape;6856;p24"/>
          <p:cNvGrpSpPr/>
          <p:nvPr/>
        </p:nvGrpSpPr>
        <p:grpSpPr>
          <a:xfrm rot="5400000" flipH="1">
            <a:off x="695898" y="6143395"/>
            <a:ext cx="364021" cy="986027"/>
            <a:chOff x="7607455" y="4238363"/>
            <a:chExt cx="438017" cy="1186459"/>
          </a:xfrm>
        </p:grpSpPr>
        <p:sp>
          <p:nvSpPr>
            <p:cNvPr id="6857" name="Google Shape;6857;p2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2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2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0" name="Google Shape;6860;p2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2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2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2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2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2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2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2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2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2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2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2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2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2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2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2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2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2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2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2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2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1" name="Google Shape;6881;p24"/>
          <p:cNvGrpSpPr/>
          <p:nvPr/>
        </p:nvGrpSpPr>
        <p:grpSpPr>
          <a:xfrm flipH="1">
            <a:off x="10908946" y="5296389"/>
            <a:ext cx="1528276" cy="1418404"/>
            <a:chOff x="-181020" y="4253777"/>
            <a:chExt cx="1117161" cy="1087511"/>
          </a:xfrm>
        </p:grpSpPr>
        <p:sp>
          <p:nvSpPr>
            <p:cNvPr id="6882" name="Google Shape;6882;p2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2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2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2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2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2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2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2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2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2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2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2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2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2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6" name="Google Shape;6896;p24"/>
          <p:cNvGrpSpPr/>
          <p:nvPr/>
        </p:nvGrpSpPr>
        <p:grpSpPr>
          <a:xfrm flipH="1">
            <a:off x="11210177" y="4932569"/>
            <a:ext cx="1209272" cy="1546943"/>
            <a:chOff x="-168050" y="4195214"/>
            <a:chExt cx="719519" cy="965231"/>
          </a:xfrm>
        </p:grpSpPr>
        <p:sp>
          <p:nvSpPr>
            <p:cNvPr id="6897" name="Google Shape;6897;p24"/>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24"/>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24"/>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24"/>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24"/>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24"/>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24"/>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24"/>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24"/>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24"/>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24"/>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24"/>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24"/>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24"/>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24"/>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24"/>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24"/>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24"/>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24"/>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24"/>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24"/>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24"/>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24"/>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24"/>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24"/>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24"/>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24"/>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24"/>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24"/>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24"/>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24"/>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24"/>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24"/>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24"/>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24"/>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24"/>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24"/>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24"/>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24"/>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24"/>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24"/>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24"/>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24"/>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24"/>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24"/>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24"/>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24"/>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44" name="Google Shape;6944;p24"/>
          <p:cNvGrpSpPr/>
          <p:nvPr/>
        </p:nvGrpSpPr>
        <p:grpSpPr>
          <a:xfrm rot="-3844303" flipH="1">
            <a:off x="23164" y="40549"/>
            <a:ext cx="1228331" cy="1250937"/>
            <a:chOff x="7973149" y="-201092"/>
            <a:chExt cx="1116750" cy="1145263"/>
          </a:xfrm>
        </p:grpSpPr>
        <p:sp>
          <p:nvSpPr>
            <p:cNvPr id="6945" name="Google Shape;6945;p2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2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2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2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2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2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2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2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2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2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2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2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2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2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2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2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2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2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2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2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2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2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2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2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2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2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2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2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2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2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2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2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2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2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2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2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2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2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2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2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2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2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2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2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2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0" name="Google Shape;6990;p2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1" name="Google Shape;6991;p2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2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2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2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2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2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2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2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2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2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2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2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2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2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2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06" name="Google Shape;7006;p24"/>
          <p:cNvGrpSpPr/>
          <p:nvPr/>
        </p:nvGrpSpPr>
        <p:grpSpPr>
          <a:xfrm rot="-5400000" flipH="1">
            <a:off x="11188243" y="5617374"/>
            <a:ext cx="571291" cy="1623076"/>
            <a:chOff x="7607455" y="4238363"/>
            <a:chExt cx="438017" cy="1186459"/>
          </a:xfrm>
        </p:grpSpPr>
        <p:sp>
          <p:nvSpPr>
            <p:cNvPr id="7007" name="Google Shape;7007;p2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2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2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0" name="Google Shape;7010;p2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1" name="Google Shape;7011;p2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2" name="Google Shape;7012;p2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2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4" name="Google Shape;7014;p2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5" name="Google Shape;7015;p2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2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2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8" name="Google Shape;7018;p2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9" name="Google Shape;7019;p2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2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1" name="Google Shape;7021;p2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2" name="Google Shape;7022;p2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2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2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5" name="Google Shape;7025;p2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6" name="Google Shape;7026;p2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2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8" name="Google Shape;7028;p2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9" name="Google Shape;7029;p2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2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1" name="Google Shape;7031;p24"/>
          <p:cNvGrpSpPr/>
          <p:nvPr/>
        </p:nvGrpSpPr>
        <p:grpSpPr>
          <a:xfrm flipH="1">
            <a:off x="1473755" y="782486"/>
            <a:ext cx="844356" cy="506767"/>
            <a:chOff x="8365864" y="2993835"/>
            <a:chExt cx="933472" cy="547264"/>
          </a:xfrm>
        </p:grpSpPr>
        <p:sp>
          <p:nvSpPr>
            <p:cNvPr id="7032" name="Google Shape;7032;p2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3" name="Google Shape;7033;p2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2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2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6" name="Google Shape;7036;p2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7" name="Google Shape;7037;p2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2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10241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893"/>
        <p:cNvGrpSpPr/>
        <p:nvPr/>
      </p:nvGrpSpPr>
      <p:grpSpPr>
        <a:xfrm>
          <a:off x="0" y="0"/>
          <a:ext cx="0" cy="0"/>
          <a:chOff x="0" y="0"/>
          <a:chExt cx="0" cy="0"/>
        </a:xfrm>
      </p:grpSpPr>
      <p:sp>
        <p:nvSpPr>
          <p:cNvPr id="5894" name="Google Shape;5894;p21"/>
          <p:cNvSpPr/>
          <p:nvPr/>
        </p:nvSpPr>
        <p:spPr>
          <a:xfrm rot="5400000">
            <a:off x="-1702267" y="4545833"/>
            <a:ext cx="4000072" cy="62426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95" name="Google Shape;5895;p21"/>
          <p:cNvSpPr/>
          <p:nvPr/>
        </p:nvSpPr>
        <p:spPr>
          <a:xfrm>
            <a:off x="7770889" y="-43943"/>
            <a:ext cx="4503516" cy="70324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96" name="Google Shape;5896;p21"/>
          <p:cNvGrpSpPr/>
          <p:nvPr/>
        </p:nvGrpSpPr>
        <p:grpSpPr>
          <a:xfrm rot="10800000">
            <a:off x="10658059" y="6048775"/>
            <a:ext cx="1432199" cy="915695"/>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05" name="Google Shape;5905;p21"/>
          <p:cNvGrpSpPr/>
          <p:nvPr/>
        </p:nvGrpSpPr>
        <p:grpSpPr>
          <a:xfrm rot="5400000">
            <a:off x="-46729" y="5489364"/>
            <a:ext cx="1306181" cy="1430685"/>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6" name="Google Shape;5956;p21"/>
          <p:cNvGrpSpPr/>
          <p:nvPr/>
        </p:nvGrpSpPr>
        <p:grpSpPr>
          <a:xfrm rot="2699802" flipH="1">
            <a:off x="61021" y="-52074"/>
            <a:ext cx="1163817" cy="522251"/>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66" name="Google Shape;5966;p21"/>
          <p:cNvGrpSpPr/>
          <p:nvPr/>
        </p:nvGrpSpPr>
        <p:grpSpPr>
          <a:xfrm>
            <a:off x="11207159" y="-150135"/>
            <a:ext cx="1079972" cy="1107545"/>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28" name="Google Shape;6028;p21"/>
          <p:cNvGrpSpPr/>
          <p:nvPr/>
        </p:nvGrpSpPr>
        <p:grpSpPr>
          <a:xfrm rot="-5400000">
            <a:off x="10084430" y="92207"/>
            <a:ext cx="156581" cy="141111"/>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2" name="Google Shape;6032;p21"/>
          <p:cNvGrpSpPr/>
          <p:nvPr/>
        </p:nvGrpSpPr>
        <p:grpSpPr>
          <a:xfrm flipH="1">
            <a:off x="10860025" y="-150142"/>
            <a:ext cx="916057" cy="918956"/>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0" name="Google Shape;6060;p21"/>
          <p:cNvGrpSpPr/>
          <p:nvPr/>
        </p:nvGrpSpPr>
        <p:grpSpPr>
          <a:xfrm flipH="1">
            <a:off x="10519239" y="-185610"/>
            <a:ext cx="665584" cy="643609"/>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80" name="Google Shape;6080;p21"/>
          <p:cNvGrpSpPr/>
          <p:nvPr/>
        </p:nvGrpSpPr>
        <p:grpSpPr>
          <a:xfrm>
            <a:off x="9418229" y="-161459"/>
            <a:ext cx="530147" cy="741032"/>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3" name="Google Shape;6103;p21"/>
          <p:cNvGrpSpPr/>
          <p:nvPr/>
        </p:nvGrpSpPr>
        <p:grpSpPr>
          <a:xfrm rot="10800000">
            <a:off x="11439597" y="5744924"/>
            <a:ext cx="692257" cy="1084192"/>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26" name="Google Shape;6126;p21"/>
          <p:cNvGrpSpPr/>
          <p:nvPr/>
        </p:nvGrpSpPr>
        <p:grpSpPr>
          <a:xfrm rot="10800000">
            <a:off x="11160146" y="4714358"/>
            <a:ext cx="1173972" cy="889837"/>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6" name="Google Shape;6146;p21"/>
          <p:cNvGrpSpPr/>
          <p:nvPr/>
        </p:nvGrpSpPr>
        <p:grpSpPr>
          <a:xfrm rot="5400000" flipH="1">
            <a:off x="11745007" y="1204807"/>
            <a:ext cx="156581" cy="141111"/>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0" name="Google Shape;6150;p21"/>
          <p:cNvGrpSpPr/>
          <p:nvPr/>
        </p:nvGrpSpPr>
        <p:grpSpPr>
          <a:xfrm rot="-8257188" flipH="1">
            <a:off x="9972332" y="6417002"/>
            <a:ext cx="1163825" cy="522285"/>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60" name="Google Shape;6160;p21"/>
          <p:cNvSpPr txBox="1">
            <a:spLocks noGrp="1"/>
          </p:cNvSpPr>
          <p:nvPr>
            <p:ph type="title"/>
          </p:nvPr>
        </p:nvSpPr>
        <p:spPr>
          <a:xfrm>
            <a:off x="978596" y="2503619"/>
            <a:ext cx="2438000" cy="764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831385" y="3339401"/>
            <a:ext cx="4383200" cy="1776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867">
                <a:latin typeface="Nunito"/>
                <a:ea typeface="Nunito"/>
                <a:cs typeface="Nunito"/>
                <a:sym typeface="Nunito"/>
              </a:defRPr>
            </a:lvl1pPr>
            <a:lvl2pPr lvl="1" rtl="0">
              <a:lnSpc>
                <a:spcPct val="115000"/>
              </a:lnSpc>
              <a:spcBef>
                <a:spcPts val="0"/>
              </a:spcBef>
              <a:spcAft>
                <a:spcPts val="0"/>
              </a:spcAft>
              <a:buNone/>
              <a:defRPr sz="1867">
                <a:latin typeface="Nunito"/>
                <a:ea typeface="Nunito"/>
                <a:cs typeface="Nunito"/>
                <a:sym typeface="Nunito"/>
              </a:defRPr>
            </a:lvl2pPr>
            <a:lvl3pPr lvl="2" rtl="0">
              <a:lnSpc>
                <a:spcPct val="115000"/>
              </a:lnSpc>
              <a:spcBef>
                <a:spcPts val="0"/>
              </a:spcBef>
              <a:spcAft>
                <a:spcPts val="0"/>
              </a:spcAft>
              <a:buNone/>
              <a:defRPr sz="1867">
                <a:latin typeface="Nunito"/>
                <a:ea typeface="Nunito"/>
                <a:cs typeface="Nunito"/>
                <a:sym typeface="Nunito"/>
              </a:defRPr>
            </a:lvl3pPr>
            <a:lvl4pPr lvl="3" rtl="0">
              <a:lnSpc>
                <a:spcPct val="115000"/>
              </a:lnSpc>
              <a:spcBef>
                <a:spcPts val="0"/>
              </a:spcBef>
              <a:spcAft>
                <a:spcPts val="0"/>
              </a:spcAft>
              <a:buNone/>
              <a:defRPr sz="1867">
                <a:latin typeface="Nunito"/>
                <a:ea typeface="Nunito"/>
                <a:cs typeface="Nunito"/>
                <a:sym typeface="Nunito"/>
              </a:defRPr>
            </a:lvl4pPr>
            <a:lvl5pPr lvl="4" rtl="0">
              <a:lnSpc>
                <a:spcPct val="115000"/>
              </a:lnSpc>
              <a:spcBef>
                <a:spcPts val="0"/>
              </a:spcBef>
              <a:spcAft>
                <a:spcPts val="0"/>
              </a:spcAft>
              <a:buNone/>
              <a:defRPr sz="1867">
                <a:latin typeface="Nunito"/>
                <a:ea typeface="Nunito"/>
                <a:cs typeface="Nunito"/>
                <a:sym typeface="Nunito"/>
              </a:defRPr>
            </a:lvl5pPr>
            <a:lvl6pPr lvl="5" rtl="0">
              <a:lnSpc>
                <a:spcPct val="115000"/>
              </a:lnSpc>
              <a:spcBef>
                <a:spcPts val="0"/>
              </a:spcBef>
              <a:spcAft>
                <a:spcPts val="0"/>
              </a:spcAft>
              <a:buNone/>
              <a:defRPr sz="1867">
                <a:latin typeface="Nunito"/>
                <a:ea typeface="Nunito"/>
                <a:cs typeface="Nunito"/>
                <a:sym typeface="Nunito"/>
              </a:defRPr>
            </a:lvl6pPr>
            <a:lvl7pPr lvl="6" rtl="0">
              <a:lnSpc>
                <a:spcPct val="115000"/>
              </a:lnSpc>
              <a:spcBef>
                <a:spcPts val="0"/>
              </a:spcBef>
              <a:spcAft>
                <a:spcPts val="0"/>
              </a:spcAft>
              <a:buNone/>
              <a:defRPr sz="1867">
                <a:latin typeface="Nunito"/>
                <a:ea typeface="Nunito"/>
                <a:cs typeface="Nunito"/>
                <a:sym typeface="Nunito"/>
              </a:defRPr>
            </a:lvl7pPr>
            <a:lvl8pPr lvl="7" rtl="0">
              <a:lnSpc>
                <a:spcPct val="115000"/>
              </a:lnSpc>
              <a:spcBef>
                <a:spcPts val="0"/>
              </a:spcBef>
              <a:spcAft>
                <a:spcPts val="0"/>
              </a:spcAft>
              <a:buNone/>
              <a:defRPr sz="1867">
                <a:latin typeface="Nunito"/>
                <a:ea typeface="Nunito"/>
                <a:cs typeface="Nunito"/>
                <a:sym typeface="Nunito"/>
              </a:defRPr>
            </a:lvl8pPr>
            <a:lvl9pPr lvl="8" rtl="0">
              <a:lnSpc>
                <a:spcPct val="115000"/>
              </a:lnSpc>
              <a:spcBef>
                <a:spcPts val="0"/>
              </a:spcBef>
              <a:spcAft>
                <a:spcPts val="0"/>
              </a:spcAft>
              <a:buNone/>
              <a:defRPr sz="1867">
                <a:latin typeface="Nunito"/>
                <a:ea typeface="Nunito"/>
                <a:cs typeface="Nunito"/>
                <a:sym typeface="Nunito"/>
              </a:defRPr>
            </a:lvl9pPr>
          </a:lstStyle>
          <a:p>
            <a:endParaRPr/>
          </a:p>
        </p:txBody>
      </p:sp>
    </p:spTree>
    <p:extLst>
      <p:ext uri="{BB962C8B-B14F-4D97-AF65-F5344CB8AC3E}">
        <p14:creationId xmlns:p14="http://schemas.microsoft.com/office/powerpoint/2010/main" val="2253015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747"/>
        <p:cNvGrpSpPr/>
        <p:nvPr/>
      </p:nvGrpSpPr>
      <p:grpSpPr>
        <a:xfrm>
          <a:off x="0" y="0"/>
          <a:ext cx="0" cy="0"/>
          <a:chOff x="0" y="0"/>
          <a:chExt cx="0" cy="0"/>
        </a:xfrm>
      </p:grpSpPr>
      <p:sp>
        <p:nvSpPr>
          <p:cNvPr id="6748" name="Google Shape;6748;p24"/>
          <p:cNvSpPr txBox="1">
            <a:spLocks noGrp="1"/>
          </p:cNvSpPr>
          <p:nvPr>
            <p:ph type="title"/>
          </p:nvPr>
        </p:nvSpPr>
        <p:spPr>
          <a:xfrm>
            <a:off x="1371600" y="1829833"/>
            <a:ext cx="6232800" cy="6952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3000"/>
              <a:buNone/>
              <a:defRPr sz="4400" i="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49" name="Google Shape;6749;p24"/>
          <p:cNvSpPr txBox="1">
            <a:spLocks noGrp="1"/>
          </p:cNvSpPr>
          <p:nvPr>
            <p:ph type="subTitle" idx="1"/>
          </p:nvPr>
        </p:nvSpPr>
        <p:spPr>
          <a:xfrm>
            <a:off x="1244333" y="2559433"/>
            <a:ext cx="6049600" cy="281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867">
                <a:latin typeface="Nunito"/>
                <a:ea typeface="Nunito"/>
                <a:cs typeface="Nunito"/>
                <a:sym typeface="Nunito"/>
              </a:defRPr>
            </a:lvl1pPr>
            <a:lvl2pPr lvl="1" rtl="0">
              <a:lnSpc>
                <a:spcPct val="115000"/>
              </a:lnSpc>
              <a:spcBef>
                <a:spcPts val="0"/>
              </a:spcBef>
              <a:spcAft>
                <a:spcPts val="0"/>
              </a:spcAft>
              <a:buNone/>
              <a:defRPr sz="1867">
                <a:latin typeface="Nunito"/>
                <a:ea typeface="Nunito"/>
                <a:cs typeface="Nunito"/>
                <a:sym typeface="Nunito"/>
              </a:defRPr>
            </a:lvl2pPr>
            <a:lvl3pPr lvl="2" rtl="0">
              <a:lnSpc>
                <a:spcPct val="115000"/>
              </a:lnSpc>
              <a:spcBef>
                <a:spcPts val="0"/>
              </a:spcBef>
              <a:spcAft>
                <a:spcPts val="0"/>
              </a:spcAft>
              <a:buNone/>
              <a:defRPr sz="1867">
                <a:latin typeface="Nunito"/>
                <a:ea typeface="Nunito"/>
                <a:cs typeface="Nunito"/>
                <a:sym typeface="Nunito"/>
              </a:defRPr>
            </a:lvl3pPr>
            <a:lvl4pPr lvl="3" rtl="0">
              <a:lnSpc>
                <a:spcPct val="115000"/>
              </a:lnSpc>
              <a:spcBef>
                <a:spcPts val="0"/>
              </a:spcBef>
              <a:spcAft>
                <a:spcPts val="0"/>
              </a:spcAft>
              <a:buNone/>
              <a:defRPr sz="1867">
                <a:latin typeface="Nunito"/>
                <a:ea typeface="Nunito"/>
                <a:cs typeface="Nunito"/>
                <a:sym typeface="Nunito"/>
              </a:defRPr>
            </a:lvl4pPr>
            <a:lvl5pPr lvl="4" rtl="0">
              <a:lnSpc>
                <a:spcPct val="115000"/>
              </a:lnSpc>
              <a:spcBef>
                <a:spcPts val="0"/>
              </a:spcBef>
              <a:spcAft>
                <a:spcPts val="0"/>
              </a:spcAft>
              <a:buNone/>
              <a:defRPr sz="1867">
                <a:latin typeface="Nunito"/>
                <a:ea typeface="Nunito"/>
                <a:cs typeface="Nunito"/>
                <a:sym typeface="Nunito"/>
              </a:defRPr>
            </a:lvl5pPr>
            <a:lvl6pPr lvl="5" rtl="0">
              <a:lnSpc>
                <a:spcPct val="115000"/>
              </a:lnSpc>
              <a:spcBef>
                <a:spcPts val="0"/>
              </a:spcBef>
              <a:spcAft>
                <a:spcPts val="0"/>
              </a:spcAft>
              <a:buNone/>
              <a:defRPr sz="1867">
                <a:latin typeface="Nunito"/>
                <a:ea typeface="Nunito"/>
                <a:cs typeface="Nunito"/>
                <a:sym typeface="Nunito"/>
              </a:defRPr>
            </a:lvl6pPr>
            <a:lvl7pPr lvl="6" rtl="0">
              <a:lnSpc>
                <a:spcPct val="115000"/>
              </a:lnSpc>
              <a:spcBef>
                <a:spcPts val="0"/>
              </a:spcBef>
              <a:spcAft>
                <a:spcPts val="0"/>
              </a:spcAft>
              <a:buNone/>
              <a:defRPr sz="1867">
                <a:latin typeface="Nunito"/>
                <a:ea typeface="Nunito"/>
                <a:cs typeface="Nunito"/>
                <a:sym typeface="Nunito"/>
              </a:defRPr>
            </a:lvl7pPr>
            <a:lvl8pPr lvl="7" rtl="0">
              <a:lnSpc>
                <a:spcPct val="115000"/>
              </a:lnSpc>
              <a:spcBef>
                <a:spcPts val="0"/>
              </a:spcBef>
              <a:spcAft>
                <a:spcPts val="0"/>
              </a:spcAft>
              <a:buNone/>
              <a:defRPr sz="1867">
                <a:latin typeface="Nunito"/>
                <a:ea typeface="Nunito"/>
                <a:cs typeface="Nunito"/>
                <a:sym typeface="Nunito"/>
              </a:defRPr>
            </a:lvl8pPr>
            <a:lvl9pPr lvl="8" rtl="0">
              <a:lnSpc>
                <a:spcPct val="115000"/>
              </a:lnSpc>
              <a:spcBef>
                <a:spcPts val="0"/>
              </a:spcBef>
              <a:spcAft>
                <a:spcPts val="0"/>
              </a:spcAft>
              <a:buNone/>
              <a:defRPr sz="1867">
                <a:latin typeface="Nunito"/>
                <a:ea typeface="Nunito"/>
                <a:cs typeface="Nunito"/>
                <a:sym typeface="Nunito"/>
              </a:defRPr>
            </a:lvl9pPr>
          </a:lstStyle>
          <a:p>
            <a:endParaRPr/>
          </a:p>
        </p:txBody>
      </p:sp>
      <p:grpSp>
        <p:nvGrpSpPr>
          <p:cNvPr id="6750" name="Google Shape;6750;p24"/>
          <p:cNvGrpSpPr/>
          <p:nvPr/>
        </p:nvGrpSpPr>
        <p:grpSpPr>
          <a:xfrm rot="-5400000" flipH="1">
            <a:off x="-188209" y="5511576"/>
            <a:ext cx="780584" cy="350259"/>
            <a:chOff x="8502760" y="3542528"/>
            <a:chExt cx="711519" cy="319269"/>
          </a:xfrm>
        </p:grpSpPr>
        <p:sp>
          <p:nvSpPr>
            <p:cNvPr id="6751" name="Google Shape;6751;p24"/>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2" name="Google Shape;6752;p24"/>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3" name="Google Shape;6753;p24"/>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24"/>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24"/>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24"/>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24"/>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24"/>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24"/>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60" name="Google Shape;6760;p24"/>
          <p:cNvSpPr/>
          <p:nvPr/>
        </p:nvSpPr>
        <p:spPr>
          <a:xfrm flipH="1">
            <a:off x="-58824" y="6336518"/>
            <a:ext cx="4690303"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1" name="Google Shape;6761;p24"/>
          <p:cNvSpPr/>
          <p:nvPr/>
        </p:nvSpPr>
        <p:spPr>
          <a:xfrm rot="5400000" flipH="1">
            <a:off x="10071976" y="1309332"/>
            <a:ext cx="3610648" cy="816269"/>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62" name="Google Shape;6762;p24"/>
          <p:cNvGrpSpPr/>
          <p:nvPr/>
        </p:nvGrpSpPr>
        <p:grpSpPr>
          <a:xfrm rot="8956076" flipH="1">
            <a:off x="11904031" y="137645"/>
            <a:ext cx="585429" cy="1517697"/>
            <a:chOff x="1823086" y="-208516"/>
            <a:chExt cx="433159" cy="1122944"/>
          </a:xfrm>
        </p:grpSpPr>
        <p:sp>
          <p:nvSpPr>
            <p:cNvPr id="6763" name="Google Shape;6763;p2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2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5" name="Google Shape;6765;p2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6" name="Google Shape;6766;p2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7" name="Google Shape;6767;p2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8" name="Google Shape;6768;p2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9" name="Google Shape;6769;p2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0" name="Google Shape;6770;p2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1" name="Google Shape;6771;p24"/>
          <p:cNvGrpSpPr/>
          <p:nvPr/>
        </p:nvGrpSpPr>
        <p:grpSpPr>
          <a:xfrm rot="8956076" flipH="1">
            <a:off x="11608403" y="383195"/>
            <a:ext cx="592611" cy="1603909"/>
            <a:chOff x="904476" y="-243594"/>
            <a:chExt cx="438472" cy="1186732"/>
          </a:xfrm>
        </p:grpSpPr>
        <p:sp>
          <p:nvSpPr>
            <p:cNvPr id="6772" name="Google Shape;6772;p2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3" name="Google Shape;6773;p2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4" name="Google Shape;6774;p2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5" name="Google Shape;6775;p2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6" name="Google Shape;6776;p2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2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2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2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2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2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2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2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2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2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2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2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2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2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2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2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2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2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2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2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2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2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2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9" name="Google Shape;6799;p24"/>
          <p:cNvGrpSpPr/>
          <p:nvPr/>
        </p:nvGrpSpPr>
        <p:grpSpPr>
          <a:xfrm flipH="1">
            <a:off x="-57241" y="6038960"/>
            <a:ext cx="1169069" cy="748043"/>
            <a:chOff x="7750342" y="3926048"/>
            <a:chExt cx="1406709" cy="900099"/>
          </a:xfrm>
        </p:grpSpPr>
        <p:sp>
          <p:nvSpPr>
            <p:cNvPr id="6800" name="Google Shape;6800;p2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2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2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2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2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2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2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2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08" name="Google Shape;6808;p24"/>
          <p:cNvGrpSpPr/>
          <p:nvPr/>
        </p:nvGrpSpPr>
        <p:grpSpPr>
          <a:xfrm flipH="1">
            <a:off x="-425746" y="5642023"/>
            <a:ext cx="1029827" cy="1034524"/>
            <a:chOff x="8276926" y="3750868"/>
            <a:chExt cx="1239162" cy="1244814"/>
          </a:xfrm>
        </p:grpSpPr>
        <p:sp>
          <p:nvSpPr>
            <p:cNvPr id="6809" name="Google Shape;6809;p24"/>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24"/>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24"/>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24"/>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24"/>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24"/>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24"/>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24"/>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24"/>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24"/>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24"/>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24"/>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24"/>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24"/>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24"/>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24"/>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24"/>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24"/>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24"/>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24"/>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24"/>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24"/>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1" name="Google Shape;6831;p24"/>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2" name="Google Shape;6832;p24"/>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3" name="Google Shape;6833;p24"/>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4" name="Google Shape;6834;p24"/>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5" name="Google Shape;6835;p24"/>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36" name="Google Shape;6836;p24"/>
          <p:cNvGrpSpPr/>
          <p:nvPr/>
        </p:nvGrpSpPr>
        <p:grpSpPr>
          <a:xfrm flipH="1">
            <a:off x="-83214" y="6246622"/>
            <a:ext cx="748761" cy="724561"/>
            <a:chOff x="8202967" y="4478366"/>
            <a:chExt cx="900965" cy="871845"/>
          </a:xfrm>
        </p:grpSpPr>
        <p:sp>
          <p:nvSpPr>
            <p:cNvPr id="6837" name="Google Shape;6837;p24"/>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24"/>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24"/>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0" name="Google Shape;6840;p24"/>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1" name="Google Shape;6841;p24"/>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2" name="Google Shape;6842;p24"/>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3" name="Google Shape;6843;p24"/>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24"/>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5" name="Google Shape;6845;p24"/>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6" name="Google Shape;6846;p24"/>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7" name="Google Shape;6847;p24"/>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8" name="Google Shape;6848;p24"/>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24"/>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24"/>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24"/>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24"/>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24"/>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24"/>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24"/>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6" name="Google Shape;6856;p24"/>
          <p:cNvGrpSpPr/>
          <p:nvPr/>
        </p:nvGrpSpPr>
        <p:grpSpPr>
          <a:xfrm rot="5400000" flipH="1">
            <a:off x="695898" y="6143395"/>
            <a:ext cx="364021" cy="986027"/>
            <a:chOff x="7607455" y="4238363"/>
            <a:chExt cx="438017" cy="1186459"/>
          </a:xfrm>
        </p:grpSpPr>
        <p:sp>
          <p:nvSpPr>
            <p:cNvPr id="6857" name="Google Shape;6857;p2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2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2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0" name="Google Shape;6860;p2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2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2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2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2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2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2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2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2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2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2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2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2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2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2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2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2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2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2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2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2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1" name="Google Shape;6881;p24"/>
          <p:cNvGrpSpPr/>
          <p:nvPr/>
        </p:nvGrpSpPr>
        <p:grpSpPr>
          <a:xfrm flipH="1">
            <a:off x="10908946" y="5296389"/>
            <a:ext cx="1528276" cy="1418404"/>
            <a:chOff x="-181020" y="4253777"/>
            <a:chExt cx="1117161" cy="1087511"/>
          </a:xfrm>
        </p:grpSpPr>
        <p:sp>
          <p:nvSpPr>
            <p:cNvPr id="6882" name="Google Shape;6882;p2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2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2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2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2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2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2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2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2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2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2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2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2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2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96" name="Google Shape;6896;p24"/>
          <p:cNvGrpSpPr/>
          <p:nvPr/>
        </p:nvGrpSpPr>
        <p:grpSpPr>
          <a:xfrm flipH="1">
            <a:off x="11210177" y="4932569"/>
            <a:ext cx="1209272" cy="1546943"/>
            <a:chOff x="-168050" y="4195214"/>
            <a:chExt cx="719519" cy="965231"/>
          </a:xfrm>
        </p:grpSpPr>
        <p:sp>
          <p:nvSpPr>
            <p:cNvPr id="6897" name="Google Shape;6897;p24"/>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24"/>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24"/>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24"/>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24"/>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24"/>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24"/>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24"/>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24"/>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24"/>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24"/>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24"/>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24"/>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24"/>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24"/>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24"/>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24"/>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24"/>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24"/>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24"/>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24"/>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24"/>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24"/>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24"/>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24"/>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24"/>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24"/>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24"/>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24"/>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24"/>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24"/>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24"/>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24"/>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24"/>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24"/>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24"/>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24"/>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24"/>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24"/>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24"/>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24"/>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24"/>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24"/>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24"/>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24"/>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24"/>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24"/>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944" name="Google Shape;6944;p24"/>
          <p:cNvGrpSpPr/>
          <p:nvPr/>
        </p:nvGrpSpPr>
        <p:grpSpPr>
          <a:xfrm rot="-3844303" flipH="1">
            <a:off x="23164" y="40549"/>
            <a:ext cx="1228331" cy="1250937"/>
            <a:chOff x="7973149" y="-201092"/>
            <a:chExt cx="1116750" cy="1145263"/>
          </a:xfrm>
        </p:grpSpPr>
        <p:sp>
          <p:nvSpPr>
            <p:cNvPr id="6945" name="Google Shape;6945;p2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2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2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2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2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2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2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2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2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2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2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2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2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2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2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2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2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2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2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2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2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2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2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2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2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2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2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2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2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2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2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2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2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2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2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2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2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2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2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2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2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2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2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2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2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0" name="Google Shape;6990;p2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1" name="Google Shape;6991;p2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2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2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2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2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2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2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2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2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2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2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2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2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2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2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06" name="Google Shape;7006;p24"/>
          <p:cNvGrpSpPr/>
          <p:nvPr/>
        </p:nvGrpSpPr>
        <p:grpSpPr>
          <a:xfrm rot="-5400000" flipH="1">
            <a:off x="11188243" y="5617374"/>
            <a:ext cx="571291" cy="1623076"/>
            <a:chOff x="7607455" y="4238363"/>
            <a:chExt cx="438017" cy="1186459"/>
          </a:xfrm>
        </p:grpSpPr>
        <p:sp>
          <p:nvSpPr>
            <p:cNvPr id="7007" name="Google Shape;7007;p2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2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2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0" name="Google Shape;7010;p2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1" name="Google Shape;7011;p2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2" name="Google Shape;7012;p2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2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4" name="Google Shape;7014;p2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5" name="Google Shape;7015;p2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2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2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8" name="Google Shape;7018;p2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9" name="Google Shape;7019;p2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2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1" name="Google Shape;7021;p2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2" name="Google Shape;7022;p2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2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2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5" name="Google Shape;7025;p2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6" name="Google Shape;7026;p2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2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8" name="Google Shape;7028;p2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9" name="Google Shape;7029;p2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2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31" name="Google Shape;7031;p24"/>
          <p:cNvGrpSpPr/>
          <p:nvPr/>
        </p:nvGrpSpPr>
        <p:grpSpPr>
          <a:xfrm flipH="1">
            <a:off x="1473755" y="782486"/>
            <a:ext cx="844356" cy="506767"/>
            <a:chOff x="8365864" y="2993835"/>
            <a:chExt cx="933472" cy="547264"/>
          </a:xfrm>
        </p:grpSpPr>
        <p:sp>
          <p:nvSpPr>
            <p:cNvPr id="7032" name="Google Shape;7032;p2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3" name="Google Shape;7033;p2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2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2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6" name="Google Shape;7036;p2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7" name="Google Shape;7037;p2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2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169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5F8550-F88B-4F5E-9D18-9FFC8FF96D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70EC86B-77FD-4D60-9535-1334DB5203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E2F7389-0C00-4A01-AA47-2DE62E9AB6C8}"/>
              </a:ext>
            </a:extLst>
          </p:cNvPr>
          <p:cNvSpPr>
            <a:spLocks noGrp="1" noChangeArrowheads="1"/>
          </p:cNvSpPr>
          <p:nvPr>
            <p:ph type="sldNum" sz="quarter" idx="12"/>
          </p:nvPr>
        </p:nvSpPr>
        <p:spPr>
          <a:ln/>
        </p:spPr>
        <p:txBody>
          <a:bodyPr/>
          <a:lstStyle>
            <a:lvl1pPr>
              <a:defRPr/>
            </a:lvl1pPr>
          </a:lstStyle>
          <a:p>
            <a:pPr>
              <a:defRPr/>
            </a:pPr>
            <a:fld id="{F3F5C854-8AFD-4B9C-8C62-096D1FF24173}" type="slidenum">
              <a:rPr lang="en-US" altLang="en-US"/>
              <a:pPr>
                <a:defRPr/>
              </a:pPr>
              <a:t>‹#›</a:t>
            </a:fld>
            <a:endParaRPr lang="en-US" altLang="en-US"/>
          </a:p>
        </p:txBody>
      </p:sp>
    </p:spTree>
    <p:extLst>
      <p:ext uri="{BB962C8B-B14F-4D97-AF65-F5344CB8AC3E}">
        <p14:creationId xmlns:p14="http://schemas.microsoft.com/office/powerpoint/2010/main" val="618583342"/>
      </p:ext>
    </p:extLst>
  </p:cSld>
  <p:clrMapOvr>
    <a:masterClrMapping/>
  </p:clrMapOvr>
  <p:transition spd="med">
    <p:cover/>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58B82A7-BFCF-4F8B-B88C-4A0946A73FA5}"/>
              </a:ext>
            </a:extLst>
          </p:cNvPr>
          <p:cNvGrpSpPr>
            <a:grpSpLocks/>
          </p:cNvGrpSpPr>
          <p:nvPr/>
        </p:nvGrpSpPr>
        <p:grpSpPr bwMode="auto">
          <a:xfrm>
            <a:off x="2" y="0"/>
            <a:ext cx="11741151" cy="6858000"/>
            <a:chOff x="0" y="0"/>
            <a:chExt cx="5547" cy="4320"/>
          </a:xfrm>
        </p:grpSpPr>
        <p:grpSp>
          <p:nvGrpSpPr>
            <p:cNvPr id="5" name="Group 3">
              <a:extLst>
                <a:ext uri="{FF2B5EF4-FFF2-40B4-BE49-F238E27FC236}">
                  <a16:creationId xmlns:a16="http://schemas.microsoft.com/office/drawing/2014/main" id="{3703B85E-EDF1-4552-9FB7-CD8404905DD2}"/>
                </a:ext>
              </a:extLst>
            </p:cNvPr>
            <p:cNvGrpSpPr>
              <a:grpSpLocks/>
            </p:cNvGrpSpPr>
            <p:nvPr userDrawn="1"/>
          </p:nvGrpSpPr>
          <p:grpSpPr bwMode="auto">
            <a:xfrm rot="-215207">
              <a:off x="3693" y="232"/>
              <a:ext cx="1856" cy="3627"/>
              <a:chOff x="3010" y="776"/>
              <a:chExt cx="1856" cy="3627"/>
            </a:xfrm>
          </p:grpSpPr>
          <p:sp>
            <p:nvSpPr>
              <p:cNvPr id="39" name="Freeform 4">
                <a:extLst>
                  <a:ext uri="{FF2B5EF4-FFF2-40B4-BE49-F238E27FC236}">
                    <a16:creationId xmlns:a16="http://schemas.microsoft.com/office/drawing/2014/main" id="{94151A1A-4C3E-44D4-8867-7964DECB7234}"/>
                  </a:ext>
                </a:extLst>
              </p:cNvPr>
              <p:cNvSpPr>
                <a:spLocks/>
              </p:cNvSpPr>
              <p:nvPr userDrawn="1"/>
            </p:nvSpPr>
            <p:spPr bwMode="ltGray">
              <a:xfrm rot="12185230" flipV="1">
                <a:off x="3533" y="775"/>
                <a:ext cx="1333" cy="1485"/>
              </a:xfrm>
              <a:custGeom>
                <a:avLst/>
                <a:gdLst>
                  <a:gd name="T0" fmla="*/ 2147483647 w 596"/>
                  <a:gd name="T1" fmla="*/ 2147483647 h 666"/>
                  <a:gd name="T2" fmla="*/ 2147483647 w 596"/>
                  <a:gd name="T3" fmla="*/ 2147483647 h 666"/>
                  <a:gd name="T4" fmla="*/ 0 w 596"/>
                  <a:gd name="T5" fmla="*/ 2147483647 h 666"/>
                  <a:gd name="T6" fmla="*/ 2147483647 w 596"/>
                  <a:gd name="T7" fmla="*/ 2147483647 h 666"/>
                  <a:gd name="T8" fmla="*/ 2147483647 w 596"/>
                  <a:gd name="T9" fmla="*/ 2147483647 h 666"/>
                  <a:gd name="T10" fmla="*/ 2147483647 w 596"/>
                  <a:gd name="T11" fmla="*/ 2147483647 h 666"/>
                  <a:gd name="T12" fmla="*/ 2147483647 w 596"/>
                  <a:gd name="T13" fmla="*/ 2147483647 h 666"/>
                  <a:gd name="T14" fmla="*/ 2147483647 w 596"/>
                  <a:gd name="T15" fmla="*/ 2147483647 h 666"/>
                  <a:gd name="T16" fmla="*/ 2147483647 w 596"/>
                  <a:gd name="T17" fmla="*/ 2147483647 h 666"/>
                  <a:gd name="T18" fmla="*/ 2147483647 w 596"/>
                  <a:gd name="T19" fmla="*/ 2147483647 h 666"/>
                  <a:gd name="T20" fmla="*/ 2147483647 w 596"/>
                  <a:gd name="T21" fmla="*/ 2147483647 h 666"/>
                  <a:gd name="T22" fmla="*/ 2147483647 w 596"/>
                  <a:gd name="T23" fmla="*/ 2147483647 h 666"/>
                  <a:gd name="T24" fmla="*/ 2147483647 w 596"/>
                  <a:gd name="T25" fmla="*/ 2147483647 h 666"/>
                  <a:gd name="T26" fmla="*/ 2147483647 w 596"/>
                  <a:gd name="T27" fmla="*/ 2147483647 h 666"/>
                  <a:gd name="T28" fmla="*/ 2147483647 w 596"/>
                  <a:gd name="T29" fmla="*/ 2147483647 h 666"/>
                  <a:gd name="T30" fmla="*/ 2147483647 w 596"/>
                  <a:gd name="T31" fmla="*/ 2147483647 h 666"/>
                  <a:gd name="T32" fmla="*/ 2147483647 w 596"/>
                  <a:gd name="T33" fmla="*/ 2147483647 h 666"/>
                  <a:gd name="T34" fmla="*/ 2147483647 w 596"/>
                  <a:gd name="T35" fmla="*/ 2147483647 h 666"/>
                  <a:gd name="T36" fmla="*/ 2147483647 w 596"/>
                  <a:gd name="T37" fmla="*/ 2147483647 h 666"/>
                  <a:gd name="T38" fmla="*/ 2147483647 w 596"/>
                  <a:gd name="T39" fmla="*/ 2147483647 h 666"/>
                  <a:gd name="T40" fmla="*/ 2147483647 w 596"/>
                  <a:gd name="T41" fmla="*/ 2147483647 h 666"/>
                  <a:gd name="T42" fmla="*/ 2147483647 w 596"/>
                  <a:gd name="T43" fmla="*/ 2147483647 h 666"/>
                  <a:gd name="T44" fmla="*/ 2147483647 w 596"/>
                  <a:gd name="T45" fmla="*/ 2147483647 h 666"/>
                  <a:gd name="T46" fmla="*/ 2147483647 w 596"/>
                  <a:gd name="T47" fmla="*/ 2147483647 h 666"/>
                  <a:gd name="T48" fmla="*/ 2147483647 w 596"/>
                  <a:gd name="T49" fmla="*/ 2147483647 h 666"/>
                  <a:gd name="T50" fmla="*/ 2147483647 w 596"/>
                  <a:gd name="T51" fmla="*/ 2147483647 h 666"/>
                  <a:gd name="T52" fmla="*/ 2147483647 w 596"/>
                  <a:gd name="T53" fmla="*/ 2147483647 h 666"/>
                  <a:gd name="T54" fmla="*/ 2147483647 w 596"/>
                  <a:gd name="T55" fmla="*/ 2147483647 h 666"/>
                  <a:gd name="T56" fmla="*/ 2147483647 w 596"/>
                  <a:gd name="T57" fmla="*/ 2147483647 h 666"/>
                  <a:gd name="T58" fmla="*/ 2147483647 w 596"/>
                  <a:gd name="T59" fmla="*/ 2147483647 h 666"/>
                  <a:gd name="T60" fmla="*/ 2147483647 w 596"/>
                  <a:gd name="T61" fmla="*/ 2147483647 h 666"/>
                  <a:gd name="T62" fmla="*/ 2147483647 w 596"/>
                  <a:gd name="T63" fmla="*/ 2147483647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40" name="Freeform 5">
                <a:extLst>
                  <a:ext uri="{FF2B5EF4-FFF2-40B4-BE49-F238E27FC236}">
                    <a16:creationId xmlns:a16="http://schemas.microsoft.com/office/drawing/2014/main" id="{6F25B36E-F06A-43F9-9F18-954B8ED095A7}"/>
                  </a:ext>
                </a:extLst>
              </p:cNvPr>
              <p:cNvSpPr>
                <a:spLocks/>
              </p:cNvSpPr>
              <p:nvPr userDrawn="1"/>
            </p:nvSpPr>
            <p:spPr bwMode="ltGray">
              <a:xfrm rot="12185230" flipV="1">
                <a:off x="4028" y="1799"/>
                <a:ext cx="571" cy="531"/>
              </a:xfrm>
              <a:custGeom>
                <a:avLst/>
                <a:gdLst>
                  <a:gd name="T0" fmla="*/ 0 w 257"/>
                  <a:gd name="T1" fmla="*/ 0 h 237"/>
                  <a:gd name="T2" fmla="*/ 0 w 257"/>
                  <a:gd name="T3" fmla="*/ 2147483647 h 237"/>
                  <a:gd name="T4" fmla="*/ 2147483647 w 257"/>
                  <a:gd name="T5" fmla="*/ 2147483647 h 237"/>
                  <a:gd name="T6" fmla="*/ 2147483647 w 257"/>
                  <a:gd name="T7" fmla="*/ 2147483647 h 237"/>
                  <a:gd name="T8" fmla="*/ 2147483647 w 257"/>
                  <a:gd name="T9" fmla="*/ 2147483647 h 237"/>
                  <a:gd name="T10" fmla="*/ 2147483647 w 257"/>
                  <a:gd name="T11" fmla="*/ 2147483647 h 237"/>
                  <a:gd name="T12" fmla="*/ 2147483647 w 257"/>
                  <a:gd name="T13" fmla="*/ 2147483647 h 237"/>
                  <a:gd name="T14" fmla="*/ 2147483647 w 257"/>
                  <a:gd name="T15" fmla="*/ 2147483647 h 237"/>
                  <a:gd name="T16" fmla="*/ 2147483647 w 257"/>
                  <a:gd name="T17" fmla="*/ 2147483647 h 237"/>
                  <a:gd name="T18" fmla="*/ 2147483647 w 257"/>
                  <a:gd name="T19" fmla="*/ 2147483647 h 237"/>
                  <a:gd name="T20" fmla="*/ 2147483647 w 257"/>
                  <a:gd name="T21" fmla="*/ 2147483647 h 237"/>
                  <a:gd name="T22" fmla="*/ 2147483647 w 257"/>
                  <a:gd name="T23" fmla="*/ 2147483647 h 237"/>
                  <a:gd name="T24" fmla="*/ 2147483647 w 257"/>
                  <a:gd name="T25" fmla="*/ 2147483647 h 237"/>
                  <a:gd name="T26" fmla="*/ 2147483647 w 257"/>
                  <a:gd name="T27" fmla="*/ 2147483647 h 237"/>
                  <a:gd name="T28" fmla="*/ 2147483647 w 257"/>
                  <a:gd name="T29" fmla="*/ 2147483647 h 237"/>
                  <a:gd name="T30" fmla="*/ 2147483647 w 257"/>
                  <a:gd name="T31" fmla="*/ 2147483647 h 237"/>
                  <a:gd name="T32" fmla="*/ 2147483647 w 257"/>
                  <a:gd name="T33" fmla="*/ 2147483647 h 237"/>
                  <a:gd name="T34" fmla="*/ 2147483647 w 257"/>
                  <a:gd name="T35" fmla="*/ 2147483647 h 237"/>
                  <a:gd name="T36" fmla="*/ 2147483647 w 257"/>
                  <a:gd name="T37" fmla="*/ 2147483647 h 237"/>
                  <a:gd name="T38" fmla="*/ 2147483647 w 257"/>
                  <a:gd name="T39" fmla="*/ 2147483647 h 237"/>
                  <a:gd name="T40" fmla="*/ 2147483647 w 257"/>
                  <a:gd name="T41" fmla="*/ 2147483647 h 237"/>
                  <a:gd name="T42" fmla="*/ 2147483647 w 257"/>
                  <a:gd name="T43" fmla="*/ 2147483647 h 237"/>
                  <a:gd name="T44" fmla="*/ 2147483647 w 257"/>
                  <a:gd name="T45" fmla="*/ 2147483647 h 237"/>
                  <a:gd name="T46" fmla="*/ 2147483647 w 257"/>
                  <a:gd name="T47" fmla="*/ 2147483647 h 237"/>
                  <a:gd name="T48" fmla="*/ 2147483647 w 257"/>
                  <a:gd name="T49" fmla="*/ 2147483647 h 237"/>
                  <a:gd name="T50" fmla="*/ 2147483647 w 257"/>
                  <a:gd name="T51" fmla="*/ 2147483647 h 237"/>
                  <a:gd name="T52" fmla="*/ 2147483647 w 257"/>
                  <a:gd name="T53" fmla="*/ 2147483647 h 237"/>
                  <a:gd name="T54" fmla="*/ 2147483647 w 257"/>
                  <a:gd name="T55" fmla="*/ 2147483647 h 237"/>
                  <a:gd name="T56" fmla="*/ 2147483647 w 257"/>
                  <a:gd name="T57" fmla="*/ 2147483647 h 237"/>
                  <a:gd name="T58" fmla="*/ 2147483647 w 257"/>
                  <a:gd name="T59" fmla="*/ 2147483647 h 237"/>
                  <a:gd name="T60" fmla="*/ 2147483647 w 257"/>
                  <a:gd name="T61" fmla="*/ 2147483647 h 237"/>
                  <a:gd name="T62" fmla="*/ 2147483647 w 257"/>
                  <a:gd name="T63" fmla="*/ 21474836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41" name="Freeform 6">
                <a:extLst>
                  <a:ext uri="{FF2B5EF4-FFF2-40B4-BE49-F238E27FC236}">
                    <a16:creationId xmlns:a16="http://schemas.microsoft.com/office/drawing/2014/main" id="{DEFE4CAA-751F-4373-8174-A303379772B6}"/>
                  </a:ext>
                </a:extLst>
              </p:cNvPr>
              <p:cNvSpPr>
                <a:spLocks/>
              </p:cNvSpPr>
              <p:nvPr userDrawn="1"/>
            </p:nvSpPr>
            <p:spPr bwMode="ltGray">
              <a:xfrm rot="12185230" flipV="1">
                <a:off x="3636" y="2164"/>
                <a:ext cx="277" cy="249"/>
              </a:xfrm>
              <a:custGeom>
                <a:avLst/>
                <a:gdLst>
                  <a:gd name="T0" fmla="*/ 2147483647 w 124"/>
                  <a:gd name="T1" fmla="*/ 0 h 110"/>
                  <a:gd name="T2" fmla="*/ 2147483647 w 124"/>
                  <a:gd name="T3" fmla="*/ 2147483647 h 110"/>
                  <a:gd name="T4" fmla="*/ 2147483647 w 124"/>
                  <a:gd name="T5" fmla="*/ 2147483647 h 110"/>
                  <a:gd name="T6" fmla="*/ 2147483647 w 124"/>
                  <a:gd name="T7" fmla="*/ 2147483647 h 110"/>
                  <a:gd name="T8" fmla="*/ 2147483647 w 124"/>
                  <a:gd name="T9" fmla="*/ 2147483647 h 110"/>
                  <a:gd name="T10" fmla="*/ 2147483647 w 124"/>
                  <a:gd name="T11" fmla="*/ 2147483647 h 110"/>
                  <a:gd name="T12" fmla="*/ 2147483647 w 124"/>
                  <a:gd name="T13" fmla="*/ 2147483647 h 110"/>
                  <a:gd name="T14" fmla="*/ 2147483647 w 124"/>
                  <a:gd name="T15" fmla="*/ 2147483647 h 110"/>
                  <a:gd name="T16" fmla="*/ 2147483647 w 124"/>
                  <a:gd name="T17" fmla="*/ 2147483647 h 110"/>
                  <a:gd name="T18" fmla="*/ 0 w 124"/>
                  <a:gd name="T19" fmla="*/ 2147483647 h 110"/>
                  <a:gd name="T20" fmla="*/ 2147483647 w 124"/>
                  <a:gd name="T21" fmla="*/ 2147483647 h 110"/>
                  <a:gd name="T22" fmla="*/ 2147483647 w 124"/>
                  <a:gd name="T23" fmla="*/ 2147483647 h 110"/>
                  <a:gd name="T24" fmla="*/ 2147483647 w 124"/>
                  <a:gd name="T25" fmla="*/ 2147483647 h 110"/>
                  <a:gd name="T26" fmla="*/ 2147483647 w 124"/>
                  <a:gd name="T27" fmla="*/ 2147483647 h 110"/>
                  <a:gd name="T28" fmla="*/ 2147483647 w 124"/>
                  <a:gd name="T29" fmla="*/ 2147483647 h 110"/>
                  <a:gd name="T30" fmla="*/ 2147483647 w 124"/>
                  <a:gd name="T31" fmla="*/ 2147483647 h 110"/>
                  <a:gd name="T32" fmla="*/ 2147483647 w 124"/>
                  <a:gd name="T33" fmla="*/ 2147483647 h 110"/>
                  <a:gd name="T34" fmla="*/ 2147483647 w 124"/>
                  <a:gd name="T35" fmla="*/ 2147483647 h 110"/>
                  <a:gd name="T36" fmla="*/ 2147483647 w 124"/>
                  <a:gd name="T37" fmla="*/ 2147483647 h 110"/>
                  <a:gd name="T38" fmla="*/ 2147483647 w 124"/>
                  <a:gd name="T39" fmla="*/ 2147483647 h 110"/>
                  <a:gd name="T40" fmla="*/ 2147483647 w 124"/>
                  <a:gd name="T41" fmla="*/ 2147483647 h 110"/>
                  <a:gd name="T42" fmla="*/ 2147483647 w 124"/>
                  <a:gd name="T43" fmla="*/ 2147483647 h 110"/>
                  <a:gd name="T44" fmla="*/ 2147483647 w 124"/>
                  <a:gd name="T45" fmla="*/ 2147483647 h 110"/>
                  <a:gd name="T46" fmla="*/ 2147483647 w 124"/>
                  <a:gd name="T47" fmla="*/ 2147483647 h 110"/>
                  <a:gd name="T48" fmla="*/ 2147483647 w 124"/>
                  <a:gd name="T49" fmla="*/ 2147483647 h 110"/>
                  <a:gd name="T50" fmla="*/ 2147483647 w 124"/>
                  <a:gd name="T51" fmla="*/ 2147483647 h 110"/>
                  <a:gd name="T52" fmla="*/ 2147483647 w 124"/>
                  <a:gd name="T53" fmla="*/ 2147483647 h 110"/>
                  <a:gd name="T54" fmla="*/ 2147483647 w 124"/>
                  <a:gd name="T55" fmla="*/ 2147483647 h 110"/>
                  <a:gd name="T56" fmla="*/ 2147483647 w 124"/>
                  <a:gd name="T57" fmla="*/ 2147483647 h 110"/>
                  <a:gd name="T58" fmla="*/ 214748364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42" name="Freeform 7">
                <a:extLst>
                  <a:ext uri="{FF2B5EF4-FFF2-40B4-BE49-F238E27FC236}">
                    <a16:creationId xmlns:a16="http://schemas.microsoft.com/office/drawing/2014/main" id="{F47CE137-0AE4-4251-AE12-433D9F36E734}"/>
                  </a:ext>
                </a:extLst>
              </p:cNvPr>
              <p:cNvSpPr>
                <a:spLocks/>
              </p:cNvSpPr>
              <p:nvPr userDrawn="1"/>
            </p:nvSpPr>
            <p:spPr bwMode="ltGray">
              <a:xfrm rot="12185230" flipV="1">
                <a:off x="3977" y="974"/>
                <a:ext cx="245" cy="347"/>
              </a:xfrm>
              <a:custGeom>
                <a:avLst/>
                <a:gdLst>
                  <a:gd name="T0" fmla="*/ 0 w 109"/>
                  <a:gd name="T1" fmla="*/ 0 h 156"/>
                  <a:gd name="T2" fmla="*/ 2147483647 w 109"/>
                  <a:gd name="T3" fmla="*/ 2147483647 h 156"/>
                  <a:gd name="T4" fmla="*/ 2147483647 w 109"/>
                  <a:gd name="T5" fmla="*/ 2147483647 h 156"/>
                  <a:gd name="T6" fmla="*/ 2147483647 w 109"/>
                  <a:gd name="T7" fmla="*/ 2147483647 h 156"/>
                  <a:gd name="T8" fmla="*/ 2147483647 w 109"/>
                  <a:gd name="T9" fmla="*/ 2147483647 h 156"/>
                  <a:gd name="T10" fmla="*/ 2147483647 w 109"/>
                  <a:gd name="T11" fmla="*/ 2147483647 h 156"/>
                  <a:gd name="T12" fmla="*/ 2147483647 w 109"/>
                  <a:gd name="T13" fmla="*/ 2147483647 h 156"/>
                  <a:gd name="T14" fmla="*/ 2147483647 w 109"/>
                  <a:gd name="T15" fmla="*/ 2147483647 h 156"/>
                  <a:gd name="T16" fmla="*/ 2147483647 w 109"/>
                  <a:gd name="T17" fmla="*/ 2147483647 h 156"/>
                  <a:gd name="T18" fmla="*/ 2147483647 w 109"/>
                  <a:gd name="T19" fmla="*/ 2147483647 h 156"/>
                  <a:gd name="T20" fmla="*/ 2147483647 w 109"/>
                  <a:gd name="T21" fmla="*/ 2147483647 h 156"/>
                  <a:gd name="T22" fmla="*/ 2147483647 w 109"/>
                  <a:gd name="T23" fmla="*/ 2147483647 h 156"/>
                  <a:gd name="T24" fmla="*/ 2147483647 w 109"/>
                  <a:gd name="T25" fmla="*/ 2147483647 h 156"/>
                  <a:gd name="T26" fmla="*/ 2147483647 w 109"/>
                  <a:gd name="T27" fmla="*/ 2147483647 h 156"/>
                  <a:gd name="T28" fmla="*/ 2147483647 w 109"/>
                  <a:gd name="T29" fmla="*/ 2147483647 h 156"/>
                  <a:gd name="T30" fmla="*/ 2147483647 w 109"/>
                  <a:gd name="T31" fmla="*/ 2147483647 h 156"/>
                  <a:gd name="T32" fmla="*/ 2147483647 w 109"/>
                  <a:gd name="T33" fmla="*/ 2147483647 h 156"/>
                  <a:gd name="T34" fmla="*/ 2147483647 w 109"/>
                  <a:gd name="T35" fmla="*/ 2147483647 h 156"/>
                  <a:gd name="T36" fmla="*/ 2147483647 w 109"/>
                  <a:gd name="T37" fmla="*/ 2147483647 h 156"/>
                  <a:gd name="T38" fmla="*/ 2147483647 w 109"/>
                  <a:gd name="T39" fmla="*/ 2147483647 h 156"/>
                  <a:gd name="T40" fmla="*/ 2147483647 w 109"/>
                  <a:gd name="T41" fmla="*/ 2147483647 h 156"/>
                  <a:gd name="T42" fmla="*/ 2147483647 w 109"/>
                  <a:gd name="T43" fmla="*/ 2147483647 h 156"/>
                  <a:gd name="T44" fmla="*/ 2147483647 w 109"/>
                  <a:gd name="T45" fmla="*/ 2147483647 h 156"/>
                  <a:gd name="T46" fmla="*/ 2147483647 w 109"/>
                  <a:gd name="T47" fmla="*/ 2147483647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43" name="Freeform 8">
                <a:extLst>
                  <a:ext uri="{FF2B5EF4-FFF2-40B4-BE49-F238E27FC236}">
                    <a16:creationId xmlns:a16="http://schemas.microsoft.com/office/drawing/2014/main" id="{8DA00072-C048-463B-83BE-EB226B927A14}"/>
                  </a:ext>
                </a:extLst>
              </p:cNvPr>
              <p:cNvSpPr>
                <a:spLocks/>
              </p:cNvSpPr>
              <p:nvPr userDrawn="1"/>
            </p:nvSpPr>
            <p:spPr bwMode="ltGray">
              <a:xfrm rot="12185230" flipV="1">
                <a:off x="3842" y="2207"/>
                <a:ext cx="103" cy="209"/>
              </a:xfrm>
              <a:custGeom>
                <a:avLst/>
                <a:gdLst>
                  <a:gd name="T0" fmla="*/ 2147483647 w 46"/>
                  <a:gd name="T1" fmla="*/ 0 h 94"/>
                  <a:gd name="T2" fmla="*/ 2147483647 w 46"/>
                  <a:gd name="T3" fmla="*/ 2147483647 h 94"/>
                  <a:gd name="T4" fmla="*/ 2147483647 w 46"/>
                  <a:gd name="T5" fmla="*/ 2147483647 h 94"/>
                  <a:gd name="T6" fmla="*/ 2147483647 w 46"/>
                  <a:gd name="T7" fmla="*/ 2147483647 h 94"/>
                  <a:gd name="T8" fmla="*/ 0 w 46"/>
                  <a:gd name="T9" fmla="*/ 2147483647 h 94"/>
                  <a:gd name="T10" fmla="*/ 2147483647 w 46"/>
                  <a:gd name="T11" fmla="*/ 2147483647 h 94"/>
                  <a:gd name="T12" fmla="*/ 2147483647 w 46"/>
                  <a:gd name="T13" fmla="*/ 2147483647 h 94"/>
                  <a:gd name="T14" fmla="*/ 2147483647 w 46"/>
                  <a:gd name="T15" fmla="*/ 2147483647 h 94"/>
                  <a:gd name="T16" fmla="*/ 2147483647 w 46"/>
                  <a:gd name="T17" fmla="*/ 2147483647 h 94"/>
                  <a:gd name="T18" fmla="*/ 2147483647 w 46"/>
                  <a:gd name="T19" fmla="*/ 2147483647 h 94"/>
                  <a:gd name="T20" fmla="*/ 2147483647 w 46"/>
                  <a:gd name="T21" fmla="*/ 2147483647 h 94"/>
                  <a:gd name="T22" fmla="*/ 2147483647 w 46"/>
                  <a:gd name="T23" fmla="*/ 2147483647 h 94"/>
                  <a:gd name="T24" fmla="*/ 214748364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44" name="Freeform 9">
                <a:extLst>
                  <a:ext uri="{FF2B5EF4-FFF2-40B4-BE49-F238E27FC236}">
                    <a16:creationId xmlns:a16="http://schemas.microsoft.com/office/drawing/2014/main" id="{4D29AB94-9FB7-4F6A-A07A-EEAEE6D1AD24}"/>
                  </a:ext>
                </a:extLst>
              </p:cNvPr>
              <p:cNvSpPr>
                <a:spLocks/>
              </p:cNvSpPr>
              <p:nvPr userDrawn="1"/>
            </p:nvSpPr>
            <p:spPr bwMode="ltGray">
              <a:xfrm rot="12185230" flipV="1">
                <a:off x="3892" y="1325"/>
                <a:ext cx="120" cy="90"/>
              </a:xfrm>
              <a:custGeom>
                <a:avLst/>
                <a:gdLst>
                  <a:gd name="T0" fmla="*/ 0 w 54"/>
                  <a:gd name="T1" fmla="*/ 0 h 40"/>
                  <a:gd name="T2" fmla="*/ 2147483647 w 54"/>
                  <a:gd name="T3" fmla="*/ 2147483647 h 40"/>
                  <a:gd name="T4" fmla="*/ 2147483647 w 54"/>
                  <a:gd name="T5" fmla="*/ 2147483647 h 40"/>
                  <a:gd name="T6" fmla="*/ 2147483647 w 54"/>
                  <a:gd name="T7" fmla="*/ 2147483647 h 40"/>
                  <a:gd name="T8" fmla="*/ 2147483647 w 54"/>
                  <a:gd name="T9" fmla="*/ 2147483647 h 40"/>
                  <a:gd name="T10" fmla="*/ 2147483647 w 54"/>
                  <a:gd name="T11" fmla="*/ 2147483647 h 40"/>
                  <a:gd name="T12" fmla="*/ 2147483647 w 54"/>
                  <a:gd name="T13" fmla="*/ 2147483647 h 40"/>
                  <a:gd name="T14" fmla="*/ 2147483647 w 54"/>
                  <a:gd name="T15" fmla="*/ 2147483647 h 40"/>
                  <a:gd name="T16" fmla="*/ 2147483647 w 54"/>
                  <a:gd name="T17" fmla="*/ 2147483647 h 40"/>
                  <a:gd name="T18" fmla="*/ 2147483647 w 54"/>
                  <a:gd name="T19" fmla="*/ 2147483647 h 40"/>
                  <a:gd name="T20" fmla="*/ 2147483647 w 54"/>
                  <a:gd name="T21" fmla="*/ 2147483647 h 40"/>
                  <a:gd name="T22" fmla="*/ 2147483647 w 54"/>
                  <a:gd name="T23" fmla="*/ 2147483647 h 40"/>
                  <a:gd name="T24" fmla="*/ 2147483647 w 54"/>
                  <a:gd name="T25" fmla="*/ 2147483647 h 40"/>
                  <a:gd name="T26" fmla="*/ 2147483647 w 54"/>
                  <a:gd name="T27" fmla="*/ 2147483647 h 40"/>
                  <a:gd name="T28" fmla="*/ 2147483647 w 54"/>
                  <a:gd name="T29" fmla="*/ 2147483647 h 40"/>
                  <a:gd name="T30" fmla="*/ 2147483647 w 54"/>
                  <a:gd name="T31" fmla="*/ 2147483647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45" name="Freeform 10">
                <a:extLst>
                  <a:ext uri="{FF2B5EF4-FFF2-40B4-BE49-F238E27FC236}">
                    <a16:creationId xmlns:a16="http://schemas.microsoft.com/office/drawing/2014/main" id="{30402579-E1F0-4D90-B412-6D5F250EFABF}"/>
                  </a:ext>
                </a:extLst>
              </p:cNvPr>
              <p:cNvSpPr>
                <a:spLocks/>
              </p:cNvSpPr>
              <p:nvPr userDrawn="1"/>
            </p:nvSpPr>
            <p:spPr bwMode="ltGray">
              <a:xfrm rot="12185230" flipV="1">
                <a:off x="3009" y="2344"/>
                <a:ext cx="330" cy="2059"/>
              </a:xfrm>
              <a:custGeom>
                <a:avLst/>
                <a:gdLst>
                  <a:gd name="T0" fmla="*/ 0 w 149"/>
                  <a:gd name="T1" fmla="*/ 0 h 704"/>
                  <a:gd name="T2" fmla="*/ 2147483647 w 149"/>
                  <a:gd name="T3" fmla="*/ 2147483647 h 704"/>
                  <a:gd name="T4" fmla="*/ 2147483647 w 149"/>
                  <a:gd name="T5" fmla="*/ 2147483647 h 704"/>
                  <a:gd name="T6" fmla="*/ 2147483647 w 149"/>
                  <a:gd name="T7" fmla="*/ 2147483647 h 704"/>
                  <a:gd name="T8" fmla="*/ 2147483647 w 149"/>
                  <a:gd name="T9" fmla="*/ 2147483647 h 704"/>
                  <a:gd name="T10" fmla="*/ 2147483647 w 149"/>
                  <a:gd name="T11" fmla="*/ 2147483647 h 704"/>
                  <a:gd name="T12" fmla="*/ 2147483647 w 149"/>
                  <a:gd name="T13" fmla="*/ 2147483647 h 704"/>
                  <a:gd name="T14" fmla="*/ 2147483647 w 149"/>
                  <a:gd name="T15" fmla="*/ 2147483647 h 704"/>
                  <a:gd name="T16" fmla="*/ 2147483647 w 149"/>
                  <a:gd name="T17" fmla="*/ 2147483647 h 704"/>
                  <a:gd name="T18" fmla="*/ 2147483647 w 149"/>
                  <a:gd name="T19" fmla="*/ 2147483647 h 704"/>
                  <a:gd name="T20" fmla="*/ 2147483647 w 149"/>
                  <a:gd name="T21" fmla="*/ 2147483647 h 704"/>
                  <a:gd name="T22" fmla="*/ 2147483647 w 149"/>
                  <a:gd name="T23" fmla="*/ 2147483647 h 704"/>
                  <a:gd name="T24" fmla="*/ 2147483647 w 149"/>
                  <a:gd name="T25" fmla="*/ 2147483647 h 704"/>
                  <a:gd name="T26" fmla="*/ 2147483647 w 149"/>
                  <a:gd name="T27" fmla="*/ 2147483647 h 704"/>
                  <a:gd name="T28" fmla="*/ 2147483647 w 149"/>
                  <a:gd name="T29" fmla="*/ 2147483647 h 704"/>
                  <a:gd name="T30" fmla="*/ 2147483647 w 149"/>
                  <a:gd name="T31" fmla="*/ 2147483647 h 704"/>
                  <a:gd name="T32" fmla="*/ 2147483647 w 149"/>
                  <a:gd name="T33" fmla="*/ 2147483647 h 704"/>
                  <a:gd name="T34" fmla="*/ 2147483647 w 149"/>
                  <a:gd name="T35" fmla="*/ 2147483647 h 704"/>
                  <a:gd name="T36" fmla="*/ 2147483647 w 149"/>
                  <a:gd name="T37" fmla="*/ 2147483647 h 704"/>
                  <a:gd name="T38" fmla="*/ 2147483647 w 149"/>
                  <a:gd name="T39" fmla="*/ 2147483647 h 704"/>
                  <a:gd name="T40" fmla="*/ 2147483647 w 149"/>
                  <a:gd name="T41" fmla="*/ 2147483647 h 704"/>
                  <a:gd name="T42" fmla="*/ 2147483647 w 149"/>
                  <a:gd name="T43" fmla="*/ 2147483647 h 704"/>
                  <a:gd name="T44" fmla="*/ 2147483647 w 149"/>
                  <a:gd name="T45" fmla="*/ 2147483647 h 704"/>
                  <a:gd name="T46" fmla="*/ 2147483647 w 149"/>
                  <a:gd name="T47" fmla="*/ 2147483647 h 704"/>
                  <a:gd name="T48" fmla="*/ 2147483647 w 149"/>
                  <a:gd name="T49" fmla="*/ 2147483647 h 704"/>
                  <a:gd name="T50" fmla="*/ 2147483647 w 149"/>
                  <a:gd name="T51" fmla="*/ 2147483647 h 704"/>
                  <a:gd name="T52" fmla="*/ 2147483647 w 149"/>
                  <a:gd name="T53" fmla="*/ 2147483647 h 704"/>
                  <a:gd name="T54" fmla="*/ 2147483647 w 149"/>
                  <a:gd name="T55" fmla="*/ 2147483647 h 704"/>
                  <a:gd name="T56" fmla="*/ 2147483647 w 149"/>
                  <a:gd name="T57" fmla="*/ 2147483647 h 704"/>
                  <a:gd name="T58" fmla="*/ 2147483647 w 149"/>
                  <a:gd name="T59" fmla="*/ 2147483647 h 704"/>
                  <a:gd name="T60" fmla="*/ 2147483647 w 149"/>
                  <a:gd name="T61" fmla="*/ 2147483647 h 704"/>
                  <a:gd name="T62" fmla="*/ 2147483647 w 149"/>
                  <a:gd name="T63" fmla="*/ 2147483647 h 704"/>
                  <a:gd name="T64" fmla="*/ 2147483647 w 149"/>
                  <a:gd name="T65" fmla="*/ 2147483647 h 704"/>
                  <a:gd name="T66" fmla="*/ 2147483647 w 149"/>
                  <a:gd name="T67" fmla="*/ 2147483647 h 704"/>
                  <a:gd name="T68" fmla="*/ 2147483647 w 149"/>
                  <a:gd name="T69" fmla="*/ 2147483647 h 704"/>
                  <a:gd name="T70" fmla="*/ 2147483647 w 149"/>
                  <a:gd name="T71" fmla="*/ 2147483647 h 704"/>
                  <a:gd name="T72" fmla="*/ 2147483647 w 149"/>
                  <a:gd name="T73" fmla="*/ 2147483647 h 704"/>
                  <a:gd name="T74" fmla="*/ 2147483647 w 149"/>
                  <a:gd name="T75" fmla="*/ 2147483647 h 704"/>
                  <a:gd name="T76" fmla="*/ 2147483647 w 149"/>
                  <a:gd name="T77" fmla="*/ 2147483647 h 704"/>
                  <a:gd name="T78" fmla="*/ 2147483647 w 149"/>
                  <a:gd name="T79" fmla="*/ 2147483647 h 704"/>
                  <a:gd name="T80" fmla="*/ 2147483647 w 149"/>
                  <a:gd name="T81" fmla="*/ 214748364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6" name="Freeform 11">
              <a:extLst>
                <a:ext uri="{FF2B5EF4-FFF2-40B4-BE49-F238E27FC236}">
                  <a16:creationId xmlns:a16="http://schemas.microsoft.com/office/drawing/2014/main" id="{F9F147F0-6E13-4EFE-A9AC-34F442CBEF4F}"/>
                </a:ext>
              </a:extLst>
            </p:cNvPr>
            <p:cNvSpPr>
              <a:spLocks/>
            </p:cNvSpPr>
            <p:nvPr userDrawn="1"/>
          </p:nvSpPr>
          <p:spPr bwMode="ltGray">
            <a:xfrm rot="373331" flipH="1">
              <a:off x="22" y="1957"/>
              <a:ext cx="323" cy="649"/>
            </a:xfrm>
            <a:custGeom>
              <a:avLst/>
              <a:gdLst>
                <a:gd name="T0" fmla="*/ 2147483647 w 128"/>
                <a:gd name="T1" fmla="*/ 0 h 217"/>
                <a:gd name="T2" fmla="*/ 2147483647 w 128"/>
                <a:gd name="T3" fmla="*/ 2147483647 h 217"/>
                <a:gd name="T4" fmla="*/ 2147483647 w 128"/>
                <a:gd name="T5" fmla="*/ 2147483647 h 217"/>
                <a:gd name="T6" fmla="*/ 2147483647 w 128"/>
                <a:gd name="T7" fmla="*/ 2147483647 h 217"/>
                <a:gd name="T8" fmla="*/ 2147483647 w 128"/>
                <a:gd name="T9" fmla="*/ 2147483647 h 217"/>
                <a:gd name="T10" fmla="*/ 2147483647 w 128"/>
                <a:gd name="T11" fmla="*/ 2147483647 h 217"/>
                <a:gd name="T12" fmla="*/ 2147483647 w 128"/>
                <a:gd name="T13" fmla="*/ 2147483647 h 217"/>
                <a:gd name="T14" fmla="*/ 2147483647 w 128"/>
                <a:gd name="T15" fmla="*/ 2147483647 h 217"/>
                <a:gd name="T16" fmla="*/ 2147483647 w 128"/>
                <a:gd name="T17" fmla="*/ 2147483647 h 217"/>
                <a:gd name="T18" fmla="*/ 2147483647 w 128"/>
                <a:gd name="T19" fmla="*/ 2147483647 h 217"/>
                <a:gd name="T20" fmla="*/ 2147483647 w 128"/>
                <a:gd name="T21" fmla="*/ 2147483647 h 217"/>
                <a:gd name="T22" fmla="*/ 2147483647 w 128"/>
                <a:gd name="T23" fmla="*/ 2147483647 h 217"/>
                <a:gd name="T24" fmla="*/ 2147483647 w 128"/>
                <a:gd name="T25" fmla="*/ 2147483647 h 217"/>
                <a:gd name="T26" fmla="*/ 2147483647 w 128"/>
                <a:gd name="T27" fmla="*/ 2147483647 h 217"/>
                <a:gd name="T28" fmla="*/ 2147483647 w 128"/>
                <a:gd name="T29" fmla="*/ 2147483647 h 217"/>
                <a:gd name="T30" fmla="*/ 0 w 128"/>
                <a:gd name="T31" fmla="*/ 2147483647 h 217"/>
                <a:gd name="T32" fmla="*/ 2147483647 w 128"/>
                <a:gd name="T33" fmla="*/ 2147483647 h 217"/>
                <a:gd name="T34" fmla="*/ 2147483647 w 128"/>
                <a:gd name="T35" fmla="*/ 2147483647 h 217"/>
                <a:gd name="T36" fmla="*/ 2147483647 w 128"/>
                <a:gd name="T37" fmla="*/ 2147483647 h 217"/>
                <a:gd name="T38" fmla="*/ 2147483647 w 128"/>
                <a:gd name="T39" fmla="*/ 2147483647 h 217"/>
                <a:gd name="T40" fmla="*/ 2147483647 w 128"/>
                <a:gd name="T41" fmla="*/ 2147483647 h 217"/>
                <a:gd name="T42" fmla="*/ 2147483647 w 128"/>
                <a:gd name="T43" fmla="*/ 2147483647 h 217"/>
                <a:gd name="T44" fmla="*/ 2147483647 w 128"/>
                <a:gd name="T45" fmla="*/ 2147483647 h 217"/>
                <a:gd name="T46" fmla="*/ 2147483647 w 128"/>
                <a:gd name="T47" fmla="*/ 2147483647 h 217"/>
                <a:gd name="T48" fmla="*/ 2147483647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7" name="Freeform 12">
              <a:extLst>
                <a:ext uri="{FF2B5EF4-FFF2-40B4-BE49-F238E27FC236}">
                  <a16:creationId xmlns:a16="http://schemas.microsoft.com/office/drawing/2014/main" id="{C69F449A-5669-4942-A809-242F0E3730E6}"/>
                </a:ext>
              </a:extLst>
            </p:cNvPr>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8" name="Freeform 13">
              <a:extLst>
                <a:ext uri="{FF2B5EF4-FFF2-40B4-BE49-F238E27FC236}">
                  <a16:creationId xmlns:a16="http://schemas.microsoft.com/office/drawing/2014/main" id="{E64959C5-3693-4AB8-AC00-9AFAB513D59B}"/>
                </a:ext>
              </a:extLst>
            </p:cNvPr>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9" name="Freeform 14">
              <a:extLst>
                <a:ext uri="{FF2B5EF4-FFF2-40B4-BE49-F238E27FC236}">
                  <a16:creationId xmlns:a16="http://schemas.microsoft.com/office/drawing/2014/main" id="{5E75F824-F2DD-46A3-B2C5-67ABC29BECC6}"/>
                </a:ext>
              </a:extLst>
            </p:cNvPr>
            <p:cNvSpPr>
              <a:spLocks/>
            </p:cNvSpPr>
            <p:nvPr userDrawn="1"/>
          </p:nvSpPr>
          <p:spPr bwMode="ltGray">
            <a:xfrm rot="373331" flipH="1">
              <a:off x="898" y="2855"/>
              <a:ext cx="354" cy="464"/>
            </a:xfrm>
            <a:custGeom>
              <a:avLst/>
              <a:gdLst>
                <a:gd name="T0" fmla="*/ 2147483647 w 117"/>
                <a:gd name="T1" fmla="*/ 0 h 132"/>
                <a:gd name="T2" fmla="*/ 0 w 117"/>
                <a:gd name="T3" fmla="*/ 2147483647 h 132"/>
                <a:gd name="T4" fmla="*/ 2147483647 w 117"/>
                <a:gd name="T5" fmla="*/ 2147483647 h 132"/>
                <a:gd name="T6" fmla="*/ 2147483647 w 117"/>
                <a:gd name="T7" fmla="*/ 2147483647 h 132"/>
                <a:gd name="T8" fmla="*/ 2147483647 w 117"/>
                <a:gd name="T9" fmla="*/ 2147483647 h 132"/>
                <a:gd name="T10" fmla="*/ 2147483647 w 117"/>
                <a:gd name="T11" fmla="*/ 2147483647 h 132"/>
                <a:gd name="T12" fmla="*/ 2147483647 w 117"/>
                <a:gd name="T13" fmla="*/ 2147483647 h 132"/>
                <a:gd name="T14" fmla="*/ 2147483647 w 117"/>
                <a:gd name="T15" fmla="*/ 2147483647 h 132"/>
                <a:gd name="T16" fmla="*/ 2147483647 w 117"/>
                <a:gd name="T17" fmla="*/ 2147483647 h 132"/>
                <a:gd name="T18" fmla="*/ 2147483647 w 117"/>
                <a:gd name="T19" fmla="*/ 2147483647 h 132"/>
                <a:gd name="T20" fmla="*/ 2147483647 w 117"/>
                <a:gd name="T21" fmla="*/ 2147483647 h 132"/>
                <a:gd name="T22" fmla="*/ 2147483647 w 117"/>
                <a:gd name="T23" fmla="*/ 2147483647 h 132"/>
                <a:gd name="T24" fmla="*/ 2147483647 w 117"/>
                <a:gd name="T25" fmla="*/ 2147483647 h 132"/>
                <a:gd name="T26" fmla="*/ 2147483647 w 117"/>
                <a:gd name="T27" fmla="*/ 2147483647 h 132"/>
                <a:gd name="T28" fmla="*/ 2147483647 w 117"/>
                <a:gd name="T29" fmla="*/ 2147483647 h 132"/>
                <a:gd name="T30" fmla="*/ 2147483647 w 117"/>
                <a:gd name="T31" fmla="*/ 2147483647 h 132"/>
                <a:gd name="T32" fmla="*/ 2147483647 w 117"/>
                <a:gd name="T33" fmla="*/ 2147483647 h 132"/>
                <a:gd name="T34" fmla="*/ 2147483647 w 117"/>
                <a:gd name="T35" fmla="*/ 2147483647 h 132"/>
                <a:gd name="T36" fmla="*/ 2147483647 w 117"/>
                <a:gd name="T37" fmla="*/ 2147483647 h 132"/>
                <a:gd name="T38" fmla="*/ 2147483647 w 117"/>
                <a:gd name="T39" fmla="*/ 2147483647 h 132"/>
                <a:gd name="T40" fmla="*/ 2147483647 w 117"/>
                <a:gd name="T41" fmla="*/ 2147483647 h 132"/>
                <a:gd name="T42" fmla="*/ 2147483647 w 117"/>
                <a:gd name="T43" fmla="*/ 2147483647 h 132"/>
                <a:gd name="T44" fmla="*/ 2147483647 w 117"/>
                <a:gd name="T45" fmla="*/ 2147483647 h 132"/>
                <a:gd name="T46" fmla="*/ 2147483647 w 117"/>
                <a:gd name="T47" fmla="*/ 2147483647 h 132"/>
                <a:gd name="T48" fmla="*/ 2147483647 w 117"/>
                <a:gd name="T49" fmla="*/ 2147483647 h 132"/>
                <a:gd name="T50" fmla="*/ 2147483647 w 117"/>
                <a:gd name="T51" fmla="*/ 2147483647 h 132"/>
                <a:gd name="T52" fmla="*/ 2147483647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0" name="Freeform 15">
              <a:extLst>
                <a:ext uri="{FF2B5EF4-FFF2-40B4-BE49-F238E27FC236}">
                  <a16:creationId xmlns:a16="http://schemas.microsoft.com/office/drawing/2014/main" id="{B99D4530-F51D-4F57-AAF6-17C62BEEA202}"/>
                </a:ext>
              </a:extLst>
            </p:cNvPr>
            <p:cNvSpPr>
              <a:spLocks/>
            </p:cNvSpPr>
            <p:nvPr userDrawn="1"/>
          </p:nvSpPr>
          <p:spPr bwMode="ltGray">
            <a:xfrm rot="373331" flipH="1">
              <a:off x="799" y="2979"/>
              <a:ext cx="87" cy="274"/>
            </a:xfrm>
            <a:custGeom>
              <a:avLst/>
              <a:gdLst>
                <a:gd name="T0" fmla="*/ 2147483647 w 29"/>
                <a:gd name="T1" fmla="*/ 0 h 77"/>
                <a:gd name="T2" fmla="*/ 2147483647 w 29"/>
                <a:gd name="T3" fmla="*/ 0 h 77"/>
                <a:gd name="T4" fmla="*/ 2147483647 w 29"/>
                <a:gd name="T5" fmla="*/ 2147483647 h 77"/>
                <a:gd name="T6" fmla="*/ 2147483647 w 29"/>
                <a:gd name="T7" fmla="*/ 2147483647 h 77"/>
                <a:gd name="T8" fmla="*/ 2147483647 w 29"/>
                <a:gd name="T9" fmla="*/ 2147483647 h 77"/>
                <a:gd name="T10" fmla="*/ 2147483647 w 29"/>
                <a:gd name="T11" fmla="*/ 2147483647 h 77"/>
                <a:gd name="T12" fmla="*/ 0 w 29"/>
                <a:gd name="T13" fmla="*/ 2147483647 h 77"/>
                <a:gd name="T14" fmla="*/ 2147483647 w 29"/>
                <a:gd name="T15" fmla="*/ 2147483647 h 77"/>
                <a:gd name="T16" fmla="*/ 2147483647 w 29"/>
                <a:gd name="T17" fmla="*/ 2147483647 h 77"/>
                <a:gd name="T18" fmla="*/ 2147483647 w 29"/>
                <a:gd name="T19" fmla="*/ 2147483647 h 77"/>
                <a:gd name="T20" fmla="*/ 2147483647 w 29"/>
                <a:gd name="T21" fmla="*/ 2147483647 h 77"/>
                <a:gd name="T22" fmla="*/ 2147483647 w 29"/>
                <a:gd name="T23" fmla="*/ 2147483647 h 77"/>
                <a:gd name="T24" fmla="*/ 21474836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1" name="Freeform 16">
              <a:extLst>
                <a:ext uri="{FF2B5EF4-FFF2-40B4-BE49-F238E27FC236}">
                  <a16:creationId xmlns:a16="http://schemas.microsoft.com/office/drawing/2014/main" id="{A6F092BE-7AE9-4E57-84ED-3A212D71918B}"/>
                </a:ext>
              </a:extLst>
            </p:cNvPr>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nvGrpSpPr>
            <p:cNvPr id="12" name="Group 17">
              <a:extLst>
                <a:ext uri="{FF2B5EF4-FFF2-40B4-BE49-F238E27FC236}">
                  <a16:creationId xmlns:a16="http://schemas.microsoft.com/office/drawing/2014/main" id="{7083EDFA-FB72-4BE4-ABAC-A2A85C7655F3}"/>
                </a:ext>
              </a:extLst>
            </p:cNvPr>
            <p:cNvGrpSpPr>
              <a:grpSpLocks/>
            </p:cNvGrpSpPr>
            <p:nvPr userDrawn="1"/>
          </p:nvGrpSpPr>
          <p:grpSpPr bwMode="auto">
            <a:xfrm rot="3220060">
              <a:off x="2636" y="751"/>
              <a:ext cx="569" cy="636"/>
              <a:chOff x="1727" y="866"/>
              <a:chExt cx="129" cy="157"/>
            </a:xfrm>
          </p:grpSpPr>
          <p:sp>
            <p:nvSpPr>
              <p:cNvPr id="36" name="Freeform 18">
                <a:extLst>
                  <a:ext uri="{FF2B5EF4-FFF2-40B4-BE49-F238E27FC236}">
                    <a16:creationId xmlns:a16="http://schemas.microsoft.com/office/drawing/2014/main" id="{F1D8C424-3066-4977-A112-0D22504FAA13}"/>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37" name="Freeform 19">
                <a:extLst>
                  <a:ext uri="{FF2B5EF4-FFF2-40B4-BE49-F238E27FC236}">
                    <a16:creationId xmlns:a16="http://schemas.microsoft.com/office/drawing/2014/main" id="{3F656B62-4045-4827-A405-48198601FEC1}"/>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38" name="Freeform 20">
                <a:extLst>
                  <a:ext uri="{FF2B5EF4-FFF2-40B4-BE49-F238E27FC236}">
                    <a16:creationId xmlns:a16="http://schemas.microsoft.com/office/drawing/2014/main" id="{4D4D568C-FAE5-45F8-8373-EFD5FD519A70}"/>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grpSp>
          <p:nvGrpSpPr>
            <p:cNvPr id="13" name="Group 21">
              <a:extLst>
                <a:ext uri="{FF2B5EF4-FFF2-40B4-BE49-F238E27FC236}">
                  <a16:creationId xmlns:a16="http://schemas.microsoft.com/office/drawing/2014/main" id="{F54FA235-994E-44C9-BACC-178D6330E7F5}"/>
                </a:ext>
              </a:extLst>
            </p:cNvPr>
            <p:cNvGrpSpPr>
              <a:grpSpLocks/>
            </p:cNvGrpSpPr>
            <p:nvPr userDrawn="1"/>
          </p:nvGrpSpPr>
          <p:grpSpPr bwMode="auto">
            <a:xfrm rot="-6691250">
              <a:off x="3641" y="125"/>
              <a:ext cx="356" cy="608"/>
              <a:chOff x="1729" y="866"/>
              <a:chExt cx="129" cy="157"/>
            </a:xfrm>
          </p:grpSpPr>
          <p:sp>
            <p:nvSpPr>
              <p:cNvPr id="33" name="Freeform 22">
                <a:extLst>
                  <a:ext uri="{FF2B5EF4-FFF2-40B4-BE49-F238E27FC236}">
                    <a16:creationId xmlns:a16="http://schemas.microsoft.com/office/drawing/2014/main" id="{0AB93C85-BD26-4B48-8DF4-3C2D7E142629}"/>
                  </a:ext>
                </a:extLst>
              </p:cNvPr>
              <p:cNvSpPr>
                <a:spLocks/>
              </p:cNvSpPr>
              <p:nvPr userDrawn="1"/>
            </p:nvSpPr>
            <p:spPr bwMode="ltGray">
              <a:xfrm>
                <a:off x="1730"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34" name="Freeform 23">
                <a:extLst>
                  <a:ext uri="{FF2B5EF4-FFF2-40B4-BE49-F238E27FC236}">
                    <a16:creationId xmlns:a16="http://schemas.microsoft.com/office/drawing/2014/main" id="{FF70E589-0B60-4E0A-B85C-B32B704C555E}"/>
                  </a:ext>
                </a:extLst>
              </p:cNvPr>
              <p:cNvSpPr>
                <a:spLocks/>
              </p:cNvSpPr>
              <p:nvPr userDrawn="1"/>
            </p:nvSpPr>
            <p:spPr bwMode="ltGray">
              <a:xfrm>
                <a:off x="1789"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35" name="Freeform 24">
                <a:extLst>
                  <a:ext uri="{FF2B5EF4-FFF2-40B4-BE49-F238E27FC236}">
                    <a16:creationId xmlns:a16="http://schemas.microsoft.com/office/drawing/2014/main" id="{75ECD12B-6AC2-4310-A695-915C5A6F0231}"/>
                  </a:ext>
                </a:extLst>
              </p:cNvPr>
              <p:cNvSpPr>
                <a:spLocks/>
              </p:cNvSpPr>
              <p:nvPr userDrawn="1"/>
            </p:nvSpPr>
            <p:spPr bwMode="ltGray">
              <a:xfrm>
                <a:off x="1773"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grpSp>
          <p:nvGrpSpPr>
            <p:cNvPr id="14" name="Group 25">
              <a:extLst>
                <a:ext uri="{FF2B5EF4-FFF2-40B4-BE49-F238E27FC236}">
                  <a16:creationId xmlns:a16="http://schemas.microsoft.com/office/drawing/2014/main" id="{70D35438-C18F-43C9-B05A-3899FD4B8307}"/>
                </a:ext>
              </a:extLst>
            </p:cNvPr>
            <p:cNvGrpSpPr>
              <a:grpSpLocks/>
            </p:cNvGrpSpPr>
            <p:nvPr userDrawn="1"/>
          </p:nvGrpSpPr>
          <p:grpSpPr bwMode="auto">
            <a:xfrm rot="8524840">
              <a:off x="678" y="3307"/>
              <a:ext cx="500" cy="500"/>
              <a:chOff x="1727" y="868"/>
              <a:chExt cx="129" cy="156"/>
            </a:xfrm>
          </p:grpSpPr>
          <p:sp>
            <p:nvSpPr>
              <p:cNvPr id="30" name="Freeform 26">
                <a:extLst>
                  <a:ext uri="{FF2B5EF4-FFF2-40B4-BE49-F238E27FC236}">
                    <a16:creationId xmlns:a16="http://schemas.microsoft.com/office/drawing/2014/main" id="{EE475FDD-32E7-4DE1-A6BA-0784FBF5F542}"/>
                  </a:ext>
                </a:extLst>
              </p:cNvPr>
              <p:cNvSpPr>
                <a:spLocks/>
              </p:cNvSpPr>
              <p:nvPr userDrawn="1"/>
            </p:nvSpPr>
            <p:spPr bwMode="ltGray">
              <a:xfrm>
                <a:off x="1727" y="869"/>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31" name="Freeform 27">
                <a:extLst>
                  <a:ext uri="{FF2B5EF4-FFF2-40B4-BE49-F238E27FC236}">
                    <a16:creationId xmlns:a16="http://schemas.microsoft.com/office/drawing/2014/main" id="{11C3B7D6-8EBA-498C-AE88-3EFE3D22FF45}"/>
                  </a:ext>
                </a:extLst>
              </p:cNvPr>
              <p:cNvSpPr>
                <a:spLocks/>
              </p:cNvSpPr>
              <p:nvPr userDrawn="1"/>
            </p:nvSpPr>
            <p:spPr bwMode="ltGray">
              <a:xfrm>
                <a:off x="1786" y="897"/>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32" name="Freeform 28">
                <a:extLst>
                  <a:ext uri="{FF2B5EF4-FFF2-40B4-BE49-F238E27FC236}">
                    <a16:creationId xmlns:a16="http://schemas.microsoft.com/office/drawing/2014/main" id="{21AD33C1-49BB-4FD4-B8EF-61690AE600AE}"/>
                  </a:ext>
                </a:extLst>
              </p:cNvPr>
              <p:cNvSpPr>
                <a:spLocks/>
              </p:cNvSpPr>
              <p:nvPr userDrawn="1"/>
            </p:nvSpPr>
            <p:spPr bwMode="ltGray">
              <a:xfrm>
                <a:off x="1772" y="1000"/>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grpSp>
          <p:nvGrpSpPr>
            <p:cNvPr id="15" name="Group 29">
              <a:extLst>
                <a:ext uri="{FF2B5EF4-FFF2-40B4-BE49-F238E27FC236}">
                  <a16:creationId xmlns:a16="http://schemas.microsoft.com/office/drawing/2014/main" id="{D7B1D248-6CA2-464E-9FBC-DD83AD7BB244}"/>
                </a:ext>
              </a:extLst>
            </p:cNvPr>
            <p:cNvGrpSpPr>
              <a:grpSpLocks/>
            </p:cNvGrpSpPr>
            <p:nvPr userDrawn="1"/>
          </p:nvGrpSpPr>
          <p:grpSpPr bwMode="auto">
            <a:xfrm rot="4106450" flipH="1">
              <a:off x="404" y="267"/>
              <a:ext cx="708" cy="891"/>
              <a:chOff x="1727" y="866"/>
              <a:chExt cx="129" cy="157"/>
            </a:xfrm>
          </p:grpSpPr>
          <p:sp>
            <p:nvSpPr>
              <p:cNvPr id="27" name="Freeform 30">
                <a:extLst>
                  <a:ext uri="{FF2B5EF4-FFF2-40B4-BE49-F238E27FC236}">
                    <a16:creationId xmlns:a16="http://schemas.microsoft.com/office/drawing/2014/main" id="{0C83BEB9-EAA3-49A7-84F6-CD35D89AD487}"/>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8" name="Freeform 31">
                <a:extLst>
                  <a:ext uri="{FF2B5EF4-FFF2-40B4-BE49-F238E27FC236}">
                    <a16:creationId xmlns:a16="http://schemas.microsoft.com/office/drawing/2014/main" id="{1D3DF5FA-1660-4E6B-B4A1-504C2AF5B111}"/>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9" name="Freeform 32">
                <a:extLst>
                  <a:ext uri="{FF2B5EF4-FFF2-40B4-BE49-F238E27FC236}">
                    <a16:creationId xmlns:a16="http://schemas.microsoft.com/office/drawing/2014/main" id="{979D0C08-0D90-4209-8252-DB8A761D12B3}"/>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grpSp>
          <p:nvGrpSpPr>
            <p:cNvPr id="16" name="Group 33">
              <a:extLst>
                <a:ext uri="{FF2B5EF4-FFF2-40B4-BE49-F238E27FC236}">
                  <a16:creationId xmlns:a16="http://schemas.microsoft.com/office/drawing/2014/main" id="{DAC99E49-79FA-4FBD-9E78-819A59129C91}"/>
                </a:ext>
              </a:extLst>
            </p:cNvPr>
            <p:cNvGrpSpPr>
              <a:grpSpLocks/>
            </p:cNvGrpSpPr>
            <p:nvPr userDrawn="1"/>
          </p:nvGrpSpPr>
          <p:grpSpPr bwMode="auto">
            <a:xfrm rot="10015322" flipH="1">
              <a:off x="4619" y="2392"/>
              <a:ext cx="708" cy="891"/>
              <a:chOff x="1727" y="866"/>
              <a:chExt cx="129" cy="157"/>
            </a:xfrm>
          </p:grpSpPr>
          <p:sp>
            <p:nvSpPr>
              <p:cNvPr id="24" name="Freeform 34">
                <a:extLst>
                  <a:ext uri="{FF2B5EF4-FFF2-40B4-BE49-F238E27FC236}">
                    <a16:creationId xmlns:a16="http://schemas.microsoft.com/office/drawing/2014/main" id="{00BE9975-0703-4267-BB68-F43F5BE8B113}"/>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5" name="Freeform 35">
                <a:extLst>
                  <a:ext uri="{FF2B5EF4-FFF2-40B4-BE49-F238E27FC236}">
                    <a16:creationId xmlns:a16="http://schemas.microsoft.com/office/drawing/2014/main" id="{EF3930E6-0FEE-4808-A0F1-AF86FD828528}"/>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6" name="Freeform 36">
                <a:extLst>
                  <a:ext uri="{FF2B5EF4-FFF2-40B4-BE49-F238E27FC236}">
                    <a16:creationId xmlns:a16="http://schemas.microsoft.com/office/drawing/2014/main" id="{9F34D389-D6DF-489F-83E4-70BC3E882B6B}"/>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17" name="Freeform 37">
              <a:extLst>
                <a:ext uri="{FF2B5EF4-FFF2-40B4-BE49-F238E27FC236}">
                  <a16:creationId xmlns:a16="http://schemas.microsoft.com/office/drawing/2014/main" id="{B9EE2631-FE4E-4A11-824D-13CD60029E4A}"/>
                </a:ext>
              </a:extLst>
            </p:cNvPr>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8" name="Freeform 38">
              <a:extLst>
                <a:ext uri="{FF2B5EF4-FFF2-40B4-BE49-F238E27FC236}">
                  <a16:creationId xmlns:a16="http://schemas.microsoft.com/office/drawing/2014/main" id="{3ABF8E40-8518-4014-B265-9113A5948EB0}"/>
                </a:ext>
              </a:extLst>
            </p:cNvPr>
            <p:cNvSpPr>
              <a:spLocks/>
            </p:cNvSpPr>
            <p:nvPr userDrawn="1"/>
          </p:nvSpPr>
          <p:spPr bwMode="ltGray">
            <a:xfrm rot="9832527" flipV="1">
              <a:off x="2158" y="102"/>
              <a:ext cx="681" cy="593"/>
            </a:xfrm>
            <a:custGeom>
              <a:avLst/>
              <a:gdLst>
                <a:gd name="T0" fmla="*/ 0 w 257"/>
                <a:gd name="T1" fmla="*/ 0 h 237"/>
                <a:gd name="T2" fmla="*/ 0 w 257"/>
                <a:gd name="T3" fmla="*/ 2147483647 h 237"/>
                <a:gd name="T4" fmla="*/ 2147483647 w 257"/>
                <a:gd name="T5" fmla="*/ 2147483647 h 237"/>
                <a:gd name="T6" fmla="*/ 2147483647 w 257"/>
                <a:gd name="T7" fmla="*/ 2147483647 h 237"/>
                <a:gd name="T8" fmla="*/ 2147483647 w 257"/>
                <a:gd name="T9" fmla="*/ 2147483647 h 237"/>
                <a:gd name="T10" fmla="*/ 2147483647 w 257"/>
                <a:gd name="T11" fmla="*/ 2147483647 h 237"/>
                <a:gd name="T12" fmla="*/ 2147483647 w 257"/>
                <a:gd name="T13" fmla="*/ 2147483647 h 237"/>
                <a:gd name="T14" fmla="*/ 2147483647 w 257"/>
                <a:gd name="T15" fmla="*/ 2147483647 h 237"/>
                <a:gd name="T16" fmla="*/ 2147483647 w 257"/>
                <a:gd name="T17" fmla="*/ 2147483647 h 237"/>
                <a:gd name="T18" fmla="*/ 2147483647 w 257"/>
                <a:gd name="T19" fmla="*/ 2147483647 h 237"/>
                <a:gd name="T20" fmla="*/ 2147483647 w 257"/>
                <a:gd name="T21" fmla="*/ 2147483647 h 237"/>
                <a:gd name="T22" fmla="*/ 2147483647 w 257"/>
                <a:gd name="T23" fmla="*/ 2147483647 h 237"/>
                <a:gd name="T24" fmla="*/ 2147483647 w 257"/>
                <a:gd name="T25" fmla="*/ 2147483647 h 237"/>
                <a:gd name="T26" fmla="*/ 2147483647 w 257"/>
                <a:gd name="T27" fmla="*/ 2147483647 h 237"/>
                <a:gd name="T28" fmla="*/ 2147483647 w 257"/>
                <a:gd name="T29" fmla="*/ 2147483647 h 237"/>
                <a:gd name="T30" fmla="*/ 2147483647 w 257"/>
                <a:gd name="T31" fmla="*/ 2147483647 h 237"/>
                <a:gd name="T32" fmla="*/ 2147483647 w 257"/>
                <a:gd name="T33" fmla="*/ 2147483647 h 237"/>
                <a:gd name="T34" fmla="*/ 2147483647 w 257"/>
                <a:gd name="T35" fmla="*/ 2147483647 h 237"/>
                <a:gd name="T36" fmla="*/ 2147483647 w 257"/>
                <a:gd name="T37" fmla="*/ 2147483647 h 237"/>
                <a:gd name="T38" fmla="*/ 2147483647 w 257"/>
                <a:gd name="T39" fmla="*/ 2147483647 h 237"/>
                <a:gd name="T40" fmla="*/ 2147483647 w 257"/>
                <a:gd name="T41" fmla="*/ 2147483647 h 237"/>
                <a:gd name="T42" fmla="*/ 2147483647 w 257"/>
                <a:gd name="T43" fmla="*/ 2147483647 h 237"/>
                <a:gd name="T44" fmla="*/ 2147483647 w 257"/>
                <a:gd name="T45" fmla="*/ 2147483647 h 237"/>
                <a:gd name="T46" fmla="*/ 2147483647 w 257"/>
                <a:gd name="T47" fmla="*/ 2147483647 h 237"/>
                <a:gd name="T48" fmla="*/ 2147483647 w 257"/>
                <a:gd name="T49" fmla="*/ 2147483647 h 237"/>
                <a:gd name="T50" fmla="*/ 2147483647 w 257"/>
                <a:gd name="T51" fmla="*/ 2147483647 h 237"/>
                <a:gd name="T52" fmla="*/ 2147483647 w 257"/>
                <a:gd name="T53" fmla="*/ 2147483647 h 237"/>
                <a:gd name="T54" fmla="*/ 2147483647 w 257"/>
                <a:gd name="T55" fmla="*/ 2147483647 h 237"/>
                <a:gd name="T56" fmla="*/ 2147483647 w 257"/>
                <a:gd name="T57" fmla="*/ 2147483647 h 237"/>
                <a:gd name="T58" fmla="*/ 2147483647 w 257"/>
                <a:gd name="T59" fmla="*/ 2147483647 h 237"/>
                <a:gd name="T60" fmla="*/ 2147483647 w 257"/>
                <a:gd name="T61" fmla="*/ 2147483647 h 237"/>
                <a:gd name="T62" fmla="*/ 2147483647 w 257"/>
                <a:gd name="T63" fmla="*/ 21474836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19" name="Freeform 39">
              <a:extLst>
                <a:ext uri="{FF2B5EF4-FFF2-40B4-BE49-F238E27FC236}">
                  <a16:creationId xmlns:a16="http://schemas.microsoft.com/office/drawing/2014/main" id="{D9AC1842-4441-4C87-8A65-4EA4B58DFF46}"/>
                </a:ext>
              </a:extLst>
            </p:cNvPr>
            <p:cNvSpPr>
              <a:spLocks/>
            </p:cNvSpPr>
            <p:nvPr userDrawn="1"/>
          </p:nvSpPr>
          <p:spPr bwMode="ltGray">
            <a:xfrm rot="9832527" flipV="1">
              <a:off x="1997" y="858"/>
              <a:ext cx="330" cy="278"/>
            </a:xfrm>
            <a:custGeom>
              <a:avLst/>
              <a:gdLst>
                <a:gd name="T0" fmla="*/ 2147483647 w 124"/>
                <a:gd name="T1" fmla="*/ 0 h 110"/>
                <a:gd name="T2" fmla="*/ 2147483647 w 124"/>
                <a:gd name="T3" fmla="*/ 2147483647 h 110"/>
                <a:gd name="T4" fmla="*/ 2147483647 w 124"/>
                <a:gd name="T5" fmla="*/ 2147483647 h 110"/>
                <a:gd name="T6" fmla="*/ 2147483647 w 124"/>
                <a:gd name="T7" fmla="*/ 2147483647 h 110"/>
                <a:gd name="T8" fmla="*/ 2147483647 w 124"/>
                <a:gd name="T9" fmla="*/ 2147483647 h 110"/>
                <a:gd name="T10" fmla="*/ 2147483647 w 124"/>
                <a:gd name="T11" fmla="*/ 2147483647 h 110"/>
                <a:gd name="T12" fmla="*/ 2147483647 w 124"/>
                <a:gd name="T13" fmla="*/ 2147483647 h 110"/>
                <a:gd name="T14" fmla="*/ 2147483647 w 124"/>
                <a:gd name="T15" fmla="*/ 2147483647 h 110"/>
                <a:gd name="T16" fmla="*/ 2147483647 w 124"/>
                <a:gd name="T17" fmla="*/ 2147483647 h 110"/>
                <a:gd name="T18" fmla="*/ 0 w 124"/>
                <a:gd name="T19" fmla="*/ 2147483647 h 110"/>
                <a:gd name="T20" fmla="*/ 2147483647 w 124"/>
                <a:gd name="T21" fmla="*/ 2147483647 h 110"/>
                <a:gd name="T22" fmla="*/ 2147483647 w 124"/>
                <a:gd name="T23" fmla="*/ 2147483647 h 110"/>
                <a:gd name="T24" fmla="*/ 2147483647 w 124"/>
                <a:gd name="T25" fmla="*/ 2147483647 h 110"/>
                <a:gd name="T26" fmla="*/ 2147483647 w 124"/>
                <a:gd name="T27" fmla="*/ 2147483647 h 110"/>
                <a:gd name="T28" fmla="*/ 2147483647 w 124"/>
                <a:gd name="T29" fmla="*/ 2147483647 h 110"/>
                <a:gd name="T30" fmla="*/ 2147483647 w 124"/>
                <a:gd name="T31" fmla="*/ 2147483647 h 110"/>
                <a:gd name="T32" fmla="*/ 2147483647 w 124"/>
                <a:gd name="T33" fmla="*/ 2147483647 h 110"/>
                <a:gd name="T34" fmla="*/ 2147483647 w 124"/>
                <a:gd name="T35" fmla="*/ 2147483647 h 110"/>
                <a:gd name="T36" fmla="*/ 2147483647 w 124"/>
                <a:gd name="T37" fmla="*/ 2147483647 h 110"/>
                <a:gd name="T38" fmla="*/ 2147483647 w 124"/>
                <a:gd name="T39" fmla="*/ 2147483647 h 110"/>
                <a:gd name="T40" fmla="*/ 2147483647 w 124"/>
                <a:gd name="T41" fmla="*/ 2147483647 h 110"/>
                <a:gd name="T42" fmla="*/ 2147483647 w 124"/>
                <a:gd name="T43" fmla="*/ 2147483647 h 110"/>
                <a:gd name="T44" fmla="*/ 2147483647 w 124"/>
                <a:gd name="T45" fmla="*/ 2147483647 h 110"/>
                <a:gd name="T46" fmla="*/ 2147483647 w 124"/>
                <a:gd name="T47" fmla="*/ 2147483647 h 110"/>
                <a:gd name="T48" fmla="*/ 2147483647 w 124"/>
                <a:gd name="T49" fmla="*/ 2147483647 h 110"/>
                <a:gd name="T50" fmla="*/ 2147483647 w 124"/>
                <a:gd name="T51" fmla="*/ 2147483647 h 110"/>
                <a:gd name="T52" fmla="*/ 2147483647 w 124"/>
                <a:gd name="T53" fmla="*/ 2147483647 h 110"/>
                <a:gd name="T54" fmla="*/ 2147483647 w 124"/>
                <a:gd name="T55" fmla="*/ 2147483647 h 110"/>
                <a:gd name="T56" fmla="*/ 2147483647 w 124"/>
                <a:gd name="T57" fmla="*/ 2147483647 h 110"/>
                <a:gd name="T58" fmla="*/ 2147483647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0" name="Freeform 40">
              <a:extLst>
                <a:ext uri="{FF2B5EF4-FFF2-40B4-BE49-F238E27FC236}">
                  <a16:creationId xmlns:a16="http://schemas.microsoft.com/office/drawing/2014/main" id="{243E6BC1-F48F-4F4F-B3AC-5A751E51AB8E}"/>
                </a:ext>
              </a:extLst>
            </p:cNvPr>
            <p:cNvSpPr>
              <a:spLocks/>
            </p:cNvSpPr>
            <p:nvPr userDrawn="1"/>
          </p:nvSpPr>
          <p:spPr bwMode="ltGray">
            <a:xfrm rot="9832527" flipV="1">
              <a:off x="2224" y="808"/>
              <a:ext cx="123" cy="233"/>
            </a:xfrm>
            <a:custGeom>
              <a:avLst/>
              <a:gdLst>
                <a:gd name="T0" fmla="*/ 2147483647 w 46"/>
                <a:gd name="T1" fmla="*/ 0 h 94"/>
                <a:gd name="T2" fmla="*/ 2147483647 w 46"/>
                <a:gd name="T3" fmla="*/ 2147483647 h 94"/>
                <a:gd name="T4" fmla="*/ 2147483647 w 46"/>
                <a:gd name="T5" fmla="*/ 2147483647 h 94"/>
                <a:gd name="T6" fmla="*/ 2147483647 w 46"/>
                <a:gd name="T7" fmla="*/ 2147483647 h 94"/>
                <a:gd name="T8" fmla="*/ 0 w 46"/>
                <a:gd name="T9" fmla="*/ 2147483647 h 94"/>
                <a:gd name="T10" fmla="*/ 2147483647 w 46"/>
                <a:gd name="T11" fmla="*/ 2147483647 h 94"/>
                <a:gd name="T12" fmla="*/ 2147483647 w 46"/>
                <a:gd name="T13" fmla="*/ 2147483647 h 94"/>
                <a:gd name="T14" fmla="*/ 2147483647 w 46"/>
                <a:gd name="T15" fmla="*/ 2147483647 h 94"/>
                <a:gd name="T16" fmla="*/ 2147483647 w 46"/>
                <a:gd name="T17" fmla="*/ 2147483647 h 94"/>
                <a:gd name="T18" fmla="*/ 2147483647 w 46"/>
                <a:gd name="T19" fmla="*/ 2147483647 h 94"/>
                <a:gd name="T20" fmla="*/ 2147483647 w 46"/>
                <a:gd name="T21" fmla="*/ 2147483647 h 94"/>
                <a:gd name="T22" fmla="*/ 2147483647 w 46"/>
                <a:gd name="T23" fmla="*/ 2147483647 h 94"/>
                <a:gd name="T24" fmla="*/ 214748364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1" name="Freeform 41">
              <a:extLst>
                <a:ext uri="{FF2B5EF4-FFF2-40B4-BE49-F238E27FC236}">
                  <a16:creationId xmlns:a16="http://schemas.microsoft.com/office/drawing/2014/main" id="{B1D8B1B0-817F-478D-9CF4-979BCD6FFE35}"/>
                </a:ext>
              </a:extLst>
            </p:cNvPr>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2" name="Freeform 42">
              <a:extLst>
                <a:ext uri="{FF2B5EF4-FFF2-40B4-BE49-F238E27FC236}">
                  <a16:creationId xmlns:a16="http://schemas.microsoft.com/office/drawing/2014/main" id="{EB534E8B-B534-4EA0-891E-1BE103AF8DBF}"/>
                </a:ext>
              </a:extLst>
            </p:cNvPr>
            <p:cNvSpPr>
              <a:spLocks/>
            </p:cNvSpPr>
            <p:nvPr userDrawn="1"/>
          </p:nvSpPr>
          <p:spPr bwMode="ltGray">
            <a:xfrm rot="9832527" flipV="1">
              <a:off x="2173" y="1238"/>
              <a:ext cx="393" cy="2300"/>
            </a:xfrm>
            <a:custGeom>
              <a:avLst/>
              <a:gdLst>
                <a:gd name="T0" fmla="*/ 0 w 149"/>
                <a:gd name="T1" fmla="*/ 0 h 704"/>
                <a:gd name="T2" fmla="*/ 2147483647 w 149"/>
                <a:gd name="T3" fmla="*/ 2147483647 h 704"/>
                <a:gd name="T4" fmla="*/ 2147483647 w 149"/>
                <a:gd name="T5" fmla="*/ 2147483647 h 704"/>
                <a:gd name="T6" fmla="*/ 2147483647 w 149"/>
                <a:gd name="T7" fmla="*/ 2147483647 h 704"/>
                <a:gd name="T8" fmla="*/ 2147483647 w 149"/>
                <a:gd name="T9" fmla="*/ 2147483647 h 704"/>
                <a:gd name="T10" fmla="*/ 2147483647 w 149"/>
                <a:gd name="T11" fmla="*/ 2147483647 h 704"/>
                <a:gd name="T12" fmla="*/ 2147483647 w 149"/>
                <a:gd name="T13" fmla="*/ 2147483647 h 704"/>
                <a:gd name="T14" fmla="*/ 2147483647 w 149"/>
                <a:gd name="T15" fmla="*/ 2147483647 h 704"/>
                <a:gd name="T16" fmla="*/ 2147483647 w 149"/>
                <a:gd name="T17" fmla="*/ 2147483647 h 704"/>
                <a:gd name="T18" fmla="*/ 2147483647 w 149"/>
                <a:gd name="T19" fmla="*/ 2147483647 h 704"/>
                <a:gd name="T20" fmla="*/ 2147483647 w 149"/>
                <a:gd name="T21" fmla="*/ 2147483647 h 704"/>
                <a:gd name="T22" fmla="*/ 2147483647 w 149"/>
                <a:gd name="T23" fmla="*/ 2147483647 h 704"/>
                <a:gd name="T24" fmla="*/ 2147483647 w 149"/>
                <a:gd name="T25" fmla="*/ 2147483647 h 704"/>
                <a:gd name="T26" fmla="*/ 2147483647 w 149"/>
                <a:gd name="T27" fmla="*/ 2147483647 h 704"/>
                <a:gd name="T28" fmla="*/ 2147483647 w 149"/>
                <a:gd name="T29" fmla="*/ 2147483647 h 704"/>
                <a:gd name="T30" fmla="*/ 2147483647 w 149"/>
                <a:gd name="T31" fmla="*/ 2147483647 h 704"/>
                <a:gd name="T32" fmla="*/ 2147483647 w 149"/>
                <a:gd name="T33" fmla="*/ 2147483647 h 704"/>
                <a:gd name="T34" fmla="*/ 2147483647 w 149"/>
                <a:gd name="T35" fmla="*/ 2147483647 h 704"/>
                <a:gd name="T36" fmla="*/ 2147483647 w 149"/>
                <a:gd name="T37" fmla="*/ 2147483647 h 704"/>
                <a:gd name="T38" fmla="*/ 2147483647 w 149"/>
                <a:gd name="T39" fmla="*/ 2147483647 h 704"/>
                <a:gd name="T40" fmla="*/ 2147483647 w 149"/>
                <a:gd name="T41" fmla="*/ 2147483647 h 704"/>
                <a:gd name="T42" fmla="*/ 2147483647 w 149"/>
                <a:gd name="T43" fmla="*/ 2147483647 h 704"/>
                <a:gd name="T44" fmla="*/ 2147483647 w 149"/>
                <a:gd name="T45" fmla="*/ 2147483647 h 704"/>
                <a:gd name="T46" fmla="*/ 2147483647 w 149"/>
                <a:gd name="T47" fmla="*/ 2147483647 h 704"/>
                <a:gd name="T48" fmla="*/ 2147483647 w 149"/>
                <a:gd name="T49" fmla="*/ 2147483647 h 704"/>
                <a:gd name="T50" fmla="*/ 2147483647 w 149"/>
                <a:gd name="T51" fmla="*/ 2147483647 h 704"/>
                <a:gd name="T52" fmla="*/ 2147483647 w 149"/>
                <a:gd name="T53" fmla="*/ 2147483647 h 704"/>
                <a:gd name="T54" fmla="*/ 2147483647 w 149"/>
                <a:gd name="T55" fmla="*/ 2147483647 h 704"/>
                <a:gd name="T56" fmla="*/ 2147483647 w 149"/>
                <a:gd name="T57" fmla="*/ 2147483647 h 704"/>
                <a:gd name="T58" fmla="*/ 2147483647 w 149"/>
                <a:gd name="T59" fmla="*/ 2147483647 h 704"/>
                <a:gd name="T60" fmla="*/ 2147483647 w 149"/>
                <a:gd name="T61" fmla="*/ 2147483647 h 704"/>
                <a:gd name="T62" fmla="*/ 2147483647 w 149"/>
                <a:gd name="T63" fmla="*/ 2147483647 h 704"/>
                <a:gd name="T64" fmla="*/ 2147483647 w 149"/>
                <a:gd name="T65" fmla="*/ 2147483647 h 704"/>
                <a:gd name="T66" fmla="*/ 2147483647 w 149"/>
                <a:gd name="T67" fmla="*/ 2147483647 h 704"/>
                <a:gd name="T68" fmla="*/ 2147483647 w 149"/>
                <a:gd name="T69" fmla="*/ 2147483647 h 704"/>
                <a:gd name="T70" fmla="*/ 2147483647 w 149"/>
                <a:gd name="T71" fmla="*/ 2147483647 h 704"/>
                <a:gd name="T72" fmla="*/ 2147483647 w 149"/>
                <a:gd name="T73" fmla="*/ 2147483647 h 704"/>
                <a:gd name="T74" fmla="*/ 2147483647 w 149"/>
                <a:gd name="T75" fmla="*/ 2147483647 h 704"/>
                <a:gd name="T76" fmla="*/ 2147483647 w 149"/>
                <a:gd name="T77" fmla="*/ 2147483647 h 704"/>
                <a:gd name="T78" fmla="*/ 2147483647 w 149"/>
                <a:gd name="T79" fmla="*/ 2147483647 h 704"/>
                <a:gd name="T80" fmla="*/ 2147483647 w 149"/>
                <a:gd name="T81" fmla="*/ 2147483647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23" name="Freeform 43">
              <a:extLst>
                <a:ext uri="{FF2B5EF4-FFF2-40B4-BE49-F238E27FC236}">
                  <a16:creationId xmlns:a16="http://schemas.microsoft.com/office/drawing/2014/main" id="{11CC9336-A811-443F-8245-21F9B8C4820F}"/>
                </a:ext>
              </a:extLst>
            </p:cNvPr>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97327" name="Rectangle 47"/>
          <p:cNvSpPr>
            <a:spLocks noGrp="1" noChangeArrowheads="1"/>
          </p:cNvSpPr>
          <p:nvPr>
            <p:ph type="ctrTitle"/>
          </p:nvPr>
        </p:nvSpPr>
        <p:spPr>
          <a:xfrm>
            <a:off x="3274486" y="596900"/>
            <a:ext cx="8257116" cy="3581400"/>
          </a:xfrm>
        </p:spPr>
        <p:txBody>
          <a:bodyPr/>
          <a:lstStyle>
            <a:lvl1pPr>
              <a:defRPr sz="5200" b="1"/>
            </a:lvl1pPr>
          </a:lstStyle>
          <a:p>
            <a:pPr lvl="0"/>
            <a:r>
              <a:rPr lang="vi-VN" noProof="0"/>
              <a:t>Click to edit Master title style</a:t>
            </a:r>
          </a:p>
        </p:txBody>
      </p:sp>
      <p:sp>
        <p:nvSpPr>
          <p:cNvPr id="97328" name="Rectangle 48"/>
          <p:cNvSpPr>
            <a:spLocks noGrp="1" noChangeArrowheads="1"/>
          </p:cNvSpPr>
          <p:nvPr>
            <p:ph type="subTitle" idx="1"/>
          </p:nvPr>
        </p:nvSpPr>
        <p:spPr>
          <a:xfrm>
            <a:off x="3318933" y="4279901"/>
            <a:ext cx="8195733" cy="1485900"/>
          </a:xfrm>
        </p:spPr>
        <p:txBody>
          <a:bodyPr/>
          <a:lstStyle>
            <a:lvl1pPr marL="0" indent="0" algn="ctr">
              <a:buFontTx/>
              <a:buNone/>
              <a:defRPr b="1">
                <a:effectLst>
                  <a:outerShdw blurRad="38100" dist="38100" dir="2700000" algn="tl">
                    <a:srgbClr val="C0C0C0"/>
                  </a:outerShdw>
                </a:effectLst>
              </a:defRPr>
            </a:lvl1pPr>
          </a:lstStyle>
          <a:p>
            <a:pPr lvl="0"/>
            <a:r>
              <a:rPr lang="vi-VN" noProof="0"/>
              <a:t>Click to edit Master subtitle style</a:t>
            </a:r>
          </a:p>
        </p:txBody>
      </p:sp>
      <p:sp>
        <p:nvSpPr>
          <p:cNvPr id="46" name="Rectangle 44">
            <a:extLst>
              <a:ext uri="{FF2B5EF4-FFF2-40B4-BE49-F238E27FC236}">
                <a16:creationId xmlns:a16="http://schemas.microsoft.com/office/drawing/2014/main" id="{198DEAB9-519E-4C14-AEC6-49F3691DFFB8}"/>
              </a:ext>
            </a:extLst>
          </p:cNvPr>
          <p:cNvSpPr>
            <a:spLocks noGrp="1" noChangeArrowheads="1"/>
          </p:cNvSpPr>
          <p:nvPr>
            <p:ph type="dt" sz="half" idx="10"/>
          </p:nvPr>
        </p:nvSpPr>
        <p:spPr>
          <a:xfrm>
            <a:off x="609600" y="6248400"/>
            <a:ext cx="2844800" cy="457200"/>
          </a:xfrm>
        </p:spPr>
        <p:txBody>
          <a:bodyPr/>
          <a:lstStyle>
            <a:lvl1pPr eaLnBrk="0" hangingPunct="0">
              <a:defRPr/>
            </a:lvl1pPr>
          </a:lstStyle>
          <a:p>
            <a:pPr>
              <a:defRPr/>
            </a:pPr>
            <a:endParaRPr lang="vi-VN"/>
          </a:p>
        </p:txBody>
      </p:sp>
      <p:sp>
        <p:nvSpPr>
          <p:cNvPr id="47" name="Rectangle 45">
            <a:extLst>
              <a:ext uri="{FF2B5EF4-FFF2-40B4-BE49-F238E27FC236}">
                <a16:creationId xmlns:a16="http://schemas.microsoft.com/office/drawing/2014/main" id="{735C0F67-9B3E-4B3B-9CF9-9E20D20EBE63}"/>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48" name="Rectangle 46">
            <a:extLst>
              <a:ext uri="{FF2B5EF4-FFF2-40B4-BE49-F238E27FC236}">
                <a16:creationId xmlns:a16="http://schemas.microsoft.com/office/drawing/2014/main" id="{F7462AC7-2538-46BA-907D-0ED36BCBCB7D}"/>
              </a:ext>
            </a:extLst>
          </p:cNvPr>
          <p:cNvSpPr>
            <a:spLocks noGrp="1" noChangeArrowheads="1"/>
          </p:cNvSpPr>
          <p:nvPr>
            <p:ph type="sldNum" sz="quarter" idx="12"/>
          </p:nvPr>
        </p:nvSpPr>
        <p:spPr/>
        <p:txBody>
          <a:bodyPr/>
          <a:lstStyle>
            <a:lvl1pPr eaLnBrk="0" hangingPunct="0">
              <a:defRPr/>
            </a:lvl1pPr>
          </a:lstStyle>
          <a:p>
            <a:fld id="{9978D1EA-2F75-415C-AA40-D0A8CEA80085}" type="slidenum">
              <a:rPr lang="vi-VN" altLang="en-US"/>
              <a:pPr/>
              <a:t>‹#›</a:t>
            </a:fld>
            <a:endParaRPr lang="vi-VN" altLang="en-US"/>
          </a:p>
        </p:txBody>
      </p:sp>
    </p:spTree>
    <p:extLst>
      <p:ext uri="{BB962C8B-B14F-4D97-AF65-F5344CB8AC3E}">
        <p14:creationId xmlns:p14="http://schemas.microsoft.com/office/powerpoint/2010/main" val="16897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5EB4-E2F5-4C84-9151-25D66627F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B80885-EAAA-4F3A-B879-C9DC5E1B7C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2FDF44-74AF-4955-8DDB-1FACC4C8E280}"/>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5" name="Footer Placeholder 4">
            <a:extLst>
              <a:ext uri="{FF2B5EF4-FFF2-40B4-BE49-F238E27FC236}">
                <a16:creationId xmlns:a16="http://schemas.microsoft.com/office/drawing/2014/main" id="{12E58BA2-898F-43C1-ADD5-1499F5A883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BB041-1E1E-419B-8AEB-254FB43E1B7A}"/>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11989369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1634E2D1-0F71-43B1-ACC1-8B2BFD9F111E}"/>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5" name="Rectangle 48">
            <a:extLst>
              <a:ext uri="{FF2B5EF4-FFF2-40B4-BE49-F238E27FC236}">
                <a16:creationId xmlns:a16="http://schemas.microsoft.com/office/drawing/2014/main" id="{E48D0613-2140-4528-92ED-ACB090CB4660}"/>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6" name="Rectangle 49">
            <a:extLst>
              <a:ext uri="{FF2B5EF4-FFF2-40B4-BE49-F238E27FC236}">
                <a16:creationId xmlns:a16="http://schemas.microsoft.com/office/drawing/2014/main" id="{1F1D4F9D-75F5-4DD2-8D40-291EA965CBB4}"/>
              </a:ext>
            </a:extLst>
          </p:cNvPr>
          <p:cNvSpPr>
            <a:spLocks noGrp="1" noChangeArrowheads="1"/>
          </p:cNvSpPr>
          <p:nvPr>
            <p:ph type="sldNum" sz="quarter" idx="12"/>
          </p:nvPr>
        </p:nvSpPr>
        <p:spPr/>
        <p:txBody>
          <a:bodyPr/>
          <a:lstStyle>
            <a:lvl1pPr eaLnBrk="0" hangingPunct="0">
              <a:defRPr/>
            </a:lvl1pPr>
          </a:lstStyle>
          <a:p>
            <a:fld id="{A8BECD77-8239-42AB-92A6-B5108D29A6F7}" type="slidenum">
              <a:rPr lang="vi-VN" altLang="en-US"/>
              <a:pPr/>
              <a:t>‹#›</a:t>
            </a:fld>
            <a:endParaRPr lang="vi-VN" altLang="en-US"/>
          </a:p>
        </p:txBody>
      </p:sp>
    </p:spTree>
    <p:extLst>
      <p:ext uri="{BB962C8B-B14F-4D97-AF65-F5344CB8AC3E}">
        <p14:creationId xmlns:p14="http://schemas.microsoft.com/office/powerpoint/2010/main" val="3231754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7">
            <a:extLst>
              <a:ext uri="{FF2B5EF4-FFF2-40B4-BE49-F238E27FC236}">
                <a16:creationId xmlns:a16="http://schemas.microsoft.com/office/drawing/2014/main" id="{7BCAF797-9FD9-4877-A6AD-34AE2C93FAF1}"/>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5" name="Rectangle 48">
            <a:extLst>
              <a:ext uri="{FF2B5EF4-FFF2-40B4-BE49-F238E27FC236}">
                <a16:creationId xmlns:a16="http://schemas.microsoft.com/office/drawing/2014/main" id="{FBC4C69E-2796-4EFC-8CDC-B3F9E685E258}"/>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6" name="Rectangle 49">
            <a:extLst>
              <a:ext uri="{FF2B5EF4-FFF2-40B4-BE49-F238E27FC236}">
                <a16:creationId xmlns:a16="http://schemas.microsoft.com/office/drawing/2014/main" id="{B75B6B22-A155-4227-A2C2-9056ABC3B173}"/>
              </a:ext>
            </a:extLst>
          </p:cNvPr>
          <p:cNvSpPr>
            <a:spLocks noGrp="1" noChangeArrowheads="1"/>
          </p:cNvSpPr>
          <p:nvPr>
            <p:ph type="sldNum" sz="quarter" idx="12"/>
          </p:nvPr>
        </p:nvSpPr>
        <p:spPr/>
        <p:txBody>
          <a:bodyPr/>
          <a:lstStyle>
            <a:lvl1pPr eaLnBrk="0" hangingPunct="0">
              <a:defRPr/>
            </a:lvl1pPr>
          </a:lstStyle>
          <a:p>
            <a:fld id="{05442E3E-5E34-40B5-8F96-4CD958BB0A92}" type="slidenum">
              <a:rPr lang="vi-VN" altLang="en-US"/>
              <a:pPr/>
              <a:t>‹#›</a:t>
            </a:fld>
            <a:endParaRPr lang="vi-VN" altLang="en-US"/>
          </a:p>
        </p:txBody>
      </p:sp>
    </p:spTree>
    <p:extLst>
      <p:ext uri="{BB962C8B-B14F-4D97-AF65-F5344CB8AC3E}">
        <p14:creationId xmlns:p14="http://schemas.microsoft.com/office/powerpoint/2010/main" val="3910142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F90E8F87-DDC5-4247-B07B-ED0247BAC7D1}"/>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6" name="Rectangle 48">
            <a:extLst>
              <a:ext uri="{FF2B5EF4-FFF2-40B4-BE49-F238E27FC236}">
                <a16:creationId xmlns:a16="http://schemas.microsoft.com/office/drawing/2014/main" id="{7E7F8418-B8CA-424C-8429-92CA01363FD9}"/>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7" name="Rectangle 49">
            <a:extLst>
              <a:ext uri="{FF2B5EF4-FFF2-40B4-BE49-F238E27FC236}">
                <a16:creationId xmlns:a16="http://schemas.microsoft.com/office/drawing/2014/main" id="{6A564130-8528-4D66-B484-1408F2B6C4D9}"/>
              </a:ext>
            </a:extLst>
          </p:cNvPr>
          <p:cNvSpPr>
            <a:spLocks noGrp="1" noChangeArrowheads="1"/>
          </p:cNvSpPr>
          <p:nvPr>
            <p:ph type="sldNum" sz="quarter" idx="12"/>
          </p:nvPr>
        </p:nvSpPr>
        <p:spPr/>
        <p:txBody>
          <a:bodyPr/>
          <a:lstStyle>
            <a:lvl1pPr eaLnBrk="0" hangingPunct="0">
              <a:defRPr/>
            </a:lvl1pPr>
          </a:lstStyle>
          <a:p>
            <a:fld id="{3FA8E86D-FED6-4BFF-ADB6-F2DCC5DA4396}" type="slidenum">
              <a:rPr lang="vi-VN" altLang="en-US"/>
              <a:pPr/>
              <a:t>‹#›</a:t>
            </a:fld>
            <a:endParaRPr lang="vi-VN" altLang="en-US"/>
          </a:p>
        </p:txBody>
      </p:sp>
    </p:spTree>
    <p:extLst>
      <p:ext uri="{BB962C8B-B14F-4D97-AF65-F5344CB8AC3E}">
        <p14:creationId xmlns:p14="http://schemas.microsoft.com/office/powerpoint/2010/main" val="16089805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a16="http://schemas.microsoft.com/office/drawing/2014/main" id="{91583117-2AFA-4513-8915-2F542FB6F978}"/>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8" name="Rectangle 48">
            <a:extLst>
              <a:ext uri="{FF2B5EF4-FFF2-40B4-BE49-F238E27FC236}">
                <a16:creationId xmlns:a16="http://schemas.microsoft.com/office/drawing/2014/main" id="{3F0617E9-8E22-4788-B421-F4CC69D3FE76}"/>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9" name="Rectangle 49">
            <a:extLst>
              <a:ext uri="{FF2B5EF4-FFF2-40B4-BE49-F238E27FC236}">
                <a16:creationId xmlns:a16="http://schemas.microsoft.com/office/drawing/2014/main" id="{2BA57202-66D9-4958-AF43-17AC30E5BC12}"/>
              </a:ext>
            </a:extLst>
          </p:cNvPr>
          <p:cNvSpPr>
            <a:spLocks noGrp="1" noChangeArrowheads="1"/>
          </p:cNvSpPr>
          <p:nvPr>
            <p:ph type="sldNum" sz="quarter" idx="12"/>
          </p:nvPr>
        </p:nvSpPr>
        <p:spPr/>
        <p:txBody>
          <a:bodyPr/>
          <a:lstStyle>
            <a:lvl1pPr eaLnBrk="0" hangingPunct="0">
              <a:defRPr/>
            </a:lvl1pPr>
          </a:lstStyle>
          <a:p>
            <a:fld id="{8E9238B3-B008-4C7A-9DC6-0794546F480E}" type="slidenum">
              <a:rPr lang="vi-VN" altLang="en-US"/>
              <a:pPr/>
              <a:t>‹#›</a:t>
            </a:fld>
            <a:endParaRPr lang="vi-VN" altLang="en-US"/>
          </a:p>
        </p:txBody>
      </p:sp>
    </p:spTree>
    <p:extLst>
      <p:ext uri="{BB962C8B-B14F-4D97-AF65-F5344CB8AC3E}">
        <p14:creationId xmlns:p14="http://schemas.microsoft.com/office/powerpoint/2010/main" val="146219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a16="http://schemas.microsoft.com/office/drawing/2014/main" id="{9E723533-3716-4A0F-A223-E33E841BCED1}"/>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4" name="Rectangle 48">
            <a:extLst>
              <a:ext uri="{FF2B5EF4-FFF2-40B4-BE49-F238E27FC236}">
                <a16:creationId xmlns:a16="http://schemas.microsoft.com/office/drawing/2014/main" id="{D8E83B01-669B-4BEA-A4C1-C6B3ED905386}"/>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5" name="Rectangle 49">
            <a:extLst>
              <a:ext uri="{FF2B5EF4-FFF2-40B4-BE49-F238E27FC236}">
                <a16:creationId xmlns:a16="http://schemas.microsoft.com/office/drawing/2014/main" id="{C9B04E23-7305-45BE-8323-D0F5019689F1}"/>
              </a:ext>
            </a:extLst>
          </p:cNvPr>
          <p:cNvSpPr>
            <a:spLocks noGrp="1" noChangeArrowheads="1"/>
          </p:cNvSpPr>
          <p:nvPr>
            <p:ph type="sldNum" sz="quarter" idx="12"/>
          </p:nvPr>
        </p:nvSpPr>
        <p:spPr/>
        <p:txBody>
          <a:bodyPr/>
          <a:lstStyle>
            <a:lvl1pPr eaLnBrk="0" hangingPunct="0">
              <a:defRPr/>
            </a:lvl1pPr>
          </a:lstStyle>
          <a:p>
            <a:fld id="{30E1A003-3722-4796-AB1D-43C9C1919E8B}" type="slidenum">
              <a:rPr lang="vi-VN" altLang="en-US"/>
              <a:pPr/>
              <a:t>‹#›</a:t>
            </a:fld>
            <a:endParaRPr lang="vi-VN" altLang="en-US"/>
          </a:p>
        </p:txBody>
      </p:sp>
    </p:spTree>
    <p:extLst>
      <p:ext uri="{BB962C8B-B14F-4D97-AF65-F5344CB8AC3E}">
        <p14:creationId xmlns:p14="http://schemas.microsoft.com/office/powerpoint/2010/main" val="18918255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8B46C5A8-777B-4122-89B3-5D368CF4C8C4}"/>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3" name="Rectangle 48">
            <a:extLst>
              <a:ext uri="{FF2B5EF4-FFF2-40B4-BE49-F238E27FC236}">
                <a16:creationId xmlns:a16="http://schemas.microsoft.com/office/drawing/2014/main" id="{F3230CC1-0C06-4FD8-BD9F-F2C4D051F673}"/>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4" name="Rectangle 49">
            <a:extLst>
              <a:ext uri="{FF2B5EF4-FFF2-40B4-BE49-F238E27FC236}">
                <a16:creationId xmlns:a16="http://schemas.microsoft.com/office/drawing/2014/main" id="{71183400-84D5-4E0B-9F96-3C6379B847FE}"/>
              </a:ext>
            </a:extLst>
          </p:cNvPr>
          <p:cNvSpPr>
            <a:spLocks noGrp="1" noChangeArrowheads="1"/>
          </p:cNvSpPr>
          <p:nvPr>
            <p:ph type="sldNum" sz="quarter" idx="12"/>
          </p:nvPr>
        </p:nvSpPr>
        <p:spPr/>
        <p:txBody>
          <a:bodyPr/>
          <a:lstStyle>
            <a:lvl1pPr eaLnBrk="0" hangingPunct="0">
              <a:defRPr/>
            </a:lvl1pPr>
          </a:lstStyle>
          <a:p>
            <a:fld id="{2F65BBAF-0D61-47B7-BEC8-9A275B2DEA69}" type="slidenum">
              <a:rPr lang="vi-VN" altLang="en-US"/>
              <a:pPr/>
              <a:t>‹#›</a:t>
            </a:fld>
            <a:endParaRPr lang="vi-VN" altLang="en-US"/>
          </a:p>
        </p:txBody>
      </p:sp>
    </p:spTree>
    <p:extLst>
      <p:ext uri="{BB962C8B-B14F-4D97-AF65-F5344CB8AC3E}">
        <p14:creationId xmlns:p14="http://schemas.microsoft.com/office/powerpoint/2010/main" val="689379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7">
            <a:extLst>
              <a:ext uri="{FF2B5EF4-FFF2-40B4-BE49-F238E27FC236}">
                <a16:creationId xmlns:a16="http://schemas.microsoft.com/office/drawing/2014/main" id="{6C3EBF54-C6E7-4C27-98A4-EECCE7212243}"/>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6" name="Rectangle 48">
            <a:extLst>
              <a:ext uri="{FF2B5EF4-FFF2-40B4-BE49-F238E27FC236}">
                <a16:creationId xmlns:a16="http://schemas.microsoft.com/office/drawing/2014/main" id="{517EE929-846E-4BC3-8E36-00B8F517F276}"/>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7" name="Rectangle 49">
            <a:extLst>
              <a:ext uri="{FF2B5EF4-FFF2-40B4-BE49-F238E27FC236}">
                <a16:creationId xmlns:a16="http://schemas.microsoft.com/office/drawing/2014/main" id="{D0C55CAB-CC11-4FEB-B206-8AF186AC4A0C}"/>
              </a:ext>
            </a:extLst>
          </p:cNvPr>
          <p:cNvSpPr>
            <a:spLocks noGrp="1" noChangeArrowheads="1"/>
          </p:cNvSpPr>
          <p:nvPr>
            <p:ph type="sldNum" sz="quarter" idx="12"/>
          </p:nvPr>
        </p:nvSpPr>
        <p:spPr/>
        <p:txBody>
          <a:bodyPr/>
          <a:lstStyle>
            <a:lvl1pPr eaLnBrk="0" hangingPunct="0">
              <a:defRPr/>
            </a:lvl1pPr>
          </a:lstStyle>
          <a:p>
            <a:fld id="{16EF1F08-490B-4F55-AD29-92C3E052AE19}" type="slidenum">
              <a:rPr lang="vi-VN" altLang="en-US"/>
              <a:pPr/>
              <a:t>‹#›</a:t>
            </a:fld>
            <a:endParaRPr lang="vi-VN" altLang="en-US"/>
          </a:p>
        </p:txBody>
      </p:sp>
    </p:spTree>
    <p:extLst>
      <p:ext uri="{BB962C8B-B14F-4D97-AF65-F5344CB8AC3E}">
        <p14:creationId xmlns:p14="http://schemas.microsoft.com/office/powerpoint/2010/main" val="25187914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7">
            <a:extLst>
              <a:ext uri="{FF2B5EF4-FFF2-40B4-BE49-F238E27FC236}">
                <a16:creationId xmlns:a16="http://schemas.microsoft.com/office/drawing/2014/main" id="{D9614DA6-5C16-4D30-9184-6B89D93D3EE6}"/>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6" name="Rectangle 48">
            <a:extLst>
              <a:ext uri="{FF2B5EF4-FFF2-40B4-BE49-F238E27FC236}">
                <a16:creationId xmlns:a16="http://schemas.microsoft.com/office/drawing/2014/main" id="{CC645E1C-564A-4372-A42C-9D8A1DE119AD}"/>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7" name="Rectangle 49">
            <a:extLst>
              <a:ext uri="{FF2B5EF4-FFF2-40B4-BE49-F238E27FC236}">
                <a16:creationId xmlns:a16="http://schemas.microsoft.com/office/drawing/2014/main" id="{A8039ABC-BD52-4EF5-BA64-1D17A45C1D32}"/>
              </a:ext>
            </a:extLst>
          </p:cNvPr>
          <p:cNvSpPr>
            <a:spLocks noGrp="1" noChangeArrowheads="1"/>
          </p:cNvSpPr>
          <p:nvPr>
            <p:ph type="sldNum" sz="quarter" idx="12"/>
          </p:nvPr>
        </p:nvSpPr>
        <p:spPr/>
        <p:txBody>
          <a:bodyPr/>
          <a:lstStyle>
            <a:lvl1pPr eaLnBrk="0" hangingPunct="0">
              <a:defRPr/>
            </a:lvl1pPr>
          </a:lstStyle>
          <a:p>
            <a:fld id="{456EA7FD-E7D5-4098-BDCA-A34E3CE4ADF2}" type="slidenum">
              <a:rPr lang="vi-VN" altLang="en-US"/>
              <a:pPr/>
              <a:t>‹#›</a:t>
            </a:fld>
            <a:endParaRPr lang="vi-VN" altLang="en-US"/>
          </a:p>
        </p:txBody>
      </p:sp>
    </p:spTree>
    <p:extLst>
      <p:ext uri="{BB962C8B-B14F-4D97-AF65-F5344CB8AC3E}">
        <p14:creationId xmlns:p14="http://schemas.microsoft.com/office/powerpoint/2010/main" val="1391087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091A883A-3702-4C23-B397-EC25D9F51F66}"/>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5" name="Rectangle 48">
            <a:extLst>
              <a:ext uri="{FF2B5EF4-FFF2-40B4-BE49-F238E27FC236}">
                <a16:creationId xmlns:a16="http://schemas.microsoft.com/office/drawing/2014/main" id="{65916076-5B2D-4E16-A38D-3CE457B6C8DC}"/>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6" name="Rectangle 49">
            <a:extLst>
              <a:ext uri="{FF2B5EF4-FFF2-40B4-BE49-F238E27FC236}">
                <a16:creationId xmlns:a16="http://schemas.microsoft.com/office/drawing/2014/main" id="{30A27F36-EF0D-4D4B-902F-6E539627EC8D}"/>
              </a:ext>
            </a:extLst>
          </p:cNvPr>
          <p:cNvSpPr>
            <a:spLocks noGrp="1" noChangeArrowheads="1"/>
          </p:cNvSpPr>
          <p:nvPr>
            <p:ph type="sldNum" sz="quarter" idx="12"/>
          </p:nvPr>
        </p:nvSpPr>
        <p:spPr/>
        <p:txBody>
          <a:bodyPr/>
          <a:lstStyle>
            <a:lvl1pPr eaLnBrk="0" hangingPunct="0">
              <a:defRPr/>
            </a:lvl1pPr>
          </a:lstStyle>
          <a:p>
            <a:fld id="{13688812-8E9A-4976-92B3-E2BDA1FD1755}" type="slidenum">
              <a:rPr lang="vi-VN" altLang="en-US"/>
              <a:pPr/>
              <a:t>‹#›</a:t>
            </a:fld>
            <a:endParaRPr lang="vi-VN" altLang="en-US"/>
          </a:p>
        </p:txBody>
      </p:sp>
    </p:spTree>
    <p:extLst>
      <p:ext uri="{BB962C8B-B14F-4D97-AF65-F5344CB8AC3E}">
        <p14:creationId xmlns:p14="http://schemas.microsoft.com/office/powerpoint/2010/main" val="2692638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9" y="103188"/>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8"/>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FBBC3347-E5E7-4A2F-9E95-0254BF2D44AE}"/>
              </a:ext>
            </a:extLst>
          </p:cNvPr>
          <p:cNvSpPr>
            <a:spLocks noGrp="1" noChangeArrowheads="1"/>
          </p:cNvSpPr>
          <p:nvPr>
            <p:ph type="dt" sz="half" idx="10"/>
          </p:nvPr>
        </p:nvSpPr>
        <p:spPr/>
        <p:txBody>
          <a:bodyPr/>
          <a:lstStyle>
            <a:lvl1pPr eaLnBrk="0" hangingPunct="0">
              <a:defRPr/>
            </a:lvl1pPr>
          </a:lstStyle>
          <a:p>
            <a:pPr>
              <a:defRPr/>
            </a:pPr>
            <a:endParaRPr lang="vi-VN"/>
          </a:p>
        </p:txBody>
      </p:sp>
      <p:sp>
        <p:nvSpPr>
          <p:cNvPr id="5" name="Rectangle 48">
            <a:extLst>
              <a:ext uri="{FF2B5EF4-FFF2-40B4-BE49-F238E27FC236}">
                <a16:creationId xmlns:a16="http://schemas.microsoft.com/office/drawing/2014/main" id="{B9EE93C0-C9BB-4960-8AB6-D583C3C593E4}"/>
              </a:ext>
            </a:extLst>
          </p:cNvPr>
          <p:cNvSpPr>
            <a:spLocks noGrp="1" noChangeArrowheads="1"/>
          </p:cNvSpPr>
          <p:nvPr>
            <p:ph type="ftr" sz="quarter" idx="11"/>
          </p:nvPr>
        </p:nvSpPr>
        <p:spPr/>
        <p:txBody>
          <a:bodyPr/>
          <a:lstStyle>
            <a:lvl1pPr eaLnBrk="0" hangingPunct="0">
              <a:defRPr/>
            </a:lvl1pPr>
          </a:lstStyle>
          <a:p>
            <a:pPr>
              <a:defRPr/>
            </a:pPr>
            <a:endParaRPr lang="vi-VN"/>
          </a:p>
        </p:txBody>
      </p:sp>
      <p:sp>
        <p:nvSpPr>
          <p:cNvPr id="6" name="Rectangle 49">
            <a:extLst>
              <a:ext uri="{FF2B5EF4-FFF2-40B4-BE49-F238E27FC236}">
                <a16:creationId xmlns:a16="http://schemas.microsoft.com/office/drawing/2014/main" id="{AA47C45A-6F09-4FC8-BF1F-51215D2A2D39}"/>
              </a:ext>
            </a:extLst>
          </p:cNvPr>
          <p:cNvSpPr>
            <a:spLocks noGrp="1" noChangeArrowheads="1"/>
          </p:cNvSpPr>
          <p:nvPr>
            <p:ph type="sldNum" sz="quarter" idx="12"/>
          </p:nvPr>
        </p:nvSpPr>
        <p:spPr/>
        <p:txBody>
          <a:bodyPr/>
          <a:lstStyle>
            <a:lvl1pPr eaLnBrk="0" hangingPunct="0">
              <a:defRPr/>
            </a:lvl1pPr>
          </a:lstStyle>
          <a:p>
            <a:fld id="{546A67DD-BC1A-450E-BCEF-6F1B3DB79787}" type="slidenum">
              <a:rPr lang="vi-VN" altLang="en-US"/>
              <a:pPr/>
              <a:t>‹#›</a:t>
            </a:fld>
            <a:endParaRPr lang="vi-VN" altLang="en-US"/>
          </a:p>
        </p:txBody>
      </p:sp>
    </p:spTree>
    <p:extLst>
      <p:ext uri="{BB962C8B-B14F-4D97-AF65-F5344CB8AC3E}">
        <p14:creationId xmlns:p14="http://schemas.microsoft.com/office/powerpoint/2010/main" val="179719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9ADE-3643-4EBD-96D6-59E3FE80BA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7160E1-71F4-4677-9518-6ECB12E631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344B28-3A06-4A33-9D89-098DB9860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D96F07-3521-471B-8C73-AF56FADF3A96}"/>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6" name="Footer Placeholder 5">
            <a:extLst>
              <a:ext uri="{FF2B5EF4-FFF2-40B4-BE49-F238E27FC236}">
                <a16:creationId xmlns:a16="http://schemas.microsoft.com/office/drawing/2014/main" id="{15994CFA-A4D0-4FC9-8DA0-759BB2E26E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C6A818-96CA-4EAD-B6EC-B0D8B9D5D44C}"/>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3557415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FD261-6983-4D34-A5F2-726CB41B53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2EFA2E-5D61-49EB-9764-916F528286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71B947-0EED-40AB-B895-95E293C349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0D5A23-E627-404B-98A6-7D4A2E3DC1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86486A-4919-4582-BEB6-36D6CF5881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92025D-835D-4BBC-9F62-1A214E19B603}"/>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8" name="Footer Placeholder 7">
            <a:extLst>
              <a:ext uri="{FF2B5EF4-FFF2-40B4-BE49-F238E27FC236}">
                <a16:creationId xmlns:a16="http://schemas.microsoft.com/office/drawing/2014/main" id="{837985E2-6307-4EFC-9E1F-1F8AE2D0E8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D77C7D-44AE-4740-A8B9-FA59AC5E2697}"/>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3096617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6FF9-01A3-4769-8A82-03D7824A3E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644E64-9264-4FB4-9995-A2EEA223EE82}"/>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4" name="Footer Placeholder 3">
            <a:extLst>
              <a:ext uri="{FF2B5EF4-FFF2-40B4-BE49-F238E27FC236}">
                <a16:creationId xmlns:a16="http://schemas.microsoft.com/office/drawing/2014/main" id="{3A4DED6B-F8D2-46C7-8BD4-35D4D6A207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39D8AE-1198-4BD3-95EC-F1FA95D0504A}"/>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2975556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98FA59-0F15-4395-BD1F-976B4A989F83}"/>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3" name="Footer Placeholder 2">
            <a:extLst>
              <a:ext uri="{FF2B5EF4-FFF2-40B4-BE49-F238E27FC236}">
                <a16:creationId xmlns:a16="http://schemas.microsoft.com/office/drawing/2014/main" id="{C8A27EF0-BADF-4F87-8905-8A49B8A0B1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16F932-65C1-4531-A451-13B6B9223728}"/>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604135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79E7-E380-4809-A090-AD6A2F1A99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6DE9FF-D773-4F24-A94F-B71B2A5F8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A4EED2-979C-47F5-B169-83E5CC23E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AFFD4-E3E5-4ED9-96DB-337FF6B82EF8}"/>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6" name="Footer Placeholder 5">
            <a:extLst>
              <a:ext uri="{FF2B5EF4-FFF2-40B4-BE49-F238E27FC236}">
                <a16:creationId xmlns:a16="http://schemas.microsoft.com/office/drawing/2014/main" id="{2A2AC320-4C4E-4C46-BC14-20EB30302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7CEA2-4E06-4F5B-A3D9-49F6F3A30F17}"/>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3787292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54054-CD83-4689-9C33-90F6956C2A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A0F08D-8CD5-4B34-87A1-909C839176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6D1A11-1E80-4099-B658-398136ACF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E517F-4891-49F7-A20E-EC6C68F405EA}"/>
              </a:ext>
            </a:extLst>
          </p:cNvPr>
          <p:cNvSpPr>
            <a:spLocks noGrp="1"/>
          </p:cNvSpPr>
          <p:nvPr>
            <p:ph type="dt" sz="half" idx="10"/>
          </p:nvPr>
        </p:nvSpPr>
        <p:spPr/>
        <p:txBody>
          <a:bodyPr/>
          <a:lstStyle/>
          <a:p>
            <a:fld id="{DC60C9F1-388F-4DFC-B050-3AC05223FEC6}" type="datetimeFigureOut">
              <a:rPr lang="en-US" smtClean="0"/>
              <a:t>10/5/21</a:t>
            </a:fld>
            <a:endParaRPr lang="en-US"/>
          </a:p>
        </p:txBody>
      </p:sp>
      <p:sp>
        <p:nvSpPr>
          <p:cNvPr id="6" name="Footer Placeholder 5">
            <a:extLst>
              <a:ext uri="{FF2B5EF4-FFF2-40B4-BE49-F238E27FC236}">
                <a16:creationId xmlns:a16="http://schemas.microsoft.com/office/drawing/2014/main" id="{11443E81-AA56-41A2-A184-6D921ABF3D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8891C-014D-4D4D-A842-E612F6B5B944}"/>
              </a:ext>
            </a:extLst>
          </p:cNvPr>
          <p:cNvSpPr>
            <a:spLocks noGrp="1"/>
          </p:cNvSpPr>
          <p:nvPr>
            <p:ph type="sldNum" sz="quarter" idx="12"/>
          </p:nvPr>
        </p:nvSpPr>
        <p:spPr/>
        <p:txBody>
          <a:bodyPr/>
          <a:lstStyle/>
          <a:p>
            <a:fld id="{1A8647A0-F05F-40D1-9BE6-6142F18A3AD4}" type="slidenum">
              <a:rPr lang="en-US" smtClean="0"/>
              <a:t>‹#›</a:t>
            </a:fld>
            <a:endParaRPr lang="en-US"/>
          </a:p>
        </p:txBody>
      </p:sp>
    </p:spTree>
    <p:extLst>
      <p:ext uri="{BB962C8B-B14F-4D97-AF65-F5344CB8AC3E}">
        <p14:creationId xmlns:p14="http://schemas.microsoft.com/office/powerpoint/2010/main" val="905371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B78C8C-540A-46DD-9E56-FFBF971D10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E80C03-C615-4C9E-B408-95B5FB4C75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75F46-0CF4-4F73-850B-88791835BF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60C9F1-388F-4DFC-B050-3AC05223FEC6}" type="datetimeFigureOut">
              <a:rPr lang="en-US" smtClean="0"/>
              <a:t>10/5/21</a:t>
            </a:fld>
            <a:endParaRPr lang="en-US"/>
          </a:p>
        </p:txBody>
      </p:sp>
      <p:sp>
        <p:nvSpPr>
          <p:cNvPr id="5" name="Footer Placeholder 4">
            <a:extLst>
              <a:ext uri="{FF2B5EF4-FFF2-40B4-BE49-F238E27FC236}">
                <a16:creationId xmlns:a16="http://schemas.microsoft.com/office/drawing/2014/main" id="{F8523191-590F-4680-BE50-A0FF5A510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F6A039-29F1-43EE-9CF2-8381234D18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647A0-F05F-40D1-9BE6-6142F18A3AD4}" type="slidenum">
              <a:rPr lang="en-US" smtClean="0"/>
              <a:t>‹#›</a:t>
            </a:fld>
            <a:endParaRPr lang="en-US"/>
          </a:p>
        </p:txBody>
      </p:sp>
    </p:spTree>
    <p:extLst>
      <p:ext uri="{BB962C8B-B14F-4D97-AF65-F5344CB8AC3E}">
        <p14:creationId xmlns:p14="http://schemas.microsoft.com/office/powerpoint/2010/main" val="1651841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10/5/21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21955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2"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0333" y="704000"/>
            <a:ext cx="9311200" cy="12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wy" panose="02000000000000000000"/>
              <a:buNone/>
              <a:defRPr sz="3000">
                <a:solidFill>
                  <a:schemeClr val="dk1"/>
                </a:solidFill>
                <a:latin typeface="Chewy" panose="02000000000000000000"/>
                <a:ea typeface="Chewy" panose="02000000000000000000"/>
                <a:cs typeface="Chewy" panose="02000000000000000000"/>
                <a:sym typeface="Chewy" panose="02000000000000000000"/>
              </a:defRPr>
            </a:lvl1pPr>
            <a:lvl2pPr lvl="1">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2pPr>
            <a:lvl3pPr lvl="2">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3pPr>
            <a:lvl4pPr lvl="3">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4pPr>
            <a:lvl5pPr lvl="4">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5pPr>
            <a:lvl6pPr lvl="5">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6pPr>
            <a:lvl7pPr lvl="6">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7pPr>
            <a:lvl8pPr lvl="7">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8pPr>
            <a:lvl9pPr lvl="8">
              <a:spcBef>
                <a:spcPts val="0"/>
              </a:spcBef>
              <a:spcAft>
                <a:spcPts val="0"/>
              </a:spcAft>
              <a:buClr>
                <a:schemeClr val="accent2"/>
              </a:buClr>
              <a:buSzPts val="1400"/>
              <a:buFont typeface="Chewy" panose="02000000000000000000"/>
              <a:buNone/>
              <a:defRPr>
                <a:solidFill>
                  <a:schemeClr val="accent2"/>
                </a:solidFill>
                <a:latin typeface="Chewy" panose="02000000000000000000"/>
                <a:ea typeface="Chewy" panose="02000000000000000000"/>
                <a:cs typeface="Chewy" panose="02000000000000000000"/>
                <a:sym typeface="Chewy" panose="02000000000000000000"/>
              </a:defRPr>
            </a:lvl9pPr>
          </a:lstStyle>
          <a:p>
            <a:endParaRPr/>
          </a:p>
        </p:txBody>
      </p:sp>
      <p:sp>
        <p:nvSpPr>
          <p:cNvPr id="7" name="Google Shape;7;p1"/>
          <p:cNvSpPr txBox="1">
            <a:spLocks noGrp="1"/>
          </p:cNvSpPr>
          <p:nvPr>
            <p:ph type="body" idx="1"/>
          </p:nvPr>
        </p:nvSpPr>
        <p:spPr>
          <a:xfrm>
            <a:off x="755100" y="3487367"/>
            <a:ext cx="9196400" cy="27304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1pPr>
            <a:lvl2pPr marL="914400" lvl="1"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2pPr>
            <a:lvl3pPr marL="1371600" lvl="2"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3pPr>
            <a:lvl4pPr marL="1828800" lvl="3"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4pPr>
            <a:lvl5pPr marL="2286000" lvl="4"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5pPr>
            <a:lvl6pPr marL="2743200" lvl="5"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6pPr>
            <a:lvl7pPr marL="3200400" lvl="6"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7pPr>
            <a:lvl8pPr marL="3657600" lvl="7"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8pPr>
            <a:lvl9pPr marL="4114800" lvl="8" indent="-317500">
              <a:spcBef>
                <a:spcPts val="0"/>
              </a:spcBef>
              <a:spcAft>
                <a:spcPts val="0"/>
              </a:spcAft>
              <a:buClr>
                <a:schemeClr val="accent2"/>
              </a:buClr>
              <a:buSzPts val="1400"/>
              <a:buFont typeface="Nunito"/>
              <a:buChar char="■"/>
              <a:defRPr>
                <a:solidFill>
                  <a:schemeClr val="accent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112517015"/>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AF667C0A-4628-48F4-B174-A793C881B29B}"/>
              </a:ext>
            </a:extLst>
          </p:cNvPr>
          <p:cNvGrpSpPr>
            <a:grpSpLocks/>
          </p:cNvGrpSpPr>
          <p:nvPr/>
        </p:nvGrpSpPr>
        <p:grpSpPr bwMode="auto">
          <a:xfrm>
            <a:off x="-10584" y="0"/>
            <a:ext cx="3778251" cy="6856413"/>
            <a:chOff x="-5" y="0"/>
            <a:chExt cx="1785" cy="4319"/>
          </a:xfrm>
        </p:grpSpPr>
        <p:sp>
          <p:nvSpPr>
            <p:cNvPr id="5128" name="Freeform 3">
              <a:extLst>
                <a:ext uri="{FF2B5EF4-FFF2-40B4-BE49-F238E27FC236}">
                  <a16:creationId xmlns:a16="http://schemas.microsoft.com/office/drawing/2014/main" id="{2CA35FFC-4559-40E1-9A33-52989A4CB91C}"/>
                </a:ext>
              </a:extLst>
            </p:cNvPr>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nvGrpSpPr>
            <p:cNvPr id="5129" name="Group 4">
              <a:extLst>
                <a:ext uri="{FF2B5EF4-FFF2-40B4-BE49-F238E27FC236}">
                  <a16:creationId xmlns:a16="http://schemas.microsoft.com/office/drawing/2014/main" id="{B341B15E-2A54-44CE-8C93-09E509177627}"/>
                </a:ext>
              </a:extLst>
            </p:cNvPr>
            <p:cNvGrpSpPr>
              <a:grpSpLocks/>
            </p:cNvGrpSpPr>
            <p:nvPr/>
          </p:nvGrpSpPr>
          <p:grpSpPr bwMode="auto">
            <a:xfrm rot="14964908" flipH="1">
              <a:off x="104" y="2441"/>
              <a:ext cx="452" cy="444"/>
              <a:chOff x="1727" y="866"/>
              <a:chExt cx="129" cy="157"/>
            </a:xfrm>
          </p:grpSpPr>
          <p:sp>
            <p:nvSpPr>
              <p:cNvPr id="5167" name="Freeform 5">
                <a:extLst>
                  <a:ext uri="{FF2B5EF4-FFF2-40B4-BE49-F238E27FC236}">
                    <a16:creationId xmlns:a16="http://schemas.microsoft.com/office/drawing/2014/main" id="{8E1D781C-6A66-4BB2-A695-261664E1CE88}"/>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68" name="Freeform 6">
                <a:extLst>
                  <a:ext uri="{FF2B5EF4-FFF2-40B4-BE49-F238E27FC236}">
                    <a16:creationId xmlns:a16="http://schemas.microsoft.com/office/drawing/2014/main" id="{402DFB98-1609-4C5D-8C73-589FF307D77A}"/>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69" name="Freeform 7">
                <a:extLst>
                  <a:ext uri="{FF2B5EF4-FFF2-40B4-BE49-F238E27FC236}">
                    <a16:creationId xmlns:a16="http://schemas.microsoft.com/office/drawing/2014/main" id="{BFC7632C-8E04-443A-BBE2-7F9F7BD0BA50}"/>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5130" name="Freeform 8">
              <a:extLst>
                <a:ext uri="{FF2B5EF4-FFF2-40B4-BE49-F238E27FC236}">
                  <a16:creationId xmlns:a16="http://schemas.microsoft.com/office/drawing/2014/main" id="{BC131CC9-0ED0-4D3C-AD42-CD209B042E8C}"/>
                </a:ext>
              </a:extLst>
            </p:cNvPr>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nvGrpSpPr>
            <p:cNvPr id="5131" name="Group 9">
              <a:extLst>
                <a:ext uri="{FF2B5EF4-FFF2-40B4-BE49-F238E27FC236}">
                  <a16:creationId xmlns:a16="http://schemas.microsoft.com/office/drawing/2014/main" id="{A0831FBB-5B40-4B8C-BCA6-A0ED17BF7749}"/>
                </a:ext>
              </a:extLst>
            </p:cNvPr>
            <p:cNvGrpSpPr>
              <a:grpSpLocks/>
            </p:cNvGrpSpPr>
            <p:nvPr/>
          </p:nvGrpSpPr>
          <p:grpSpPr bwMode="auto">
            <a:xfrm rot="416244">
              <a:off x="9" y="1746"/>
              <a:ext cx="1771" cy="1741"/>
              <a:chOff x="41" y="2787"/>
              <a:chExt cx="902" cy="833"/>
            </a:xfrm>
          </p:grpSpPr>
          <p:sp>
            <p:nvSpPr>
              <p:cNvPr id="5158" name="Freeform 10">
                <a:extLst>
                  <a:ext uri="{FF2B5EF4-FFF2-40B4-BE49-F238E27FC236}">
                    <a16:creationId xmlns:a16="http://schemas.microsoft.com/office/drawing/2014/main" id="{24EDB890-1EEE-4CD0-A0F5-0E53DE827817}"/>
                  </a:ext>
                </a:extLst>
              </p:cNvPr>
              <p:cNvSpPr>
                <a:spLocks/>
              </p:cNvSpPr>
              <p:nvPr userDrawn="1"/>
            </p:nvSpPr>
            <p:spPr bwMode="ltGray">
              <a:xfrm rot="373331" flipH="1">
                <a:off x="125" y="2787"/>
                <a:ext cx="313" cy="303"/>
              </a:xfrm>
              <a:custGeom>
                <a:avLst/>
                <a:gdLst>
                  <a:gd name="T0" fmla="*/ 5653716 w 217"/>
                  <a:gd name="T1" fmla="*/ 26131789 h 210"/>
                  <a:gd name="T2" fmla="*/ 4517212 w 217"/>
                  <a:gd name="T3" fmla="*/ 24707411 h 210"/>
                  <a:gd name="T4" fmla="*/ 3245146 w 217"/>
                  <a:gd name="T5" fmla="*/ 22559149 h 210"/>
                  <a:gd name="T6" fmla="*/ 1883997 w 217"/>
                  <a:gd name="T7" fmla="*/ 19727847 h 210"/>
                  <a:gd name="T8" fmla="*/ 579275 w 217"/>
                  <a:gd name="T9" fmla="*/ 16779208 h 210"/>
                  <a:gd name="T10" fmla="*/ 0 w 217"/>
                  <a:gd name="T11" fmla="*/ 13577629 h 210"/>
                  <a:gd name="T12" fmla="*/ 1 w 217"/>
                  <a:gd name="T13" fmla="*/ 10164529 h 210"/>
                  <a:gd name="T14" fmla="*/ 1113992 w 217"/>
                  <a:gd name="T15" fmla="*/ 7044723 h 210"/>
                  <a:gd name="T16" fmla="*/ 3342996 w 217"/>
                  <a:gd name="T17" fmla="*/ 4420155 h 210"/>
                  <a:gd name="T18" fmla="*/ 5574899 w 217"/>
                  <a:gd name="T19" fmla="*/ 2738339 h 210"/>
                  <a:gd name="T20" fmla="*/ 7401246 w 217"/>
                  <a:gd name="T21" fmla="*/ 1494357 h 210"/>
                  <a:gd name="T22" fmla="*/ 8876648 w 217"/>
                  <a:gd name="T23" fmla="*/ 841936 h 210"/>
                  <a:gd name="T24" fmla="*/ 10032050 w 217"/>
                  <a:gd name="T25" fmla="*/ 583520 h 210"/>
                  <a:gd name="T26" fmla="*/ 10853298 w 217"/>
                  <a:gd name="T27" fmla="*/ 583520 h 210"/>
                  <a:gd name="T28" fmla="*/ 12803644 w 217"/>
                  <a:gd name="T29" fmla="*/ 0 h 210"/>
                  <a:gd name="T30" fmla="*/ 18200245 w 217"/>
                  <a:gd name="T31" fmla="*/ 1035693 h 210"/>
                  <a:gd name="T32" fmla="*/ 19703240 w 217"/>
                  <a:gd name="T33" fmla="*/ 1494357 h 210"/>
                  <a:gd name="T34" fmla="*/ 21182879 w 217"/>
                  <a:gd name="T35" fmla="*/ 1897859 h 210"/>
                  <a:gd name="T36" fmla="*/ 22451963 w 217"/>
                  <a:gd name="T37" fmla="*/ 2335209 h 210"/>
                  <a:gd name="T38" fmla="*/ 23416903 w 217"/>
                  <a:gd name="T39" fmla="*/ 2869621 h 210"/>
                  <a:gd name="T40" fmla="*/ 24472165 w 217"/>
                  <a:gd name="T41" fmla="*/ 3369373 h 210"/>
                  <a:gd name="T42" fmla="*/ 25302308 w 217"/>
                  <a:gd name="T43" fmla="*/ 3951032 h 210"/>
                  <a:gd name="T44" fmla="*/ 25954605 w 217"/>
                  <a:gd name="T45" fmla="*/ 4711161 h 210"/>
                  <a:gd name="T46" fmla="*/ 26717742 w 217"/>
                  <a:gd name="T47" fmla="*/ 5631093 h 210"/>
                  <a:gd name="T48" fmla="*/ 25302308 w 217"/>
                  <a:gd name="T49" fmla="*/ 5038590 h 210"/>
                  <a:gd name="T50" fmla="*/ 23946884 w 217"/>
                  <a:gd name="T51" fmla="*/ 4488740 h 210"/>
                  <a:gd name="T52" fmla="*/ 22580364 w 217"/>
                  <a:gd name="T53" fmla="*/ 4140453 h 210"/>
                  <a:gd name="T54" fmla="*/ 21182879 w 217"/>
                  <a:gd name="T55" fmla="*/ 3681913 h 210"/>
                  <a:gd name="T56" fmla="*/ 20071275 w 217"/>
                  <a:gd name="T57" fmla="*/ 3369373 h 210"/>
                  <a:gd name="T58" fmla="*/ 18909948 w 217"/>
                  <a:gd name="T59" fmla="*/ 3265161 h 210"/>
                  <a:gd name="T60" fmla="*/ 17571187 w 217"/>
                  <a:gd name="T61" fmla="*/ 3063474 h 210"/>
                  <a:gd name="T62" fmla="*/ 16461769 w 217"/>
                  <a:gd name="T63" fmla="*/ 3063474 h 210"/>
                  <a:gd name="T64" fmla="*/ 15398345 w 217"/>
                  <a:gd name="T65" fmla="*/ 3063474 h 210"/>
                  <a:gd name="T66" fmla="*/ 14285047 w 217"/>
                  <a:gd name="T67" fmla="*/ 3111008 h 210"/>
                  <a:gd name="T68" fmla="*/ 13143924 w 217"/>
                  <a:gd name="T69" fmla="*/ 3369373 h 210"/>
                  <a:gd name="T70" fmla="*/ 12181941 w 217"/>
                  <a:gd name="T71" fmla="*/ 3648987 h 210"/>
                  <a:gd name="T72" fmla="*/ 11200680 w 217"/>
                  <a:gd name="T73" fmla="*/ 4140453 h 210"/>
                  <a:gd name="T74" fmla="*/ 10046707 w 217"/>
                  <a:gd name="T75" fmla="*/ 4488740 h 210"/>
                  <a:gd name="T76" fmla="*/ 9112561 w 217"/>
                  <a:gd name="T77" fmla="*/ 5075743 h 210"/>
                  <a:gd name="T78" fmla="*/ 8154899 w 217"/>
                  <a:gd name="T79" fmla="*/ 5700775 h 210"/>
                  <a:gd name="T80" fmla="*/ 6410436 w 217"/>
                  <a:gd name="T81" fmla="*/ 7596595 h 210"/>
                  <a:gd name="T82" fmla="*/ 5216660 w 217"/>
                  <a:gd name="T83" fmla="*/ 9934914 h 210"/>
                  <a:gd name="T84" fmla="*/ 4517212 w 217"/>
                  <a:gd name="T85" fmla="*/ 12841626 h 210"/>
                  <a:gd name="T86" fmla="*/ 4266579 w 217"/>
                  <a:gd name="T87" fmla="*/ 15700382 h 210"/>
                  <a:gd name="T88" fmla="*/ 4266579 w 217"/>
                  <a:gd name="T89" fmla="*/ 18876982 h 210"/>
                  <a:gd name="T90" fmla="*/ 4680787 w 217"/>
                  <a:gd name="T91" fmla="*/ 21622457 h 210"/>
                  <a:gd name="T92" fmla="*/ 5038481 w 217"/>
                  <a:gd name="T93" fmla="*/ 24144780 h 210"/>
                  <a:gd name="T94" fmla="*/ 5653716 w 217"/>
                  <a:gd name="T95" fmla="*/ 26131789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59" name="Freeform 11">
                <a:extLst>
                  <a:ext uri="{FF2B5EF4-FFF2-40B4-BE49-F238E27FC236}">
                    <a16:creationId xmlns:a16="http://schemas.microsoft.com/office/drawing/2014/main" id="{A6325C5B-449B-48AB-A645-7AD9D1CA39DB}"/>
                  </a:ext>
                </a:extLst>
              </p:cNvPr>
              <p:cNvSpPr>
                <a:spLocks/>
              </p:cNvSpPr>
              <p:nvPr userDrawn="1"/>
            </p:nvSpPr>
            <p:spPr bwMode="ltGray">
              <a:xfrm rot="373331" flipH="1">
                <a:off x="41" y="2843"/>
                <a:ext cx="262" cy="308"/>
              </a:xfrm>
              <a:custGeom>
                <a:avLst/>
                <a:gdLst>
                  <a:gd name="T0" fmla="*/ 12611559 w 182"/>
                  <a:gd name="T1" fmla="*/ 0 h 213"/>
                  <a:gd name="T2" fmla="*/ 12947155 w 182"/>
                  <a:gd name="T3" fmla="*/ 269266 h 213"/>
                  <a:gd name="T4" fmla="*/ 13671773 w 182"/>
                  <a:gd name="T5" fmla="*/ 1092735 h 213"/>
                  <a:gd name="T6" fmla="*/ 14703073 w 182"/>
                  <a:gd name="T7" fmla="*/ 2455294 h 213"/>
                  <a:gd name="T8" fmla="*/ 15882492 w 182"/>
                  <a:gd name="T9" fmla="*/ 4441742 h 213"/>
                  <a:gd name="T10" fmla="*/ 16782722 w 182"/>
                  <a:gd name="T11" fmla="*/ 6908288 h 213"/>
                  <a:gd name="T12" fmla="*/ 17382093 w 182"/>
                  <a:gd name="T13" fmla="*/ 10180204 h 213"/>
                  <a:gd name="T14" fmla="*/ 17382093 w 182"/>
                  <a:gd name="T15" fmla="*/ 14044397 h 213"/>
                  <a:gd name="T16" fmla="*/ 16654270 w 182"/>
                  <a:gd name="T17" fmla="*/ 18603654 h 213"/>
                  <a:gd name="T18" fmla="*/ 16247701 w 182"/>
                  <a:gd name="T19" fmla="*/ 19873832 h 213"/>
                  <a:gd name="T20" fmla="*/ 15743144 w 182"/>
                  <a:gd name="T21" fmla="*/ 20923140 h 213"/>
                  <a:gd name="T22" fmla="*/ 15200078 w 182"/>
                  <a:gd name="T23" fmla="*/ 22068729 h 213"/>
                  <a:gd name="T24" fmla="*/ 14467950 w 182"/>
                  <a:gd name="T25" fmla="*/ 23076826 h 213"/>
                  <a:gd name="T26" fmla="*/ 13492015 w 182"/>
                  <a:gd name="T27" fmla="*/ 24040104 h 213"/>
                  <a:gd name="T28" fmla="*/ 12691913 w 182"/>
                  <a:gd name="T29" fmla="*/ 24766944 h 213"/>
                  <a:gd name="T30" fmla="*/ 11831577 w 182"/>
                  <a:gd name="T31" fmla="*/ 25471769 h 213"/>
                  <a:gd name="T32" fmla="*/ 10607830 w 182"/>
                  <a:gd name="T33" fmla="*/ 26036943 h 213"/>
                  <a:gd name="T34" fmla="*/ 9497186 w 182"/>
                  <a:gd name="T35" fmla="*/ 26316863 h 213"/>
                  <a:gd name="T36" fmla="*/ 8387688 w 182"/>
                  <a:gd name="T37" fmla="*/ 26651143 h 213"/>
                  <a:gd name="T38" fmla="*/ 7094933 w 182"/>
                  <a:gd name="T39" fmla="*/ 26901058 h 213"/>
                  <a:gd name="T40" fmla="*/ 5709300 w 182"/>
                  <a:gd name="T41" fmla="*/ 26901058 h 213"/>
                  <a:gd name="T42" fmla="*/ 4227456 w 182"/>
                  <a:gd name="T43" fmla="*/ 26651143 h 213"/>
                  <a:gd name="T44" fmla="*/ 2897855 w 182"/>
                  <a:gd name="T45" fmla="*/ 26316863 h 213"/>
                  <a:gd name="T46" fmla="*/ 1356728 w 182"/>
                  <a:gd name="T47" fmla="*/ 25740481 h 213"/>
                  <a:gd name="T48" fmla="*/ 0 w 182"/>
                  <a:gd name="T49" fmla="*/ 25056429 h 213"/>
                  <a:gd name="T50" fmla="*/ 1295435 w 182"/>
                  <a:gd name="T51" fmla="*/ 26036943 h 213"/>
                  <a:gd name="T52" fmla="*/ 2569029 w 182"/>
                  <a:gd name="T53" fmla="*/ 26651143 h 213"/>
                  <a:gd name="T54" fmla="*/ 3864607 w 182"/>
                  <a:gd name="T55" fmla="*/ 27312885 h 213"/>
                  <a:gd name="T56" fmla="*/ 4950959 w 182"/>
                  <a:gd name="T57" fmla="*/ 27790257 h 213"/>
                  <a:gd name="T58" fmla="*/ 6085678 w 182"/>
                  <a:gd name="T59" fmla="*/ 28187547 h 213"/>
                  <a:gd name="T60" fmla="*/ 7334762 w 182"/>
                  <a:gd name="T61" fmla="*/ 28345606 h 213"/>
                  <a:gd name="T62" fmla="*/ 8401600 w 182"/>
                  <a:gd name="T63" fmla="*/ 28395532 h 213"/>
                  <a:gd name="T64" fmla="*/ 9548082 w 182"/>
                  <a:gd name="T65" fmla="*/ 28395532 h 213"/>
                  <a:gd name="T66" fmla="*/ 10558833 w 182"/>
                  <a:gd name="T67" fmla="*/ 28345606 h 213"/>
                  <a:gd name="T68" fmla="*/ 11568997 w 182"/>
                  <a:gd name="T69" fmla="*/ 28080765 h 213"/>
                  <a:gd name="T70" fmla="*/ 12445039 w 182"/>
                  <a:gd name="T71" fmla="*/ 27790257 h 213"/>
                  <a:gd name="T72" fmla="*/ 13376005 w 182"/>
                  <a:gd name="T73" fmla="*/ 27509713 h 213"/>
                  <a:gd name="T74" fmla="*/ 14220247 w 182"/>
                  <a:gd name="T75" fmla="*/ 27169053 h 213"/>
                  <a:gd name="T76" fmla="*/ 15018273 w 182"/>
                  <a:gd name="T77" fmla="*/ 26561968 h 213"/>
                  <a:gd name="T78" fmla="*/ 15743144 w 182"/>
                  <a:gd name="T79" fmla="*/ 26036943 h 213"/>
                  <a:gd name="T80" fmla="*/ 16410834 w 182"/>
                  <a:gd name="T81" fmla="*/ 25471769 h 213"/>
                  <a:gd name="T82" fmla="*/ 18270776 w 182"/>
                  <a:gd name="T83" fmla="*/ 23475954 h 213"/>
                  <a:gd name="T84" fmla="*/ 19553891 w 182"/>
                  <a:gd name="T85" fmla="*/ 21503705 h 213"/>
                  <a:gd name="T86" fmla="*/ 20312805 w 182"/>
                  <a:gd name="T87" fmla="*/ 19218587 h 213"/>
                  <a:gd name="T88" fmla="*/ 20728621 w 182"/>
                  <a:gd name="T89" fmla="*/ 17127789 h 213"/>
                  <a:gd name="T90" fmla="*/ 20979133 w 182"/>
                  <a:gd name="T91" fmla="*/ 14871069 h 213"/>
                  <a:gd name="T92" fmla="*/ 20979133 w 182"/>
                  <a:gd name="T93" fmla="*/ 12639810 h 213"/>
                  <a:gd name="T94" fmla="*/ 21080035 w 182"/>
                  <a:gd name="T95" fmla="*/ 10554438 h 213"/>
                  <a:gd name="T96" fmla="*/ 19967616 w 182"/>
                  <a:gd name="T97" fmla="*/ 6157725 h 213"/>
                  <a:gd name="T98" fmla="*/ 18080374 w 182"/>
                  <a:gd name="T99" fmla="*/ 2740896 h 213"/>
                  <a:gd name="T100" fmla="*/ 17410924 w 182"/>
                  <a:gd name="T101" fmla="*/ 2455294 h 213"/>
                  <a:gd name="T102" fmla="*/ 17032270 w 182"/>
                  <a:gd name="T103" fmla="*/ 2036606 h 213"/>
                  <a:gd name="T104" fmla="*/ 16410834 w 182"/>
                  <a:gd name="T105" fmla="*/ 1702304 h 213"/>
                  <a:gd name="T106" fmla="*/ 15979551 w 182"/>
                  <a:gd name="T107" fmla="*/ 1469062 h 213"/>
                  <a:gd name="T108" fmla="*/ 15270612 w 182"/>
                  <a:gd name="T109" fmla="*/ 1177243 h 213"/>
                  <a:gd name="T110" fmla="*/ 14573291 w 182"/>
                  <a:gd name="T111" fmla="*/ 814132 h 213"/>
                  <a:gd name="T112" fmla="*/ 13745041 w 182"/>
                  <a:gd name="T113" fmla="*/ 389361 h 213"/>
                  <a:gd name="T114" fmla="*/ 12611559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60" name="Freeform 12">
                <a:extLst>
                  <a:ext uri="{FF2B5EF4-FFF2-40B4-BE49-F238E27FC236}">
                    <a16:creationId xmlns:a16="http://schemas.microsoft.com/office/drawing/2014/main" id="{5BA320D1-D5A7-4F66-AB37-E94C0AD9D467}"/>
                  </a:ext>
                </a:extLst>
              </p:cNvPr>
              <p:cNvSpPr>
                <a:spLocks/>
              </p:cNvSpPr>
              <p:nvPr userDrawn="1"/>
            </p:nvSpPr>
            <p:spPr bwMode="ltGray">
              <a:xfrm rot="373331" flipH="1">
                <a:off x="121" y="2907"/>
                <a:ext cx="93" cy="156"/>
              </a:xfrm>
              <a:custGeom>
                <a:avLst/>
                <a:gdLst>
                  <a:gd name="T0" fmla="*/ 1 w 128"/>
                  <a:gd name="T1" fmla="*/ 0 h 217"/>
                  <a:gd name="T2" fmla="*/ 1 w 128"/>
                  <a:gd name="T3" fmla="*/ 1 h 217"/>
                  <a:gd name="T4" fmla="*/ 1 w 128"/>
                  <a:gd name="T5" fmla="*/ 1 h 217"/>
                  <a:gd name="T6" fmla="*/ 1 w 128"/>
                  <a:gd name="T7" fmla="*/ 1 h 217"/>
                  <a:gd name="T8" fmla="*/ 1 w 128"/>
                  <a:gd name="T9" fmla="*/ 1 h 217"/>
                  <a:gd name="T10" fmla="*/ 1 w 128"/>
                  <a:gd name="T11" fmla="*/ 1 h 217"/>
                  <a:gd name="T12" fmla="*/ 1 w 128"/>
                  <a:gd name="T13" fmla="*/ 1 h 217"/>
                  <a:gd name="T14" fmla="*/ 1 w 128"/>
                  <a:gd name="T15" fmla="*/ 1 h 217"/>
                  <a:gd name="T16" fmla="*/ 1 w 128"/>
                  <a:gd name="T17" fmla="*/ 1 h 217"/>
                  <a:gd name="T18" fmla="*/ 1 w 128"/>
                  <a:gd name="T19" fmla="*/ 1 h 217"/>
                  <a:gd name="T20" fmla="*/ 1 w 128"/>
                  <a:gd name="T21" fmla="*/ 1 h 217"/>
                  <a:gd name="T22" fmla="*/ 1 w 128"/>
                  <a:gd name="T23" fmla="*/ 1 h 217"/>
                  <a:gd name="T24" fmla="*/ 1 w 128"/>
                  <a:gd name="T25" fmla="*/ 1 h 217"/>
                  <a:gd name="T26" fmla="*/ 1 w 128"/>
                  <a:gd name="T27" fmla="*/ 1 h 217"/>
                  <a:gd name="T28" fmla="*/ 1 w 128"/>
                  <a:gd name="T29" fmla="*/ 1 h 217"/>
                  <a:gd name="T30" fmla="*/ 0 w 128"/>
                  <a:gd name="T31" fmla="*/ 1 h 217"/>
                  <a:gd name="T32" fmla="*/ 1 w 128"/>
                  <a:gd name="T33" fmla="*/ 1 h 217"/>
                  <a:gd name="T34" fmla="*/ 1 w 128"/>
                  <a:gd name="T35" fmla="*/ 1 h 217"/>
                  <a:gd name="T36" fmla="*/ 1 w 128"/>
                  <a:gd name="T37" fmla="*/ 1 h 217"/>
                  <a:gd name="T38" fmla="*/ 1 w 128"/>
                  <a:gd name="T39" fmla="*/ 1 h 217"/>
                  <a:gd name="T40" fmla="*/ 1 w 128"/>
                  <a:gd name="T41" fmla="*/ 1 h 217"/>
                  <a:gd name="T42" fmla="*/ 1 w 128"/>
                  <a:gd name="T43" fmla="*/ 1 h 217"/>
                  <a:gd name="T44" fmla="*/ 1 w 128"/>
                  <a:gd name="T45" fmla="*/ 1 h 217"/>
                  <a:gd name="T46" fmla="*/ 1 w 128"/>
                  <a:gd name="T47" fmla="*/ 1 h 217"/>
                  <a:gd name="T48" fmla="*/ 1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61" name="Freeform 13">
                <a:extLst>
                  <a:ext uri="{FF2B5EF4-FFF2-40B4-BE49-F238E27FC236}">
                    <a16:creationId xmlns:a16="http://schemas.microsoft.com/office/drawing/2014/main" id="{3A666B65-71F5-4C0D-97B3-D73A7AB3EF41}"/>
                  </a:ext>
                </a:extLst>
              </p:cNvPr>
              <p:cNvSpPr>
                <a:spLocks/>
              </p:cNvSpPr>
              <p:nvPr userDrawn="1"/>
            </p:nvSpPr>
            <p:spPr bwMode="ltGray">
              <a:xfrm rot="373331" flipH="1">
                <a:off x="313" y="3110"/>
                <a:ext cx="85" cy="93"/>
              </a:xfrm>
              <a:custGeom>
                <a:avLst/>
                <a:gdLst>
                  <a:gd name="T0" fmla="*/ 1 w 117"/>
                  <a:gd name="T1" fmla="*/ 0 h 132"/>
                  <a:gd name="T2" fmla="*/ 0 w 117"/>
                  <a:gd name="T3" fmla="*/ 1 h 132"/>
                  <a:gd name="T4" fmla="*/ 1 w 117"/>
                  <a:gd name="T5" fmla="*/ 1 h 132"/>
                  <a:gd name="T6" fmla="*/ 1 w 117"/>
                  <a:gd name="T7" fmla="*/ 1 h 132"/>
                  <a:gd name="T8" fmla="*/ 1 w 117"/>
                  <a:gd name="T9" fmla="*/ 1 h 132"/>
                  <a:gd name="T10" fmla="*/ 1 w 117"/>
                  <a:gd name="T11" fmla="*/ 1 h 132"/>
                  <a:gd name="T12" fmla="*/ 1 w 117"/>
                  <a:gd name="T13" fmla="*/ 1 h 132"/>
                  <a:gd name="T14" fmla="*/ 1 w 117"/>
                  <a:gd name="T15" fmla="*/ 1 h 132"/>
                  <a:gd name="T16" fmla="*/ 1 w 117"/>
                  <a:gd name="T17" fmla="*/ 1 h 132"/>
                  <a:gd name="T18" fmla="*/ 1 w 117"/>
                  <a:gd name="T19" fmla="*/ 1 h 132"/>
                  <a:gd name="T20" fmla="*/ 1 w 117"/>
                  <a:gd name="T21" fmla="*/ 1 h 132"/>
                  <a:gd name="T22" fmla="*/ 1 w 117"/>
                  <a:gd name="T23" fmla="*/ 1 h 132"/>
                  <a:gd name="T24" fmla="*/ 1 w 117"/>
                  <a:gd name="T25" fmla="*/ 1 h 132"/>
                  <a:gd name="T26" fmla="*/ 1 w 117"/>
                  <a:gd name="T27" fmla="*/ 1 h 132"/>
                  <a:gd name="T28" fmla="*/ 1 w 117"/>
                  <a:gd name="T29" fmla="*/ 1 h 132"/>
                  <a:gd name="T30" fmla="*/ 1 w 117"/>
                  <a:gd name="T31" fmla="*/ 1 h 132"/>
                  <a:gd name="T32" fmla="*/ 1 w 117"/>
                  <a:gd name="T33" fmla="*/ 1 h 132"/>
                  <a:gd name="T34" fmla="*/ 1 w 117"/>
                  <a:gd name="T35" fmla="*/ 1 h 132"/>
                  <a:gd name="T36" fmla="*/ 1 w 117"/>
                  <a:gd name="T37" fmla="*/ 1 h 132"/>
                  <a:gd name="T38" fmla="*/ 1 w 117"/>
                  <a:gd name="T39" fmla="*/ 1 h 132"/>
                  <a:gd name="T40" fmla="*/ 1 w 117"/>
                  <a:gd name="T41" fmla="*/ 1 h 132"/>
                  <a:gd name="T42" fmla="*/ 1 w 117"/>
                  <a:gd name="T43" fmla="*/ 1 h 132"/>
                  <a:gd name="T44" fmla="*/ 1 w 117"/>
                  <a:gd name="T45" fmla="*/ 1 h 132"/>
                  <a:gd name="T46" fmla="*/ 1 w 117"/>
                  <a:gd name="T47" fmla="*/ 1 h 132"/>
                  <a:gd name="T48" fmla="*/ 1 w 117"/>
                  <a:gd name="T49" fmla="*/ 1 h 132"/>
                  <a:gd name="T50" fmla="*/ 1 w 117"/>
                  <a:gd name="T51" fmla="*/ 1 h 132"/>
                  <a:gd name="T52" fmla="*/ 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62" name="Freeform 14">
                <a:extLst>
                  <a:ext uri="{FF2B5EF4-FFF2-40B4-BE49-F238E27FC236}">
                    <a16:creationId xmlns:a16="http://schemas.microsoft.com/office/drawing/2014/main" id="{05DF31D0-ADEE-4551-B8CA-04A28E1BBE5F}"/>
                  </a:ext>
                </a:extLst>
              </p:cNvPr>
              <p:cNvSpPr>
                <a:spLocks/>
              </p:cNvSpPr>
              <p:nvPr userDrawn="1"/>
            </p:nvSpPr>
            <p:spPr bwMode="ltGray">
              <a:xfrm rot="373331" flipH="1">
                <a:off x="289" y="3133"/>
                <a:ext cx="21" cy="55"/>
              </a:xfrm>
              <a:custGeom>
                <a:avLst/>
                <a:gdLst>
                  <a:gd name="T0" fmla="*/ 1 w 29"/>
                  <a:gd name="T1" fmla="*/ 0 h 77"/>
                  <a:gd name="T2" fmla="*/ 1 w 29"/>
                  <a:gd name="T3" fmla="*/ 0 h 77"/>
                  <a:gd name="T4" fmla="*/ 1 w 29"/>
                  <a:gd name="T5" fmla="*/ 1 h 77"/>
                  <a:gd name="T6" fmla="*/ 1 w 29"/>
                  <a:gd name="T7" fmla="*/ 1 h 77"/>
                  <a:gd name="T8" fmla="*/ 1 w 29"/>
                  <a:gd name="T9" fmla="*/ 1 h 77"/>
                  <a:gd name="T10" fmla="*/ 1 w 29"/>
                  <a:gd name="T11" fmla="*/ 1 h 77"/>
                  <a:gd name="T12" fmla="*/ 0 w 29"/>
                  <a:gd name="T13" fmla="*/ 1 h 77"/>
                  <a:gd name="T14" fmla="*/ 1 w 29"/>
                  <a:gd name="T15" fmla="*/ 1 h 77"/>
                  <a:gd name="T16" fmla="*/ 1 w 29"/>
                  <a:gd name="T17" fmla="*/ 1 h 77"/>
                  <a:gd name="T18" fmla="*/ 1 w 29"/>
                  <a:gd name="T19" fmla="*/ 1 h 77"/>
                  <a:gd name="T20" fmla="*/ 1 w 29"/>
                  <a:gd name="T21" fmla="*/ 1 h 77"/>
                  <a:gd name="T22" fmla="*/ 1 w 29"/>
                  <a:gd name="T23" fmla="*/ 1 h 77"/>
                  <a:gd name="T24" fmla="*/ 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nvGrpSpPr>
              <p:cNvPr id="5163" name="Group 15">
                <a:extLst>
                  <a:ext uri="{FF2B5EF4-FFF2-40B4-BE49-F238E27FC236}">
                    <a16:creationId xmlns:a16="http://schemas.microsoft.com/office/drawing/2014/main" id="{E91F629B-97C1-4608-ABDE-5660D9A4022E}"/>
                  </a:ext>
                </a:extLst>
              </p:cNvPr>
              <p:cNvGrpSpPr>
                <a:grpSpLocks/>
              </p:cNvGrpSpPr>
              <p:nvPr userDrawn="1"/>
            </p:nvGrpSpPr>
            <p:grpSpPr bwMode="auto">
              <a:xfrm rot="10886446" flipH="1">
                <a:off x="335" y="3251"/>
                <a:ext cx="608" cy="369"/>
                <a:chOff x="-366" y="1704"/>
                <a:chExt cx="608" cy="369"/>
              </a:xfrm>
            </p:grpSpPr>
            <p:sp>
              <p:nvSpPr>
                <p:cNvPr id="5164" name="Freeform 16">
                  <a:extLst>
                    <a:ext uri="{FF2B5EF4-FFF2-40B4-BE49-F238E27FC236}">
                      <a16:creationId xmlns:a16="http://schemas.microsoft.com/office/drawing/2014/main" id="{CAE73250-5397-49A3-ADC8-881725A43ABC}"/>
                    </a:ext>
                  </a:extLst>
                </p:cNvPr>
                <p:cNvSpPr>
                  <a:spLocks/>
                </p:cNvSpPr>
                <p:nvPr userDrawn="1"/>
              </p:nvSpPr>
              <p:spPr bwMode="ltGray">
                <a:xfrm rot="4200091">
                  <a:off x="-243" y="1807"/>
                  <a:ext cx="143" cy="390"/>
                </a:xfrm>
                <a:custGeom>
                  <a:avLst/>
                  <a:gdLst>
                    <a:gd name="T0" fmla="*/ 1 w 207"/>
                    <a:gd name="T1" fmla="*/ 1 h 564"/>
                    <a:gd name="T2" fmla="*/ 1 w 207"/>
                    <a:gd name="T3" fmla="*/ 1 h 564"/>
                    <a:gd name="T4" fmla="*/ 1 w 207"/>
                    <a:gd name="T5" fmla="*/ 1 h 564"/>
                    <a:gd name="T6" fmla="*/ 0 w 207"/>
                    <a:gd name="T7" fmla="*/ 1 h 564"/>
                    <a:gd name="T8" fmla="*/ 0 w 207"/>
                    <a:gd name="T9" fmla="*/ 1 h 564"/>
                    <a:gd name="T10" fmla="*/ 1 w 207"/>
                    <a:gd name="T11" fmla="*/ 1 h 564"/>
                    <a:gd name="T12" fmla="*/ 1 w 207"/>
                    <a:gd name="T13" fmla="*/ 1 h 564"/>
                    <a:gd name="T14" fmla="*/ 1 w 207"/>
                    <a:gd name="T15" fmla="*/ 1 h 564"/>
                    <a:gd name="T16" fmla="*/ 1 w 207"/>
                    <a:gd name="T17" fmla="*/ 1 h 564"/>
                    <a:gd name="T18" fmla="*/ 1 w 207"/>
                    <a:gd name="T19" fmla="*/ 1 h 564"/>
                    <a:gd name="T20" fmla="*/ 1 w 207"/>
                    <a:gd name="T21" fmla="*/ 1 h 564"/>
                    <a:gd name="T22" fmla="*/ 1 w 207"/>
                    <a:gd name="T23" fmla="*/ 1 h 564"/>
                    <a:gd name="T24" fmla="*/ 1 w 207"/>
                    <a:gd name="T25" fmla="*/ 1 h 564"/>
                    <a:gd name="T26" fmla="*/ 1 w 207"/>
                    <a:gd name="T27" fmla="*/ 1 h 564"/>
                    <a:gd name="T28" fmla="*/ 1 w 207"/>
                    <a:gd name="T29" fmla="*/ 1 h 564"/>
                    <a:gd name="T30" fmla="*/ 1 w 207"/>
                    <a:gd name="T31" fmla="*/ 1 h 564"/>
                    <a:gd name="T32" fmla="*/ 1 w 207"/>
                    <a:gd name="T33" fmla="*/ 1 h 564"/>
                    <a:gd name="T34" fmla="*/ 1 w 207"/>
                    <a:gd name="T35" fmla="*/ 1 h 564"/>
                    <a:gd name="T36" fmla="*/ 1 w 207"/>
                    <a:gd name="T37" fmla="*/ 1 h 564"/>
                    <a:gd name="T38" fmla="*/ 1 w 207"/>
                    <a:gd name="T39" fmla="*/ 1 h 564"/>
                    <a:gd name="T40" fmla="*/ 1 w 207"/>
                    <a:gd name="T41" fmla="*/ 1 h 564"/>
                    <a:gd name="T42" fmla="*/ 1 w 207"/>
                    <a:gd name="T43" fmla="*/ 1 h 564"/>
                    <a:gd name="T44" fmla="*/ 1 w 207"/>
                    <a:gd name="T45" fmla="*/ 1 h 564"/>
                    <a:gd name="T46" fmla="*/ 1 w 207"/>
                    <a:gd name="T47" fmla="*/ 1 h 564"/>
                    <a:gd name="T48" fmla="*/ 1 w 207"/>
                    <a:gd name="T49" fmla="*/ 1 h 564"/>
                    <a:gd name="T50" fmla="*/ 1 w 207"/>
                    <a:gd name="T51" fmla="*/ 1 h 564"/>
                    <a:gd name="T52" fmla="*/ 1 w 207"/>
                    <a:gd name="T53" fmla="*/ 1 h 564"/>
                    <a:gd name="T54" fmla="*/ 1 w 207"/>
                    <a:gd name="T55" fmla="*/ 1 h 564"/>
                    <a:gd name="T56" fmla="*/ 1 w 207"/>
                    <a:gd name="T57" fmla="*/ 0 h 564"/>
                    <a:gd name="T58" fmla="*/ 1 w 207"/>
                    <a:gd name="T59" fmla="*/ 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65" name="Freeform 17">
                  <a:extLst>
                    <a:ext uri="{FF2B5EF4-FFF2-40B4-BE49-F238E27FC236}">
                      <a16:creationId xmlns:a16="http://schemas.microsoft.com/office/drawing/2014/main" id="{6A6F1E0A-A462-493A-90A4-8C6339FE7F43}"/>
                    </a:ext>
                  </a:extLst>
                </p:cNvPr>
                <p:cNvSpPr>
                  <a:spLocks/>
                </p:cNvSpPr>
                <p:nvPr userDrawn="1"/>
              </p:nvSpPr>
              <p:spPr bwMode="ltGray">
                <a:xfrm rot="4200091">
                  <a:off x="124" y="1761"/>
                  <a:ext cx="33" cy="160"/>
                </a:xfrm>
                <a:custGeom>
                  <a:avLst/>
                  <a:gdLst>
                    <a:gd name="T0" fmla="*/ 0 w 47"/>
                    <a:gd name="T1" fmla="*/ 1 h 232"/>
                    <a:gd name="T2" fmla="*/ 1 w 47"/>
                    <a:gd name="T3" fmla="*/ 1 h 232"/>
                    <a:gd name="T4" fmla="*/ 1 w 47"/>
                    <a:gd name="T5" fmla="*/ 1 h 232"/>
                    <a:gd name="T6" fmla="*/ 1 w 47"/>
                    <a:gd name="T7" fmla="*/ 1 h 232"/>
                    <a:gd name="T8" fmla="*/ 1 w 47"/>
                    <a:gd name="T9" fmla="*/ 1 h 232"/>
                    <a:gd name="T10" fmla="*/ 1 w 47"/>
                    <a:gd name="T11" fmla="*/ 1 h 232"/>
                    <a:gd name="T12" fmla="*/ 1 w 47"/>
                    <a:gd name="T13" fmla="*/ 1 h 232"/>
                    <a:gd name="T14" fmla="*/ 1 w 47"/>
                    <a:gd name="T15" fmla="*/ 1 h 232"/>
                    <a:gd name="T16" fmla="*/ 1 w 47"/>
                    <a:gd name="T17" fmla="*/ 1 h 232"/>
                    <a:gd name="T18" fmla="*/ 1 w 47"/>
                    <a:gd name="T19" fmla="*/ 1 h 232"/>
                    <a:gd name="T20" fmla="*/ 1 w 47"/>
                    <a:gd name="T21" fmla="*/ 1 h 232"/>
                    <a:gd name="T22" fmla="*/ 1 w 47"/>
                    <a:gd name="T23" fmla="*/ 1 h 232"/>
                    <a:gd name="T24" fmla="*/ 1 w 47"/>
                    <a:gd name="T25" fmla="*/ 1 h 232"/>
                    <a:gd name="T26" fmla="*/ 1 w 47"/>
                    <a:gd name="T27" fmla="*/ 0 h 232"/>
                    <a:gd name="T28" fmla="*/ 0 w 47"/>
                    <a:gd name="T29" fmla="*/ 1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66" name="Freeform 18">
                  <a:extLst>
                    <a:ext uri="{FF2B5EF4-FFF2-40B4-BE49-F238E27FC236}">
                      <a16:creationId xmlns:a16="http://schemas.microsoft.com/office/drawing/2014/main" id="{4FD3ADA5-A437-4887-90E6-573B9DC36E57}"/>
                    </a:ext>
                  </a:extLst>
                </p:cNvPr>
                <p:cNvSpPr>
                  <a:spLocks/>
                </p:cNvSpPr>
                <p:nvPr userDrawn="1"/>
              </p:nvSpPr>
              <p:spPr bwMode="ltGray">
                <a:xfrm rot="4200091">
                  <a:off x="195" y="1722"/>
                  <a:ext cx="60" cy="27"/>
                </a:xfrm>
                <a:custGeom>
                  <a:avLst/>
                  <a:gdLst>
                    <a:gd name="T0" fmla="*/ 1 w 87"/>
                    <a:gd name="T1" fmla="*/ 1 h 40"/>
                    <a:gd name="T2" fmla="*/ 1 w 87"/>
                    <a:gd name="T3" fmla="*/ 1 h 40"/>
                    <a:gd name="T4" fmla="*/ 1 w 87"/>
                    <a:gd name="T5" fmla="*/ 1 h 40"/>
                    <a:gd name="T6" fmla="*/ 1 w 87"/>
                    <a:gd name="T7" fmla="*/ 1 h 40"/>
                    <a:gd name="T8" fmla="*/ 1 w 87"/>
                    <a:gd name="T9" fmla="*/ 1 h 40"/>
                    <a:gd name="T10" fmla="*/ 1 w 87"/>
                    <a:gd name="T11" fmla="*/ 1 h 40"/>
                    <a:gd name="T12" fmla="*/ 1 w 87"/>
                    <a:gd name="T13" fmla="*/ 1 h 40"/>
                    <a:gd name="T14" fmla="*/ 1 w 87"/>
                    <a:gd name="T15" fmla="*/ 0 h 40"/>
                    <a:gd name="T16" fmla="*/ 0 w 87"/>
                    <a:gd name="T17" fmla="*/ 1 h 40"/>
                    <a:gd name="T18" fmla="*/ 1 w 87"/>
                    <a:gd name="T19" fmla="*/ 1 h 40"/>
                    <a:gd name="T20" fmla="*/ 1 w 87"/>
                    <a:gd name="T21" fmla="*/ 1 h 40"/>
                    <a:gd name="T22" fmla="*/ 1 w 87"/>
                    <a:gd name="T23" fmla="*/ 1 h 40"/>
                    <a:gd name="T24" fmla="*/ 1 w 87"/>
                    <a:gd name="T25" fmla="*/ 1 h 40"/>
                    <a:gd name="T26" fmla="*/ 1 w 87"/>
                    <a:gd name="T27" fmla="*/ 1 h 40"/>
                    <a:gd name="T28" fmla="*/ 1 w 87"/>
                    <a:gd name="T29" fmla="*/ 1 h 40"/>
                    <a:gd name="T30" fmla="*/ 1 w 87"/>
                    <a:gd name="T31" fmla="*/ 1 h 40"/>
                    <a:gd name="T32" fmla="*/ 1 w 87"/>
                    <a:gd name="T33" fmla="*/ 1 h 40"/>
                    <a:gd name="T34" fmla="*/ 1 w 87"/>
                    <a:gd name="T35" fmla="*/ 1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grpSp>
        <p:grpSp>
          <p:nvGrpSpPr>
            <p:cNvPr id="5132" name="Group 19">
              <a:extLst>
                <a:ext uri="{FF2B5EF4-FFF2-40B4-BE49-F238E27FC236}">
                  <a16:creationId xmlns:a16="http://schemas.microsoft.com/office/drawing/2014/main" id="{0176C2F4-A274-4585-9790-2C884A6E2086}"/>
                </a:ext>
              </a:extLst>
            </p:cNvPr>
            <p:cNvGrpSpPr>
              <a:grpSpLocks/>
            </p:cNvGrpSpPr>
            <p:nvPr/>
          </p:nvGrpSpPr>
          <p:grpSpPr bwMode="auto">
            <a:xfrm rot="6248562">
              <a:off x="343" y="3854"/>
              <a:ext cx="392" cy="424"/>
              <a:chOff x="1727" y="866"/>
              <a:chExt cx="129" cy="157"/>
            </a:xfrm>
          </p:grpSpPr>
          <p:sp>
            <p:nvSpPr>
              <p:cNvPr id="5155" name="Freeform 20">
                <a:extLst>
                  <a:ext uri="{FF2B5EF4-FFF2-40B4-BE49-F238E27FC236}">
                    <a16:creationId xmlns:a16="http://schemas.microsoft.com/office/drawing/2014/main" id="{3F6975EB-8109-4C98-A493-26BF2BBBEECC}"/>
                  </a:ext>
                </a:extLst>
              </p:cNvPr>
              <p:cNvSpPr>
                <a:spLocks/>
              </p:cNvSpPr>
              <p:nvPr userDrawn="1"/>
            </p:nvSpPr>
            <p:spPr bwMode="ltGray">
              <a:xfrm>
                <a:off x="1727" y="868"/>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56" name="Freeform 21">
                <a:extLst>
                  <a:ext uri="{FF2B5EF4-FFF2-40B4-BE49-F238E27FC236}">
                    <a16:creationId xmlns:a16="http://schemas.microsoft.com/office/drawing/2014/main" id="{CA6E7209-2F49-4052-AC4C-AA6F253A206F}"/>
                  </a:ext>
                </a:extLst>
              </p:cNvPr>
              <p:cNvSpPr>
                <a:spLocks/>
              </p:cNvSpPr>
              <p:nvPr userDrawn="1"/>
            </p:nvSpPr>
            <p:spPr bwMode="ltGray">
              <a:xfrm>
                <a:off x="1786" y="896"/>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57" name="Freeform 22">
                <a:extLst>
                  <a:ext uri="{FF2B5EF4-FFF2-40B4-BE49-F238E27FC236}">
                    <a16:creationId xmlns:a16="http://schemas.microsoft.com/office/drawing/2014/main" id="{FCB4EAF4-0E60-4868-B387-C7D2B3E93DCD}"/>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grpSp>
          <p:nvGrpSpPr>
            <p:cNvPr id="5133" name="Group 23">
              <a:extLst>
                <a:ext uri="{FF2B5EF4-FFF2-40B4-BE49-F238E27FC236}">
                  <a16:creationId xmlns:a16="http://schemas.microsoft.com/office/drawing/2014/main" id="{5374CEB6-80B1-472E-BD44-2E0EA1B4B760}"/>
                </a:ext>
              </a:extLst>
            </p:cNvPr>
            <p:cNvGrpSpPr>
              <a:grpSpLocks/>
            </p:cNvGrpSpPr>
            <p:nvPr/>
          </p:nvGrpSpPr>
          <p:grpSpPr bwMode="auto">
            <a:xfrm rot="5003157">
              <a:off x="249" y="1102"/>
              <a:ext cx="412" cy="500"/>
              <a:chOff x="1727" y="866"/>
              <a:chExt cx="129" cy="157"/>
            </a:xfrm>
          </p:grpSpPr>
          <p:sp>
            <p:nvSpPr>
              <p:cNvPr id="5152" name="Freeform 24">
                <a:extLst>
                  <a:ext uri="{FF2B5EF4-FFF2-40B4-BE49-F238E27FC236}">
                    <a16:creationId xmlns:a16="http://schemas.microsoft.com/office/drawing/2014/main" id="{AF789908-91F5-4044-A2C5-25ECFC2AFD56}"/>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53" name="Freeform 25">
                <a:extLst>
                  <a:ext uri="{FF2B5EF4-FFF2-40B4-BE49-F238E27FC236}">
                    <a16:creationId xmlns:a16="http://schemas.microsoft.com/office/drawing/2014/main" id="{61CC3836-EAA9-4E0C-ACBD-0955BC73209E}"/>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54" name="Freeform 26">
                <a:extLst>
                  <a:ext uri="{FF2B5EF4-FFF2-40B4-BE49-F238E27FC236}">
                    <a16:creationId xmlns:a16="http://schemas.microsoft.com/office/drawing/2014/main" id="{5B1FE389-BE9D-4D3B-BB9B-EAFEB9BFED48}"/>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grpSp>
          <p:nvGrpSpPr>
            <p:cNvPr id="5134" name="Group 27">
              <a:extLst>
                <a:ext uri="{FF2B5EF4-FFF2-40B4-BE49-F238E27FC236}">
                  <a16:creationId xmlns:a16="http://schemas.microsoft.com/office/drawing/2014/main" id="{AF5C596D-6302-4B9D-AA03-DBFEFE4A6F16}"/>
                </a:ext>
              </a:extLst>
            </p:cNvPr>
            <p:cNvGrpSpPr>
              <a:grpSpLocks/>
            </p:cNvGrpSpPr>
            <p:nvPr/>
          </p:nvGrpSpPr>
          <p:grpSpPr bwMode="auto">
            <a:xfrm>
              <a:off x="815" y="0"/>
              <a:ext cx="345" cy="367"/>
              <a:chOff x="1727" y="866"/>
              <a:chExt cx="129" cy="157"/>
            </a:xfrm>
          </p:grpSpPr>
          <p:sp>
            <p:nvSpPr>
              <p:cNvPr id="5149" name="Freeform 28">
                <a:extLst>
                  <a:ext uri="{FF2B5EF4-FFF2-40B4-BE49-F238E27FC236}">
                    <a16:creationId xmlns:a16="http://schemas.microsoft.com/office/drawing/2014/main" id="{F9FC54AD-079D-4B58-81D8-1DA2D26CE944}"/>
                  </a:ext>
                </a:extLst>
              </p:cNvPr>
              <p:cNvSpPr>
                <a:spLocks/>
              </p:cNvSpPr>
              <p:nvPr userDrawn="1"/>
            </p:nvSpPr>
            <p:spPr bwMode="ltGray">
              <a:xfrm>
                <a:off x="1727" y="866"/>
                <a:ext cx="41" cy="59"/>
              </a:xfrm>
              <a:custGeom>
                <a:avLst/>
                <a:gdLst>
                  <a:gd name="T0" fmla="*/ 0 w 83"/>
                  <a:gd name="T1" fmla="*/ 1 h 117"/>
                  <a:gd name="T2" fmla="*/ 0 w 83"/>
                  <a:gd name="T3" fmla="*/ 0 h 117"/>
                  <a:gd name="T4" fmla="*/ 0 w 83"/>
                  <a:gd name="T5" fmla="*/ 1 h 117"/>
                  <a:gd name="T6" fmla="*/ 0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50" name="Freeform 29">
                <a:extLst>
                  <a:ext uri="{FF2B5EF4-FFF2-40B4-BE49-F238E27FC236}">
                    <a16:creationId xmlns:a16="http://schemas.microsoft.com/office/drawing/2014/main" id="{22D6E481-555A-4F35-93B7-A3F421CBDE1B}"/>
                  </a:ext>
                </a:extLst>
              </p:cNvPr>
              <p:cNvSpPr>
                <a:spLocks/>
              </p:cNvSpPr>
              <p:nvPr userDrawn="1"/>
            </p:nvSpPr>
            <p:spPr bwMode="ltGray">
              <a:xfrm>
                <a:off x="1786" y="894"/>
                <a:ext cx="70" cy="49"/>
              </a:xfrm>
              <a:custGeom>
                <a:avLst/>
                <a:gdLst>
                  <a:gd name="T0" fmla="*/ 0 w 140"/>
                  <a:gd name="T1" fmla="*/ 1 h 98"/>
                  <a:gd name="T2" fmla="*/ 1 w 140"/>
                  <a:gd name="T3" fmla="*/ 0 h 98"/>
                  <a:gd name="T4" fmla="*/ 1 w 140"/>
                  <a:gd name="T5" fmla="*/ 1 h 98"/>
                  <a:gd name="T6" fmla="*/ 0 w 140"/>
                  <a:gd name="T7" fmla="*/ 1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51" name="Freeform 30">
                <a:extLst>
                  <a:ext uri="{FF2B5EF4-FFF2-40B4-BE49-F238E27FC236}">
                    <a16:creationId xmlns:a16="http://schemas.microsoft.com/office/drawing/2014/main" id="{F6967378-62CD-4A33-AF4A-ABD5FDBD0BA9}"/>
                  </a:ext>
                </a:extLst>
              </p:cNvPr>
              <p:cNvSpPr>
                <a:spLocks/>
              </p:cNvSpPr>
              <p:nvPr userDrawn="1"/>
            </p:nvSpPr>
            <p:spPr bwMode="ltGray">
              <a:xfrm>
                <a:off x="1772" y="998"/>
                <a:ext cx="73" cy="25"/>
              </a:xfrm>
              <a:custGeom>
                <a:avLst/>
                <a:gdLst>
                  <a:gd name="T0" fmla="*/ 0 w 145"/>
                  <a:gd name="T1" fmla="*/ 1 h 49"/>
                  <a:gd name="T2" fmla="*/ 1 w 145"/>
                  <a:gd name="T3" fmla="*/ 0 h 49"/>
                  <a:gd name="T4" fmla="*/ 1 w 145"/>
                  <a:gd name="T5" fmla="*/ 1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5135" name="Freeform 31">
              <a:extLst>
                <a:ext uri="{FF2B5EF4-FFF2-40B4-BE49-F238E27FC236}">
                  <a16:creationId xmlns:a16="http://schemas.microsoft.com/office/drawing/2014/main" id="{B9A611EB-28EF-4511-AADD-D8793936F3E4}"/>
                </a:ext>
              </a:extLst>
            </p:cNvPr>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36" name="Freeform 32">
              <a:extLst>
                <a:ext uri="{FF2B5EF4-FFF2-40B4-BE49-F238E27FC236}">
                  <a16:creationId xmlns:a16="http://schemas.microsoft.com/office/drawing/2014/main" id="{EFE68327-444F-42D6-998F-03BDB3B535FF}"/>
                </a:ext>
              </a:extLst>
            </p:cNvPr>
            <p:cNvSpPr>
              <a:spLocks/>
            </p:cNvSpPr>
            <p:nvPr/>
          </p:nvSpPr>
          <p:spPr bwMode="ltGray">
            <a:xfrm rot="828663">
              <a:off x="242" y="3404"/>
              <a:ext cx="132" cy="167"/>
            </a:xfrm>
            <a:custGeom>
              <a:avLst/>
              <a:gdLst>
                <a:gd name="T0" fmla="*/ 0 w 109"/>
                <a:gd name="T1" fmla="*/ 0 h 156"/>
                <a:gd name="T2" fmla="*/ 2211 w 109"/>
                <a:gd name="T3" fmla="*/ 1 h 156"/>
                <a:gd name="T4" fmla="*/ 8447 w 109"/>
                <a:gd name="T5" fmla="*/ 5 h 156"/>
                <a:gd name="T6" fmla="*/ 16820 w 109"/>
                <a:gd name="T7" fmla="*/ 101 h 156"/>
                <a:gd name="T8" fmla="*/ 26641 w 109"/>
                <a:gd name="T9" fmla="*/ 213 h 156"/>
                <a:gd name="T10" fmla="*/ 35607 w 109"/>
                <a:gd name="T11" fmla="*/ 391 h 156"/>
                <a:gd name="T12" fmla="*/ 43808 w 109"/>
                <a:gd name="T13" fmla="*/ 632 h 156"/>
                <a:gd name="T14" fmla="*/ 48897 w 109"/>
                <a:gd name="T15" fmla="*/ 955 h 156"/>
                <a:gd name="T16" fmla="*/ 50115 w 109"/>
                <a:gd name="T17" fmla="*/ 1398 h 156"/>
                <a:gd name="T18" fmla="*/ 47732 w 109"/>
                <a:gd name="T19" fmla="*/ 1398 h 156"/>
                <a:gd name="T20" fmla="*/ 45361 w 109"/>
                <a:gd name="T21" fmla="*/ 1398 h 156"/>
                <a:gd name="T22" fmla="*/ 42617 w 109"/>
                <a:gd name="T23" fmla="*/ 1398 h 156"/>
                <a:gd name="T24" fmla="*/ 39415 w 109"/>
                <a:gd name="T25" fmla="*/ 1352 h 156"/>
                <a:gd name="T26" fmla="*/ 37113 w 109"/>
                <a:gd name="T27" fmla="*/ 1350 h 156"/>
                <a:gd name="T28" fmla="*/ 34172 w 109"/>
                <a:gd name="T29" fmla="*/ 1329 h 156"/>
                <a:gd name="T30" fmla="*/ 30134 w 109"/>
                <a:gd name="T31" fmla="*/ 1282 h 156"/>
                <a:gd name="T32" fmla="*/ 26641 w 109"/>
                <a:gd name="T33" fmla="*/ 1232 h 156"/>
                <a:gd name="T34" fmla="*/ 24280 w 109"/>
                <a:gd name="T35" fmla="*/ 1119 h 156"/>
                <a:gd name="T36" fmla="*/ 24280 w 109"/>
                <a:gd name="T37" fmla="*/ 995 h 156"/>
                <a:gd name="T38" fmla="*/ 25541 w 109"/>
                <a:gd name="T39" fmla="*/ 852 h 156"/>
                <a:gd name="T40" fmla="*/ 26785 w 109"/>
                <a:gd name="T41" fmla="*/ 710 h 156"/>
                <a:gd name="T42" fmla="*/ 25541 w 109"/>
                <a:gd name="T43" fmla="*/ 551 h 156"/>
                <a:gd name="T44" fmla="*/ 21999 w 109"/>
                <a:gd name="T45" fmla="*/ 383 h 156"/>
                <a:gd name="T46" fmla="*/ 14381 w 109"/>
                <a:gd name="T47" fmla="*/ 206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37" name="Freeform 33">
              <a:extLst>
                <a:ext uri="{FF2B5EF4-FFF2-40B4-BE49-F238E27FC236}">
                  <a16:creationId xmlns:a16="http://schemas.microsoft.com/office/drawing/2014/main" id="{F8ECC590-9B33-4035-9A21-07F318FC73A1}"/>
                </a:ext>
              </a:extLst>
            </p:cNvPr>
            <p:cNvSpPr>
              <a:spLocks/>
            </p:cNvSpPr>
            <p:nvPr/>
          </p:nvSpPr>
          <p:spPr bwMode="ltGray">
            <a:xfrm rot="828663">
              <a:off x="266" y="3592"/>
              <a:ext cx="66" cy="43"/>
            </a:xfrm>
            <a:custGeom>
              <a:avLst/>
              <a:gdLst>
                <a:gd name="T0" fmla="*/ 0 w 54"/>
                <a:gd name="T1" fmla="*/ 0 h 40"/>
                <a:gd name="T2" fmla="*/ 1 w 54"/>
                <a:gd name="T3" fmla="*/ 1 h 40"/>
                <a:gd name="T4" fmla="*/ 3588 w 54"/>
                <a:gd name="T5" fmla="*/ 3 h 40"/>
                <a:gd name="T6" fmla="*/ 8006 w 54"/>
                <a:gd name="T7" fmla="*/ 88 h 40"/>
                <a:gd name="T8" fmla="*/ 13365 w 54"/>
                <a:gd name="T9" fmla="*/ 118 h 40"/>
                <a:gd name="T10" fmla="*/ 17865 w 54"/>
                <a:gd name="T11" fmla="*/ 147 h 40"/>
                <a:gd name="T12" fmla="*/ 22633 w 54"/>
                <a:gd name="T13" fmla="*/ 170 h 40"/>
                <a:gd name="T14" fmla="*/ 27663 w 54"/>
                <a:gd name="T15" fmla="*/ 183 h 40"/>
                <a:gd name="T16" fmla="*/ 33387 w 54"/>
                <a:gd name="T17" fmla="*/ 158 h 40"/>
                <a:gd name="T18" fmla="*/ 32617 w 54"/>
                <a:gd name="T19" fmla="*/ 247 h 40"/>
                <a:gd name="T20" fmla="*/ 30795 w 54"/>
                <a:gd name="T21" fmla="*/ 330 h 40"/>
                <a:gd name="T22" fmla="*/ 27317 w 54"/>
                <a:gd name="T23" fmla="*/ 382 h 40"/>
                <a:gd name="T24" fmla="*/ 22391 w 54"/>
                <a:gd name="T25" fmla="*/ 406 h 40"/>
                <a:gd name="T26" fmla="*/ 17169 w 54"/>
                <a:gd name="T27" fmla="*/ 403 h 40"/>
                <a:gd name="T28" fmla="*/ 11493 w 54"/>
                <a:gd name="T29" fmla="*/ 327 h 40"/>
                <a:gd name="T30" fmla="*/ 6034 w 54"/>
                <a:gd name="T31" fmla="*/ 21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38" name="Freeform 34">
              <a:extLst>
                <a:ext uri="{FF2B5EF4-FFF2-40B4-BE49-F238E27FC236}">
                  <a16:creationId xmlns:a16="http://schemas.microsoft.com/office/drawing/2014/main" id="{8B15E665-7BD1-496F-8DDA-C95B1BEDF836}"/>
                </a:ext>
              </a:extLst>
            </p:cNvPr>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39" name="Freeform 35">
              <a:extLst>
                <a:ext uri="{FF2B5EF4-FFF2-40B4-BE49-F238E27FC236}">
                  <a16:creationId xmlns:a16="http://schemas.microsoft.com/office/drawing/2014/main" id="{71C3EA9E-036A-4EE2-915B-D42669A85C3C}"/>
                </a:ext>
              </a:extLst>
            </p:cNvPr>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0" name="Freeform 36">
              <a:extLst>
                <a:ext uri="{FF2B5EF4-FFF2-40B4-BE49-F238E27FC236}">
                  <a16:creationId xmlns:a16="http://schemas.microsoft.com/office/drawing/2014/main" id="{168B21A2-F264-474F-B792-390469ECBDCD}"/>
                </a:ext>
              </a:extLst>
            </p:cNvPr>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1" name="Freeform 37">
              <a:extLst>
                <a:ext uri="{FF2B5EF4-FFF2-40B4-BE49-F238E27FC236}">
                  <a16:creationId xmlns:a16="http://schemas.microsoft.com/office/drawing/2014/main" id="{E3E6AAC6-FB77-4B24-B073-A9870FE4F987}"/>
                </a:ext>
              </a:extLst>
            </p:cNvPr>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2" name="Freeform 38">
              <a:extLst>
                <a:ext uri="{FF2B5EF4-FFF2-40B4-BE49-F238E27FC236}">
                  <a16:creationId xmlns:a16="http://schemas.microsoft.com/office/drawing/2014/main" id="{0F061E62-359C-4AB3-B1DE-281F1DEBDCB2}"/>
                </a:ext>
              </a:extLst>
            </p:cNvPr>
            <p:cNvSpPr>
              <a:spLocks/>
            </p:cNvSpPr>
            <p:nvPr/>
          </p:nvSpPr>
          <p:spPr bwMode="ltGray">
            <a:xfrm rot="1584153">
              <a:off x="20" y="410"/>
              <a:ext cx="344" cy="245"/>
            </a:xfrm>
            <a:custGeom>
              <a:avLst/>
              <a:gdLst>
                <a:gd name="T0" fmla="*/ 0 w 257"/>
                <a:gd name="T1" fmla="*/ 0 h 237"/>
                <a:gd name="T2" fmla="*/ 0 w 257"/>
                <a:gd name="T3" fmla="*/ 69 h 237"/>
                <a:gd name="T4" fmla="*/ 30682 w 257"/>
                <a:gd name="T5" fmla="*/ 144 h 237"/>
                <a:gd name="T6" fmla="*/ 70227 w 257"/>
                <a:gd name="T7" fmla="*/ 218 h 237"/>
                <a:gd name="T8" fmla="*/ 125821 w 257"/>
                <a:gd name="T9" fmla="*/ 283 h 237"/>
                <a:gd name="T10" fmla="*/ 203293 w 257"/>
                <a:gd name="T11" fmla="*/ 345 h 237"/>
                <a:gd name="T12" fmla="*/ 301738 w 257"/>
                <a:gd name="T13" fmla="*/ 408 h 237"/>
                <a:gd name="T14" fmla="*/ 427441 w 257"/>
                <a:gd name="T15" fmla="*/ 466 h 237"/>
                <a:gd name="T16" fmla="*/ 572139 w 257"/>
                <a:gd name="T17" fmla="*/ 515 h 237"/>
                <a:gd name="T18" fmla="*/ 758177 w 257"/>
                <a:gd name="T19" fmla="*/ 563 h 237"/>
                <a:gd name="T20" fmla="*/ 968571 w 257"/>
                <a:gd name="T21" fmla="*/ 602 h 237"/>
                <a:gd name="T22" fmla="*/ 1192963 w 257"/>
                <a:gd name="T23" fmla="*/ 632 h 237"/>
                <a:gd name="T24" fmla="*/ 1470577 w 257"/>
                <a:gd name="T25" fmla="*/ 661 h 237"/>
                <a:gd name="T26" fmla="*/ 1773612 w 257"/>
                <a:gd name="T27" fmla="*/ 675 h 237"/>
                <a:gd name="T28" fmla="*/ 2120061 w 257"/>
                <a:gd name="T29" fmla="*/ 687 h 237"/>
                <a:gd name="T30" fmla="*/ 2477801 w 257"/>
                <a:gd name="T31" fmla="*/ 683 h 237"/>
                <a:gd name="T32" fmla="*/ 2896641 w 257"/>
                <a:gd name="T33" fmla="*/ 672 h 237"/>
                <a:gd name="T34" fmla="*/ 2529668 w 257"/>
                <a:gd name="T35" fmla="*/ 655 h 237"/>
                <a:gd name="T36" fmla="*/ 2194764 w 257"/>
                <a:gd name="T37" fmla="*/ 634 h 237"/>
                <a:gd name="T38" fmla="*/ 1916690 w 257"/>
                <a:gd name="T39" fmla="*/ 611 h 237"/>
                <a:gd name="T40" fmla="*/ 1668247 w 257"/>
                <a:gd name="T41" fmla="*/ 590 h 237"/>
                <a:gd name="T42" fmla="*/ 1441728 w 257"/>
                <a:gd name="T43" fmla="*/ 559 h 237"/>
                <a:gd name="T44" fmla="*/ 1263114 w 257"/>
                <a:gd name="T45" fmla="*/ 527 h 237"/>
                <a:gd name="T46" fmla="*/ 1098324 w 257"/>
                <a:gd name="T47" fmla="*/ 489 h 237"/>
                <a:gd name="T48" fmla="*/ 943664 w 257"/>
                <a:gd name="T49" fmla="*/ 450 h 237"/>
                <a:gd name="T50" fmla="*/ 804698 w 257"/>
                <a:gd name="T51" fmla="*/ 408 h 237"/>
                <a:gd name="T52" fmla="*/ 691274 w 257"/>
                <a:gd name="T53" fmla="*/ 359 h 237"/>
                <a:gd name="T54" fmla="*/ 594021 w 257"/>
                <a:gd name="T55" fmla="*/ 312 h 237"/>
                <a:gd name="T56" fmla="*/ 487527 w 257"/>
                <a:gd name="T57" fmla="*/ 253 h 237"/>
                <a:gd name="T58" fmla="*/ 371643 w 257"/>
                <a:gd name="T59" fmla="*/ 197 h 237"/>
                <a:gd name="T60" fmla="*/ 260982 w 257"/>
                <a:gd name="T61" fmla="*/ 137 h 237"/>
                <a:gd name="T62" fmla="*/ 131831 w 257"/>
                <a:gd name="T63" fmla="*/ 6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3" name="Freeform 39">
              <a:extLst>
                <a:ext uri="{FF2B5EF4-FFF2-40B4-BE49-F238E27FC236}">
                  <a16:creationId xmlns:a16="http://schemas.microsoft.com/office/drawing/2014/main" id="{848F21AB-B086-4F55-BF87-6DA99DD047E3}"/>
                </a:ext>
              </a:extLst>
            </p:cNvPr>
            <p:cNvSpPr>
              <a:spLocks/>
            </p:cNvSpPr>
            <p:nvPr/>
          </p:nvSpPr>
          <p:spPr bwMode="ltGray">
            <a:xfrm rot="1584153">
              <a:off x="242" y="756"/>
              <a:ext cx="167" cy="115"/>
            </a:xfrm>
            <a:custGeom>
              <a:avLst/>
              <a:gdLst>
                <a:gd name="T0" fmla="*/ 1062836 w 124"/>
                <a:gd name="T1" fmla="*/ 0 h 110"/>
                <a:gd name="T2" fmla="*/ 1699133 w 124"/>
                <a:gd name="T3" fmla="*/ 447 h 110"/>
                <a:gd name="T4" fmla="*/ 1651190 w 124"/>
                <a:gd name="T5" fmla="*/ 446 h 110"/>
                <a:gd name="T6" fmla="*/ 1466834 w 124"/>
                <a:gd name="T7" fmla="*/ 437 h 110"/>
                <a:gd name="T8" fmla="*/ 1226033 w 124"/>
                <a:gd name="T9" fmla="*/ 422 h 110"/>
                <a:gd name="T10" fmla="*/ 936781 w 124"/>
                <a:gd name="T11" fmla="*/ 413 h 110"/>
                <a:gd name="T12" fmla="*/ 616497 w 124"/>
                <a:gd name="T13" fmla="*/ 404 h 110"/>
                <a:gd name="T14" fmla="*/ 349969 w 124"/>
                <a:gd name="T15" fmla="*/ 408 h 110"/>
                <a:gd name="T16" fmla="*/ 124586 w 124"/>
                <a:gd name="T17" fmla="*/ 427 h 110"/>
                <a:gd name="T18" fmla="*/ 0 w 124"/>
                <a:gd name="T19" fmla="*/ 457 h 110"/>
                <a:gd name="T20" fmla="*/ 51002 w 124"/>
                <a:gd name="T21" fmla="*/ 408 h 110"/>
                <a:gd name="T22" fmla="*/ 112053 w 124"/>
                <a:gd name="T23" fmla="*/ 369 h 110"/>
                <a:gd name="T24" fmla="*/ 225974 w 124"/>
                <a:gd name="T25" fmla="*/ 341 h 110"/>
                <a:gd name="T26" fmla="*/ 349969 w 124"/>
                <a:gd name="T27" fmla="*/ 317 h 110"/>
                <a:gd name="T28" fmla="*/ 496475 w 124"/>
                <a:gd name="T29" fmla="*/ 298 h 110"/>
                <a:gd name="T30" fmla="*/ 641059 w 124"/>
                <a:gd name="T31" fmla="*/ 296 h 110"/>
                <a:gd name="T32" fmla="*/ 803875 w 124"/>
                <a:gd name="T33" fmla="*/ 296 h 110"/>
                <a:gd name="T34" fmla="*/ 988081 w 124"/>
                <a:gd name="T35" fmla="*/ 309 h 110"/>
                <a:gd name="T36" fmla="*/ 1001227 w 124"/>
                <a:gd name="T37" fmla="*/ 296 h 110"/>
                <a:gd name="T38" fmla="*/ 961364 w 124"/>
                <a:gd name="T39" fmla="*/ 237 h 110"/>
                <a:gd name="T40" fmla="*/ 917116 w 124"/>
                <a:gd name="T41" fmla="*/ 159 h 110"/>
                <a:gd name="T42" fmla="*/ 900507 w 124"/>
                <a:gd name="T43" fmla="*/ 124 h 110"/>
                <a:gd name="T44" fmla="*/ 863362 w 124"/>
                <a:gd name="T45" fmla="*/ 124 h 110"/>
                <a:gd name="T46" fmla="*/ 830282 w 124"/>
                <a:gd name="T47" fmla="*/ 119 h 110"/>
                <a:gd name="T48" fmla="*/ 803875 w 124"/>
                <a:gd name="T49" fmla="*/ 104 h 110"/>
                <a:gd name="T50" fmla="*/ 789172 w 124"/>
                <a:gd name="T51" fmla="*/ 91 h 110"/>
                <a:gd name="T52" fmla="*/ 789172 w 124"/>
                <a:gd name="T53" fmla="*/ 76 h 110"/>
                <a:gd name="T54" fmla="*/ 803875 w 124"/>
                <a:gd name="T55" fmla="*/ 61 h 110"/>
                <a:gd name="T56" fmla="*/ 910348 w 124"/>
                <a:gd name="T57" fmla="*/ 8 h 110"/>
                <a:gd name="T58" fmla="*/ 1062836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4" name="Freeform 40">
              <a:extLst>
                <a:ext uri="{FF2B5EF4-FFF2-40B4-BE49-F238E27FC236}">
                  <a16:creationId xmlns:a16="http://schemas.microsoft.com/office/drawing/2014/main" id="{534F147F-CE19-4103-A2D9-E4226BB2186C}"/>
                </a:ext>
              </a:extLst>
            </p:cNvPr>
            <p:cNvSpPr>
              <a:spLocks/>
            </p:cNvSpPr>
            <p:nvPr/>
          </p:nvSpPr>
          <p:spPr bwMode="ltGray">
            <a:xfrm rot="1584153">
              <a:off x="574" y="286"/>
              <a:ext cx="147" cy="160"/>
            </a:xfrm>
            <a:custGeom>
              <a:avLst/>
              <a:gdLst>
                <a:gd name="T0" fmla="*/ 0 w 109"/>
                <a:gd name="T1" fmla="*/ 0 h 156"/>
                <a:gd name="T2" fmla="*/ 70471 w 109"/>
                <a:gd name="T3" fmla="*/ 1 h 156"/>
                <a:gd name="T4" fmla="*/ 251174 w 109"/>
                <a:gd name="T5" fmla="*/ 5 h 156"/>
                <a:gd name="T6" fmla="*/ 525831 w 109"/>
                <a:gd name="T7" fmla="*/ 12 h 156"/>
                <a:gd name="T8" fmla="*/ 830878 w 109"/>
                <a:gd name="T9" fmla="*/ 56 h 156"/>
                <a:gd name="T10" fmla="*/ 1120542 w 109"/>
                <a:gd name="T11" fmla="*/ 93 h 156"/>
                <a:gd name="T12" fmla="*/ 1374822 w 109"/>
                <a:gd name="T13" fmla="*/ 158 h 156"/>
                <a:gd name="T14" fmla="*/ 1529867 w 109"/>
                <a:gd name="T15" fmla="*/ 242 h 156"/>
                <a:gd name="T16" fmla="*/ 1560286 w 109"/>
                <a:gd name="T17" fmla="*/ 351 h 156"/>
                <a:gd name="T18" fmla="*/ 1511190 w 109"/>
                <a:gd name="T19" fmla="*/ 351 h 156"/>
                <a:gd name="T20" fmla="*/ 1428078 w 109"/>
                <a:gd name="T21" fmla="*/ 351 h 156"/>
                <a:gd name="T22" fmla="*/ 1331313 w 109"/>
                <a:gd name="T23" fmla="*/ 351 h 156"/>
                <a:gd name="T24" fmla="*/ 1243789 w 109"/>
                <a:gd name="T25" fmla="*/ 345 h 156"/>
                <a:gd name="T26" fmla="*/ 1156947 w 109"/>
                <a:gd name="T27" fmla="*/ 343 h 156"/>
                <a:gd name="T28" fmla="*/ 1060013 w 109"/>
                <a:gd name="T29" fmla="*/ 336 h 156"/>
                <a:gd name="T30" fmla="*/ 943915 w 109"/>
                <a:gd name="T31" fmla="*/ 326 h 156"/>
                <a:gd name="T32" fmla="*/ 830878 w 109"/>
                <a:gd name="T33" fmla="*/ 313 h 156"/>
                <a:gd name="T34" fmla="*/ 755901 w 109"/>
                <a:gd name="T35" fmla="*/ 282 h 156"/>
                <a:gd name="T36" fmla="*/ 755901 w 109"/>
                <a:gd name="T37" fmla="*/ 248 h 156"/>
                <a:gd name="T38" fmla="*/ 807849 w 109"/>
                <a:gd name="T39" fmla="*/ 217 h 156"/>
                <a:gd name="T40" fmla="*/ 855686 w 109"/>
                <a:gd name="T41" fmla="*/ 177 h 156"/>
                <a:gd name="T42" fmla="*/ 807849 w 109"/>
                <a:gd name="T43" fmla="*/ 141 h 156"/>
                <a:gd name="T44" fmla="*/ 692838 w 109"/>
                <a:gd name="T45" fmla="*/ 91 h 156"/>
                <a:gd name="T46" fmla="*/ 450842 w 109"/>
                <a:gd name="T47" fmla="*/ 5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5" name="Freeform 41">
              <a:extLst>
                <a:ext uri="{FF2B5EF4-FFF2-40B4-BE49-F238E27FC236}">
                  <a16:creationId xmlns:a16="http://schemas.microsoft.com/office/drawing/2014/main" id="{F4AD01AE-03BE-4EC0-B43C-DF0B7260F86D}"/>
                </a:ext>
              </a:extLst>
            </p:cNvPr>
            <p:cNvSpPr>
              <a:spLocks/>
            </p:cNvSpPr>
            <p:nvPr/>
          </p:nvSpPr>
          <p:spPr bwMode="ltGray">
            <a:xfrm rot="1584153">
              <a:off x="236" y="721"/>
              <a:ext cx="62" cy="97"/>
            </a:xfrm>
            <a:custGeom>
              <a:avLst/>
              <a:gdLst>
                <a:gd name="T0" fmla="*/ 444315 w 46"/>
                <a:gd name="T1" fmla="*/ 0 h 94"/>
                <a:gd name="T2" fmla="*/ 281705 w 46"/>
                <a:gd name="T3" fmla="*/ 100 h 94"/>
                <a:gd name="T4" fmla="*/ 209007 w 46"/>
                <a:gd name="T5" fmla="*/ 167 h 94"/>
                <a:gd name="T6" fmla="*/ 155070 w 46"/>
                <a:gd name="T7" fmla="*/ 218 h 94"/>
                <a:gd name="T8" fmla="*/ 0 w 46"/>
                <a:gd name="T9" fmla="*/ 255 h 94"/>
                <a:gd name="T10" fmla="*/ 170208 w 46"/>
                <a:gd name="T11" fmla="*/ 239 h 94"/>
                <a:gd name="T12" fmla="*/ 329653 w 46"/>
                <a:gd name="T13" fmla="*/ 221 h 94"/>
                <a:gd name="T14" fmla="*/ 446484 w 46"/>
                <a:gd name="T15" fmla="*/ 186 h 94"/>
                <a:gd name="T16" fmla="*/ 561715 w 46"/>
                <a:gd name="T17" fmla="*/ 154 h 94"/>
                <a:gd name="T18" fmla="*/ 639415 w 46"/>
                <a:gd name="T19" fmla="*/ 120 h 94"/>
                <a:gd name="T20" fmla="*/ 647253 w 46"/>
                <a:gd name="T21" fmla="*/ 77 h 94"/>
                <a:gd name="T22" fmla="*/ 598859 w 46"/>
                <a:gd name="T23" fmla="*/ 15 h 94"/>
                <a:gd name="T24" fmla="*/ 444315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6" name="Freeform 42">
              <a:extLst>
                <a:ext uri="{FF2B5EF4-FFF2-40B4-BE49-F238E27FC236}">
                  <a16:creationId xmlns:a16="http://schemas.microsoft.com/office/drawing/2014/main" id="{B7678507-DD39-4762-9CD8-357435F3A249}"/>
                </a:ext>
              </a:extLst>
            </p:cNvPr>
            <p:cNvSpPr>
              <a:spLocks/>
            </p:cNvSpPr>
            <p:nvPr/>
          </p:nvSpPr>
          <p:spPr bwMode="ltGray">
            <a:xfrm rot="1584153">
              <a:off x="585" y="466"/>
              <a:ext cx="72" cy="41"/>
            </a:xfrm>
            <a:custGeom>
              <a:avLst/>
              <a:gdLst>
                <a:gd name="T0" fmla="*/ 0 w 54"/>
                <a:gd name="T1" fmla="*/ 0 h 40"/>
                <a:gd name="T2" fmla="*/ 1 w 54"/>
                <a:gd name="T3" fmla="*/ 1 h 40"/>
                <a:gd name="T4" fmla="*/ 63359 w 54"/>
                <a:gd name="T5" fmla="*/ 3 h 40"/>
                <a:gd name="T6" fmla="*/ 128427 w 54"/>
                <a:gd name="T7" fmla="*/ 8 h 40"/>
                <a:gd name="T8" fmla="*/ 206471 w 54"/>
                <a:gd name="T9" fmla="*/ 12 h 40"/>
                <a:gd name="T10" fmla="*/ 290965 w 54"/>
                <a:gd name="T11" fmla="*/ 15 h 40"/>
                <a:gd name="T12" fmla="*/ 381887 w 54"/>
                <a:gd name="T13" fmla="*/ 17 h 40"/>
                <a:gd name="T14" fmla="*/ 453876 w 54"/>
                <a:gd name="T15" fmla="*/ 18 h 40"/>
                <a:gd name="T16" fmla="*/ 538425 w 54"/>
                <a:gd name="T17" fmla="*/ 16 h 40"/>
                <a:gd name="T18" fmla="*/ 531520 w 54"/>
                <a:gd name="T19" fmla="*/ 57 h 40"/>
                <a:gd name="T20" fmla="*/ 501684 w 54"/>
                <a:gd name="T21" fmla="*/ 69 h 40"/>
                <a:gd name="T22" fmla="*/ 441812 w 54"/>
                <a:gd name="T23" fmla="*/ 79 h 40"/>
                <a:gd name="T24" fmla="*/ 367060 w 54"/>
                <a:gd name="T25" fmla="*/ 83 h 40"/>
                <a:gd name="T26" fmla="*/ 275295 w 54"/>
                <a:gd name="T27" fmla="*/ 81 h 40"/>
                <a:gd name="T28" fmla="*/ 186389 w 54"/>
                <a:gd name="T29" fmla="*/ 67 h 40"/>
                <a:gd name="T30" fmla="*/ 96320 w 54"/>
                <a:gd name="T31" fmla="*/ 5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7" name="Freeform 43">
              <a:extLst>
                <a:ext uri="{FF2B5EF4-FFF2-40B4-BE49-F238E27FC236}">
                  <a16:creationId xmlns:a16="http://schemas.microsoft.com/office/drawing/2014/main" id="{A13FBC2F-0648-4917-B045-4009248450EF}"/>
                </a:ext>
              </a:extLst>
            </p:cNvPr>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sp>
          <p:nvSpPr>
            <p:cNvPr id="5148" name="Freeform 44">
              <a:extLst>
                <a:ext uri="{FF2B5EF4-FFF2-40B4-BE49-F238E27FC236}">
                  <a16:creationId xmlns:a16="http://schemas.microsoft.com/office/drawing/2014/main" id="{309DD00C-0DFC-4848-A990-BC4CEF81E22B}"/>
                </a:ext>
              </a:extLst>
            </p:cNvPr>
            <p:cNvSpPr>
              <a:spLocks/>
            </p:cNvSpPr>
            <p:nvPr/>
          </p:nvSpPr>
          <p:spPr bwMode="ltGray">
            <a:xfrm rot="1584153">
              <a:off x="56" y="84"/>
              <a:ext cx="804" cy="686"/>
            </a:xfrm>
            <a:custGeom>
              <a:avLst/>
              <a:gdLst>
                <a:gd name="T0" fmla="*/ 235047 w 596"/>
                <a:gd name="T1" fmla="*/ 951 h 666"/>
                <a:gd name="T2" fmla="*/ 87106 w 596"/>
                <a:gd name="T3" fmla="*/ 882 h 666"/>
                <a:gd name="T4" fmla="*/ 0 w 596"/>
                <a:gd name="T5" fmla="*/ 745 h 666"/>
                <a:gd name="T6" fmla="*/ 52615 w 596"/>
                <a:gd name="T7" fmla="*/ 573 h 666"/>
                <a:gd name="T8" fmla="*/ 366275 w 596"/>
                <a:gd name="T9" fmla="*/ 390 h 666"/>
                <a:gd name="T10" fmla="*/ 994981 w 596"/>
                <a:gd name="T11" fmla="*/ 218 h 666"/>
                <a:gd name="T12" fmla="*/ 2056424 w 596"/>
                <a:gd name="T13" fmla="*/ 76 h 666"/>
                <a:gd name="T14" fmla="*/ 3568534 w 596"/>
                <a:gd name="T15" fmla="*/ 2 h 666"/>
                <a:gd name="T16" fmla="*/ 5502967 w 596"/>
                <a:gd name="T17" fmla="*/ 9 h 666"/>
                <a:gd name="T18" fmla="*/ 7000663 w 596"/>
                <a:gd name="T19" fmla="*/ 173 h 666"/>
                <a:gd name="T20" fmla="*/ 8012962 w 596"/>
                <a:gd name="T21" fmla="*/ 423 h 666"/>
                <a:gd name="T22" fmla="*/ 8544563 w 596"/>
                <a:gd name="T23" fmla="*/ 734 h 666"/>
                <a:gd name="T24" fmla="*/ 8610371 w 596"/>
                <a:gd name="T25" fmla="*/ 1057 h 666"/>
                <a:gd name="T26" fmla="*/ 8193498 w 596"/>
                <a:gd name="T27" fmla="*/ 1351 h 666"/>
                <a:gd name="T28" fmla="*/ 7331622 w 596"/>
                <a:gd name="T29" fmla="*/ 1584 h 666"/>
                <a:gd name="T30" fmla="*/ 6031779 w 596"/>
                <a:gd name="T31" fmla="*/ 1710 h 666"/>
                <a:gd name="T32" fmla="*/ 5628363 w 596"/>
                <a:gd name="T33" fmla="*/ 1701 h 666"/>
                <a:gd name="T34" fmla="*/ 6382812 w 596"/>
                <a:gd name="T35" fmla="*/ 1597 h 666"/>
                <a:gd name="T36" fmla="*/ 6969552 w 596"/>
                <a:gd name="T37" fmla="*/ 1398 h 666"/>
                <a:gd name="T38" fmla="*/ 7373136 w 596"/>
                <a:gd name="T39" fmla="*/ 1169 h 666"/>
                <a:gd name="T40" fmla="*/ 7516427 w 596"/>
                <a:gd name="T41" fmla="*/ 916 h 666"/>
                <a:gd name="T42" fmla="*/ 7429726 w 596"/>
                <a:gd name="T43" fmla="*/ 664 h 666"/>
                <a:gd name="T44" fmla="*/ 7009940 w 596"/>
                <a:gd name="T45" fmla="*/ 448 h 666"/>
                <a:gd name="T46" fmla="*/ 6262131 w 596"/>
                <a:gd name="T47" fmla="*/ 288 h 666"/>
                <a:gd name="T48" fmla="*/ 4935778 w 596"/>
                <a:gd name="T49" fmla="*/ 191 h 666"/>
                <a:gd name="T50" fmla="*/ 3559808 w 596"/>
                <a:gd name="T51" fmla="*/ 155 h 666"/>
                <a:gd name="T52" fmla="*/ 2519167 w 596"/>
                <a:gd name="T53" fmla="*/ 180 h 666"/>
                <a:gd name="T54" fmla="*/ 1753060 w 596"/>
                <a:gd name="T55" fmla="*/ 258 h 666"/>
                <a:gd name="T56" fmla="*/ 1212962 w 596"/>
                <a:gd name="T57" fmla="*/ 384 h 666"/>
                <a:gd name="T58" fmla="*/ 825445 w 596"/>
                <a:gd name="T59" fmla="*/ 533 h 666"/>
                <a:gd name="T60" fmla="*/ 577012 w 596"/>
                <a:gd name="T61" fmla="*/ 700 h 666"/>
                <a:gd name="T62" fmla="*/ 405308 w 596"/>
                <a:gd name="T63" fmla="*/ 870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400"/>
            </a:p>
          </p:txBody>
        </p:sp>
      </p:grpSp>
      <p:sp>
        <p:nvSpPr>
          <p:cNvPr id="96301" name="Rectangle 45">
            <a:extLst>
              <a:ext uri="{FF2B5EF4-FFF2-40B4-BE49-F238E27FC236}">
                <a16:creationId xmlns:a16="http://schemas.microsoft.com/office/drawing/2014/main" id="{37CE5C67-1011-4F67-8769-5BCD2720A796}"/>
              </a:ext>
            </a:extLst>
          </p:cNvPr>
          <p:cNvSpPr>
            <a:spLocks noGrp="1" noChangeArrowheads="1"/>
          </p:cNvSpPr>
          <p:nvPr>
            <p:ph type="title"/>
          </p:nvPr>
        </p:nvSpPr>
        <p:spPr bwMode="auto">
          <a:xfrm>
            <a:off x="590553" y="103188"/>
            <a:ext cx="10991849" cy="1314451"/>
          </a:xfrm>
          <a:prstGeom prst="rect">
            <a:avLst/>
          </a:prstGeom>
          <a:noFill/>
          <a:ln>
            <a:noFill/>
          </a:ln>
        </p:spPr>
        <p:txBody>
          <a:bodyPr vert="horz" wrap="square" lIns="91440" tIns="45720" rIns="91440" bIns="45720" numCol="1" anchor="b" anchorCtr="0" compatLnSpc="1">
            <a:prstTxWarp prst="textNoShape">
              <a:avLst/>
            </a:prstTxWarp>
          </a:bodyPr>
          <a:lstStyle/>
          <a:p>
            <a:pPr lvl="0"/>
            <a:r>
              <a:rPr lang="vi-VN"/>
              <a:t>Click to edit Master title style</a:t>
            </a:r>
          </a:p>
        </p:txBody>
      </p:sp>
      <p:sp>
        <p:nvSpPr>
          <p:cNvPr id="5124" name="Rectangle 46">
            <a:extLst>
              <a:ext uri="{FF2B5EF4-FFF2-40B4-BE49-F238E27FC236}">
                <a16:creationId xmlns:a16="http://schemas.microsoft.com/office/drawing/2014/main" id="{848AFF70-67AB-4B1E-B936-BBF9D8477D99}"/>
              </a:ext>
            </a:extLst>
          </p:cNvPr>
          <p:cNvSpPr>
            <a:spLocks noGrp="1" noChangeArrowheads="1"/>
          </p:cNvSpPr>
          <p:nvPr>
            <p:ph type="body" idx="1"/>
          </p:nvPr>
        </p:nvSpPr>
        <p:spPr bwMode="auto">
          <a:xfrm>
            <a:off x="609600" y="1600201"/>
            <a:ext cx="109728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Click to edit Master text styles</a:t>
            </a:r>
          </a:p>
          <a:p>
            <a:pPr lvl="1"/>
            <a:r>
              <a:rPr lang="vi-VN" altLang="en-US"/>
              <a:t>Second level</a:t>
            </a:r>
          </a:p>
          <a:p>
            <a:pPr lvl="2"/>
            <a:r>
              <a:rPr lang="vi-VN" altLang="en-US"/>
              <a:t>Third level</a:t>
            </a:r>
          </a:p>
          <a:p>
            <a:pPr lvl="3"/>
            <a:r>
              <a:rPr lang="vi-VN" altLang="en-US"/>
              <a:t>Fourth level</a:t>
            </a:r>
          </a:p>
          <a:p>
            <a:pPr lvl="4"/>
            <a:r>
              <a:rPr lang="vi-VN" altLang="en-US"/>
              <a:t>Fifth level</a:t>
            </a:r>
          </a:p>
        </p:txBody>
      </p:sp>
      <p:sp>
        <p:nvSpPr>
          <p:cNvPr id="96303" name="Rectangle 47">
            <a:extLst>
              <a:ext uri="{FF2B5EF4-FFF2-40B4-BE49-F238E27FC236}">
                <a16:creationId xmlns:a16="http://schemas.microsoft.com/office/drawing/2014/main" id="{AC333CC5-F671-4598-B673-055A472FC238}"/>
              </a:ext>
            </a:extLst>
          </p:cNvPr>
          <p:cNvSpPr>
            <a:spLocks noGrp="1" noChangeArrowheads="1"/>
          </p:cNvSpPr>
          <p:nvPr>
            <p:ph type="dt" sz="half" idx="2"/>
          </p:nvPr>
        </p:nvSpPr>
        <p:spPr bwMode="auto">
          <a:xfrm>
            <a:off x="609600" y="6243639"/>
            <a:ext cx="2844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solidFill>
                  <a:srgbClr val="006699"/>
                </a:solidFill>
                <a:latin typeface="+mn-lt"/>
                <a:cs typeface="Arial" charset="0"/>
              </a:defRPr>
            </a:lvl1pPr>
          </a:lstStyle>
          <a:p>
            <a:pPr>
              <a:defRPr/>
            </a:pPr>
            <a:endParaRPr lang="vi-VN"/>
          </a:p>
        </p:txBody>
      </p:sp>
      <p:sp>
        <p:nvSpPr>
          <p:cNvPr id="96304" name="Rectangle 48">
            <a:extLst>
              <a:ext uri="{FF2B5EF4-FFF2-40B4-BE49-F238E27FC236}">
                <a16:creationId xmlns:a16="http://schemas.microsoft.com/office/drawing/2014/main" id="{9E6706EE-5D18-4029-9007-DDC7B9F8D082}"/>
              </a:ext>
            </a:extLst>
          </p:cNvPr>
          <p:cNvSpPr>
            <a:spLocks noGrp="1" noChangeArrowheads="1"/>
          </p:cNvSpPr>
          <p:nvPr>
            <p:ph type="ftr" sz="quarter" idx="3"/>
          </p:nvPr>
        </p:nvSpPr>
        <p:spPr bwMode="auto">
          <a:xfrm>
            <a:off x="4165600" y="6248400"/>
            <a:ext cx="38608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solidFill>
                  <a:srgbClr val="006699"/>
                </a:solidFill>
                <a:latin typeface="+mn-lt"/>
                <a:cs typeface="Arial" charset="0"/>
              </a:defRPr>
            </a:lvl1pPr>
          </a:lstStyle>
          <a:p>
            <a:pPr>
              <a:defRPr/>
            </a:pPr>
            <a:endParaRPr lang="vi-VN"/>
          </a:p>
        </p:txBody>
      </p:sp>
      <p:sp>
        <p:nvSpPr>
          <p:cNvPr id="96305" name="Rectangle 49">
            <a:extLst>
              <a:ext uri="{FF2B5EF4-FFF2-40B4-BE49-F238E27FC236}">
                <a16:creationId xmlns:a16="http://schemas.microsoft.com/office/drawing/2014/main" id="{18C39961-129F-44C0-88E6-EE39130309E5}"/>
              </a:ext>
            </a:extLst>
          </p:cNvPr>
          <p:cNvSpPr>
            <a:spLocks noGrp="1" noChangeArrowheads="1"/>
          </p:cNvSpPr>
          <p:nvPr>
            <p:ph type="sldNum" sz="quarter" idx="4"/>
          </p:nvPr>
        </p:nvSpPr>
        <p:spPr bwMode="auto">
          <a:xfrm>
            <a:off x="8737600" y="6243639"/>
            <a:ext cx="2844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a:solidFill>
                  <a:srgbClr val="006699"/>
                </a:solidFill>
                <a:latin typeface="Verdana" panose="020B0604030504040204" pitchFamily="34" charset="0"/>
              </a:defRPr>
            </a:lvl1pPr>
          </a:lstStyle>
          <a:p>
            <a:fld id="{A9526897-7FC3-427E-82B1-4C9958507FB3}" type="slidenum">
              <a:rPr lang="vi-VN" altLang="en-US"/>
              <a:pPr/>
              <a:t>‹#›</a:t>
            </a:fld>
            <a:endParaRPr lang="vi-VN" altLang="en-US"/>
          </a:p>
        </p:txBody>
      </p:sp>
    </p:spTree>
    <p:extLst>
      <p:ext uri="{BB962C8B-B14F-4D97-AF65-F5344CB8AC3E}">
        <p14:creationId xmlns:p14="http://schemas.microsoft.com/office/powerpoint/2010/main" val="39674743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5pPr>
      <a:lvl6pPr marL="457189"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6pPr>
      <a:lvl7pPr marL="914377"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7pPr>
      <a:lvl8pPr marL="1371566"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8pPr>
      <a:lvl9pPr marL="1828754"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cs typeface="+mn-cs"/>
        </a:defRPr>
      </a:lvl2pPr>
      <a:lvl3pPr marL="1142971" indent="-228594" algn="l" rtl="0" eaLnBrk="0" fontAlgn="base" hangingPunct="0">
        <a:spcBef>
          <a:spcPct val="20000"/>
        </a:spcBef>
        <a:spcAft>
          <a:spcPct val="0"/>
        </a:spcAft>
        <a:buChar char="•"/>
        <a:defRPr sz="2400">
          <a:solidFill>
            <a:schemeClr val="tx1"/>
          </a:solidFill>
          <a:latin typeface="+mn-lt"/>
          <a:cs typeface="+mn-cs"/>
        </a:defRPr>
      </a:lvl3pPr>
      <a:lvl4pPr marL="1600160" indent="-228594" algn="l" rtl="0" eaLnBrk="0" fontAlgn="base" hangingPunct="0">
        <a:spcBef>
          <a:spcPct val="20000"/>
        </a:spcBef>
        <a:spcAft>
          <a:spcPct val="0"/>
        </a:spcAft>
        <a:buChar char="–"/>
        <a:defRPr sz="2000">
          <a:solidFill>
            <a:schemeClr val="tx1"/>
          </a:solidFill>
          <a:latin typeface="+mn-lt"/>
          <a:cs typeface="+mn-cs"/>
        </a:defRPr>
      </a:lvl4pPr>
      <a:lvl5pPr marL="2057349" indent="-228594" algn="l" rtl="0" eaLnBrk="0" fontAlgn="base" hangingPunct="0">
        <a:spcBef>
          <a:spcPct val="20000"/>
        </a:spcBef>
        <a:spcAft>
          <a:spcPct val="0"/>
        </a:spcAft>
        <a:buChar char="»"/>
        <a:defRPr sz="2000">
          <a:solidFill>
            <a:schemeClr val="tx1"/>
          </a:solidFill>
          <a:latin typeface="+mn-lt"/>
          <a:cs typeface="+mn-cs"/>
        </a:defRPr>
      </a:lvl5pPr>
      <a:lvl6pPr marL="2514537" indent="-228594" algn="l" rtl="0" fontAlgn="base">
        <a:spcBef>
          <a:spcPct val="20000"/>
        </a:spcBef>
        <a:spcAft>
          <a:spcPct val="0"/>
        </a:spcAft>
        <a:buChar char="»"/>
        <a:defRPr sz="2000">
          <a:solidFill>
            <a:schemeClr val="tx1"/>
          </a:solidFill>
          <a:latin typeface="+mn-lt"/>
          <a:cs typeface="+mn-cs"/>
        </a:defRPr>
      </a:lvl6pPr>
      <a:lvl7pPr marL="2971726" indent="-228594" algn="l" rtl="0" fontAlgn="base">
        <a:spcBef>
          <a:spcPct val="20000"/>
        </a:spcBef>
        <a:spcAft>
          <a:spcPct val="0"/>
        </a:spcAft>
        <a:buChar char="»"/>
        <a:defRPr sz="2000">
          <a:solidFill>
            <a:schemeClr val="tx1"/>
          </a:solidFill>
          <a:latin typeface="+mn-lt"/>
          <a:cs typeface="+mn-cs"/>
        </a:defRPr>
      </a:lvl7pPr>
      <a:lvl8pPr marL="3428914" indent="-228594" algn="l" rtl="0" fontAlgn="base">
        <a:spcBef>
          <a:spcPct val="20000"/>
        </a:spcBef>
        <a:spcAft>
          <a:spcPct val="0"/>
        </a:spcAft>
        <a:buChar char="»"/>
        <a:defRPr sz="2000">
          <a:solidFill>
            <a:schemeClr val="tx1"/>
          </a:solidFill>
          <a:latin typeface="+mn-lt"/>
          <a:cs typeface="+mn-cs"/>
        </a:defRPr>
      </a:lvl8pPr>
      <a:lvl9pPr marL="3886103" indent="-228594"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8.gif"/><Relationship Id="rId5" Type="http://schemas.openxmlformats.org/officeDocument/2006/relationships/image" Target="../media/image7.jfi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0.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notesSlide" Target="../notesSlides/notesSlide15.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image" Target="../media/image11.jfif"/><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8.gif"/><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11.jfif"/><Relationship Id="rId4"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notesSlide" Target="../notesSlides/notesSlide17.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image" Target="../media/image13.jpg"/><Relationship Id="rId4" Type="http://schemas.openxmlformats.org/officeDocument/2006/relationships/audio" Target="../media/audio2.wav"/><Relationship Id="rId9" Type="http://schemas.openxmlformats.org/officeDocument/2006/relationships/image" Target="../media/image5.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7.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3.xm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6.png"/><Relationship Id="rId2" Type="http://schemas.openxmlformats.org/officeDocument/2006/relationships/slideLayout" Target="../slideLayouts/slideLayout26.xml"/><Relationship Id="rId1" Type="http://schemas.openxmlformats.org/officeDocument/2006/relationships/tags" Target="../tags/tag1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7.xml"/><Relationship Id="rId1" Type="http://schemas.openxmlformats.org/officeDocument/2006/relationships/tags" Target="../tags/tag4.xml"/><Relationship Id="rId5" Type="http://schemas.openxmlformats.org/officeDocument/2006/relationships/image" Target="../media/image5.gif"/><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7.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64B09D5-1A24-4771-B062-E2F428B4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 y="1240"/>
            <a:ext cx="12187592" cy="6855520"/>
          </a:xfrm>
          <a:prstGeom prst="rect">
            <a:avLst/>
          </a:prstGeom>
        </p:spPr>
      </p:pic>
      <p:sp>
        <p:nvSpPr>
          <p:cNvPr id="6" name="Google Shape;930;p35">
            <a:extLst>
              <a:ext uri="{FF2B5EF4-FFF2-40B4-BE49-F238E27FC236}">
                <a16:creationId xmlns:a16="http://schemas.microsoft.com/office/drawing/2014/main" id="{3D5B6F1B-AA38-4D20-8798-EF7C67C7FA16}"/>
              </a:ext>
            </a:extLst>
          </p:cNvPr>
          <p:cNvSpPr txBox="1"/>
          <p:nvPr/>
        </p:nvSpPr>
        <p:spPr>
          <a:xfrm>
            <a:off x="842659" y="1179570"/>
            <a:ext cx="9773081" cy="1228685"/>
          </a:xfrm>
          <a:prstGeom prst="rect">
            <a:avLst/>
          </a:prstGeom>
          <a:solidFill>
            <a:srgbClr val="83C4AD">
              <a:lumMod val="20000"/>
              <a:lumOff val="80000"/>
            </a:srgbClr>
          </a:solidFill>
          <a:ln>
            <a:solidFill>
              <a:srgbClr val="D6EDE4">
                <a:lumMod val="75000"/>
              </a:srgbClr>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733" b="1" i="0" u="none" strike="noStrike" kern="0" cap="none" spc="0" normalizeH="0" baseline="0" noProof="0" dirty="0">
                <a:ln>
                  <a:noFill/>
                </a:ln>
                <a:solidFill>
                  <a:srgbClr val="01B3C5"/>
                </a:solidFill>
                <a:effectLst/>
                <a:uLnTx/>
                <a:uFillTx/>
                <a:latin typeface="Times New Roman" panose="02020603050405020304" pitchFamily="18" charset="0"/>
                <a:cs typeface="Times New Roman" panose="02020603050405020304" pitchFamily="18" charset="0"/>
                <a:sym typeface="Arial" panose="020B0604020202020204"/>
              </a:rPr>
              <a:t>ỦY BAN NHÂN DÂN QUẬN </a:t>
            </a:r>
            <a:r>
              <a:rPr lang="en-US" sz="3733" b="1" kern="0" dirty="0">
                <a:solidFill>
                  <a:srgbClr val="01B3C5"/>
                </a:solidFill>
                <a:latin typeface="Times New Roman" panose="02020603050405020304" pitchFamily="18" charset="0"/>
                <a:cs typeface="Times New Roman" panose="02020603050405020304" pitchFamily="18" charset="0"/>
              </a:rPr>
              <a:t>LONG BIÊN</a:t>
            </a:r>
            <a:endParaRPr kumimoji="0" lang="en-US" sz="3733" b="1" i="0" u="none" strike="noStrike" kern="0" cap="none" spc="0" normalizeH="0" baseline="0" noProof="0" dirty="0">
              <a:ln>
                <a:noFill/>
              </a:ln>
              <a:solidFill>
                <a:srgbClr val="01B3C5"/>
              </a:solidFill>
              <a:effectLst/>
              <a:uLnTx/>
              <a:uFillTx/>
              <a:latin typeface="Times New Roman" panose="02020603050405020304" pitchFamily="18" charset="0"/>
              <a:cs typeface="Times New Roman" panose="02020603050405020304" pitchFamily="18" charset="0"/>
              <a:sym typeface="Arial" panose="020B0604020202020204"/>
            </a:endParaRPr>
          </a:p>
          <a:p>
            <a:pPr marL="0" marR="0" lvl="0" indent="0" algn="ctr" defTabSz="121917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733" b="1" i="0" u="none" strike="noStrike" kern="0" cap="none" spc="0" normalizeH="0" baseline="0" noProof="0" dirty="0">
                <a:ln>
                  <a:noFill/>
                </a:ln>
                <a:solidFill>
                  <a:srgbClr val="01B3C5"/>
                </a:solidFill>
                <a:effectLst/>
                <a:uLnTx/>
                <a:uFillTx/>
                <a:latin typeface="Times New Roman" panose="02020603050405020304" pitchFamily="18" charset="0"/>
                <a:cs typeface="Times New Roman" panose="02020603050405020304" pitchFamily="18" charset="0"/>
                <a:sym typeface="Arial" panose="020B0604020202020204"/>
              </a:rPr>
              <a:t>TRƯỜNG TIỂU HỌC LÊ QUÝ ĐÔN</a:t>
            </a:r>
            <a:endParaRPr kumimoji="0" lang="vi-VN" sz="3733" b="1" i="0" u="none" strike="noStrike" kern="0" cap="none" spc="0" normalizeH="0" baseline="0" noProof="0" dirty="0">
              <a:ln>
                <a:noFill/>
              </a:ln>
              <a:solidFill>
                <a:srgbClr val="01B3C5"/>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8" name="Google Shape;7902;p32">
            <a:extLst>
              <a:ext uri="{FF2B5EF4-FFF2-40B4-BE49-F238E27FC236}">
                <a16:creationId xmlns:a16="http://schemas.microsoft.com/office/drawing/2014/main" id="{DB2D576B-7386-4F6C-ABA4-C6F916B6C9CC}"/>
              </a:ext>
            </a:extLst>
          </p:cNvPr>
          <p:cNvSpPr txBox="1">
            <a:spLocks/>
          </p:cNvSpPr>
          <p:nvPr/>
        </p:nvSpPr>
        <p:spPr>
          <a:xfrm>
            <a:off x="2001189" y="2703035"/>
            <a:ext cx="7887200" cy="1614597"/>
          </a:xfrm>
          <a:prstGeom prst="rect">
            <a:avLst/>
          </a:prstGeom>
          <a:solidFill>
            <a:srgbClr val="FFFBEE">
              <a:lumMod val="90000"/>
            </a:srgbClr>
          </a:solidFill>
          <a:ln>
            <a:solidFill>
              <a:srgbClr val="FFFBEE">
                <a:lumMod val="75000"/>
              </a:srgbClr>
            </a:solid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Chewy" panose="02000000000000000000"/>
              <a:buNone/>
              <a:defRPr sz="6000" b="0" i="0" u="none" strike="noStrike" cap="none">
                <a:solidFill>
                  <a:schemeClr val="dk1"/>
                </a:solidFill>
                <a:latin typeface="Chewy" panose="02000000000000000000"/>
                <a:ea typeface="Chewy" panose="02000000000000000000"/>
                <a:cs typeface="Chewy" panose="02000000000000000000"/>
                <a:sym typeface="Chewy" panose="02000000000000000000"/>
              </a:defRPr>
            </a:lvl1pPr>
            <a:lvl2pPr marR="0" lvl="1" algn="ctr" rtl="0">
              <a:lnSpc>
                <a:spcPct val="100000"/>
              </a:lnSpc>
              <a:spcBef>
                <a:spcPts val="0"/>
              </a:spcBef>
              <a:spcAft>
                <a:spcPts val="0"/>
              </a:spcAft>
              <a:buClr>
                <a:schemeClr val="accent2"/>
              </a:buClr>
              <a:buSzPts val="5200"/>
              <a:buFont typeface="Chewy" panose="02000000000000000000"/>
              <a:buNone/>
              <a:defRPr sz="5200" b="0" i="0" u="none" strike="noStrike" cap="none">
                <a:solidFill>
                  <a:schemeClr val="accent2"/>
                </a:solidFill>
                <a:latin typeface="Chewy" panose="02000000000000000000"/>
                <a:ea typeface="Chewy" panose="02000000000000000000"/>
                <a:cs typeface="Chewy" panose="02000000000000000000"/>
                <a:sym typeface="Chewy" panose="02000000000000000000"/>
              </a:defRPr>
            </a:lvl2pPr>
            <a:lvl3pPr marR="0" lvl="2" algn="ctr" rtl="0">
              <a:lnSpc>
                <a:spcPct val="100000"/>
              </a:lnSpc>
              <a:spcBef>
                <a:spcPts val="0"/>
              </a:spcBef>
              <a:spcAft>
                <a:spcPts val="0"/>
              </a:spcAft>
              <a:buClr>
                <a:schemeClr val="accent2"/>
              </a:buClr>
              <a:buSzPts val="5200"/>
              <a:buFont typeface="Chewy" panose="02000000000000000000"/>
              <a:buNone/>
              <a:defRPr sz="5200" b="0" i="0" u="none" strike="noStrike" cap="none">
                <a:solidFill>
                  <a:schemeClr val="accent2"/>
                </a:solidFill>
                <a:latin typeface="Chewy" panose="02000000000000000000"/>
                <a:ea typeface="Chewy" panose="02000000000000000000"/>
                <a:cs typeface="Chewy" panose="02000000000000000000"/>
                <a:sym typeface="Chewy" panose="02000000000000000000"/>
              </a:defRPr>
            </a:lvl3pPr>
            <a:lvl4pPr marR="0" lvl="3" algn="ctr" rtl="0">
              <a:lnSpc>
                <a:spcPct val="100000"/>
              </a:lnSpc>
              <a:spcBef>
                <a:spcPts val="0"/>
              </a:spcBef>
              <a:spcAft>
                <a:spcPts val="0"/>
              </a:spcAft>
              <a:buClr>
                <a:schemeClr val="accent2"/>
              </a:buClr>
              <a:buSzPts val="5200"/>
              <a:buFont typeface="Chewy" panose="02000000000000000000"/>
              <a:buNone/>
              <a:defRPr sz="5200" b="0" i="0" u="none" strike="noStrike" cap="none">
                <a:solidFill>
                  <a:schemeClr val="accent2"/>
                </a:solidFill>
                <a:latin typeface="Chewy" panose="02000000000000000000"/>
                <a:ea typeface="Chewy" panose="02000000000000000000"/>
                <a:cs typeface="Chewy" panose="02000000000000000000"/>
                <a:sym typeface="Chewy" panose="02000000000000000000"/>
              </a:defRPr>
            </a:lvl4pPr>
            <a:lvl5pPr marR="0" lvl="4" algn="ctr" rtl="0">
              <a:lnSpc>
                <a:spcPct val="100000"/>
              </a:lnSpc>
              <a:spcBef>
                <a:spcPts val="0"/>
              </a:spcBef>
              <a:spcAft>
                <a:spcPts val="0"/>
              </a:spcAft>
              <a:buClr>
                <a:schemeClr val="accent2"/>
              </a:buClr>
              <a:buSzPts val="5200"/>
              <a:buFont typeface="Chewy" panose="02000000000000000000"/>
              <a:buNone/>
              <a:defRPr sz="5200" b="0" i="0" u="none" strike="noStrike" cap="none">
                <a:solidFill>
                  <a:schemeClr val="accent2"/>
                </a:solidFill>
                <a:latin typeface="Chewy" panose="02000000000000000000"/>
                <a:ea typeface="Chewy" panose="02000000000000000000"/>
                <a:cs typeface="Chewy" panose="02000000000000000000"/>
                <a:sym typeface="Chewy" panose="02000000000000000000"/>
              </a:defRPr>
            </a:lvl5pPr>
            <a:lvl6pPr marR="0" lvl="5" algn="ctr" rtl="0">
              <a:lnSpc>
                <a:spcPct val="100000"/>
              </a:lnSpc>
              <a:spcBef>
                <a:spcPts val="0"/>
              </a:spcBef>
              <a:spcAft>
                <a:spcPts val="0"/>
              </a:spcAft>
              <a:buClr>
                <a:schemeClr val="accent2"/>
              </a:buClr>
              <a:buSzPts val="5200"/>
              <a:buFont typeface="Chewy" panose="02000000000000000000"/>
              <a:buNone/>
              <a:defRPr sz="5200" b="0" i="0" u="none" strike="noStrike" cap="none">
                <a:solidFill>
                  <a:schemeClr val="accent2"/>
                </a:solidFill>
                <a:latin typeface="Chewy" panose="02000000000000000000"/>
                <a:ea typeface="Chewy" panose="02000000000000000000"/>
                <a:cs typeface="Chewy" panose="02000000000000000000"/>
                <a:sym typeface="Chewy" panose="02000000000000000000"/>
              </a:defRPr>
            </a:lvl6pPr>
            <a:lvl7pPr marR="0" lvl="6" algn="ctr" rtl="0">
              <a:lnSpc>
                <a:spcPct val="100000"/>
              </a:lnSpc>
              <a:spcBef>
                <a:spcPts val="0"/>
              </a:spcBef>
              <a:spcAft>
                <a:spcPts val="0"/>
              </a:spcAft>
              <a:buClr>
                <a:schemeClr val="accent2"/>
              </a:buClr>
              <a:buSzPts val="5200"/>
              <a:buFont typeface="Chewy" panose="02000000000000000000"/>
              <a:buNone/>
              <a:defRPr sz="5200" b="0" i="0" u="none" strike="noStrike" cap="none">
                <a:solidFill>
                  <a:schemeClr val="accent2"/>
                </a:solidFill>
                <a:latin typeface="Chewy" panose="02000000000000000000"/>
                <a:ea typeface="Chewy" panose="02000000000000000000"/>
                <a:cs typeface="Chewy" panose="02000000000000000000"/>
                <a:sym typeface="Chewy" panose="02000000000000000000"/>
              </a:defRPr>
            </a:lvl7pPr>
            <a:lvl8pPr marR="0" lvl="7" algn="ctr" rtl="0">
              <a:lnSpc>
                <a:spcPct val="100000"/>
              </a:lnSpc>
              <a:spcBef>
                <a:spcPts val="0"/>
              </a:spcBef>
              <a:spcAft>
                <a:spcPts val="0"/>
              </a:spcAft>
              <a:buClr>
                <a:schemeClr val="accent2"/>
              </a:buClr>
              <a:buSzPts val="5200"/>
              <a:buFont typeface="Chewy" panose="02000000000000000000"/>
              <a:buNone/>
              <a:defRPr sz="5200" b="0" i="0" u="none" strike="noStrike" cap="none">
                <a:solidFill>
                  <a:schemeClr val="accent2"/>
                </a:solidFill>
                <a:latin typeface="Chewy" panose="02000000000000000000"/>
                <a:ea typeface="Chewy" panose="02000000000000000000"/>
                <a:cs typeface="Chewy" panose="02000000000000000000"/>
                <a:sym typeface="Chewy" panose="02000000000000000000"/>
              </a:defRPr>
            </a:lvl8pPr>
            <a:lvl9pPr marR="0" lvl="8" algn="ctr" rtl="0">
              <a:lnSpc>
                <a:spcPct val="100000"/>
              </a:lnSpc>
              <a:spcBef>
                <a:spcPts val="0"/>
              </a:spcBef>
              <a:spcAft>
                <a:spcPts val="0"/>
              </a:spcAft>
              <a:buClr>
                <a:schemeClr val="accent2"/>
              </a:buClr>
              <a:buSzPts val="5200"/>
              <a:buFont typeface="Chewy" panose="02000000000000000000"/>
              <a:buNone/>
              <a:defRPr sz="5200" b="0" i="0" u="none" strike="noStrike" cap="none">
                <a:solidFill>
                  <a:schemeClr val="accent2"/>
                </a:solidFill>
                <a:latin typeface="Chewy" panose="02000000000000000000"/>
                <a:ea typeface="Chewy" panose="02000000000000000000"/>
                <a:cs typeface="Chewy" panose="02000000000000000000"/>
                <a:sym typeface="Chewy" panose="02000000000000000000"/>
              </a:defRPr>
            </a:lvl9pPr>
          </a:lstStyle>
          <a:p>
            <a:pPr marL="0" marR="0" lvl="0" indent="0" algn="ctr" defTabSz="1219170" rtl="0" eaLnBrk="1" fontAlgn="auto" latinLnBrk="0" hangingPunct="1">
              <a:lnSpc>
                <a:spcPct val="100000"/>
              </a:lnSpc>
              <a:spcBef>
                <a:spcPts val="0"/>
              </a:spcBef>
              <a:spcAft>
                <a:spcPts val="0"/>
              </a:spcAft>
              <a:buClr>
                <a:srgbClr val="841F00"/>
              </a:buClr>
              <a:buSzPts val="5200"/>
              <a:buFont typeface="Chewy" panose="02000000000000000000"/>
              <a:buNone/>
              <a:tabLst/>
              <a:defRPr/>
            </a:pPr>
            <a:r>
              <a:rPr kumimoji="0" lang="en-GB" sz="8000" b="1" i="0" u="none" strike="noStrike" kern="0" cap="none" spc="0" normalizeH="0" baseline="0" noProof="0">
                <a:ln>
                  <a:noFill/>
                </a:ln>
                <a:solidFill>
                  <a:srgbClr val="841F00"/>
                </a:solidFill>
                <a:effectLst/>
                <a:uLnTx/>
                <a:uFillTx/>
                <a:latin typeface="Times New Roman" panose="02020603050405020304" pitchFamily="18" charset="0"/>
                <a:cs typeface="Times New Roman" panose="02020603050405020304" pitchFamily="18" charset="0"/>
                <a:sym typeface="Chewy" panose="02000000000000000000"/>
              </a:rPr>
              <a:t>Luyện t</a:t>
            </a:r>
            <a:r>
              <a:rPr kumimoji="0" lang="en-US" sz="8000" b="1" i="0" u="none" strike="noStrike" kern="0" cap="none" spc="0" normalizeH="0" baseline="0" noProof="0">
                <a:ln>
                  <a:noFill/>
                </a:ln>
                <a:solidFill>
                  <a:srgbClr val="841F00"/>
                </a:solidFill>
                <a:effectLst/>
                <a:uLnTx/>
                <a:uFillTx/>
                <a:latin typeface="Times New Roman" panose="02020603050405020304" pitchFamily="18" charset="0"/>
                <a:cs typeface="Times New Roman" panose="02020603050405020304" pitchFamily="18" charset="0"/>
                <a:sym typeface="Chewy" panose="02000000000000000000"/>
              </a:rPr>
              <a:t>ừ và câu</a:t>
            </a:r>
            <a:endParaRPr kumimoji="0" lang="en-GB" sz="8000" b="1" i="0" u="none" strike="noStrike" kern="0" cap="none" spc="0" normalizeH="0" baseline="0" noProof="0">
              <a:ln>
                <a:noFill/>
              </a:ln>
              <a:solidFill>
                <a:srgbClr val="841F00"/>
              </a:solidFill>
              <a:effectLst/>
              <a:uLnTx/>
              <a:uFillTx/>
              <a:latin typeface="Times New Roman" panose="02020603050405020304" pitchFamily="18" charset="0"/>
              <a:cs typeface="Times New Roman" panose="02020603050405020304" pitchFamily="18" charset="0"/>
              <a:sym typeface="Chewy" panose="02000000000000000000"/>
            </a:endParaRPr>
          </a:p>
        </p:txBody>
      </p:sp>
      <p:sp>
        <p:nvSpPr>
          <p:cNvPr id="2" name="TextBox 1"/>
          <p:cNvSpPr txBox="1"/>
          <p:nvPr/>
        </p:nvSpPr>
        <p:spPr>
          <a:xfrm>
            <a:off x="5151548" y="4317632"/>
            <a:ext cx="30780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4A1</a:t>
            </a:r>
          </a:p>
        </p:txBody>
      </p:sp>
    </p:spTree>
    <p:extLst>
      <p:ext uri="{BB962C8B-B14F-4D97-AF65-F5344CB8AC3E}">
        <p14:creationId xmlns:p14="http://schemas.microsoft.com/office/powerpoint/2010/main" val="735134058"/>
      </p:ext>
    </p:extLst>
  </p:cSld>
  <p:clrMapOvr>
    <a:masterClrMapping/>
  </p:clrMapOvr>
  <mc:AlternateContent xmlns:mc="http://schemas.openxmlformats.org/markup-compatibility/2006" xmlns:p14="http://schemas.microsoft.com/office/powerpoint/2010/main">
    <mc:Choice Requires="p14">
      <p:transition spd="slow" p14:dur="900" advTm="23500">
        <p14:warp dir="in"/>
      </p:transition>
    </mc:Choice>
    <mc:Fallback xmlns="">
      <p:transition spd="slow" advTm="235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482"/>
        <p:cNvGrpSpPr/>
        <p:nvPr/>
      </p:nvGrpSpPr>
      <p:grpSpPr>
        <a:xfrm>
          <a:off x="0" y="0"/>
          <a:ext cx="0" cy="0"/>
          <a:chOff x="0" y="0"/>
          <a:chExt cx="0" cy="0"/>
        </a:xfrm>
      </p:grpSpPr>
      <p:grpSp>
        <p:nvGrpSpPr>
          <p:cNvPr id="9485" name="Google Shape;9485;p55"/>
          <p:cNvGrpSpPr/>
          <p:nvPr/>
        </p:nvGrpSpPr>
        <p:grpSpPr>
          <a:xfrm>
            <a:off x="8596244" y="1928289"/>
            <a:ext cx="2970475" cy="4543236"/>
            <a:chOff x="6550680" y="2989186"/>
            <a:chExt cx="488030" cy="746424"/>
          </a:xfrm>
        </p:grpSpPr>
        <p:sp>
          <p:nvSpPr>
            <p:cNvPr id="9486" name="Google Shape;9486;p55"/>
            <p:cNvSpPr/>
            <p:nvPr/>
          </p:nvSpPr>
          <p:spPr>
            <a:xfrm>
              <a:off x="6550680" y="2989186"/>
              <a:ext cx="488030" cy="558449"/>
            </a:xfrm>
            <a:custGeom>
              <a:avLst/>
              <a:gdLst/>
              <a:ahLst/>
              <a:cxnLst/>
              <a:rect l="l" t="t" r="r" b="b"/>
              <a:pathLst>
                <a:path w="55207" h="63173" extrusionOk="0">
                  <a:moveTo>
                    <a:pt x="27896" y="0"/>
                  </a:moveTo>
                  <a:cubicBezTo>
                    <a:pt x="26353" y="0"/>
                    <a:pt x="24788" y="546"/>
                    <a:pt x="23617" y="1569"/>
                  </a:cubicBezTo>
                  <a:cubicBezTo>
                    <a:pt x="21516" y="3370"/>
                    <a:pt x="20715" y="6439"/>
                    <a:pt x="21315" y="9141"/>
                  </a:cubicBezTo>
                  <a:lnTo>
                    <a:pt x="21082" y="9508"/>
                  </a:lnTo>
                  <a:cubicBezTo>
                    <a:pt x="20426" y="9338"/>
                    <a:pt x="19786" y="9259"/>
                    <a:pt x="19169" y="9259"/>
                  </a:cubicBezTo>
                  <a:cubicBezTo>
                    <a:pt x="13468" y="9259"/>
                    <a:pt x="9681" y="16020"/>
                    <a:pt x="13443" y="21016"/>
                  </a:cubicBezTo>
                  <a:cubicBezTo>
                    <a:pt x="12692" y="20691"/>
                    <a:pt x="11907" y="20537"/>
                    <a:pt x="11133" y="20537"/>
                  </a:cubicBezTo>
                  <a:cubicBezTo>
                    <a:pt x="9121" y="20537"/>
                    <a:pt x="7179" y="21578"/>
                    <a:pt x="6071" y="23384"/>
                  </a:cubicBezTo>
                  <a:cubicBezTo>
                    <a:pt x="4570" y="25919"/>
                    <a:pt x="5104" y="29155"/>
                    <a:pt x="7405" y="31023"/>
                  </a:cubicBezTo>
                  <a:cubicBezTo>
                    <a:pt x="1101" y="33058"/>
                    <a:pt x="0" y="41431"/>
                    <a:pt x="5504" y="45033"/>
                  </a:cubicBezTo>
                  <a:cubicBezTo>
                    <a:pt x="2869" y="47368"/>
                    <a:pt x="2369" y="51771"/>
                    <a:pt x="4470" y="54640"/>
                  </a:cubicBezTo>
                  <a:cubicBezTo>
                    <a:pt x="5822" y="56464"/>
                    <a:pt x="8112" y="57473"/>
                    <a:pt x="10373" y="57473"/>
                  </a:cubicBezTo>
                  <a:cubicBezTo>
                    <a:pt x="11627" y="57473"/>
                    <a:pt x="12872" y="57163"/>
                    <a:pt x="13943" y="56508"/>
                  </a:cubicBezTo>
                  <a:cubicBezTo>
                    <a:pt x="14010" y="59777"/>
                    <a:pt x="16379" y="62512"/>
                    <a:pt x="19614" y="63079"/>
                  </a:cubicBezTo>
                  <a:cubicBezTo>
                    <a:pt x="19994" y="63142"/>
                    <a:pt x="20373" y="63173"/>
                    <a:pt x="20747" y="63173"/>
                  </a:cubicBezTo>
                  <a:cubicBezTo>
                    <a:pt x="23559" y="63173"/>
                    <a:pt x="26122" y="61451"/>
                    <a:pt x="27153" y="58743"/>
                  </a:cubicBezTo>
                  <a:cubicBezTo>
                    <a:pt x="27925" y="61307"/>
                    <a:pt x="30299" y="63012"/>
                    <a:pt x="32924" y="63012"/>
                  </a:cubicBezTo>
                  <a:cubicBezTo>
                    <a:pt x="33134" y="63012"/>
                    <a:pt x="33345" y="63002"/>
                    <a:pt x="33557" y="62979"/>
                  </a:cubicBezTo>
                  <a:cubicBezTo>
                    <a:pt x="36460" y="62646"/>
                    <a:pt x="38694" y="60344"/>
                    <a:pt x="38928" y="57442"/>
                  </a:cubicBezTo>
                  <a:cubicBezTo>
                    <a:pt x="40773" y="59049"/>
                    <a:pt x="43176" y="60125"/>
                    <a:pt x="45616" y="60125"/>
                  </a:cubicBezTo>
                  <a:cubicBezTo>
                    <a:pt x="45910" y="60125"/>
                    <a:pt x="46205" y="60110"/>
                    <a:pt x="46500" y="60077"/>
                  </a:cubicBezTo>
                  <a:cubicBezTo>
                    <a:pt x="49202" y="59777"/>
                    <a:pt x="51804" y="57876"/>
                    <a:pt x="52504" y="55207"/>
                  </a:cubicBezTo>
                  <a:cubicBezTo>
                    <a:pt x="53171" y="52538"/>
                    <a:pt x="51570" y="49370"/>
                    <a:pt x="48902" y="48736"/>
                  </a:cubicBezTo>
                  <a:cubicBezTo>
                    <a:pt x="52771" y="47401"/>
                    <a:pt x="55206" y="42865"/>
                    <a:pt x="54206" y="38895"/>
                  </a:cubicBezTo>
                  <a:cubicBezTo>
                    <a:pt x="53274" y="35321"/>
                    <a:pt x="49692" y="32693"/>
                    <a:pt x="46041" y="32693"/>
                  </a:cubicBezTo>
                  <a:cubicBezTo>
                    <a:pt x="45637" y="32693"/>
                    <a:pt x="45234" y="32725"/>
                    <a:pt x="44832" y="32791"/>
                  </a:cubicBezTo>
                  <a:cubicBezTo>
                    <a:pt x="50136" y="28822"/>
                    <a:pt x="47567" y="20382"/>
                    <a:pt x="40963" y="20015"/>
                  </a:cubicBezTo>
                  <a:cubicBezTo>
                    <a:pt x="43798" y="17747"/>
                    <a:pt x="44399" y="13177"/>
                    <a:pt x="42297" y="10242"/>
                  </a:cubicBezTo>
                  <a:cubicBezTo>
                    <a:pt x="40947" y="8385"/>
                    <a:pt x="38637" y="7356"/>
                    <a:pt x="36353" y="7356"/>
                  </a:cubicBezTo>
                  <a:cubicBezTo>
                    <a:pt x="35025" y="7356"/>
                    <a:pt x="33706" y="7704"/>
                    <a:pt x="32590" y="8440"/>
                  </a:cubicBezTo>
                  <a:cubicBezTo>
                    <a:pt x="34291" y="6205"/>
                    <a:pt x="33591" y="2703"/>
                    <a:pt x="31323" y="1068"/>
                  </a:cubicBezTo>
                  <a:cubicBezTo>
                    <a:pt x="30333" y="345"/>
                    <a:pt x="29122" y="0"/>
                    <a:pt x="2789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87" name="Google Shape;9487;p55"/>
            <p:cNvSpPr/>
            <p:nvPr/>
          </p:nvSpPr>
          <p:spPr>
            <a:xfrm>
              <a:off x="6762999" y="3229786"/>
              <a:ext cx="71365" cy="505825"/>
            </a:xfrm>
            <a:custGeom>
              <a:avLst/>
              <a:gdLst/>
              <a:ahLst/>
              <a:cxnLst/>
              <a:rect l="l" t="t" r="r" b="b"/>
              <a:pathLst>
                <a:path w="8073" h="57220" extrusionOk="0">
                  <a:moveTo>
                    <a:pt x="3473" y="1"/>
                  </a:moveTo>
                  <a:cubicBezTo>
                    <a:pt x="2999" y="1"/>
                    <a:pt x="2569" y="772"/>
                    <a:pt x="2569" y="772"/>
                  </a:cubicBezTo>
                  <a:lnTo>
                    <a:pt x="0" y="56478"/>
                  </a:lnTo>
                  <a:cubicBezTo>
                    <a:pt x="1223" y="57034"/>
                    <a:pt x="2528" y="57219"/>
                    <a:pt x="3724" y="57219"/>
                  </a:cubicBezTo>
                  <a:cubicBezTo>
                    <a:pt x="6116" y="57219"/>
                    <a:pt x="8073" y="56478"/>
                    <a:pt x="8073" y="56478"/>
                  </a:cubicBezTo>
                  <a:lnTo>
                    <a:pt x="4170" y="772"/>
                  </a:lnTo>
                  <a:cubicBezTo>
                    <a:pt x="3959" y="193"/>
                    <a:pt x="3710" y="1"/>
                    <a:pt x="34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88" name="Google Shape;9488;p55"/>
            <p:cNvSpPr/>
            <p:nvPr/>
          </p:nvSpPr>
          <p:spPr>
            <a:xfrm>
              <a:off x="6727903" y="3265165"/>
              <a:ext cx="67829" cy="80550"/>
            </a:xfrm>
            <a:custGeom>
              <a:avLst/>
              <a:gdLst/>
              <a:ahLst/>
              <a:cxnLst/>
              <a:rect l="l" t="t" r="r" b="b"/>
              <a:pathLst>
                <a:path w="7673" h="9112" extrusionOk="0">
                  <a:moveTo>
                    <a:pt x="493" y="0"/>
                  </a:moveTo>
                  <a:cubicBezTo>
                    <a:pt x="331" y="0"/>
                    <a:pt x="166" y="101"/>
                    <a:pt x="134" y="305"/>
                  </a:cubicBezTo>
                  <a:cubicBezTo>
                    <a:pt x="134" y="305"/>
                    <a:pt x="101" y="506"/>
                    <a:pt x="68" y="873"/>
                  </a:cubicBezTo>
                  <a:cubicBezTo>
                    <a:pt x="34" y="1340"/>
                    <a:pt x="1" y="1840"/>
                    <a:pt x="34" y="2340"/>
                  </a:cubicBezTo>
                  <a:cubicBezTo>
                    <a:pt x="68" y="3041"/>
                    <a:pt x="168" y="3741"/>
                    <a:pt x="334" y="4408"/>
                  </a:cubicBezTo>
                  <a:cubicBezTo>
                    <a:pt x="535" y="5209"/>
                    <a:pt x="868" y="5976"/>
                    <a:pt x="1335" y="6677"/>
                  </a:cubicBezTo>
                  <a:cubicBezTo>
                    <a:pt x="1569" y="7010"/>
                    <a:pt x="1869" y="7344"/>
                    <a:pt x="2169" y="7644"/>
                  </a:cubicBezTo>
                  <a:cubicBezTo>
                    <a:pt x="2336" y="7811"/>
                    <a:pt x="2469" y="7944"/>
                    <a:pt x="2669" y="8078"/>
                  </a:cubicBezTo>
                  <a:cubicBezTo>
                    <a:pt x="2836" y="8178"/>
                    <a:pt x="3003" y="8311"/>
                    <a:pt x="3203" y="8411"/>
                  </a:cubicBezTo>
                  <a:cubicBezTo>
                    <a:pt x="3537" y="8578"/>
                    <a:pt x="3904" y="8745"/>
                    <a:pt x="4271" y="8845"/>
                  </a:cubicBezTo>
                  <a:cubicBezTo>
                    <a:pt x="4604" y="8945"/>
                    <a:pt x="4938" y="9012"/>
                    <a:pt x="5271" y="9078"/>
                  </a:cubicBezTo>
                  <a:cubicBezTo>
                    <a:pt x="5571" y="9112"/>
                    <a:pt x="5838" y="9112"/>
                    <a:pt x="6105" y="9112"/>
                  </a:cubicBezTo>
                  <a:cubicBezTo>
                    <a:pt x="6339" y="9078"/>
                    <a:pt x="6606" y="9078"/>
                    <a:pt x="6772" y="9078"/>
                  </a:cubicBezTo>
                  <a:cubicBezTo>
                    <a:pt x="7139" y="9012"/>
                    <a:pt x="7339" y="8978"/>
                    <a:pt x="7339" y="8978"/>
                  </a:cubicBezTo>
                  <a:cubicBezTo>
                    <a:pt x="7506" y="8945"/>
                    <a:pt x="7640" y="8812"/>
                    <a:pt x="7640" y="8645"/>
                  </a:cubicBezTo>
                  <a:cubicBezTo>
                    <a:pt x="7673" y="8411"/>
                    <a:pt x="7506" y="8244"/>
                    <a:pt x="7306" y="8211"/>
                  </a:cubicBezTo>
                  <a:lnTo>
                    <a:pt x="7273" y="8211"/>
                  </a:lnTo>
                  <a:lnTo>
                    <a:pt x="6772" y="8178"/>
                  </a:lnTo>
                  <a:cubicBezTo>
                    <a:pt x="6572" y="8178"/>
                    <a:pt x="6372" y="8178"/>
                    <a:pt x="6172" y="8144"/>
                  </a:cubicBezTo>
                  <a:cubicBezTo>
                    <a:pt x="5972" y="8144"/>
                    <a:pt x="5738" y="8078"/>
                    <a:pt x="5471" y="8011"/>
                  </a:cubicBezTo>
                  <a:cubicBezTo>
                    <a:pt x="5171" y="7944"/>
                    <a:pt x="4904" y="7878"/>
                    <a:pt x="4637" y="7777"/>
                  </a:cubicBezTo>
                  <a:cubicBezTo>
                    <a:pt x="4337" y="7677"/>
                    <a:pt x="4037" y="7511"/>
                    <a:pt x="3804" y="7344"/>
                  </a:cubicBezTo>
                  <a:cubicBezTo>
                    <a:pt x="3637" y="7277"/>
                    <a:pt x="3503" y="7177"/>
                    <a:pt x="3370" y="7077"/>
                  </a:cubicBezTo>
                  <a:cubicBezTo>
                    <a:pt x="3236" y="6977"/>
                    <a:pt x="3103" y="6877"/>
                    <a:pt x="3003" y="6743"/>
                  </a:cubicBezTo>
                  <a:cubicBezTo>
                    <a:pt x="2736" y="6510"/>
                    <a:pt x="2536" y="6243"/>
                    <a:pt x="2336" y="5976"/>
                  </a:cubicBezTo>
                  <a:cubicBezTo>
                    <a:pt x="1936" y="5376"/>
                    <a:pt x="1635" y="4742"/>
                    <a:pt x="1435" y="4075"/>
                  </a:cubicBezTo>
                  <a:cubicBezTo>
                    <a:pt x="1235" y="3474"/>
                    <a:pt x="1102" y="2874"/>
                    <a:pt x="1002" y="2240"/>
                  </a:cubicBezTo>
                  <a:cubicBezTo>
                    <a:pt x="935" y="1673"/>
                    <a:pt x="868" y="1206"/>
                    <a:pt x="868" y="873"/>
                  </a:cubicBezTo>
                  <a:cubicBezTo>
                    <a:pt x="835" y="539"/>
                    <a:pt x="835" y="372"/>
                    <a:pt x="835" y="372"/>
                  </a:cubicBezTo>
                  <a:cubicBezTo>
                    <a:pt x="852" y="126"/>
                    <a:pt x="675" y="0"/>
                    <a:pt x="49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89" name="Google Shape;9489;p55"/>
            <p:cNvSpPr/>
            <p:nvPr/>
          </p:nvSpPr>
          <p:spPr>
            <a:xfrm>
              <a:off x="6788362" y="3226789"/>
              <a:ext cx="71958" cy="75113"/>
            </a:xfrm>
            <a:custGeom>
              <a:avLst/>
              <a:gdLst/>
              <a:ahLst/>
              <a:cxnLst/>
              <a:rect l="l" t="t" r="r" b="b"/>
              <a:pathLst>
                <a:path w="8140" h="8497" extrusionOk="0">
                  <a:moveTo>
                    <a:pt x="7676" y="1"/>
                  </a:moveTo>
                  <a:cubicBezTo>
                    <a:pt x="7494" y="1"/>
                    <a:pt x="7307" y="118"/>
                    <a:pt x="7272" y="343"/>
                  </a:cubicBezTo>
                  <a:lnTo>
                    <a:pt x="7272" y="377"/>
                  </a:lnTo>
                  <a:cubicBezTo>
                    <a:pt x="7272" y="377"/>
                    <a:pt x="7239" y="577"/>
                    <a:pt x="7239" y="877"/>
                  </a:cubicBezTo>
                  <a:cubicBezTo>
                    <a:pt x="7239" y="1044"/>
                    <a:pt x="7205" y="1244"/>
                    <a:pt x="7205" y="1478"/>
                  </a:cubicBezTo>
                  <a:cubicBezTo>
                    <a:pt x="7172" y="1678"/>
                    <a:pt x="7138" y="1945"/>
                    <a:pt x="7105" y="2211"/>
                  </a:cubicBezTo>
                  <a:cubicBezTo>
                    <a:pt x="7072" y="2345"/>
                    <a:pt x="7038" y="2478"/>
                    <a:pt x="7005" y="2612"/>
                  </a:cubicBezTo>
                  <a:cubicBezTo>
                    <a:pt x="6972" y="2745"/>
                    <a:pt x="6972" y="2912"/>
                    <a:pt x="6905" y="3045"/>
                  </a:cubicBezTo>
                  <a:cubicBezTo>
                    <a:pt x="6872" y="3212"/>
                    <a:pt x="6838" y="3346"/>
                    <a:pt x="6772" y="3512"/>
                  </a:cubicBezTo>
                  <a:lnTo>
                    <a:pt x="6638" y="3946"/>
                  </a:lnTo>
                  <a:cubicBezTo>
                    <a:pt x="6571" y="4113"/>
                    <a:pt x="6505" y="4280"/>
                    <a:pt x="6405" y="4413"/>
                  </a:cubicBezTo>
                  <a:cubicBezTo>
                    <a:pt x="6338" y="4513"/>
                    <a:pt x="6271" y="4680"/>
                    <a:pt x="6171" y="4813"/>
                  </a:cubicBezTo>
                  <a:cubicBezTo>
                    <a:pt x="6004" y="5113"/>
                    <a:pt x="5804" y="5380"/>
                    <a:pt x="5571" y="5614"/>
                  </a:cubicBezTo>
                  <a:cubicBezTo>
                    <a:pt x="5337" y="5881"/>
                    <a:pt x="5070" y="6114"/>
                    <a:pt x="4803" y="6314"/>
                  </a:cubicBezTo>
                  <a:cubicBezTo>
                    <a:pt x="4537" y="6514"/>
                    <a:pt x="4270" y="6681"/>
                    <a:pt x="3970" y="6815"/>
                  </a:cubicBezTo>
                  <a:cubicBezTo>
                    <a:pt x="3436" y="7082"/>
                    <a:pt x="2869" y="7315"/>
                    <a:pt x="2268" y="7448"/>
                  </a:cubicBezTo>
                  <a:cubicBezTo>
                    <a:pt x="1835" y="7549"/>
                    <a:pt x="1401" y="7615"/>
                    <a:pt x="967" y="7682"/>
                  </a:cubicBezTo>
                  <a:cubicBezTo>
                    <a:pt x="634" y="7715"/>
                    <a:pt x="467" y="7715"/>
                    <a:pt x="467" y="7715"/>
                  </a:cubicBezTo>
                  <a:cubicBezTo>
                    <a:pt x="67" y="7749"/>
                    <a:pt x="0" y="8349"/>
                    <a:pt x="434" y="8416"/>
                  </a:cubicBezTo>
                  <a:cubicBezTo>
                    <a:pt x="600" y="8449"/>
                    <a:pt x="801" y="8483"/>
                    <a:pt x="967" y="8483"/>
                  </a:cubicBezTo>
                  <a:cubicBezTo>
                    <a:pt x="1114" y="8492"/>
                    <a:pt x="1260" y="8496"/>
                    <a:pt x="1406" y="8496"/>
                  </a:cubicBezTo>
                  <a:cubicBezTo>
                    <a:pt x="1758" y="8496"/>
                    <a:pt x="2105" y="8473"/>
                    <a:pt x="2435" y="8449"/>
                  </a:cubicBezTo>
                  <a:cubicBezTo>
                    <a:pt x="3136" y="8349"/>
                    <a:pt x="3836" y="8149"/>
                    <a:pt x="4470" y="7882"/>
                  </a:cubicBezTo>
                  <a:cubicBezTo>
                    <a:pt x="4837" y="7715"/>
                    <a:pt x="5204" y="7515"/>
                    <a:pt x="5537" y="7315"/>
                  </a:cubicBezTo>
                  <a:cubicBezTo>
                    <a:pt x="6238" y="6815"/>
                    <a:pt x="6805" y="6181"/>
                    <a:pt x="7239" y="5447"/>
                  </a:cubicBezTo>
                  <a:cubicBezTo>
                    <a:pt x="7339" y="5280"/>
                    <a:pt x="7472" y="5113"/>
                    <a:pt x="7539" y="4913"/>
                  </a:cubicBezTo>
                  <a:cubicBezTo>
                    <a:pt x="7605" y="4713"/>
                    <a:pt x="7706" y="4546"/>
                    <a:pt x="7739" y="4346"/>
                  </a:cubicBezTo>
                  <a:cubicBezTo>
                    <a:pt x="7806" y="4179"/>
                    <a:pt x="7872" y="4013"/>
                    <a:pt x="7939" y="3813"/>
                  </a:cubicBezTo>
                  <a:cubicBezTo>
                    <a:pt x="7972" y="3646"/>
                    <a:pt x="8006" y="3446"/>
                    <a:pt x="8039" y="3279"/>
                  </a:cubicBezTo>
                  <a:cubicBezTo>
                    <a:pt x="8106" y="2945"/>
                    <a:pt x="8139" y="2612"/>
                    <a:pt x="8139" y="2311"/>
                  </a:cubicBezTo>
                  <a:lnTo>
                    <a:pt x="8139" y="1878"/>
                  </a:lnTo>
                  <a:lnTo>
                    <a:pt x="8139" y="1511"/>
                  </a:lnTo>
                  <a:cubicBezTo>
                    <a:pt x="8139" y="1244"/>
                    <a:pt x="8106" y="1044"/>
                    <a:pt x="8106" y="877"/>
                  </a:cubicBezTo>
                  <a:cubicBezTo>
                    <a:pt x="8072" y="510"/>
                    <a:pt x="8039" y="310"/>
                    <a:pt x="8039" y="310"/>
                  </a:cubicBezTo>
                  <a:cubicBezTo>
                    <a:pt x="8007" y="102"/>
                    <a:pt x="7844" y="1"/>
                    <a:pt x="767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0" name="Google Shape;9490;p55"/>
            <p:cNvSpPr/>
            <p:nvPr/>
          </p:nvSpPr>
          <p:spPr>
            <a:xfrm>
              <a:off x="6794259" y="3311798"/>
              <a:ext cx="87587" cy="76015"/>
            </a:xfrm>
            <a:custGeom>
              <a:avLst/>
              <a:gdLst/>
              <a:ahLst/>
              <a:cxnLst/>
              <a:rect l="l" t="t" r="r" b="b"/>
              <a:pathLst>
                <a:path w="9908" h="8599" extrusionOk="0">
                  <a:moveTo>
                    <a:pt x="9540" y="1"/>
                  </a:moveTo>
                  <a:cubicBezTo>
                    <a:pt x="9340" y="1"/>
                    <a:pt x="9173" y="134"/>
                    <a:pt x="9173" y="334"/>
                  </a:cubicBezTo>
                  <a:cubicBezTo>
                    <a:pt x="9173" y="401"/>
                    <a:pt x="9173" y="434"/>
                    <a:pt x="9173" y="468"/>
                  </a:cubicBezTo>
                  <a:cubicBezTo>
                    <a:pt x="9140" y="568"/>
                    <a:pt x="9107" y="701"/>
                    <a:pt x="9107" y="868"/>
                  </a:cubicBezTo>
                  <a:cubicBezTo>
                    <a:pt x="9073" y="1035"/>
                    <a:pt x="9040" y="1268"/>
                    <a:pt x="8940" y="1502"/>
                  </a:cubicBezTo>
                  <a:cubicBezTo>
                    <a:pt x="8873" y="1735"/>
                    <a:pt x="8806" y="2002"/>
                    <a:pt x="8706" y="2269"/>
                  </a:cubicBezTo>
                  <a:cubicBezTo>
                    <a:pt x="8640" y="2402"/>
                    <a:pt x="8606" y="2536"/>
                    <a:pt x="8540" y="2669"/>
                  </a:cubicBezTo>
                  <a:lnTo>
                    <a:pt x="8339" y="3136"/>
                  </a:lnTo>
                  <a:cubicBezTo>
                    <a:pt x="8273" y="3303"/>
                    <a:pt x="8173" y="3436"/>
                    <a:pt x="8106" y="3603"/>
                  </a:cubicBezTo>
                  <a:cubicBezTo>
                    <a:pt x="8006" y="3737"/>
                    <a:pt x="7939" y="3903"/>
                    <a:pt x="7839" y="4070"/>
                  </a:cubicBezTo>
                  <a:cubicBezTo>
                    <a:pt x="7639" y="4370"/>
                    <a:pt x="7405" y="4671"/>
                    <a:pt x="7172" y="4938"/>
                  </a:cubicBezTo>
                  <a:cubicBezTo>
                    <a:pt x="7039" y="5104"/>
                    <a:pt x="6905" y="5238"/>
                    <a:pt x="6772" y="5371"/>
                  </a:cubicBezTo>
                  <a:lnTo>
                    <a:pt x="6371" y="5738"/>
                  </a:lnTo>
                  <a:cubicBezTo>
                    <a:pt x="6205" y="5872"/>
                    <a:pt x="6071" y="6005"/>
                    <a:pt x="5904" y="6105"/>
                  </a:cubicBezTo>
                  <a:lnTo>
                    <a:pt x="5437" y="6405"/>
                  </a:lnTo>
                  <a:lnTo>
                    <a:pt x="4437" y="6939"/>
                  </a:lnTo>
                  <a:cubicBezTo>
                    <a:pt x="4103" y="7039"/>
                    <a:pt x="3770" y="7172"/>
                    <a:pt x="3436" y="7273"/>
                  </a:cubicBezTo>
                  <a:cubicBezTo>
                    <a:pt x="3102" y="7373"/>
                    <a:pt x="2802" y="7439"/>
                    <a:pt x="2502" y="7506"/>
                  </a:cubicBezTo>
                  <a:cubicBezTo>
                    <a:pt x="2235" y="7573"/>
                    <a:pt x="1968" y="7639"/>
                    <a:pt x="1701" y="7639"/>
                  </a:cubicBezTo>
                  <a:lnTo>
                    <a:pt x="1068" y="7740"/>
                  </a:lnTo>
                  <a:lnTo>
                    <a:pt x="501" y="7806"/>
                  </a:lnTo>
                  <a:lnTo>
                    <a:pt x="467" y="7806"/>
                  </a:lnTo>
                  <a:cubicBezTo>
                    <a:pt x="0" y="7873"/>
                    <a:pt x="34" y="8573"/>
                    <a:pt x="501" y="8573"/>
                  </a:cubicBezTo>
                  <a:lnTo>
                    <a:pt x="1768" y="8573"/>
                  </a:lnTo>
                  <a:cubicBezTo>
                    <a:pt x="1851" y="8590"/>
                    <a:pt x="1927" y="8598"/>
                    <a:pt x="1997" y="8598"/>
                  </a:cubicBezTo>
                  <a:cubicBezTo>
                    <a:pt x="2068" y="8598"/>
                    <a:pt x="2135" y="8590"/>
                    <a:pt x="2202" y="8573"/>
                  </a:cubicBezTo>
                  <a:lnTo>
                    <a:pt x="2669" y="8540"/>
                  </a:lnTo>
                  <a:cubicBezTo>
                    <a:pt x="3002" y="8473"/>
                    <a:pt x="3369" y="8440"/>
                    <a:pt x="3736" y="8373"/>
                  </a:cubicBezTo>
                  <a:lnTo>
                    <a:pt x="4870" y="8006"/>
                  </a:lnTo>
                  <a:cubicBezTo>
                    <a:pt x="5271" y="7840"/>
                    <a:pt x="5638" y="7673"/>
                    <a:pt x="6071" y="7473"/>
                  </a:cubicBezTo>
                  <a:lnTo>
                    <a:pt x="6605" y="7072"/>
                  </a:lnTo>
                  <a:cubicBezTo>
                    <a:pt x="6805" y="6972"/>
                    <a:pt x="7005" y="6839"/>
                    <a:pt x="7172" y="6672"/>
                  </a:cubicBezTo>
                  <a:lnTo>
                    <a:pt x="7672" y="6205"/>
                  </a:lnTo>
                  <a:cubicBezTo>
                    <a:pt x="7806" y="6038"/>
                    <a:pt x="7973" y="5872"/>
                    <a:pt x="8106" y="5705"/>
                  </a:cubicBezTo>
                  <a:cubicBezTo>
                    <a:pt x="8373" y="5371"/>
                    <a:pt x="8640" y="5004"/>
                    <a:pt x="8840" y="4637"/>
                  </a:cubicBezTo>
                  <a:cubicBezTo>
                    <a:pt x="8940" y="4437"/>
                    <a:pt x="9040" y="4270"/>
                    <a:pt x="9140" y="4070"/>
                  </a:cubicBezTo>
                  <a:cubicBezTo>
                    <a:pt x="9207" y="3903"/>
                    <a:pt x="9307" y="3703"/>
                    <a:pt x="9374" y="3537"/>
                  </a:cubicBezTo>
                  <a:lnTo>
                    <a:pt x="9540" y="3003"/>
                  </a:lnTo>
                  <a:cubicBezTo>
                    <a:pt x="9607" y="2836"/>
                    <a:pt x="9640" y="2669"/>
                    <a:pt x="9674" y="2502"/>
                  </a:cubicBezTo>
                  <a:cubicBezTo>
                    <a:pt x="9740" y="2202"/>
                    <a:pt x="9807" y="1902"/>
                    <a:pt x="9841" y="1602"/>
                  </a:cubicBezTo>
                  <a:cubicBezTo>
                    <a:pt x="9874" y="1335"/>
                    <a:pt x="9907" y="1101"/>
                    <a:pt x="9907" y="935"/>
                  </a:cubicBezTo>
                  <a:lnTo>
                    <a:pt x="9907" y="468"/>
                  </a:lnTo>
                  <a:cubicBezTo>
                    <a:pt x="9907" y="401"/>
                    <a:pt x="9907" y="368"/>
                    <a:pt x="9907" y="301"/>
                  </a:cubicBezTo>
                  <a:lnTo>
                    <a:pt x="9874" y="334"/>
                  </a:lnTo>
                  <a:cubicBezTo>
                    <a:pt x="9874" y="167"/>
                    <a:pt x="9707" y="34"/>
                    <a:pt x="954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1" name="Google Shape;9491;p55"/>
            <p:cNvSpPr/>
            <p:nvPr/>
          </p:nvSpPr>
          <p:spPr>
            <a:xfrm>
              <a:off x="6704317" y="3351695"/>
              <a:ext cx="92307" cy="89567"/>
            </a:xfrm>
            <a:custGeom>
              <a:avLst/>
              <a:gdLst/>
              <a:ahLst/>
              <a:cxnLst/>
              <a:rect l="l" t="t" r="r" b="b"/>
              <a:pathLst>
                <a:path w="10442" h="10132" extrusionOk="0">
                  <a:moveTo>
                    <a:pt x="377" y="1"/>
                  </a:moveTo>
                  <a:cubicBezTo>
                    <a:pt x="189" y="1"/>
                    <a:pt x="0" y="136"/>
                    <a:pt x="0" y="391"/>
                  </a:cubicBezTo>
                  <a:cubicBezTo>
                    <a:pt x="0" y="391"/>
                    <a:pt x="34" y="625"/>
                    <a:pt x="100" y="1025"/>
                  </a:cubicBezTo>
                  <a:cubicBezTo>
                    <a:pt x="167" y="1592"/>
                    <a:pt x="300" y="2159"/>
                    <a:pt x="434" y="2693"/>
                  </a:cubicBezTo>
                  <a:cubicBezTo>
                    <a:pt x="667" y="3493"/>
                    <a:pt x="968" y="4261"/>
                    <a:pt x="1335" y="4994"/>
                  </a:cubicBezTo>
                  <a:cubicBezTo>
                    <a:pt x="1535" y="5395"/>
                    <a:pt x="1768" y="5795"/>
                    <a:pt x="2035" y="6195"/>
                  </a:cubicBezTo>
                  <a:cubicBezTo>
                    <a:pt x="2302" y="6596"/>
                    <a:pt x="2635" y="6996"/>
                    <a:pt x="2969" y="7363"/>
                  </a:cubicBezTo>
                  <a:cubicBezTo>
                    <a:pt x="3269" y="7730"/>
                    <a:pt x="3636" y="8063"/>
                    <a:pt x="4036" y="8364"/>
                  </a:cubicBezTo>
                  <a:cubicBezTo>
                    <a:pt x="4203" y="8530"/>
                    <a:pt x="4437" y="8664"/>
                    <a:pt x="4604" y="8797"/>
                  </a:cubicBezTo>
                  <a:cubicBezTo>
                    <a:pt x="4804" y="8931"/>
                    <a:pt x="5004" y="9064"/>
                    <a:pt x="5204" y="9164"/>
                  </a:cubicBezTo>
                  <a:cubicBezTo>
                    <a:pt x="5404" y="9264"/>
                    <a:pt x="5638" y="9364"/>
                    <a:pt x="5838" y="9464"/>
                  </a:cubicBezTo>
                  <a:cubicBezTo>
                    <a:pt x="6005" y="9531"/>
                    <a:pt x="6238" y="9631"/>
                    <a:pt x="6438" y="9698"/>
                  </a:cubicBezTo>
                  <a:lnTo>
                    <a:pt x="7039" y="9865"/>
                  </a:lnTo>
                  <a:lnTo>
                    <a:pt x="7572" y="9998"/>
                  </a:lnTo>
                  <a:cubicBezTo>
                    <a:pt x="7906" y="10065"/>
                    <a:pt x="8239" y="10098"/>
                    <a:pt x="8573" y="10131"/>
                  </a:cubicBezTo>
                  <a:lnTo>
                    <a:pt x="9340" y="10131"/>
                  </a:lnTo>
                  <a:cubicBezTo>
                    <a:pt x="9774" y="10098"/>
                    <a:pt x="10007" y="10098"/>
                    <a:pt x="10007" y="10098"/>
                  </a:cubicBezTo>
                  <a:cubicBezTo>
                    <a:pt x="10441" y="10031"/>
                    <a:pt x="10441" y="9364"/>
                    <a:pt x="10007" y="9331"/>
                  </a:cubicBezTo>
                  <a:lnTo>
                    <a:pt x="9974" y="9331"/>
                  </a:lnTo>
                  <a:cubicBezTo>
                    <a:pt x="9974" y="9331"/>
                    <a:pt x="9741" y="9298"/>
                    <a:pt x="9374" y="9264"/>
                  </a:cubicBezTo>
                  <a:cubicBezTo>
                    <a:pt x="9173" y="9231"/>
                    <a:pt x="8940" y="9197"/>
                    <a:pt x="8673" y="9164"/>
                  </a:cubicBezTo>
                  <a:cubicBezTo>
                    <a:pt x="8540" y="9131"/>
                    <a:pt x="8406" y="9097"/>
                    <a:pt x="8273" y="9064"/>
                  </a:cubicBezTo>
                  <a:cubicBezTo>
                    <a:pt x="8106" y="9031"/>
                    <a:pt x="7973" y="8997"/>
                    <a:pt x="7806" y="8964"/>
                  </a:cubicBezTo>
                  <a:lnTo>
                    <a:pt x="7305" y="8797"/>
                  </a:lnTo>
                  <a:lnTo>
                    <a:pt x="6805" y="8630"/>
                  </a:lnTo>
                  <a:cubicBezTo>
                    <a:pt x="6472" y="8464"/>
                    <a:pt x="6138" y="8297"/>
                    <a:pt x="5804" y="8097"/>
                  </a:cubicBezTo>
                  <a:lnTo>
                    <a:pt x="5271" y="7763"/>
                  </a:lnTo>
                  <a:cubicBezTo>
                    <a:pt x="5104" y="7630"/>
                    <a:pt x="4937" y="7530"/>
                    <a:pt x="4770" y="7396"/>
                  </a:cubicBezTo>
                  <a:cubicBezTo>
                    <a:pt x="4437" y="7129"/>
                    <a:pt x="4137" y="6829"/>
                    <a:pt x="3870" y="6496"/>
                  </a:cubicBezTo>
                  <a:cubicBezTo>
                    <a:pt x="3569" y="6195"/>
                    <a:pt x="3303" y="5862"/>
                    <a:pt x="3036" y="5495"/>
                  </a:cubicBezTo>
                  <a:cubicBezTo>
                    <a:pt x="2802" y="5161"/>
                    <a:pt x="2569" y="4794"/>
                    <a:pt x="2369" y="4427"/>
                  </a:cubicBezTo>
                  <a:cubicBezTo>
                    <a:pt x="2168" y="4094"/>
                    <a:pt x="1968" y="3727"/>
                    <a:pt x="1835" y="3393"/>
                  </a:cubicBezTo>
                  <a:cubicBezTo>
                    <a:pt x="1668" y="3026"/>
                    <a:pt x="1535" y="2693"/>
                    <a:pt x="1401" y="2393"/>
                  </a:cubicBezTo>
                  <a:cubicBezTo>
                    <a:pt x="1168" y="1759"/>
                    <a:pt x="1001" y="1225"/>
                    <a:pt x="901" y="858"/>
                  </a:cubicBezTo>
                  <a:cubicBezTo>
                    <a:pt x="767" y="458"/>
                    <a:pt x="734" y="258"/>
                    <a:pt x="734" y="258"/>
                  </a:cubicBezTo>
                  <a:lnTo>
                    <a:pt x="734" y="291"/>
                  </a:lnTo>
                  <a:cubicBezTo>
                    <a:pt x="689" y="94"/>
                    <a:pt x="533" y="1"/>
                    <a:pt x="3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2" name="Google Shape;9492;p55"/>
            <p:cNvSpPr/>
            <p:nvPr/>
          </p:nvSpPr>
          <p:spPr>
            <a:xfrm>
              <a:off x="6796027" y="3405532"/>
              <a:ext cx="82574" cy="64753"/>
            </a:xfrm>
            <a:custGeom>
              <a:avLst/>
              <a:gdLst/>
              <a:ahLst/>
              <a:cxnLst/>
              <a:rect l="l" t="t" r="r" b="b"/>
              <a:pathLst>
                <a:path w="9341" h="7325" extrusionOk="0">
                  <a:moveTo>
                    <a:pt x="8841" y="1"/>
                  </a:moveTo>
                  <a:cubicBezTo>
                    <a:pt x="8663" y="1"/>
                    <a:pt x="8490" y="118"/>
                    <a:pt x="8473" y="339"/>
                  </a:cubicBezTo>
                  <a:lnTo>
                    <a:pt x="8473" y="372"/>
                  </a:lnTo>
                  <a:cubicBezTo>
                    <a:pt x="8473" y="372"/>
                    <a:pt x="8440" y="572"/>
                    <a:pt x="8440" y="873"/>
                  </a:cubicBezTo>
                  <a:cubicBezTo>
                    <a:pt x="8440" y="1039"/>
                    <a:pt x="8373" y="1239"/>
                    <a:pt x="8373" y="1440"/>
                  </a:cubicBezTo>
                  <a:cubicBezTo>
                    <a:pt x="8340" y="1573"/>
                    <a:pt x="8340" y="1673"/>
                    <a:pt x="8306" y="1773"/>
                  </a:cubicBezTo>
                  <a:cubicBezTo>
                    <a:pt x="8273" y="1907"/>
                    <a:pt x="8273" y="2040"/>
                    <a:pt x="8206" y="2140"/>
                  </a:cubicBezTo>
                  <a:cubicBezTo>
                    <a:pt x="8173" y="2274"/>
                    <a:pt x="8139" y="2407"/>
                    <a:pt x="8106" y="2540"/>
                  </a:cubicBezTo>
                  <a:lnTo>
                    <a:pt x="7939" y="2974"/>
                  </a:lnTo>
                  <a:cubicBezTo>
                    <a:pt x="7906" y="3107"/>
                    <a:pt x="7806" y="3241"/>
                    <a:pt x="7739" y="3374"/>
                  </a:cubicBezTo>
                  <a:lnTo>
                    <a:pt x="7506" y="3775"/>
                  </a:lnTo>
                  <a:cubicBezTo>
                    <a:pt x="7306" y="4041"/>
                    <a:pt x="7105" y="4275"/>
                    <a:pt x="6872" y="4508"/>
                  </a:cubicBezTo>
                  <a:cubicBezTo>
                    <a:pt x="6605" y="4742"/>
                    <a:pt x="6338" y="4942"/>
                    <a:pt x="6071" y="5109"/>
                  </a:cubicBezTo>
                  <a:cubicBezTo>
                    <a:pt x="5771" y="5309"/>
                    <a:pt x="5438" y="5476"/>
                    <a:pt x="5137" y="5609"/>
                  </a:cubicBezTo>
                  <a:cubicBezTo>
                    <a:pt x="4804" y="5743"/>
                    <a:pt x="4470" y="5843"/>
                    <a:pt x="4170" y="5943"/>
                  </a:cubicBezTo>
                  <a:cubicBezTo>
                    <a:pt x="3536" y="6143"/>
                    <a:pt x="2936" y="6276"/>
                    <a:pt x="2302" y="6376"/>
                  </a:cubicBezTo>
                  <a:cubicBezTo>
                    <a:pt x="1768" y="6443"/>
                    <a:pt x="1301" y="6510"/>
                    <a:pt x="968" y="6510"/>
                  </a:cubicBezTo>
                  <a:lnTo>
                    <a:pt x="467" y="6543"/>
                  </a:lnTo>
                  <a:lnTo>
                    <a:pt x="434" y="6510"/>
                  </a:lnTo>
                  <a:cubicBezTo>
                    <a:pt x="34" y="6510"/>
                    <a:pt x="0" y="7110"/>
                    <a:pt x="401" y="7210"/>
                  </a:cubicBezTo>
                  <a:cubicBezTo>
                    <a:pt x="567" y="7244"/>
                    <a:pt x="768" y="7244"/>
                    <a:pt x="934" y="7277"/>
                  </a:cubicBezTo>
                  <a:cubicBezTo>
                    <a:pt x="1288" y="7301"/>
                    <a:pt x="1625" y="7324"/>
                    <a:pt x="1969" y="7324"/>
                  </a:cubicBezTo>
                  <a:cubicBezTo>
                    <a:pt x="2112" y="7324"/>
                    <a:pt x="2255" y="7320"/>
                    <a:pt x="2402" y="7310"/>
                  </a:cubicBezTo>
                  <a:cubicBezTo>
                    <a:pt x="2702" y="7310"/>
                    <a:pt x="3002" y="7277"/>
                    <a:pt x="3369" y="7244"/>
                  </a:cubicBezTo>
                  <a:cubicBezTo>
                    <a:pt x="3703" y="7177"/>
                    <a:pt x="4070" y="7144"/>
                    <a:pt x="4437" y="7044"/>
                  </a:cubicBezTo>
                  <a:cubicBezTo>
                    <a:pt x="4804" y="6944"/>
                    <a:pt x="5204" y="6843"/>
                    <a:pt x="5571" y="6677"/>
                  </a:cubicBezTo>
                  <a:cubicBezTo>
                    <a:pt x="5938" y="6543"/>
                    <a:pt x="6338" y="6343"/>
                    <a:pt x="6672" y="6143"/>
                  </a:cubicBezTo>
                  <a:cubicBezTo>
                    <a:pt x="7039" y="5909"/>
                    <a:pt x="7372" y="5643"/>
                    <a:pt x="7706" y="5376"/>
                  </a:cubicBezTo>
                  <a:cubicBezTo>
                    <a:pt x="8006" y="5076"/>
                    <a:pt x="8240" y="4742"/>
                    <a:pt x="8473" y="4408"/>
                  </a:cubicBezTo>
                  <a:cubicBezTo>
                    <a:pt x="8573" y="4208"/>
                    <a:pt x="8707" y="4041"/>
                    <a:pt x="8773" y="3875"/>
                  </a:cubicBezTo>
                  <a:cubicBezTo>
                    <a:pt x="8840" y="3708"/>
                    <a:pt x="8940" y="3541"/>
                    <a:pt x="9007" y="3341"/>
                  </a:cubicBezTo>
                  <a:cubicBezTo>
                    <a:pt x="9040" y="3174"/>
                    <a:pt x="9107" y="3007"/>
                    <a:pt x="9140" y="2841"/>
                  </a:cubicBezTo>
                  <a:cubicBezTo>
                    <a:pt x="9174" y="2674"/>
                    <a:pt x="9207" y="2507"/>
                    <a:pt x="9240" y="2340"/>
                  </a:cubicBezTo>
                  <a:cubicBezTo>
                    <a:pt x="9274" y="2073"/>
                    <a:pt x="9307" y="1807"/>
                    <a:pt x="9307" y="1506"/>
                  </a:cubicBezTo>
                  <a:cubicBezTo>
                    <a:pt x="9307" y="1273"/>
                    <a:pt x="9340" y="1039"/>
                    <a:pt x="9307" y="873"/>
                  </a:cubicBezTo>
                  <a:cubicBezTo>
                    <a:pt x="9274" y="506"/>
                    <a:pt x="9240" y="339"/>
                    <a:pt x="9240" y="339"/>
                  </a:cubicBezTo>
                  <a:cubicBezTo>
                    <a:pt x="9191" y="110"/>
                    <a:pt x="9013" y="1"/>
                    <a:pt x="8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3" name="Google Shape;9493;p55"/>
            <p:cNvSpPr/>
            <p:nvPr/>
          </p:nvSpPr>
          <p:spPr>
            <a:xfrm>
              <a:off x="6815484" y="3118883"/>
              <a:ext cx="43068" cy="40319"/>
            </a:xfrm>
            <a:custGeom>
              <a:avLst/>
              <a:gdLst/>
              <a:ahLst/>
              <a:cxnLst/>
              <a:rect l="l" t="t" r="r" b="b"/>
              <a:pathLst>
                <a:path w="4872" h="4561" extrusionOk="0">
                  <a:moveTo>
                    <a:pt x="1208" y="1"/>
                  </a:moveTo>
                  <a:cubicBezTo>
                    <a:pt x="1162" y="1"/>
                    <a:pt x="1115" y="3"/>
                    <a:pt x="1068" y="7"/>
                  </a:cubicBezTo>
                  <a:cubicBezTo>
                    <a:pt x="902" y="7"/>
                    <a:pt x="701" y="74"/>
                    <a:pt x="535" y="140"/>
                  </a:cubicBezTo>
                  <a:cubicBezTo>
                    <a:pt x="468" y="174"/>
                    <a:pt x="368" y="207"/>
                    <a:pt x="301" y="241"/>
                  </a:cubicBezTo>
                  <a:cubicBezTo>
                    <a:pt x="234" y="274"/>
                    <a:pt x="134" y="341"/>
                    <a:pt x="68" y="374"/>
                  </a:cubicBezTo>
                  <a:lnTo>
                    <a:pt x="68" y="441"/>
                  </a:lnTo>
                  <a:cubicBezTo>
                    <a:pt x="1" y="474"/>
                    <a:pt x="1" y="574"/>
                    <a:pt x="68" y="607"/>
                  </a:cubicBezTo>
                  <a:cubicBezTo>
                    <a:pt x="101" y="641"/>
                    <a:pt x="134" y="658"/>
                    <a:pt x="168" y="658"/>
                  </a:cubicBezTo>
                  <a:cubicBezTo>
                    <a:pt x="201" y="658"/>
                    <a:pt x="234" y="641"/>
                    <a:pt x="268" y="607"/>
                  </a:cubicBezTo>
                  <a:cubicBezTo>
                    <a:pt x="301" y="574"/>
                    <a:pt x="368" y="507"/>
                    <a:pt x="435" y="474"/>
                  </a:cubicBezTo>
                  <a:cubicBezTo>
                    <a:pt x="501" y="441"/>
                    <a:pt x="568" y="407"/>
                    <a:pt x="635" y="374"/>
                  </a:cubicBezTo>
                  <a:cubicBezTo>
                    <a:pt x="801" y="307"/>
                    <a:pt x="935" y="274"/>
                    <a:pt x="1102" y="274"/>
                  </a:cubicBezTo>
                  <a:cubicBezTo>
                    <a:pt x="1140" y="270"/>
                    <a:pt x="1179" y="268"/>
                    <a:pt x="1218" y="268"/>
                  </a:cubicBezTo>
                  <a:cubicBezTo>
                    <a:pt x="1479" y="268"/>
                    <a:pt x="1737" y="362"/>
                    <a:pt x="1969" y="507"/>
                  </a:cubicBezTo>
                  <a:lnTo>
                    <a:pt x="2069" y="607"/>
                  </a:lnTo>
                  <a:lnTo>
                    <a:pt x="2136" y="674"/>
                  </a:lnTo>
                  <a:cubicBezTo>
                    <a:pt x="2169" y="708"/>
                    <a:pt x="2236" y="774"/>
                    <a:pt x="2269" y="841"/>
                  </a:cubicBezTo>
                  <a:cubicBezTo>
                    <a:pt x="2336" y="974"/>
                    <a:pt x="2403" y="1108"/>
                    <a:pt x="2436" y="1275"/>
                  </a:cubicBezTo>
                  <a:cubicBezTo>
                    <a:pt x="2536" y="1541"/>
                    <a:pt x="2503" y="1842"/>
                    <a:pt x="2403" y="2109"/>
                  </a:cubicBezTo>
                  <a:cubicBezTo>
                    <a:pt x="2369" y="2142"/>
                    <a:pt x="2369" y="2209"/>
                    <a:pt x="2403" y="2275"/>
                  </a:cubicBezTo>
                  <a:cubicBezTo>
                    <a:pt x="2430" y="2358"/>
                    <a:pt x="2525" y="2417"/>
                    <a:pt x="2632" y="2417"/>
                  </a:cubicBezTo>
                  <a:cubicBezTo>
                    <a:pt x="2656" y="2417"/>
                    <a:pt x="2679" y="2415"/>
                    <a:pt x="2703" y="2409"/>
                  </a:cubicBezTo>
                  <a:lnTo>
                    <a:pt x="2736" y="2409"/>
                  </a:lnTo>
                  <a:cubicBezTo>
                    <a:pt x="2841" y="2379"/>
                    <a:pt x="2953" y="2362"/>
                    <a:pt x="3065" y="2362"/>
                  </a:cubicBezTo>
                  <a:cubicBezTo>
                    <a:pt x="3203" y="2362"/>
                    <a:pt x="3341" y="2387"/>
                    <a:pt x="3470" y="2442"/>
                  </a:cubicBezTo>
                  <a:cubicBezTo>
                    <a:pt x="3603" y="2475"/>
                    <a:pt x="3704" y="2542"/>
                    <a:pt x="3804" y="2642"/>
                  </a:cubicBezTo>
                  <a:cubicBezTo>
                    <a:pt x="3870" y="2676"/>
                    <a:pt x="3904" y="2709"/>
                    <a:pt x="3937" y="2742"/>
                  </a:cubicBezTo>
                  <a:cubicBezTo>
                    <a:pt x="4004" y="2776"/>
                    <a:pt x="4037" y="2809"/>
                    <a:pt x="4070" y="2876"/>
                  </a:cubicBezTo>
                  <a:lnTo>
                    <a:pt x="4137" y="2976"/>
                  </a:lnTo>
                  <a:lnTo>
                    <a:pt x="4171" y="3043"/>
                  </a:lnTo>
                  <a:cubicBezTo>
                    <a:pt x="4204" y="3076"/>
                    <a:pt x="4204" y="3143"/>
                    <a:pt x="4237" y="3209"/>
                  </a:cubicBezTo>
                  <a:cubicBezTo>
                    <a:pt x="4271" y="3309"/>
                    <a:pt x="4304" y="3443"/>
                    <a:pt x="4304" y="3576"/>
                  </a:cubicBezTo>
                  <a:cubicBezTo>
                    <a:pt x="4337" y="3843"/>
                    <a:pt x="4271" y="4110"/>
                    <a:pt x="4171" y="4377"/>
                  </a:cubicBezTo>
                  <a:cubicBezTo>
                    <a:pt x="4137" y="4410"/>
                    <a:pt x="4137" y="4477"/>
                    <a:pt x="4171" y="4510"/>
                  </a:cubicBezTo>
                  <a:cubicBezTo>
                    <a:pt x="4187" y="4544"/>
                    <a:pt x="4221" y="4560"/>
                    <a:pt x="4258" y="4560"/>
                  </a:cubicBezTo>
                  <a:cubicBezTo>
                    <a:pt x="4296" y="4560"/>
                    <a:pt x="4337" y="4544"/>
                    <a:pt x="4371" y="4510"/>
                  </a:cubicBezTo>
                  <a:cubicBezTo>
                    <a:pt x="4638" y="4277"/>
                    <a:pt x="4804" y="3943"/>
                    <a:pt x="4838" y="3576"/>
                  </a:cubicBezTo>
                  <a:cubicBezTo>
                    <a:pt x="4871" y="3376"/>
                    <a:pt x="4838" y="3176"/>
                    <a:pt x="4804" y="3009"/>
                  </a:cubicBezTo>
                  <a:cubicBezTo>
                    <a:pt x="4771" y="2909"/>
                    <a:pt x="4738" y="2809"/>
                    <a:pt x="4704" y="2742"/>
                  </a:cubicBezTo>
                  <a:lnTo>
                    <a:pt x="4638" y="2609"/>
                  </a:lnTo>
                  <a:lnTo>
                    <a:pt x="4571" y="2509"/>
                  </a:lnTo>
                  <a:cubicBezTo>
                    <a:pt x="4504" y="2409"/>
                    <a:pt x="4437" y="2342"/>
                    <a:pt x="4371" y="2275"/>
                  </a:cubicBezTo>
                  <a:cubicBezTo>
                    <a:pt x="4304" y="2209"/>
                    <a:pt x="4204" y="2142"/>
                    <a:pt x="4137" y="2075"/>
                  </a:cubicBezTo>
                  <a:cubicBezTo>
                    <a:pt x="3970" y="1975"/>
                    <a:pt x="3804" y="1908"/>
                    <a:pt x="3637" y="1875"/>
                  </a:cubicBezTo>
                  <a:cubicBezTo>
                    <a:pt x="3477" y="1831"/>
                    <a:pt x="3310" y="1807"/>
                    <a:pt x="3146" y="1807"/>
                  </a:cubicBezTo>
                  <a:cubicBezTo>
                    <a:pt x="3069" y="1807"/>
                    <a:pt x="2994" y="1812"/>
                    <a:pt x="2919" y="1823"/>
                  </a:cubicBezTo>
                  <a:lnTo>
                    <a:pt x="2919" y="1823"/>
                  </a:lnTo>
                  <a:cubicBezTo>
                    <a:pt x="2931" y="1583"/>
                    <a:pt x="2887" y="1339"/>
                    <a:pt x="2803" y="1108"/>
                  </a:cubicBezTo>
                  <a:cubicBezTo>
                    <a:pt x="2736" y="941"/>
                    <a:pt x="2636" y="774"/>
                    <a:pt x="2536" y="641"/>
                  </a:cubicBezTo>
                  <a:cubicBezTo>
                    <a:pt x="2469" y="574"/>
                    <a:pt x="2403" y="507"/>
                    <a:pt x="2336" y="441"/>
                  </a:cubicBezTo>
                  <a:lnTo>
                    <a:pt x="2236" y="341"/>
                  </a:lnTo>
                  <a:lnTo>
                    <a:pt x="2102" y="274"/>
                  </a:lnTo>
                  <a:cubicBezTo>
                    <a:pt x="1840" y="99"/>
                    <a:pt x="1527" y="1"/>
                    <a:pt x="1208"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4" name="Google Shape;9494;p55"/>
            <p:cNvSpPr/>
            <p:nvPr/>
          </p:nvSpPr>
          <p:spPr>
            <a:xfrm>
              <a:off x="6874918" y="3076768"/>
              <a:ext cx="23444" cy="13950"/>
            </a:xfrm>
            <a:custGeom>
              <a:avLst/>
              <a:gdLst/>
              <a:ahLst/>
              <a:cxnLst/>
              <a:rect l="l" t="t" r="r" b="b"/>
              <a:pathLst>
                <a:path w="2652" h="1578" extrusionOk="0">
                  <a:moveTo>
                    <a:pt x="616" y="1"/>
                  </a:moveTo>
                  <a:cubicBezTo>
                    <a:pt x="483" y="1"/>
                    <a:pt x="350" y="1"/>
                    <a:pt x="250" y="34"/>
                  </a:cubicBezTo>
                  <a:lnTo>
                    <a:pt x="116" y="68"/>
                  </a:lnTo>
                  <a:lnTo>
                    <a:pt x="149" y="34"/>
                  </a:lnTo>
                  <a:lnTo>
                    <a:pt x="149" y="34"/>
                  </a:lnTo>
                  <a:cubicBezTo>
                    <a:pt x="1" y="94"/>
                    <a:pt x="38" y="312"/>
                    <a:pt x="189" y="312"/>
                  </a:cubicBezTo>
                  <a:cubicBezTo>
                    <a:pt x="207" y="312"/>
                    <a:pt x="228" y="308"/>
                    <a:pt x="250" y="301"/>
                  </a:cubicBezTo>
                  <a:cubicBezTo>
                    <a:pt x="283" y="301"/>
                    <a:pt x="316" y="268"/>
                    <a:pt x="350" y="268"/>
                  </a:cubicBezTo>
                  <a:cubicBezTo>
                    <a:pt x="450" y="234"/>
                    <a:pt x="550" y="234"/>
                    <a:pt x="683" y="234"/>
                  </a:cubicBezTo>
                  <a:cubicBezTo>
                    <a:pt x="817" y="268"/>
                    <a:pt x="950" y="268"/>
                    <a:pt x="1083" y="335"/>
                  </a:cubicBezTo>
                  <a:cubicBezTo>
                    <a:pt x="1250" y="401"/>
                    <a:pt x="1384" y="501"/>
                    <a:pt x="1517" y="601"/>
                  </a:cubicBezTo>
                  <a:cubicBezTo>
                    <a:pt x="1717" y="802"/>
                    <a:pt x="1917" y="1002"/>
                    <a:pt x="2084" y="1235"/>
                  </a:cubicBezTo>
                  <a:cubicBezTo>
                    <a:pt x="2184" y="1335"/>
                    <a:pt x="2251" y="1402"/>
                    <a:pt x="2318" y="1469"/>
                  </a:cubicBezTo>
                  <a:cubicBezTo>
                    <a:pt x="2351" y="1502"/>
                    <a:pt x="2384" y="1535"/>
                    <a:pt x="2418" y="1535"/>
                  </a:cubicBezTo>
                  <a:lnTo>
                    <a:pt x="2451" y="1569"/>
                  </a:lnTo>
                  <a:cubicBezTo>
                    <a:pt x="2469" y="1575"/>
                    <a:pt x="2487" y="1578"/>
                    <a:pt x="2503" y="1578"/>
                  </a:cubicBezTo>
                  <a:cubicBezTo>
                    <a:pt x="2575" y="1578"/>
                    <a:pt x="2624" y="1523"/>
                    <a:pt x="2651" y="1469"/>
                  </a:cubicBezTo>
                  <a:cubicBezTo>
                    <a:pt x="2651" y="1402"/>
                    <a:pt x="2651" y="1369"/>
                    <a:pt x="2651" y="1302"/>
                  </a:cubicBezTo>
                  <a:cubicBezTo>
                    <a:pt x="2651" y="1168"/>
                    <a:pt x="2618" y="1035"/>
                    <a:pt x="2585" y="935"/>
                  </a:cubicBezTo>
                  <a:cubicBezTo>
                    <a:pt x="2484" y="768"/>
                    <a:pt x="2384" y="635"/>
                    <a:pt x="2251" y="501"/>
                  </a:cubicBezTo>
                  <a:cubicBezTo>
                    <a:pt x="2084" y="368"/>
                    <a:pt x="1884" y="268"/>
                    <a:pt x="1717" y="201"/>
                  </a:cubicBezTo>
                  <a:cubicBezTo>
                    <a:pt x="1517" y="134"/>
                    <a:pt x="1317" y="68"/>
                    <a:pt x="1117" y="34"/>
                  </a:cubicBezTo>
                  <a:cubicBezTo>
                    <a:pt x="950" y="1"/>
                    <a:pt x="783" y="1"/>
                    <a:pt x="616"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5" name="Google Shape;9495;p55"/>
            <p:cNvSpPr/>
            <p:nvPr/>
          </p:nvSpPr>
          <p:spPr>
            <a:xfrm>
              <a:off x="6868863" y="3097711"/>
              <a:ext cx="15638" cy="15664"/>
            </a:xfrm>
            <a:custGeom>
              <a:avLst/>
              <a:gdLst/>
              <a:ahLst/>
              <a:cxnLst/>
              <a:rect l="l" t="t" r="r" b="b"/>
              <a:pathLst>
                <a:path w="1769" h="1772" extrusionOk="0">
                  <a:moveTo>
                    <a:pt x="134" y="0"/>
                  </a:moveTo>
                  <a:cubicBezTo>
                    <a:pt x="67" y="34"/>
                    <a:pt x="1" y="100"/>
                    <a:pt x="34" y="167"/>
                  </a:cubicBezTo>
                  <a:cubicBezTo>
                    <a:pt x="34" y="222"/>
                    <a:pt x="78" y="276"/>
                    <a:pt x="131" y="276"/>
                  </a:cubicBezTo>
                  <a:cubicBezTo>
                    <a:pt x="143" y="276"/>
                    <a:pt x="155" y="273"/>
                    <a:pt x="167" y="267"/>
                  </a:cubicBezTo>
                  <a:lnTo>
                    <a:pt x="267" y="267"/>
                  </a:lnTo>
                  <a:cubicBezTo>
                    <a:pt x="334" y="267"/>
                    <a:pt x="434" y="301"/>
                    <a:pt x="501" y="301"/>
                  </a:cubicBezTo>
                  <a:cubicBezTo>
                    <a:pt x="601" y="367"/>
                    <a:pt x="701" y="401"/>
                    <a:pt x="801" y="467"/>
                  </a:cubicBezTo>
                  <a:cubicBezTo>
                    <a:pt x="868" y="567"/>
                    <a:pt x="968" y="667"/>
                    <a:pt x="1001" y="768"/>
                  </a:cubicBezTo>
                  <a:cubicBezTo>
                    <a:pt x="1101" y="968"/>
                    <a:pt x="1168" y="1168"/>
                    <a:pt x="1235" y="1368"/>
                  </a:cubicBezTo>
                  <a:cubicBezTo>
                    <a:pt x="1235" y="1468"/>
                    <a:pt x="1268" y="1535"/>
                    <a:pt x="1301" y="1601"/>
                  </a:cubicBezTo>
                  <a:cubicBezTo>
                    <a:pt x="1335" y="1635"/>
                    <a:pt x="1335" y="1668"/>
                    <a:pt x="1368" y="1702"/>
                  </a:cubicBezTo>
                  <a:cubicBezTo>
                    <a:pt x="1409" y="1743"/>
                    <a:pt x="1463" y="1771"/>
                    <a:pt x="1514" y="1771"/>
                  </a:cubicBezTo>
                  <a:cubicBezTo>
                    <a:pt x="1546" y="1771"/>
                    <a:pt x="1576" y="1760"/>
                    <a:pt x="1602" y="1735"/>
                  </a:cubicBezTo>
                  <a:cubicBezTo>
                    <a:pt x="1635" y="1702"/>
                    <a:pt x="1668" y="1668"/>
                    <a:pt x="1702" y="1635"/>
                  </a:cubicBezTo>
                  <a:cubicBezTo>
                    <a:pt x="1735" y="1535"/>
                    <a:pt x="1768" y="1435"/>
                    <a:pt x="1768" y="1301"/>
                  </a:cubicBezTo>
                  <a:cubicBezTo>
                    <a:pt x="1768" y="1168"/>
                    <a:pt x="1735" y="1001"/>
                    <a:pt x="1668" y="868"/>
                  </a:cubicBezTo>
                  <a:cubicBezTo>
                    <a:pt x="1602" y="701"/>
                    <a:pt x="1468" y="567"/>
                    <a:pt x="1335" y="467"/>
                  </a:cubicBezTo>
                  <a:cubicBezTo>
                    <a:pt x="1201" y="367"/>
                    <a:pt x="1068" y="267"/>
                    <a:pt x="935" y="200"/>
                  </a:cubicBezTo>
                  <a:cubicBezTo>
                    <a:pt x="801" y="134"/>
                    <a:pt x="668" y="100"/>
                    <a:pt x="534" y="67"/>
                  </a:cubicBezTo>
                  <a:cubicBezTo>
                    <a:pt x="434" y="34"/>
                    <a:pt x="334" y="34"/>
                    <a:pt x="234" y="34"/>
                  </a:cubicBezTo>
                  <a:lnTo>
                    <a:pt x="134" y="34"/>
                  </a:lnTo>
                  <a:lnTo>
                    <a:pt x="134" y="0"/>
                  </a:ln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6" name="Google Shape;9496;p55"/>
            <p:cNvSpPr/>
            <p:nvPr/>
          </p:nvSpPr>
          <p:spPr>
            <a:xfrm>
              <a:off x="6904542" y="3117743"/>
              <a:ext cx="9149" cy="20960"/>
            </a:xfrm>
            <a:custGeom>
              <a:avLst/>
              <a:gdLst/>
              <a:ahLst/>
              <a:cxnLst/>
              <a:rect l="l" t="t" r="r" b="b"/>
              <a:pathLst>
                <a:path w="1035" h="2371" extrusionOk="0">
                  <a:moveTo>
                    <a:pt x="564" y="0"/>
                  </a:moveTo>
                  <a:cubicBezTo>
                    <a:pt x="476" y="0"/>
                    <a:pt x="397" y="118"/>
                    <a:pt x="468" y="236"/>
                  </a:cubicBezTo>
                  <a:lnTo>
                    <a:pt x="534" y="303"/>
                  </a:lnTo>
                  <a:cubicBezTo>
                    <a:pt x="568" y="370"/>
                    <a:pt x="601" y="436"/>
                    <a:pt x="635" y="536"/>
                  </a:cubicBezTo>
                  <a:cubicBezTo>
                    <a:pt x="668" y="636"/>
                    <a:pt x="668" y="770"/>
                    <a:pt x="668" y="870"/>
                  </a:cubicBezTo>
                  <a:cubicBezTo>
                    <a:pt x="635" y="1003"/>
                    <a:pt x="601" y="1137"/>
                    <a:pt x="568" y="1270"/>
                  </a:cubicBezTo>
                  <a:cubicBezTo>
                    <a:pt x="434" y="1470"/>
                    <a:pt x="301" y="1637"/>
                    <a:pt x="168" y="1837"/>
                  </a:cubicBezTo>
                  <a:cubicBezTo>
                    <a:pt x="134" y="1904"/>
                    <a:pt x="101" y="1971"/>
                    <a:pt x="67" y="2037"/>
                  </a:cubicBezTo>
                  <a:cubicBezTo>
                    <a:pt x="34" y="2071"/>
                    <a:pt x="34" y="2104"/>
                    <a:pt x="34" y="2137"/>
                  </a:cubicBezTo>
                  <a:lnTo>
                    <a:pt x="34" y="2171"/>
                  </a:lnTo>
                  <a:cubicBezTo>
                    <a:pt x="1" y="2271"/>
                    <a:pt x="67" y="2338"/>
                    <a:pt x="168" y="2371"/>
                  </a:cubicBezTo>
                  <a:lnTo>
                    <a:pt x="301" y="2371"/>
                  </a:lnTo>
                  <a:cubicBezTo>
                    <a:pt x="401" y="2338"/>
                    <a:pt x="501" y="2304"/>
                    <a:pt x="601" y="2238"/>
                  </a:cubicBezTo>
                  <a:cubicBezTo>
                    <a:pt x="735" y="2137"/>
                    <a:pt x="835" y="2004"/>
                    <a:pt x="901" y="1871"/>
                  </a:cubicBezTo>
                  <a:cubicBezTo>
                    <a:pt x="968" y="1704"/>
                    <a:pt x="1001" y="1537"/>
                    <a:pt x="1035" y="1370"/>
                  </a:cubicBezTo>
                  <a:cubicBezTo>
                    <a:pt x="1035" y="1170"/>
                    <a:pt x="1001" y="1003"/>
                    <a:pt x="1001" y="837"/>
                  </a:cubicBezTo>
                  <a:cubicBezTo>
                    <a:pt x="968" y="703"/>
                    <a:pt x="935" y="570"/>
                    <a:pt x="868" y="436"/>
                  </a:cubicBezTo>
                  <a:cubicBezTo>
                    <a:pt x="835" y="336"/>
                    <a:pt x="801" y="236"/>
                    <a:pt x="768" y="169"/>
                  </a:cubicBezTo>
                  <a:lnTo>
                    <a:pt x="701" y="69"/>
                  </a:lnTo>
                  <a:lnTo>
                    <a:pt x="668" y="69"/>
                  </a:lnTo>
                  <a:cubicBezTo>
                    <a:pt x="639" y="20"/>
                    <a:pt x="601" y="0"/>
                    <a:pt x="564"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7" name="Google Shape;9497;p55"/>
            <p:cNvSpPr/>
            <p:nvPr/>
          </p:nvSpPr>
          <p:spPr>
            <a:xfrm>
              <a:off x="6780689" y="3008061"/>
              <a:ext cx="21534" cy="9865"/>
            </a:xfrm>
            <a:custGeom>
              <a:avLst/>
              <a:gdLst/>
              <a:ahLst/>
              <a:cxnLst/>
              <a:rect l="l" t="t" r="r" b="b"/>
              <a:pathLst>
                <a:path w="2436" h="1116" extrusionOk="0">
                  <a:moveTo>
                    <a:pt x="1669" y="1"/>
                  </a:moveTo>
                  <a:cubicBezTo>
                    <a:pt x="1502" y="1"/>
                    <a:pt x="1302" y="34"/>
                    <a:pt x="1135" y="101"/>
                  </a:cubicBezTo>
                  <a:cubicBezTo>
                    <a:pt x="968" y="134"/>
                    <a:pt x="835" y="234"/>
                    <a:pt x="668" y="334"/>
                  </a:cubicBezTo>
                  <a:cubicBezTo>
                    <a:pt x="568" y="401"/>
                    <a:pt x="434" y="501"/>
                    <a:pt x="334" y="601"/>
                  </a:cubicBezTo>
                  <a:cubicBezTo>
                    <a:pt x="268" y="668"/>
                    <a:pt x="201" y="735"/>
                    <a:pt x="134" y="835"/>
                  </a:cubicBezTo>
                  <a:cubicBezTo>
                    <a:pt x="101" y="868"/>
                    <a:pt x="101" y="868"/>
                    <a:pt x="67" y="901"/>
                  </a:cubicBezTo>
                  <a:lnTo>
                    <a:pt x="34" y="935"/>
                  </a:lnTo>
                  <a:cubicBezTo>
                    <a:pt x="1" y="1001"/>
                    <a:pt x="34" y="1068"/>
                    <a:pt x="101" y="1102"/>
                  </a:cubicBezTo>
                  <a:cubicBezTo>
                    <a:pt x="120" y="1111"/>
                    <a:pt x="140" y="1115"/>
                    <a:pt x="159" y="1115"/>
                  </a:cubicBezTo>
                  <a:cubicBezTo>
                    <a:pt x="204" y="1115"/>
                    <a:pt x="244" y="1092"/>
                    <a:pt x="268" y="1068"/>
                  </a:cubicBezTo>
                  <a:cubicBezTo>
                    <a:pt x="268" y="1068"/>
                    <a:pt x="301" y="1035"/>
                    <a:pt x="334" y="968"/>
                  </a:cubicBezTo>
                  <a:cubicBezTo>
                    <a:pt x="368" y="901"/>
                    <a:pt x="434" y="835"/>
                    <a:pt x="468" y="768"/>
                  </a:cubicBezTo>
                  <a:cubicBezTo>
                    <a:pt x="568" y="701"/>
                    <a:pt x="668" y="635"/>
                    <a:pt x="801" y="601"/>
                  </a:cubicBezTo>
                  <a:cubicBezTo>
                    <a:pt x="896" y="578"/>
                    <a:pt x="990" y="554"/>
                    <a:pt x="1084" y="554"/>
                  </a:cubicBezTo>
                  <a:cubicBezTo>
                    <a:pt x="1123" y="554"/>
                    <a:pt x="1163" y="558"/>
                    <a:pt x="1202" y="568"/>
                  </a:cubicBezTo>
                  <a:cubicBezTo>
                    <a:pt x="1435" y="568"/>
                    <a:pt x="1669" y="635"/>
                    <a:pt x="1869" y="701"/>
                  </a:cubicBezTo>
                  <a:cubicBezTo>
                    <a:pt x="1969" y="701"/>
                    <a:pt x="2036" y="701"/>
                    <a:pt x="2136" y="735"/>
                  </a:cubicBezTo>
                  <a:lnTo>
                    <a:pt x="2302" y="735"/>
                  </a:lnTo>
                  <a:cubicBezTo>
                    <a:pt x="2369" y="701"/>
                    <a:pt x="2436" y="635"/>
                    <a:pt x="2402" y="534"/>
                  </a:cubicBezTo>
                  <a:cubicBezTo>
                    <a:pt x="2402" y="501"/>
                    <a:pt x="2402" y="434"/>
                    <a:pt x="2369" y="401"/>
                  </a:cubicBezTo>
                  <a:cubicBezTo>
                    <a:pt x="2302" y="301"/>
                    <a:pt x="2236" y="201"/>
                    <a:pt x="2136" y="168"/>
                  </a:cubicBezTo>
                  <a:cubicBezTo>
                    <a:pt x="2002" y="67"/>
                    <a:pt x="1835" y="1"/>
                    <a:pt x="1669"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8" name="Google Shape;9498;p55"/>
            <p:cNvSpPr/>
            <p:nvPr/>
          </p:nvSpPr>
          <p:spPr>
            <a:xfrm>
              <a:off x="6796911" y="3028411"/>
              <a:ext cx="17998" cy="6497"/>
            </a:xfrm>
            <a:custGeom>
              <a:avLst/>
              <a:gdLst/>
              <a:ahLst/>
              <a:cxnLst/>
              <a:rect l="l" t="t" r="r" b="b"/>
              <a:pathLst>
                <a:path w="2036" h="735" extrusionOk="0">
                  <a:moveTo>
                    <a:pt x="1135" y="0"/>
                  </a:moveTo>
                  <a:cubicBezTo>
                    <a:pt x="1001" y="34"/>
                    <a:pt x="868" y="34"/>
                    <a:pt x="734" y="67"/>
                  </a:cubicBezTo>
                  <a:cubicBezTo>
                    <a:pt x="634" y="100"/>
                    <a:pt x="534" y="134"/>
                    <a:pt x="434" y="167"/>
                  </a:cubicBezTo>
                  <a:cubicBezTo>
                    <a:pt x="334" y="201"/>
                    <a:pt x="234" y="234"/>
                    <a:pt x="201" y="234"/>
                  </a:cubicBezTo>
                  <a:lnTo>
                    <a:pt x="134" y="267"/>
                  </a:lnTo>
                  <a:lnTo>
                    <a:pt x="100" y="267"/>
                  </a:lnTo>
                  <a:cubicBezTo>
                    <a:pt x="34" y="301"/>
                    <a:pt x="0" y="401"/>
                    <a:pt x="67" y="467"/>
                  </a:cubicBezTo>
                  <a:cubicBezTo>
                    <a:pt x="91" y="491"/>
                    <a:pt x="148" y="515"/>
                    <a:pt x="191" y="515"/>
                  </a:cubicBezTo>
                  <a:cubicBezTo>
                    <a:pt x="209" y="515"/>
                    <a:pt x="224" y="511"/>
                    <a:pt x="234" y="501"/>
                  </a:cubicBezTo>
                  <a:lnTo>
                    <a:pt x="334" y="434"/>
                  </a:lnTo>
                  <a:cubicBezTo>
                    <a:pt x="367" y="401"/>
                    <a:pt x="434" y="401"/>
                    <a:pt x="501" y="367"/>
                  </a:cubicBezTo>
                  <a:lnTo>
                    <a:pt x="768" y="367"/>
                  </a:lnTo>
                  <a:cubicBezTo>
                    <a:pt x="868" y="401"/>
                    <a:pt x="968" y="401"/>
                    <a:pt x="1068" y="467"/>
                  </a:cubicBezTo>
                  <a:cubicBezTo>
                    <a:pt x="1235" y="567"/>
                    <a:pt x="1368" y="634"/>
                    <a:pt x="1535" y="701"/>
                  </a:cubicBezTo>
                  <a:cubicBezTo>
                    <a:pt x="1602" y="701"/>
                    <a:pt x="1668" y="734"/>
                    <a:pt x="1735" y="734"/>
                  </a:cubicBezTo>
                  <a:lnTo>
                    <a:pt x="1868" y="734"/>
                  </a:lnTo>
                  <a:cubicBezTo>
                    <a:pt x="1968" y="701"/>
                    <a:pt x="2035" y="634"/>
                    <a:pt x="2035" y="534"/>
                  </a:cubicBezTo>
                  <a:cubicBezTo>
                    <a:pt x="2002" y="401"/>
                    <a:pt x="1968" y="301"/>
                    <a:pt x="1868" y="201"/>
                  </a:cubicBezTo>
                  <a:cubicBezTo>
                    <a:pt x="1768" y="134"/>
                    <a:pt x="1668" y="67"/>
                    <a:pt x="1535" y="34"/>
                  </a:cubicBezTo>
                  <a:cubicBezTo>
                    <a:pt x="1401" y="0"/>
                    <a:pt x="1268" y="0"/>
                    <a:pt x="1135"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9" name="Google Shape;9499;p55"/>
            <p:cNvSpPr/>
            <p:nvPr/>
          </p:nvSpPr>
          <p:spPr>
            <a:xfrm>
              <a:off x="6769780" y="3047259"/>
              <a:ext cx="13490" cy="15744"/>
            </a:xfrm>
            <a:custGeom>
              <a:avLst/>
              <a:gdLst/>
              <a:ahLst/>
              <a:cxnLst/>
              <a:rect l="l" t="t" r="r" b="b"/>
              <a:pathLst>
                <a:path w="1526" h="1781" extrusionOk="0">
                  <a:moveTo>
                    <a:pt x="1330" y="0"/>
                  </a:moveTo>
                  <a:cubicBezTo>
                    <a:pt x="1321" y="0"/>
                    <a:pt x="1311" y="1"/>
                    <a:pt x="1301" y="3"/>
                  </a:cubicBezTo>
                  <a:lnTo>
                    <a:pt x="1201" y="3"/>
                  </a:lnTo>
                  <a:cubicBezTo>
                    <a:pt x="1101" y="3"/>
                    <a:pt x="1035" y="37"/>
                    <a:pt x="935" y="70"/>
                  </a:cubicBezTo>
                  <a:cubicBezTo>
                    <a:pt x="801" y="103"/>
                    <a:pt x="701" y="170"/>
                    <a:pt x="568" y="237"/>
                  </a:cubicBezTo>
                  <a:cubicBezTo>
                    <a:pt x="468" y="337"/>
                    <a:pt x="334" y="437"/>
                    <a:pt x="234" y="570"/>
                  </a:cubicBezTo>
                  <a:cubicBezTo>
                    <a:pt x="134" y="704"/>
                    <a:pt x="67" y="871"/>
                    <a:pt x="34" y="1037"/>
                  </a:cubicBezTo>
                  <a:cubicBezTo>
                    <a:pt x="1" y="1171"/>
                    <a:pt x="34" y="1338"/>
                    <a:pt x="101" y="1471"/>
                  </a:cubicBezTo>
                  <a:cubicBezTo>
                    <a:pt x="134" y="1571"/>
                    <a:pt x="201" y="1671"/>
                    <a:pt x="301" y="1738"/>
                  </a:cubicBezTo>
                  <a:cubicBezTo>
                    <a:pt x="334" y="1771"/>
                    <a:pt x="367" y="1771"/>
                    <a:pt x="434" y="1771"/>
                  </a:cubicBezTo>
                  <a:cubicBezTo>
                    <a:pt x="446" y="1777"/>
                    <a:pt x="460" y="1780"/>
                    <a:pt x="473" y="1780"/>
                  </a:cubicBezTo>
                  <a:cubicBezTo>
                    <a:pt x="534" y="1780"/>
                    <a:pt x="601" y="1726"/>
                    <a:pt x="601" y="1671"/>
                  </a:cubicBezTo>
                  <a:lnTo>
                    <a:pt x="601" y="1604"/>
                  </a:lnTo>
                  <a:cubicBezTo>
                    <a:pt x="601" y="1571"/>
                    <a:pt x="601" y="1538"/>
                    <a:pt x="601" y="1504"/>
                  </a:cubicBezTo>
                  <a:lnTo>
                    <a:pt x="601" y="1338"/>
                  </a:lnTo>
                  <a:cubicBezTo>
                    <a:pt x="601" y="1137"/>
                    <a:pt x="601" y="971"/>
                    <a:pt x="601" y="770"/>
                  </a:cubicBezTo>
                  <a:cubicBezTo>
                    <a:pt x="634" y="670"/>
                    <a:pt x="668" y="570"/>
                    <a:pt x="734" y="470"/>
                  </a:cubicBezTo>
                  <a:cubicBezTo>
                    <a:pt x="801" y="404"/>
                    <a:pt x="868" y="337"/>
                    <a:pt x="968" y="303"/>
                  </a:cubicBezTo>
                  <a:cubicBezTo>
                    <a:pt x="1035" y="237"/>
                    <a:pt x="1101" y="237"/>
                    <a:pt x="1168" y="237"/>
                  </a:cubicBezTo>
                  <a:lnTo>
                    <a:pt x="1268" y="237"/>
                  </a:lnTo>
                  <a:lnTo>
                    <a:pt x="1368" y="270"/>
                  </a:lnTo>
                  <a:cubicBezTo>
                    <a:pt x="1525" y="239"/>
                    <a:pt x="1475" y="0"/>
                    <a:pt x="1330"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0" name="Google Shape;9500;p55"/>
            <p:cNvSpPr/>
            <p:nvPr/>
          </p:nvSpPr>
          <p:spPr>
            <a:xfrm>
              <a:off x="6739404" y="3125134"/>
              <a:ext cx="27431" cy="53676"/>
            </a:xfrm>
            <a:custGeom>
              <a:avLst/>
              <a:gdLst/>
              <a:ahLst/>
              <a:cxnLst/>
              <a:rect l="l" t="t" r="r" b="b"/>
              <a:pathLst>
                <a:path w="3103" h="6072" extrusionOk="0">
                  <a:moveTo>
                    <a:pt x="2402" y="1"/>
                  </a:moveTo>
                  <a:cubicBezTo>
                    <a:pt x="2202" y="1"/>
                    <a:pt x="2002" y="34"/>
                    <a:pt x="1802" y="101"/>
                  </a:cubicBezTo>
                  <a:cubicBezTo>
                    <a:pt x="1635" y="134"/>
                    <a:pt x="1435" y="234"/>
                    <a:pt x="1268" y="367"/>
                  </a:cubicBezTo>
                  <a:cubicBezTo>
                    <a:pt x="1102" y="501"/>
                    <a:pt x="968" y="668"/>
                    <a:pt x="901" y="834"/>
                  </a:cubicBezTo>
                  <a:lnTo>
                    <a:pt x="835" y="1001"/>
                  </a:lnTo>
                  <a:lnTo>
                    <a:pt x="768" y="1135"/>
                  </a:lnTo>
                  <a:cubicBezTo>
                    <a:pt x="768" y="1235"/>
                    <a:pt x="735" y="1335"/>
                    <a:pt x="735" y="1468"/>
                  </a:cubicBezTo>
                  <a:cubicBezTo>
                    <a:pt x="735" y="1668"/>
                    <a:pt x="735" y="1869"/>
                    <a:pt x="801" y="2069"/>
                  </a:cubicBezTo>
                  <a:cubicBezTo>
                    <a:pt x="868" y="2269"/>
                    <a:pt x="968" y="2469"/>
                    <a:pt x="1102" y="2636"/>
                  </a:cubicBezTo>
                  <a:cubicBezTo>
                    <a:pt x="1122" y="2662"/>
                    <a:pt x="1144" y="2687"/>
                    <a:pt x="1167" y="2712"/>
                  </a:cubicBezTo>
                  <a:lnTo>
                    <a:pt x="1167" y="2712"/>
                  </a:lnTo>
                  <a:cubicBezTo>
                    <a:pt x="925" y="2799"/>
                    <a:pt x="712" y="2938"/>
                    <a:pt x="534" y="3136"/>
                  </a:cubicBezTo>
                  <a:cubicBezTo>
                    <a:pt x="368" y="3303"/>
                    <a:pt x="234" y="3470"/>
                    <a:pt x="134" y="3670"/>
                  </a:cubicBezTo>
                  <a:cubicBezTo>
                    <a:pt x="101" y="3770"/>
                    <a:pt x="67" y="3870"/>
                    <a:pt x="34" y="4003"/>
                  </a:cubicBezTo>
                  <a:cubicBezTo>
                    <a:pt x="1" y="4103"/>
                    <a:pt x="1" y="4237"/>
                    <a:pt x="1" y="4337"/>
                  </a:cubicBezTo>
                  <a:lnTo>
                    <a:pt x="1" y="4504"/>
                  </a:lnTo>
                  <a:lnTo>
                    <a:pt x="1" y="4671"/>
                  </a:lnTo>
                  <a:cubicBezTo>
                    <a:pt x="1" y="4771"/>
                    <a:pt x="34" y="4904"/>
                    <a:pt x="67" y="5004"/>
                  </a:cubicBezTo>
                  <a:cubicBezTo>
                    <a:pt x="168" y="5204"/>
                    <a:pt x="268" y="5404"/>
                    <a:pt x="434" y="5571"/>
                  </a:cubicBezTo>
                  <a:cubicBezTo>
                    <a:pt x="568" y="5705"/>
                    <a:pt x="735" y="5838"/>
                    <a:pt x="935" y="5938"/>
                  </a:cubicBezTo>
                  <a:cubicBezTo>
                    <a:pt x="1035" y="5971"/>
                    <a:pt x="1135" y="6005"/>
                    <a:pt x="1235" y="6038"/>
                  </a:cubicBezTo>
                  <a:cubicBezTo>
                    <a:pt x="1368" y="6072"/>
                    <a:pt x="1468" y="6072"/>
                    <a:pt x="1569" y="6072"/>
                  </a:cubicBezTo>
                  <a:cubicBezTo>
                    <a:pt x="1702" y="6072"/>
                    <a:pt x="1769" y="5871"/>
                    <a:pt x="1602" y="5805"/>
                  </a:cubicBezTo>
                  <a:cubicBezTo>
                    <a:pt x="1302" y="5671"/>
                    <a:pt x="1035" y="5471"/>
                    <a:pt x="868" y="5204"/>
                  </a:cubicBezTo>
                  <a:cubicBezTo>
                    <a:pt x="835" y="5138"/>
                    <a:pt x="768" y="5071"/>
                    <a:pt x="735" y="5004"/>
                  </a:cubicBezTo>
                  <a:cubicBezTo>
                    <a:pt x="701" y="4937"/>
                    <a:pt x="668" y="4871"/>
                    <a:pt x="668" y="4804"/>
                  </a:cubicBezTo>
                  <a:cubicBezTo>
                    <a:pt x="635" y="4737"/>
                    <a:pt x="601" y="4637"/>
                    <a:pt x="601" y="4570"/>
                  </a:cubicBezTo>
                  <a:cubicBezTo>
                    <a:pt x="601" y="4537"/>
                    <a:pt x="601" y="4504"/>
                    <a:pt x="601" y="4470"/>
                  </a:cubicBezTo>
                  <a:lnTo>
                    <a:pt x="601" y="4337"/>
                  </a:lnTo>
                  <a:cubicBezTo>
                    <a:pt x="635" y="4304"/>
                    <a:pt x="635" y="4204"/>
                    <a:pt x="635" y="4137"/>
                  </a:cubicBezTo>
                  <a:cubicBezTo>
                    <a:pt x="635" y="4070"/>
                    <a:pt x="668" y="4003"/>
                    <a:pt x="701" y="3937"/>
                  </a:cubicBezTo>
                  <a:cubicBezTo>
                    <a:pt x="768" y="3770"/>
                    <a:pt x="835" y="3636"/>
                    <a:pt x="935" y="3536"/>
                  </a:cubicBezTo>
                  <a:cubicBezTo>
                    <a:pt x="1135" y="3303"/>
                    <a:pt x="1435" y="3136"/>
                    <a:pt x="1735" y="3069"/>
                  </a:cubicBezTo>
                  <a:lnTo>
                    <a:pt x="1769" y="3069"/>
                  </a:lnTo>
                  <a:cubicBezTo>
                    <a:pt x="2002" y="3036"/>
                    <a:pt x="2036" y="2702"/>
                    <a:pt x="1802" y="2636"/>
                  </a:cubicBezTo>
                  <a:cubicBezTo>
                    <a:pt x="1502" y="2502"/>
                    <a:pt x="1268" y="2269"/>
                    <a:pt x="1135" y="1969"/>
                  </a:cubicBezTo>
                  <a:cubicBezTo>
                    <a:pt x="1068" y="1802"/>
                    <a:pt x="1035" y="1635"/>
                    <a:pt x="1035" y="1468"/>
                  </a:cubicBezTo>
                  <a:cubicBezTo>
                    <a:pt x="1035" y="1402"/>
                    <a:pt x="1035" y="1301"/>
                    <a:pt x="1035" y="1235"/>
                  </a:cubicBezTo>
                  <a:lnTo>
                    <a:pt x="1068" y="1101"/>
                  </a:lnTo>
                  <a:lnTo>
                    <a:pt x="1102" y="968"/>
                  </a:lnTo>
                  <a:cubicBezTo>
                    <a:pt x="1268" y="668"/>
                    <a:pt x="1535" y="434"/>
                    <a:pt x="1869" y="334"/>
                  </a:cubicBezTo>
                  <a:cubicBezTo>
                    <a:pt x="1991" y="285"/>
                    <a:pt x="2113" y="254"/>
                    <a:pt x="2235" y="254"/>
                  </a:cubicBezTo>
                  <a:cubicBezTo>
                    <a:pt x="2280" y="254"/>
                    <a:pt x="2324" y="258"/>
                    <a:pt x="2369" y="267"/>
                  </a:cubicBezTo>
                  <a:cubicBezTo>
                    <a:pt x="2469" y="267"/>
                    <a:pt x="2536" y="267"/>
                    <a:pt x="2636" y="301"/>
                  </a:cubicBezTo>
                  <a:lnTo>
                    <a:pt x="2736" y="334"/>
                  </a:lnTo>
                  <a:lnTo>
                    <a:pt x="2869" y="401"/>
                  </a:lnTo>
                  <a:lnTo>
                    <a:pt x="2903" y="401"/>
                  </a:lnTo>
                  <a:cubicBezTo>
                    <a:pt x="2970" y="401"/>
                    <a:pt x="3036" y="401"/>
                    <a:pt x="3070" y="334"/>
                  </a:cubicBezTo>
                  <a:cubicBezTo>
                    <a:pt x="3103" y="234"/>
                    <a:pt x="3070" y="167"/>
                    <a:pt x="3003" y="134"/>
                  </a:cubicBezTo>
                  <a:lnTo>
                    <a:pt x="2869" y="101"/>
                  </a:lnTo>
                  <a:lnTo>
                    <a:pt x="2736" y="34"/>
                  </a:lnTo>
                  <a:cubicBezTo>
                    <a:pt x="2636" y="34"/>
                    <a:pt x="2503" y="1"/>
                    <a:pt x="2402"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1" name="Google Shape;9501;p55"/>
            <p:cNvSpPr/>
            <p:nvPr/>
          </p:nvSpPr>
          <p:spPr>
            <a:xfrm>
              <a:off x="6792190" y="3173968"/>
              <a:ext cx="33035" cy="27554"/>
            </a:xfrm>
            <a:custGeom>
              <a:avLst/>
              <a:gdLst/>
              <a:ahLst/>
              <a:cxnLst/>
              <a:rect l="l" t="t" r="r" b="b"/>
              <a:pathLst>
                <a:path w="3737" h="3117" extrusionOk="0">
                  <a:moveTo>
                    <a:pt x="3011" y="1"/>
                  </a:moveTo>
                  <a:cubicBezTo>
                    <a:pt x="2954" y="1"/>
                    <a:pt x="2894" y="32"/>
                    <a:pt x="2869" y="81"/>
                  </a:cubicBezTo>
                  <a:cubicBezTo>
                    <a:pt x="2869" y="147"/>
                    <a:pt x="2903" y="214"/>
                    <a:pt x="2936" y="247"/>
                  </a:cubicBezTo>
                  <a:cubicBezTo>
                    <a:pt x="3003" y="247"/>
                    <a:pt x="3070" y="281"/>
                    <a:pt x="3103" y="314"/>
                  </a:cubicBezTo>
                  <a:cubicBezTo>
                    <a:pt x="3136" y="347"/>
                    <a:pt x="3203" y="381"/>
                    <a:pt x="3236" y="447"/>
                  </a:cubicBezTo>
                  <a:cubicBezTo>
                    <a:pt x="3303" y="514"/>
                    <a:pt x="3370" y="614"/>
                    <a:pt x="3403" y="714"/>
                  </a:cubicBezTo>
                  <a:cubicBezTo>
                    <a:pt x="3503" y="914"/>
                    <a:pt x="3470" y="1181"/>
                    <a:pt x="3370" y="1381"/>
                  </a:cubicBezTo>
                  <a:lnTo>
                    <a:pt x="3336" y="1448"/>
                  </a:lnTo>
                  <a:lnTo>
                    <a:pt x="3303" y="1515"/>
                  </a:lnTo>
                  <a:cubicBezTo>
                    <a:pt x="3270" y="1548"/>
                    <a:pt x="3236" y="1582"/>
                    <a:pt x="3170" y="1615"/>
                  </a:cubicBezTo>
                  <a:cubicBezTo>
                    <a:pt x="3103" y="1682"/>
                    <a:pt x="3003" y="1748"/>
                    <a:pt x="2903" y="1782"/>
                  </a:cubicBezTo>
                  <a:cubicBezTo>
                    <a:pt x="2829" y="1794"/>
                    <a:pt x="2752" y="1802"/>
                    <a:pt x="2674" y="1802"/>
                  </a:cubicBezTo>
                  <a:cubicBezTo>
                    <a:pt x="2541" y="1802"/>
                    <a:pt x="2408" y="1779"/>
                    <a:pt x="2302" y="1715"/>
                  </a:cubicBezTo>
                  <a:cubicBezTo>
                    <a:pt x="2269" y="1682"/>
                    <a:pt x="2236" y="1682"/>
                    <a:pt x="2202" y="1682"/>
                  </a:cubicBezTo>
                  <a:cubicBezTo>
                    <a:pt x="2185" y="1676"/>
                    <a:pt x="2168" y="1673"/>
                    <a:pt x="2151" y="1673"/>
                  </a:cubicBezTo>
                  <a:cubicBezTo>
                    <a:pt x="2070" y="1673"/>
                    <a:pt x="1996" y="1738"/>
                    <a:pt x="1969" y="1848"/>
                  </a:cubicBezTo>
                  <a:lnTo>
                    <a:pt x="1969" y="1882"/>
                  </a:lnTo>
                  <a:cubicBezTo>
                    <a:pt x="1935" y="2082"/>
                    <a:pt x="1802" y="2282"/>
                    <a:pt x="1602" y="2382"/>
                  </a:cubicBezTo>
                  <a:cubicBezTo>
                    <a:pt x="1502" y="2416"/>
                    <a:pt x="1402" y="2449"/>
                    <a:pt x="1302" y="2482"/>
                  </a:cubicBezTo>
                  <a:lnTo>
                    <a:pt x="1168" y="2482"/>
                  </a:lnTo>
                  <a:lnTo>
                    <a:pt x="1035" y="2449"/>
                  </a:lnTo>
                  <a:lnTo>
                    <a:pt x="935" y="2416"/>
                  </a:lnTo>
                  <a:lnTo>
                    <a:pt x="901" y="2416"/>
                  </a:lnTo>
                  <a:cubicBezTo>
                    <a:pt x="868" y="2382"/>
                    <a:pt x="835" y="2349"/>
                    <a:pt x="801" y="2315"/>
                  </a:cubicBezTo>
                  <a:cubicBezTo>
                    <a:pt x="701" y="2249"/>
                    <a:pt x="634" y="2149"/>
                    <a:pt x="601" y="2082"/>
                  </a:cubicBezTo>
                  <a:cubicBezTo>
                    <a:pt x="501" y="1848"/>
                    <a:pt x="434" y="1615"/>
                    <a:pt x="468" y="1415"/>
                  </a:cubicBezTo>
                  <a:cubicBezTo>
                    <a:pt x="501" y="1348"/>
                    <a:pt x="468" y="1315"/>
                    <a:pt x="434" y="1281"/>
                  </a:cubicBezTo>
                  <a:cubicBezTo>
                    <a:pt x="418" y="1248"/>
                    <a:pt x="384" y="1231"/>
                    <a:pt x="351" y="1231"/>
                  </a:cubicBezTo>
                  <a:cubicBezTo>
                    <a:pt x="318" y="1231"/>
                    <a:pt x="284" y="1248"/>
                    <a:pt x="268" y="1281"/>
                  </a:cubicBezTo>
                  <a:cubicBezTo>
                    <a:pt x="201" y="1348"/>
                    <a:pt x="134" y="1415"/>
                    <a:pt x="101" y="1515"/>
                  </a:cubicBezTo>
                  <a:cubicBezTo>
                    <a:pt x="67" y="1582"/>
                    <a:pt x="34" y="1648"/>
                    <a:pt x="34" y="1748"/>
                  </a:cubicBezTo>
                  <a:cubicBezTo>
                    <a:pt x="1" y="1915"/>
                    <a:pt x="34" y="2115"/>
                    <a:pt x="67" y="2282"/>
                  </a:cubicBezTo>
                  <a:cubicBezTo>
                    <a:pt x="134" y="2449"/>
                    <a:pt x="234" y="2616"/>
                    <a:pt x="368" y="2749"/>
                  </a:cubicBezTo>
                  <a:cubicBezTo>
                    <a:pt x="434" y="2816"/>
                    <a:pt x="501" y="2883"/>
                    <a:pt x="568" y="2949"/>
                  </a:cubicBezTo>
                  <a:lnTo>
                    <a:pt x="735" y="3016"/>
                  </a:lnTo>
                  <a:lnTo>
                    <a:pt x="835" y="3049"/>
                  </a:lnTo>
                  <a:cubicBezTo>
                    <a:pt x="935" y="3083"/>
                    <a:pt x="1035" y="3116"/>
                    <a:pt x="1135" y="3116"/>
                  </a:cubicBezTo>
                  <a:cubicBezTo>
                    <a:pt x="1235" y="3116"/>
                    <a:pt x="1335" y="3083"/>
                    <a:pt x="1435" y="3083"/>
                  </a:cubicBezTo>
                  <a:cubicBezTo>
                    <a:pt x="1602" y="3049"/>
                    <a:pt x="1769" y="2949"/>
                    <a:pt x="1935" y="2849"/>
                  </a:cubicBezTo>
                  <a:cubicBezTo>
                    <a:pt x="2069" y="2749"/>
                    <a:pt x="2202" y="2582"/>
                    <a:pt x="2269" y="2416"/>
                  </a:cubicBezTo>
                  <a:cubicBezTo>
                    <a:pt x="2321" y="2346"/>
                    <a:pt x="2364" y="2259"/>
                    <a:pt x="2393" y="2168"/>
                  </a:cubicBezTo>
                  <a:lnTo>
                    <a:pt x="2393" y="2168"/>
                  </a:lnTo>
                  <a:cubicBezTo>
                    <a:pt x="2450" y="2178"/>
                    <a:pt x="2508" y="2182"/>
                    <a:pt x="2565" y="2182"/>
                  </a:cubicBezTo>
                  <a:cubicBezTo>
                    <a:pt x="2719" y="2182"/>
                    <a:pt x="2869" y="2149"/>
                    <a:pt x="3003" y="2082"/>
                  </a:cubicBezTo>
                  <a:cubicBezTo>
                    <a:pt x="3136" y="2015"/>
                    <a:pt x="3270" y="1949"/>
                    <a:pt x="3403" y="1848"/>
                  </a:cubicBezTo>
                  <a:cubicBezTo>
                    <a:pt x="3436" y="1782"/>
                    <a:pt x="3503" y="1748"/>
                    <a:pt x="3537" y="1682"/>
                  </a:cubicBezTo>
                  <a:lnTo>
                    <a:pt x="3603" y="1582"/>
                  </a:lnTo>
                  <a:lnTo>
                    <a:pt x="3637" y="1482"/>
                  </a:lnTo>
                  <a:cubicBezTo>
                    <a:pt x="3737" y="1215"/>
                    <a:pt x="3737" y="914"/>
                    <a:pt x="3637" y="648"/>
                  </a:cubicBezTo>
                  <a:cubicBezTo>
                    <a:pt x="3603" y="514"/>
                    <a:pt x="3503" y="381"/>
                    <a:pt x="3436" y="281"/>
                  </a:cubicBezTo>
                  <a:cubicBezTo>
                    <a:pt x="3370" y="214"/>
                    <a:pt x="3336" y="181"/>
                    <a:pt x="3270" y="147"/>
                  </a:cubicBezTo>
                  <a:cubicBezTo>
                    <a:pt x="3203" y="81"/>
                    <a:pt x="3136" y="47"/>
                    <a:pt x="3070" y="14"/>
                  </a:cubicBezTo>
                  <a:cubicBezTo>
                    <a:pt x="3052" y="5"/>
                    <a:pt x="3031" y="1"/>
                    <a:pt x="3011"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2" name="Google Shape;9502;p55"/>
            <p:cNvSpPr/>
            <p:nvPr/>
          </p:nvSpPr>
          <p:spPr>
            <a:xfrm>
              <a:off x="6697536" y="3089366"/>
              <a:ext cx="19589" cy="13543"/>
            </a:xfrm>
            <a:custGeom>
              <a:avLst/>
              <a:gdLst/>
              <a:ahLst/>
              <a:cxnLst/>
              <a:rect l="l" t="t" r="r" b="b"/>
              <a:pathLst>
                <a:path w="2216" h="1532" extrusionOk="0">
                  <a:moveTo>
                    <a:pt x="2056" y="1"/>
                  </a:moveTo>
                  <a:cubicBezTo>
                    <a:pt x="2040" y="1"/>
                    <a:pt x="2021" y="4"/>
                    <a:pt x="2001" y="10"/>
                  </a:cubicBezTo>
                  <a:lnTo>
                    <a:pt x="1901" y="10"/>
                  </a:lnTo>
                  <a:cubicBezTo>
                    <a:pt x="1835" y="10"/>
                    <a:pt x="1735" y="10"/>
                    <a:pt x="1601" y="44"/>
                  </a:cubicBezTo>
                  <a:cubicBezTo>
                    <a:pt x="1468" y="77"/>
                    <a:pt x="1334" y="77"/>
                    <a:pt x="1201" y="144"/>
                  </a:cubicBezTo>
                  <a:cubicBezTo>
                    <a:pt x="1034" y="177"/>
                    <a:pt x="867" y="244"/>
                    <a:pt x="734" y="311"/>
                  </a:cubicBezTo>
                  <a:cubicBezTo>
                    <a:pt x="567" y="377"/>
                    <a:pt x="434" y="477"/>
                    <a:pt x="300" y="611"/>
                  </a:cubicBezTo>
                  <a:cubicBezTo>
                    <a:pt x="200" y="711"/>
                    <a:pt x="100" y="844"/>
                    <a:pt x="67" y="978"/>
                  </a:cubicBezTo>
                  <a:cubicBezTo>
                    <a:pt x="0" y="1144"/>
                    <a:pt x="0" y="1311"/>
                    <a:pt x="67" y="1445"/>
                  </a:cubicBezTo>
                  <a:cubicBezTo>
                    <a:pt x="88" y="1508"/>
                    <a:pt x="136" y="1531"/>
                    <a:pt x="194" y="1531"/>
                  </a:cubicBezTo>
                  <a:cubicBezTo>
                    <a:pt x="227" y="1531"/>
                    <a:pt x="264" y="1524"/>
                    <a:pt x="300" y="1511"/>
                  </a:cubicBezTo>
                  <a:cubicBezTo>
                    <a:pt x="334" y="1478"/>
                    <a:pt x="367" y="1478"/>
                    <a:pt x="400" y="1445"/>
                  </a:cubicBezTo>
                  <a:cubicBezTo>
                    <a:pt x="434" y="1378"/>
                    <a:pt x="500" y="1345"/>
                    <a:pt x="567" y="1278"/>
                  </a:cubicBezTo>
                  <a:cubicBezTo>
                    <a:pt x="667" y="1111"/>
                    <a:pt x="801" y="911"/>
                    <a:pt x="1001" y="677"/>
                  </a:cubicBezTo>
                  <a:cubicBezTo>
                    <a:pt x="1067" y="577"/>
                    <a:pt x="1168" y="477"/>
                    <a:pt x="1301" y="411"/>
                  </a:cubicBezTo>
                  <a:cubicBezTo>
                    <a:pt x="1401" y="344"/>
                    <a:pt x="1501" y="311"/>
                    <a:pt x="1635" y="277"/>
                  </a:cubicBezTo>
                  <a:cubicBezTo>
                    <a:pt x="1701" y="244"/>
                    <a:pt x="1801" y="244"/>
                    <a:pt x="1901" y="244"/>
                  </a:cubicBezTo>
                  <a:lnTo>
                    <a:pt x="2001" y="244"/>
                  </a:lnTo>
                  <a:lnTo>
                    <a:pt x="2035" y="277"/>
                  </a:lnTo>
                  <a:cubicBezTo>
                    <a:pt x="2215" y="247"/>
                    <a:pt x="2206" y="1"/>
                    <a:pt x="2056"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3" name="Google Shape;9503;p55"/>
            <p:cNvSpPr/>
            <p:nvPr/>
          </p:nvSpPr>
          <p:spPr>
            <a:xfrm>
              <a:off x="6694584" y="3117443"/>
              <a:ext cx="10652" cy="20553"/>
            </a:xfrm>
            <a:custGeom>
              <a:avLst/>
              <a:gdLst/>
              <a:ahLst/>
              <a:cxnLst/>
              <a:rect l="l" t="t" r="r" b="b"/>
              <a:pathLst>
                <a:path w="1205" h="2325" extrusionOk="0">
                  <a:moveTo>
                    <a:pt x="1029" y="0"/>
                  </a:moveTo>
                  <a:cubicBezTo>
                    <a:pt x="987" y="0"/>
                    <a:pt x="941" y="20"/>
                    <a:pt x="901" y="70"/>
                  </a:cubicBezTo>
                  <a:lnTo>
                    <a:pt x="834" y="137"/>
                  </a:lnTo>
                  <a:cubicBezTo>
                    <a:pt x="801" y="170"/>
                    <a:pt x="734" y="270"/>
                    <a:pt x="668" y="337"/>
                  </a:cubicBezTo>
                  <a:cubicBezTo>
                    <a:pt x="568" y="437"/>
                    <a:pt x="501" y="537"/>
                    <a:pt x="434" y="670"/>
                  </a:cubicBezTo>
                  <a:cubicBezTo>
                    <a:pt x="367" y="770"/>
                    <a:pt x="267" y="904"/>
                    <a:pt x="167" y="1071"/>
                  </a:cubicBezTo>
                  <a:cubicBezTo>
                    <a:pt x="101" y="1204"/>
                    <a:pt x="34" y="1338"/>
                    <a:pt x="0" y="1504"/>
                  </a:cubicBezTo>
                  <a:cubicBezTo>
                    <a:pt x="0" y="1638"/>
                    <a:pt x="0" y="1771"/>
                    <a:pt x="0" y="1938"/>
                  </a:cubicBezTo>
                  <a:cubicBezTo>
                    <a:pt x="34" y="2071"/>
                    <a:pt x="101" y="2205"/>
                    <a:pt x="234" y="2305"/>
                  </a:cubicBezTo>
                  <a:cubicBezTo>
                    <a:pt x="258" y="2317"/>
                    <a:pt x="287" y="2325"/>
                    <a:pt x="317" y="2325"/>
                  </a:cubicBezTo>
                  <a:cubicBezTo>
                    <a:pt x="369" y="2325"/>
                    <a:pt x="425" y="2302"/>
                    <a:pt x="467" y="2238"/>
                  </a:cubicBezTo>
                  <a:cubicBezTo>
                    <a:pt x="467" y="2205"/>
                    <a:pt x="501" y="2171"/>
                    <a:pt x="501" y="2138"/>
                  </a:cubicBezTo>
                  <a:cubicBezTo>
                    <a:pt x="534" y="2071"/>
                    <a:pt x="568" y="1971"/>
                    <a:pt x="568" y="1905"/>
                  </a:cubicBezTo>
                  <a:cubicBezTo>
                    <a:pt x="601" y="1704"/>
                    <a:pt x="601" y="1471"/>
                    <a:pt x="601" y="1204"/>
                  </a:cubicBezTo>
                  <a:cubicBezTo>
                    <a:pt x="634" y="1071"/>
                    <a:pt x="634" y="937"/>
                    <a:pt x="701" y="804"/>
                  </a:cubicBezTo>
                  <a:cubicBezTo>
                    <a:pt x="734" y="704"/>
                    <a:pt x="768" y="604"/>
                    <a:pt x="834" y="504"/>
                  </a:cubicBezTo>
                  <a:cubicBezTo>
                    <a:pt x="901" y="404"/>
                    <a:pt x="1001" y="303"/>
                    <a:pt x="1101" y="237"/>
                  </a:cubicBezTo>
                  <a:lnTo>
                    <a:pt x="1135" y="203"/>
                  </a:lnTo>
                  <a:cubicBezTo>
                    <a:pt x="1205" y="110"/>
                    <a:pt x="1127" y="0"/>
                    <a:pt x="1029"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4" name="Google Shape;9504;p55"/>
            <p:cNvSpPr/>
            <p:nvPr/>
          </p:nvSpPr>
          <p:spPr>
            <a:xfrm>
              <a:off x="6673349" y="3118026"/>
              <a:ext cx="8566" cy="21269"/>
            </a:xfrm>
            <a:custGeom>
              <a:avLst/>
              <a:gdLst/>
              <a:ahLst/>
              <a:cxnLst/>
              <a:rect l="l" t="t" r="r" b="b"/>
              <a:pathLst>
                <a:path w="969" h="2406" extrusionOk="0">
                  <a:moveTo>
                    <a:pt x="582" y="1"/>
                  </a:moveTo>
                  <a:cubicBezTo>
                    <a:pt x="534" y="1"/>
                    <a:pt x="488" y="29"/>
                    <a:pt x="468" y="71"/>
                  </a:cubicBezTo>
                  <a:lnTo>
                    <a:pt x="401" y="137"/>
                  </a:lnTo>
                  <a:cubicBezTo>
                    <a:pt x="334" y="237"/>
                    <a:pt x="268" y="304"/>
                    <a:pt x="234" y="404"/>
                  </a:cubicBezTo>
                  <a:cubicBezTo>
                    <a:pt x="168" y="538"/>
                    <a:pt x="101" y="671"/>
                    <a:pt x="67" y="838"/>
                  </a:cubicBezTo>
                  <a:cubicBezTo>
                    <a:pt x="34" y="1005"/>
                    <a:pt x="1" y="1171"/>
                    <a:pt x="1" y="1338"/>
                  </a:cubicBezTo>
                  <a:cubicBezTo>
                    <a:pt x="1" y="1538"/>
                    <a:pt x="34" y="1705"/>
                    <a:pt x="101" y="1872"/>
                  </a:cubicBezTo>
                  <a:cubicBezTo>
                    <a:pt x="168" y="2005"/>
                    <a:pt x="268" y="2139"/>
                    <a:pt x="401" y="2272"/>
                  </a:cubicBezTo>
                  <a:cubicBezTo>
                    <a:pt x="468" y="2339"/>
                    <a:pt x="601" y="2372"/>
                    <a:pt x="701" y="2406"/>
                  </a:cubicBezTo>
                  <a:lnTo>
                    <a:pt x="835" y="2406"/>
                  </a:lnTo>
                  <a:cubicBezTo>
                    <a:pt x="935" y="2372"/>
                    <a:pt x="968" y="2272"/>
                    <a:pt x="968" y="2206"/>
                  </a:cubicBezTo>
                  <a:lnTo>
                    <a:pt x="968" y="2172"/>
                  </a:lnTo>
                  <a:cubicBezTo>
                    <a:pt x="935" y="2139"/>
                    <a:pt x="935" y="2105"/>
                    <a:pt x="901" y="2072"/>
                  </a:cubicBezTo>
                  <a:cubicBezTo>
                    <a:pt x="868" y="2005"/>
                    <a:pt x="835" y="1939"/>
                    <a:pt x="801" y="1839"/>
                  </a:cubicBezTo>
                  <a:cubicBezTo>
                    <a:pt x="668" y="1672"/>
                    <a:pt x="568" y="1472"/>
                    <a:pt x="468" y="1272"/>
                  </a:cubicBezTo>
                  <a:cubicBezTo>
                    <a:pt x="401" y="1138"/>
                    <a:pt x="368" y="1005"/>
                    <a:pt x="368" y="871"/>
                  </a:cubicBezTo>
                  <a:cubicBezTo>
                    <a:pt x="368" y="771"/>
                    <a:pt x="401" y="638"/>
                    <a:pt x="434" y="538"/>
                  </a:cubicBezTo>
                  <a:cubicBezTo>
                    <a:pt x="468" y="471"/>
                    <a:pt x="534" y="404"/>
                    <a:pt x="568" y="338"/>
                  </a:cubicBezTo>
                  <a:lnTo>
                    <a:pt x="668" y="271"/>
                  </a:lnTo>
                  <a:lnTo>
                    <a:pt x="701" y="204"/>
                  </a:lnTo>
                  <a:cubicBezTo>
                    <a:pt x="735" y="171"/>
                    <a:pt x="735" y="71"/>
                    <a:pt x="668" y="37"/>
                  </a:cubicBezTo>
                  <a:cubicBezTo>
                    <a:pt x="642" y="12"/>
                    <a:pt x="612" y="1"/>
                    <a:pt x="582"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5" name="Google Shape;9505;p55"/>
            <p:cNvSpPr/>
            <p:nvPr/>
          </p:nvSpPr>
          <p:spPr>
            <a:xfrm>
              <a:off x="6918404" y="3184108"/>
              <a:ext cx="19766" cy="18997"/>
            </a:xfrm>
            <a:custGeom>
              <a:avLst/>
              <a:gdLst/>
              <a:ahLst/>
              <a:cxnLst/>
              <a:rect l="l" t="t" r="r" b="b"/>
              <a:pathLst>
                <a:path w="2236" h="2149" extrusionOk="0">
                  <a:moveTo>
                    <a:pt x="634" y="1"/>
                  </a:moveTo>
                  <a:cubicBezTo>
                    <a:pt x="501" y="1"/>
                    <a:pt x="367" y="1"/>
                    <a:pt x="234" y="34"/>
                  </a:cubicBezTo>
                  <a:lnTo>
                    <a:pt x="101" y="68"/>
                  </a:lnTo>
                  <a:cubicBezTo>
                    <a:pt x="34" y="101"/>
                    <a:pt x="1" y="168"/>
                    <a:pt x="34" y="234"/>
                  </a:cubicBezTo>
                  <a:cubicBezTo>
                    <a:pt x="58" y="283"/>
                    <a:pt x="101" y="314"/>
                    <a:pt x="148" y="314"/>
                  </a:cubicBezTo>
                  <a:cubicBezTo>
                    <a:pt x="165" y="314"/>
                    <a:pt x="183" y="310"/>
                    <a:pt x="201" y="301"/>
                  </a:cubicBezTo>
                  <a:cubicBezTo>
                    <a:pt x="234" y="301"/>
                    <a:pt x="267" y="268"/>
                    <a:pt x="334" y="268"/>
                  </a:cubicBezTo>
                  <a:cubicBezTo>
                    <a:pt x="434" y="234"/>
                    <a:pt x="534" y="234"/>
                    <a:pt x="634" y="234"/>
                  </a:cubicBezTo>
                  <a:cubicBezTo>
                    <a:pt x="801" y="268"/>
                    <a:pt x="935" y="301"/>
                    <a:pt x="1101" y="368"/>
                  </a:cubicBezTo>
                  <a:cubicBezTo>
                    <a:pt x="1235" y="468"/>
                    <a:pt x="1368" y="568"/>
                    <a:pt x="1435" y="735"/>
                  </a:cubicBezTo>
                  <a:cubicBezTo>
                    <a:pt x="1468" y="802"/>
                    <a:pt x="1502" y="868"/>
                    <a:pt x="1535" y="935"/>
                  </a:cubicBezTo>
                  <a:cubicBezTo>
                    <a:pt x="1568" y="1035"/>
                    <a:pt x="1602" y="1102"/>
                    <a:pt x="1602" y="1168"/>
                  </a:cubicBezTo>
                  <a:cubicBezTo>
                    <a:pt x="1668" y="1335"/>
                    <a:pt x="1635" y="1469"/>
                    <a:pt x="1668" y="1569"/>
                  </a:cubicBezTo>
                  <a:cubicBezTo>
                    <a:pt x="1668" y="1702"/>
                    <a:pt x="1668" y="1802"/>
                    <a:pt x="1668" y="1902"/>
                  </a:cubicBezTo>
                  <a:lnTo>
                    <a:pt x="1668" y="2036"/>
                  </a:lnTo>
                  <a:cubicBezTo>
                    <a:pt x="1668" y="2036"/>
                    <a:pt x="1668" y="2069"/>
                    <a:pt x="1668" y="2069"/>
                  </a:cubicBezTo>
                  <a:cubicBezTo>
                    <a:pt x="1717" y="2118"/>
                    <a:pt x="1784" y="2149"/>
                    <a:pt x="1842" y="2149"/>
                  </a:cubicBezTo>
                  <a:cubicBezTo>
                    <a:pt x="1864" y="2149"/>
                    <a:pt x="1884" y="2145"/>
                    <a:pt x="1902" y="2136"/>
                  </a:cubicBezTo>
                  <a:cubicBezTo>
                    <a:pt x="1935" y="2102"/>
                    <a:pt x="1969" y="2069"/>
                    <a:pt x="2035" y="2002"/>
                  </a:cubicBezTo>
                  <a:cubicBezTo>
                    <a:pt x="2102" y="1902"/>
                    <a:pt x="2169" y="1769"/>
                    <a:pt x="2202" y="1635"/>
                  </a:cubicBezTo>
                  <a:cubicBezTo>
                    <a:pt x="2235" y="1402"/>
                    <a:pt x="2202" y="1202"/>
                    <a:pt x="2135" y="1002"/>
                  </a:cubicBezTo>
                  <a:cubicBezTo>
                    <a:pt x="2102" y="902"/>
                    <a:pt x="2069" y="802"/>
                    <a:pt x="2002" y="701"/>
                  </a:cubicBezTo>
                  <a:cubicBezTo>
                    <a:pt x="1935" y="601"/>
                    <a:pt x="1835" y="501"/>
                    <a:pt x="1768" y="435"/>
                  </a:cubicBezTo>
                  <a:cubicBezTo>
                    <a:pt x="1435" y="168"/>
                    <a:pt x="1035" y="1"/>
                    <a:pt x="634"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6" name="Google Shape;9506;p55"/>
            <p:cNvSpPr/>
            <p:nvPr/>
          </p:nvSpPr>
          <p:spPr>
            <a:xfrm>
              <a:off x="6944899" y="3219443"/>
              <a:ext cx="8310" cy="22180"/>
            </a:xfrm>
            <a:custGeom>
              <a:avLst/>
              <a:gdLst/>
              <a:ahLst/>
              <a:cxnLst/>
              <a:rect l="l" t="t" r="r" b="b"/>
              <a:pathLst>
                <a:path w="940" h="2509" extrusionOk="0">
                  <a:moveTo>
                    <a:pt x="173" y="0"/>
                  </a:moveTo>
                  <a:cubicBezTo>
                    <a:pt x="61" y="0"/>
                    <a:pt x="1" y="162"/>
                    <a:pt x="106" y="240"/>
                  </a:cubicBezTo>
                  <a:lnTo>
                    <a:pt x="172" y="307"/>
                  </a:lnTo>
                  <a:cubicBezTo>
                    <a:pt x="239" y="374"/>
                    <a:pt x="306" y="441"/>
                    <a:pt x="339" y="507"/>
                  </a:cubicBezTo>
                  <a:cubicBezTo>
                    <a:pt x="406" y="607"/>
                    <a:pt x="439" y="741"/>
                    <a:pt x="473" y="874"/>
                  </a:cubicBezTo>
                  <a:cubicBezTo>
                    <a:pt x="473" y="1008"/>
                    <a:pt x="473" y="1141"/>
                    <a:pt x="439" y="1274"/>
                  </a:cubicBezTo>
                  <a:cubicBezTo>
                    <a:pt x="373" y="1508"/>
                    <a:pt x="273" y="1741"/>
                    <a:pt x="172" y="1942"/>
                  </a:cubicBezTo>
                  <a:cubicBezTo>
                    <a:pt x="139" y="2042"/>
                    <a:pt x="106" y="2108"/>
                    <a:pt x="106" y="2175"/>
                  </a:cubicBezTo>
                  <a:cubicBezTo>
                    <a:pt x="72" y="2242"/>
                    <a:pt x="72" y="2275"/>
                    <a:pt x="72" y="2309"/>
                  </a:cubicBezTo>
                  <a:lnTo>
                    <a:pt x="72" y="2375"/>
                  </a:lnTo>
                  <a:cubicBezTo>
                    <a:pt x="72" y="2442"/>
                    <a:pt x="139" y="2509"/>
                    <a:pt x="239" y="2509"/>
                  </a:cubicBezTo>
                  <a:cubicBezTo>
                    <a:pt x="306" y="2509"/>
                    <a:pt x="339" y="2509"/>
                    <a:pt x="373" y="2475"/>
                  </a:cubicBezTo>
                  <a:cubicBezTo>
                    <a:pt x="506" y="2442"/>
                    <a:pt x="606" y="2375"/>
                    <a:pt x="673" y="2275"/>
                  </a:cubicBezTo>
                  <a:cubicBezTo>
                    <a:pt x="773" y="2142"/>
                    <a:pt x="873" y="2008"/>
                    <a:pt x="906" y="1842"/>
                  </a:cubicBezTo>
                  <a:cubicBezTo>
                    <a:pt x="940" y="1641"/>
                    <a:pt x="940" y="1475"/>
                    <a:pt x="906" y="1274"/>
                  </a:cubicBezTo>
                  <a:cubicBezTo>
                    <a:pt x="873" y="1108"/>
                    <a:pt x="840" y="941"/>
                    <a:pt x="773" y="774"/>
                  </a:cubicBezTo>
                  <a:cubicBezTo>
                    <a:pt x="706" y="641"/>
                    <a:pt x="639" y="507"/>
                    <a:pt x="573" y="374"/>
                  </a:cubicBezTo>
                  <a:cubicBezTo>
                    <a:pt x="506" y="274"/>
                    <a:pt x="439" y="207"/>
                    <a:pt x="373" y="140"/>
                  </a:cubicBezTo>
                  <a:cubicBezTo>
                    <a:pt x="339" y="107"/>
                    <a:pt x="306" y="74"/>
                    <a:pt x="306" y="40"/>
                  </a:cubicBezTo>
                  <a:lnTo>
                    <a:pt x="273" y="40"/>
                  </a:lnTo>
                  <a:cubicBezTo>
                    <a:pt x="237" y="12"/>
                    <a:pt x="203" y="0"/>
                    <a:pt x="173"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7" name="Google Shape;9507;p55"/>
            <p:cNvSpPr/>
            <p:nvPr/>
          </p:nvSpPr>
          <p:spPr>
            <a:xfrm>
              <a:off x="6912755" y="3210434"/>
              <a:ext cx="10962" cy="16858"/>
            </a:xfrm>
            <a:custGeom>
              <a:avLst/>
              <a:gdLst/>
              <a:ahLst/>
              <a:cxnLst/>
              <a:rect l="l" t="t" r="r" b="b"/>
              <a:pathLst>
                <a:path w="1240" h="1907" extrusionOk="0">
                  <a:moveTo>
                    <a:pt x="192" y="1"/>
                  </a:moveTo>
                  <a:cubicBezTo>
                    <a:pt x="69" y="1"/>
                    <a:pt x="1" y="176"/>
                    <a:pt x="139" y="259"/>
                  </a:cubicBezTo>
                  <a:lnTo>
                    <a:pt x="206" y="292"/>
                  </a:lnTo>
                  <a:cubicBezTo>
                    <a:pt x="273" y="325"/>
                    <a:pt x="306" y="392"/>
                    <a:pt x="373" y="425"/>
                  </a:cubicBezTo>
                  <a:cubicBezTo>
                    <a:pt x="439" y="492"/>
                    <a:pt x="473" y="592"/>
                    <a:pt x="506" y="692"/>
                  </a:cubicBezTo>
                  <a:cubicBezTo>
                    <a:pt x="539" y="792"/>
                    <a:pt x="573" y="892"/>
                    <a:pt x="573" y="993"/>
                  </a:cubicBezTo>
                  <a:cubicBezTo>
                    <a:pt x="573" y="1193"/>
                    <a:pt x="606" y="1359"/>
                    <a:pt x="640" y="1560"/>
                  </a:cubicBezTo>
                  <a:cubicBezTo>
                    <a:pt x="640" y="1626"/>
                    <a:pt x="673" y="1693"/>
                    <a:pt x="706" y="1760"/>
                  </a:cubicBezTo>
                  <a:cubicBezTo>
                    <a:pt x="740" y="1793"/>
                    <a:pt x="740" y="1826"/>
                    <a:pt x="773" y="1826"/>
                  </a:cubicBezTo>
                  <a:cubicBezTo>
                    <a:pt x="810" y="1882"/>
                    <a:pt x="857" y="1906"/>
                    <a:pt x="902" y="1906"/>
                  </a:cubicBezTo>
                  <a:cubicBezTo>
                    <a:pt x="940" y="1906"/>
                    <a:pt x="976" y="1890"/>
                    <a:pt x="1006" y="1860"/>
                  </a:cubicBezTo>
                  <a:cubicBezTo>
                    <a:pt x="1107" y="1793"/>
                    <a:pt x="1173" y="1693"/>
                    <a:pt x="1207" y="1560"/>
                  </a:cubicBezTo>
                  <a:cubicBezTo>
                    <a:pt x="1240" y="1426"/>
                    <a:pt x="1240" y="1293"/>
                    <a:pt x="1207" y="1193"/>
                  </a:cubicBezTo>
                  <a:cubicBezTo>
                    <a:pt x="1173" y="1059"/>
                    <a:pt x="1107" y="926"/>
                    <a:pt x="1040" y="792"/>
                  </a:cubicBezTo>
                  <a:cubicBezTo>
                    <a:pt x="940" y="692"/>
                    <a:pt x="873" y="592"/>
                    <a:pt x="773" y="492"/>
                  </a:cubicBezTo>
                  <a:cubicBezTo>
                    <a:pt x="706" y="392"/>
                    <a:pt x="606" y="325"/>
                    <a:pt x="539" y="259"/>
                  </a:cubicBezTo>
                  <a:cubicBezTo>
                    <a:pt x="473" y="192"/>
                    <a:pt x="406" y="125"/>
                    <a:pt x="373" y="92"/>
                  </a:cubicBezTo>
                  <a:cubicBezTo>
                    <a:pt x="339" y="58"/>
                    <a:pt x="339" y="58"/>
                    <a:pt x="306" y="25"/>
                  </a:cubicBezTo>
                  <a:lnTo>
                    <a:pt x="273" y="25"/>
                  </a:lnTo>
                  <a:cubicBezTo>
                    <a:pt x="244" y="8"/>
                    <a:pt x="217" y="1"/>
                    <a:pt x="192"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8" name="Google Shape;9508;p55"/>
            <p:cNvSpPr/>
            <p:nvPr/>
          </p:nvSpPr>
          <p:spPr>
            <a:xfrm>
              <a:off x="6633249" y="3185505"/>
              <a:ext cx="16964" cy="14683"/>
            </a:xfrm>
            <a:custGeom>
              <a:avLst/>
              <a:gdLst/>
              <a:ahLst/>
              <a:cxnLst/>
              <a:rect l="l" t="t" r="r" b="b"/>
              <a:pathLst>
                <a:path w="1919" h="1661" extrusionOk="0">
                  <a:moveTo>
                    <a:pt x="1748" y="0"/>
                  </a:moveTo>
                  <a:cubicBezTo>
                    <a:pt x="1734" y="0"/>
                    <a:pt x="1718" y="3"/>
                    <a:pt x="1701" y="10"/>
                  </a:cubicBezTo>
                  <a:lnTo>
                    <a:pt x="1601" y="10"/>
                  </a:lnTo>
                  <a:cubicBezTo>
                    <a:pt x="1501" y="10"/>
                    <a:pt x="1401" y="43"/>
                    <a:pt x="1334" y="76"/>
                  </a:cubicBezTo>
                  <a:cubicBezTo>
                    <a:pt x="1201" y="110"/>
                    <a:pt x="1068" y="143"/>
                    <a:pt x="934" y="177"/>
                  </a:cubicBezTo>
                  <a:cubicBezTo>
                    <a:pt x="801" y="243"/>
                    <a:pt x="667" y="343"/>
                    <a:pt x="534" y="410"/>
                  </a:cubicBezTo>
                  <a:cubicBezTo>
                    <a:pt x="400" y="510"/>
                    <a:pt x="267" y="644"/>
                    <a:pt x="167" y="777"/>
                  </a:cubicBezTo>
                  <a:cubicBezTo>
                    <a:pt x="100" y="877"/>
                    <a:pt x="34" y="1044"/>
                    <a:pt x="34" y="1177"/>
                  </a:cubicBezTo>
                  <a:cubicBezTo>
                    <a:pt x="0" y="1277"/>
                    <a:pt x="0" y="1411"/>
                    <a:pt x="67" y="1511"/>
                  </a:cubicBezTo>
                  <a:cubicBezTo>
                    <a:pt x="67" y="1544"/>
                    <a:pt x="100" y="1578"/>
                    <a:pt x="134" y="1611"/>
                  </a:cubicBezTo>
                  <a:cubicBezTo>
                    <a:pt x="167" y="1644"/>
                    <a:pt x="209" y="1661"/>
                    <a:pt x="250" y="1661"/>
                  </a:cubicBezTo>
                  <a:cubicBezTo>
                    <a:pt x="292" y="1661"/>
                    <a:pt x="334" y="1644"/>
                    <a:pt x="367" y="1611"/>
                  </a:cubicBezTo>
                  <a:cubicBezTo>
                    <a:pt x="400" y="1578"/>
                    <a:pt x="400" y="1578"/>
                    <a:pt x="434" y="1544"/>
                  </a:cubicBezTo>
                  <a:cubicBezTo>
                    <a:pt x="467" y="1477"/>
                    <a:pt x="534" y="1411"/>
                    <a:pt x="567" y="1344"/>
                  </a:cubicBezTo>
                  <a:cubicBezTo>
                    <a:pt x="667" y="1177"/>
                    <a:pt x="701" y="977"/>
                    <a:pt x="834" y="777"/>
                  </a:cubicBezTo>
                  <a:cubicBezTo>
                    <a:pt x="901" y="644"/>
                    <a:pt x="968" y="543"/>
                    <a:pt x="1068" y="477"/>
                  </a:cubicBezTo>
                  <a:cubicBezTo>
                    <a:pt x="1168" y="410"/>
                    <a:pt x="1268" y="343"/>
                    <a:pt x="1368" y="310"/>
                  </a:cubicBezTo>
                  <a:cubicBezTo>
                    <a:pt x="1435" y="277"/>
                    <a:pt x="1535" y="277"/>
                    <a:pt x="1601" y="277"/>
                  </a:cubicBezTo>
                  <a:lnTo>
                    <a:pt x="1768" y="277"/>
                  </a:lnTo>
                  <a:cubicBezTo>
                    <a:pt x="1918" y="247"/>
                    <a:pt x="1879" y="0"/>
                    <a:pt x="1748"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9" name="Google Shape;9509;p55"/>
            <p:cNvSpPr/>
            <p:nvPr/>
          </p:nvSpPr>
          <p:spPr>
            <a:xfrm>
              <a:off x="6614967" y="3210160"/>
              <a:ext cx="15337" cy="26865"/>
            </a:xfrm>
            <a:custGeom>
              <a:avLst/>
              <a:gdLst/>
              <a:ahLst/>
              <a:cxnLst/>
              <a:rect l="l" t="t" r="r" b="b"/>
              <a:pathLst>
                <a:path w="1735" h="3039" extrusionOk="0">
                  <a:moveTo>
                    <a:pt x="534" y="1"/>
                  </a:moveTo>
                  <a:cubicBezTo>
                    <a:pt x="496" y="1"/>
                    <a:pt x="453" y="17"/>
                    <a:pt x="434" y="56"/>
                  </a:cubicBezTo>
                  <a:lnTo>
                    <a:pt x="334" y="190"/>
                  </a:lnTo>
                  <a:cubicBezTo>
                    <a:pt x="267" y="323"/>
                    <a:pt x="200" y="456"/>
                    <a:pt x="133" y="590"/>
                  </a:cubicBezTo>
                  <a:cubicBezTo>
                    <a:pt x="67" y="757"/>
                    <a:pt x="33" y="957"/>
                    <a:pt x="0" y="1190"/>
                  </a:cubicBezTo>
                  <a:cubicBezTo>
                    <a:pt x="0" y="1290"/>
                    <a:pt x="0" y="1424"/>
                    <a:pt x="0" y="1524"/>
                  </a:cubicBezTo>
                  <a:cubicBezTo>
                    <a:pt x="0" y="1657"/>
                    <a:pt x="33" y="1791"/>
                    <a:pt x="67" y="1924"/>
                  </a:cubicBezTo>
                  <a:cubicBezTo>
                    <a:pt x="100" y="2058"/>
                    <a:pt x="133" y="2158"/>
                    <a:pt x="200" y="2291"/>
                  </a:cubicBezTo>
                  <a:cubicBezTo>
                    <a:pt x="267" y="2391"/>
                    <a:pt x="334" y="2491"/>
                    <a:pt x="434" y="2591"/>
                  </a:cubicBezTo>
                  <a:cubicBezTo>
                    <a:pt x="567" y="2758"/>
                    <a:pt x="767" y="2892"/>
                    <a:pt x="967" y="2958"/>
                  </a:cubicBezTo>
                  <a:cubicBezTo>
                    <a:pt x="1065" y="3007"/>
                    <a:pt x="1181" y="3038"/>
                    <a:pt x="1301" y="3038"/>
                  </a:cubicBezTo>
                  <a:cubicBezTo>
                    <a:pt x="1345" y="3038"/>
                    <a:pt x="1390" y="3034"/>
                    <a:pt x="1434" y="3025"/>
                  </a:cubicBezTo>
                  <a:cubicBezTo>
                    <a:pt x="1501" y="3025"/>
                    <a:pt x="1568" y="3025"/>
                    <a:pt x="1601" y="2992"/>
                  </a:cubicBezTo>
                  <a:cubicBezTo>
                    <a:pt x="1635" y="2992"/>
                    <a:pt x="1668" y="2958"/>
                    <a:pt x="1668" y="2958"/>
                  </a:cubicBezTo>
                  <a:cubicBezTo>
                    <a:pt x="1735" y="2892"/>
                    <a:pt x="1701" y="2791"/>
                    <a:pt x="1668" y="2725"/>
                  </a:cubicBezTo>
                  <a:lnTo>
                    <a:pt x="1534" y="2658"/>
                  </a:lnTo>
                  <a:lnTo>
                    <a:pt x="1234" y="2458"/>
                  </a:lnTo>
                  <a:cubicBezTo>
                    <a:pt x="1101" y="2358"/>
                    <a:pt x="967" y="2258"/>
                    <a:pt x="867" y="2158"/>
                  </a:cubicBezTo>
                  <a:lnTo>
                    <a:pt x="667" y="1958"/>
                  </a:lnTo>
                  <a:cubicBezTo>
                    <a:pt x="600" y="1891"/>
                    <a:pt x="534" y="1824"/>
                    <a:pt x="500" y="1724"/>
                  </a:cubicBezTo>
                  <a:cubicBezTo>
                    <a:pt x="467" y="1657"/>
                    <a:pt x="400" y="1557"/>
                    <a:pt x="367" y="1491"/>
                  </a:cubicBezTo>
                  <a:cubicBezTo>
                    <a:pt x="367" y="1390"/>
                    <a:pt x="334" y="1290"/>
                    <a:pt x="334" y="1190"/>
                  </a:cubicBezTo>
                  <a:cubicBezTo>
                    <a:pt x="300" y="1024"/>
                    <a:pt x="334" y="823"/>
                    <a:pt x="400" y="657"/>
                  </a:cubicBezTo>
                  <a:cubicBezTo>
                    <a:pt x="434" y="556"/>
                    <a:pt x="500" y="423"/>
                    <a:pt x="567" y="356"/>
                  </a:cubicBezTo>
                  <a:cubicBezTo>
                    <a:pt x="600" y="290"/>
                    <a:pt x="634" y="256"/>
                    <a:pt x="667" y="223"/>
                  </a:cubicBezTo>
                  <a:lnTo>
                    <a:pt x="634" y="223"/>
                  </a:lnTo>
                  <a:cubicBezTo>
                    <a:pt x="701" y="156"/>
                    <a:pt x="667" y="56"/>
                    <a:pt x="600" y="23"/>
                  </a:cubicBezTo>
                  <a:cubicBezTo>
                    <a:pt x="587" y="9"/>
                    <a:pt x="561" y="1"/>
                    <a:pt x="534"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0" name="Google Shape;9510;p55"/>
            <p:cNvSpPr/>
            <p:nvPr/>
          </p:nvSpPr>
          <p:spPr>
            <a:xfrm>
              <a:off x="6647995" y="3211610"/>
              <a:ext cx="7965" cy="20871"/>
            </a:xfrm>
            <a:custGeom>
              <a:avLst/>
              <a:gdLst/>
              <a:ahLst/>
              <a:cxnLst/>
              <a:rect l="l" t="t" r="r" b="b"/>
              <a:pathLst>
                <a:path w="901" h="2361" extrusionOk="0">
                  <a:moveTo>
                    <a:pt x="701" y="1"/>
                  </a:moveTo>
                  <a:cubicBezTo>
                    <a:pt x="667" y="1"/>
                    <a:pt x="634" y="9"/>
                    <a:pt x="600" y="26"/>
                  </a:cubicBezTo>
                  <a:lnTo>
                    <a:pt x="534" y="126"/>
                  </a:lnTo>
                  <a:cubicBezTo>
                    <a:pt x="467" y="192"/>
                    <a:pt x="400" y="259"/>
                    <a:pt x="334" y="359"/>
                  </a:cubicBezTo>
                  <a:cubicBezTo>
                    <a:pt x="267" y="493"/>
                    <a:pt x="200" y="593"/>
                    <a:pt x="133" y="759"/>
                  </a:cubicBezTo>
                  <a:cubicBezTo>
                    <a:pt x="100" y="893"/>
                    <a:pt x="33" y="1060"/>
                    <a:pt x="33" y="1226"/>
                  </a:cubicBezTo>
                  <a:cubicBezTo>
                    <a:pt x="0" y="1427"/>
                    <a:pt x="33" y="1593"/>
                    <a:pt x="67" y="1760"/>
                  </a:cubicBezTo>
                  <a:cubicBezTo>
                    <a:pt x="100" y="1927"/>
                    <a:pt x="200" y="2060"/>
                    <a:pt x="334" y="2194"/>
                  </a:cubicBezTo>
                  <a:cubicBezTo>
                    <a:pt x="400" y="2261"/>
                    <a:pt x="500" y="2327"/>
                    <a:pt x="634" y="2361"/>
                  </a:cubicBezTo>
                  <a:lnTo>
                    <a:pt x="767" y="2361"/>
                  </a:lnTo>
                  <a:cubicBezTo>
                    <a:pt x="867" y="2327"/>
                    <a:pt x="901" y="2227"/>
                    <a:pt x="901" y="2160"/>
                  </a:cubicBezTo>
                  <a:lnTo>
                    <a:pt x="901" y="2127"/>
                  </a:lnTo>
                  <a:cubicBezTo>
                    <a:pt x="867" y="2094"/>
                    <a:pt x="867" y="2060"/>
                    <a:pt x="834" y="2027"/>
                  </a:cubicBezTo>
                  <a:cubicBezTo>
                    <a:pt x="834" y="1960"/>
                    <a:pt x="801" y="1860"/>
                    <a:pt x="767" y="1794"/>
                  </a:cubicBezTo>
                  <a:cubicBezTo>
                    <a:pt x="634" y="1627"/>
                    <a:pt x="567" y="1427"/>
                    <a:pt x="467" y="1193"/>
                  </a:cubicBezTo>
                  <a:cubicBezTo>
                    <a:pt x="434" y="1060"/>
                    <a:pt x="434" y="926"/>
                    <a:pt x="434" y="826"/>
                  </a:cubicBezTo>
                  <a:cubicBezTo>
                    <a:pt x="434" y="693"/>
                    <a:pt x="467" y="593"/>
                    <a:pt x="534" y="493"/>
                  </a:cubicBezTo>
                  <a:cubicBezTo>
                    <a:pt x="567" y="392"/>
                    <a:pt x="634" y="359"/>
                    <a:pt x="701" y="292"/>
                  </a:cubicBezTo>
                  <a:lnTo>
                    <a:pt x="767" y="226"/>
                  </a:lnTo>
                  <a:lnTo>
                    <a:pt x="801" y="226"/>
                  </a:lnTo>
                  <a:cubicBezTo>
                    <a:pt x="834" y="159"/>
                    <a:pt x="834" y="92"/>
                    <a:pt x="801" y="26"/>
                  </a:cubicBezTo>
                  <a:cubicBezTo>
                    <a:pt x="767" y="9"/>
                    <a:pt x="734" y="1"/>
                    <a:pt x="701"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1" name="Google Shape;9511;p55"/>
            <p:cNvSpPr/>
            <p:nvPr/>
          </p:nvSpPr>
          <p:spPr>
            <a:xfrm>
              <a:off x="6611130" y="3285144"/>
              <a:ext cx="18582" cy="19731"/>
            </a:xfrm>
            <a:custGeom>
              <a:avLst/>
              <a:gdLst/>
              <a:ahLst/>
              <a:cxnLst/>
              <a:rect l="l" t="t" r="r" b="b"/>
              <a:pathLst>
                <a:path w="2102" h="2232" extrusionOk="0">
                  <a:moveTo>
                    <a:pt x="1927" y="0"/>
                  </a:moveTo>
                  <a:cubicBezTo>
                    <a:pt x="1907" y="0"/>
                    <a:pt x="1886" y="5"/>
                    <a:pt x="1868" y="14"/>
                  </a:cubicBezTo>
                  <a:lnTo>
                    <a:pt x="1768" y="47"/>
                  </a:lnTo>
                  <a:cubicBezTo>
                    <a:pt x="1702" y="80"/>
                    <a:pt x="1568" y="147"/>
                    <a:pt x="1468" y="214"/>
                  </a:cubicBezTo>
                  <a:cubicBezTo>
                    <a:pt x="1335" y="280"/>
                    <a:pt x="1168" y="347"/>
                    <a:pt x="1034" y="447"/>
                  </a:cubicBezTo>
                  <a:cubicBezTo>
                    <a:pt x="901" y="547"/>
                    <a:pt x="734" y="647"/>
                    <a:pt x="601" y="781"/>
                  </a:cubicBezTo>
                  <a:cubicBezTo>
                    <a:pt x="467" y="881"/>
                    <a:pt x="334" y="1048"/>
                    <a:pt x="234" y="1181"/>
                  </a:cubicBezTo>
                  <a:cubicBezTo>
                    <a:pt x="134" y="1314"/>
                    <a:pt x="67" y="1481"/>
                    <a:pt x="34" y="1648"/>
                  </a:cubicBezTo>
                  <a:cubicBezTo>
                    <a:pt x="0" y="1815"/>
                    <a:pt x="34" y="1982"/>
                    <a:pt x="100" y="2148"/>
                  </a:cubicBezTo>
                  <a:lnTo>
                    <a:pt x="134" y="2182"/>
                  </a:lnTo>
                  <a:cubicBezTo>
                    <a:pt x="167" y="2215"/>
                    <a:pt x="209" y="2232"/>
                    <a:pt x="251" y="2232"/>
                  </a:cubicBezTo>
                  <a:cubicBezTo>
                    <a:pt x="292" y="2232"/>
                    <a:pt x="334" y="2215"/>
                    <a:pt x="367" y="2182"/>
                  </a:cubicBezTo>
                  <a:cubicBezTo>
                    <a:pt x="367" y="2148"/>
                    <a:pt x="401" y="2115"/>
                    <a:pt x="434" y="2082"/>
                  </a:cubicBezTo>
                  <a:cubicBezTo>
                    <a:pt x="501" y="2015"/>
                    <a:pt x="534" y="1915"/>
                    <a:pt x="601" y="1848"/>
                  </a:cubicBezTo>
                  <a:cubicBezTo>
                    <a:pt x="701" y="1648"/>
                    <a:pt x="801" y="1348"/>
                    <a:pt x="968" y="1048"/>
                  </a:cubicBezTo>
                  <a:cubicBezTo>
                    <a:pt x="1034" y="914"/>
                    <a:pt x="1135" y="781"/>
                    <a:pt x="1235" y="681"/>
                  </a:cubicBezTo>
                  <a:cubicBezTo>
                    <a:pt x="1335" y="581"/>
                    <a:pt x="1435" y="481"/>
                    <a:pt x="1568" y="414"/>
                  </a:cubicBezTo>
                  <a:cubicBezTo>
                    <a:pt x="1668" y="347"/>
                    <a:pt x="1735" y="314"/>
                    <a:pt x="1835" y="280"/>
                  </a:cubicBezTo>
                  <a:lnTo>
                    <a:pt x="1968" y="247"/>
                  </a:lnTo>
                  <a:lnTo>
                    <a:pt x="2002" y="247"/>
                  </a:lnTo>
                  <a:cubicBezTo>
                    <a:pt x="2069" y="214"/>
                    <a:pt x="2102" y="147"/>
                    <a:pt x="2069" y="80"/>
                  </a:cubicBezTo>
                  <a:cubicBezTo>
                    <a:pt x="2044" y="31"/>
                    <a:pt x="1984" y="0"/>
                    <a:pt x="1927"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2" name="Google Shape;9512;p55"/>
            <p:cNvSpPr/>
            <p:nvPr/>
          </p:nvSpPr>
          <p:spPr>
            <a:xfrm>
              <a:off x="6584883" y="3314636"/>
              <a:ext cx="12394" cy="31674"/>
            </a:xfrm>
            <a:custGeom>
              <a:avLst/>
              <a:gdLst/>
              <a:ahLst/>
              <a:cxnLst/>
              <a:rect l="l" t="t" r="r" b="b"/>
              <a:pathLst>
                <a:path w="1402" h="3583" extrusionOk="0">
                  <a:moveTo>
                    <a:pt x="509" y="0"/>
                  </a:moveTo>
                  <a:cubicBezTo>
                    <a:pt x="452" y="0"/>
                    <a:pt x="392" y="31"/>
                    <a:pt x="368" y="80"/>
                  </a:cubicBezTo>
                  <a:lnTo>
                    <a:pt x="301" y="213"/>
                  </a:lnTo>
                  <a:cubicBezTo>
                    <a:pt x="234" y="347"/>
                    <a:pt x="201" y="480"/>
                    <a:pt x="167" y="647"/>
                  </a:cubicBezTo>
                  <a:cubicBezTo>
                    <a:pt x="134" y="747"/>
                    <a:pt x="101" y="847"/>
                    <a:pt x="67" y="914"/>
                  </a:cubicBezTo>
                  <a:cubicBezTo>
                    <a:pt x="67" y="1047"/>
                    <a:pt x="34" y="1147"/>
                    <a:pt x="34" y="1247"/>
                  </a:cubicBezTo>
                  <a:cubicBezTo>
                    <a:pt x="1" y="1514"/>
                    <a:pt x="1" y="1748"/>
                    <a:pt x="34" y="2015"/>
                  </a:cubicBezTo>
                  <a:cubicBezTo>
                    <a:pt x="67" y="2248"/>
                    <a:pt x="134" y="2515"/>
                    <a:pt x="234" y="2749"/>
                  </a:cubicBezTo>
                  <a:cubicBezTo>
                    <a:pt x="301" y="2849"/>
                    <a:pt x="334" y="2949"/>
                    <a:pt x="401" y="3049"/>
                  </a:cubicBezTo>
                  <a:cubicBezTo>
                    <a:pt x="468" y="3115"/>
                    <a:pt x="534" y="3216"/>
                    <a:pt x="634" y="3282"/>
                  </a:cubicBezTo>
                  <a:cubicBezTo>
                    <a:pt x="734" y="3382"/>
                    <a:pt x="901" y="3482"/>
                    <a:pt x="1035" y="3516"/>
                  </a:cubicBezTo>
                  <a:cubicBezTo>
                    <a:pt x="1101" y="3549"/>
                    <a:pt x="1168" y="3549"/>
                    <a:pt x="1235" y="3582"/>
                  </a:cubicBezTo>
                  <a:lnTo>
                    <a:pt x="1302" y="3582"/>
                  </a:lnTo>
                  <a:cubicBezTo>
                    <a:pt x="1368" y="3549"/>
                    <a:pt x="1402" y="3449"/>
                    <a:pt x="1368" y="3382"/>
                  </a:cubicBezTo>
                  <a:cubicBezTo>
                    <a:pt x="1368" y="3316"/>
                    <a:pt x="1335" y="3282"/>
                    <a:pt x="1302" y="3249"/>
                  </a:cubicBezTo>
                  <a:lnTo>
                    <a:pt x="1068" y="2915"/>
                  </a:lnTo>
                  <a:cubicBezTo>
                    <a:pt x="835" y="2615"/>
                    <a:pt x="634" y="2282"/>
                    <a:pt x="501" y="1915"/>
                  </a:cubicBezTo>
                  <a:cubicBezTo>
                    <a:pt x="434" y="1714"/>
                    <a:pt x="368" y="1514"/>
                    <a:pt x="334" y="1314"/>
                  </a:cubicBezTo>
                  <a:cubicBezTo>
                    <a:pt x="334" y="1114"/>
                    <a:pt x="368" y="914"/>
                    <a:pt x="401" y="747"/>
                  </a:cubicBezTo>
                  <a:cubicBezTo>
                    <a:pt x="434" y="614"/>
                    <a:pt x="501" y="480"/>
                    <a:pt x="568" y="380"/>
                  </a:cubicBezTo>
                  <a:lnTo>
                    <a:pt x="634" y="213"/>
                  </a:lnTo>
                  <a:lnTo>
                    <a:pt x="634" y="180"/>
                  </a:lnTo>
                  <a:cubicBezTo>
                    <a:pt x="668" y="113"/>
                    <a:pt x="634" y="47"/>
                    <a:pt x="568" y="13"/>
                  </a:cubicBezTo>
                  <a:cubicBezTo>
                    <a:pt x="550" y="4"/>
                    <a:pt x="530" y="0"/>
                    <a:pt x="509"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3" name="Google Shape;9513;p55"/>
            <p:cNvSpPr/>
            <p:nvPr/>
          </p:nvSpPr>
          <p:spPr>
            <a:xfrm>
              <a:off x="6617619" y="3328612"/>
              <a:ext cx="20650" cy="26149"/>
            </a:xfrm>
            <a:custGeom>
              <a:avLst/>
              <a:gdLst/>
              <a:ahLst/>
              <a:cxnLst/>
              <a:rect l="l" t="t" r="r" b="b"/>
              <a:pathLst>
                <a:path w="2336" h="2958" extrusionOk="0">
                  <a:moveTo>
                    <a:pt x="167" y="0"/>
                  </a:moveTo>
                  <a:cubicBezTo>
                    <a:pt x="100" y="0"/>
                    <a:pt x="34" y="67"/>
                    <a:pt x="34" y="133"/>
                  </a:cubicBezTo>
                  <a:lnTo>
                    <a:pt x="34" y="300"/>
                  </a:lnTo>
                  <a:cubicBezTo>
                    <a:pt x="0" y="434"/>
                    <a:pt x="0" y="600"/>
                    <a:pt x="34" y="734"/>
                  </a:cubicBezTo>
                  <a:cubicBezTo>
                    <a:pt x="34" y="834"/>
                    <a:pt x="67" y="934"/>
                    <a:pt x="67" y="1034"/>
                  </a:cubicBezTo>
                  <a:cubicBezTo>
                    <a:pt x="100" y="1134"/>
                    <a:pt x="134" y="1268"/>
                    <a:pt x="167" y="1368"/>
                  </a:cubicBezTo>
                  <a:cubicBezTo>
                    <a:pt x="234" y="1601"/>
                    <a:pt x="334" y="1835"/>
                    <a:pt x="467" y="2035"/>
                  </a:cubicBezTo>
                  <a:cubicBezTo>
                    <a:pt x="534" y="2135"/>
                    <a:pt x="601" y="2235"/>
                    <a:pt x="701" y="2335"/>
                  </a:cubicBezTo>
                  <a:cubicBezTo>
                    <a:pt x="767" y="2435"/>
                    <a:pt x="868" y="2535"/>
                    <a:pt x="968" y="2602"/>
                  </a:cubicBezTo>
                  <a:cubicBezTo>
                    <a:pt x="1068" y="2669"/>
                    <a:pt x="1168" y="2735"/>
                    <a:pt x="1268" y="2802"/>
                  </a:cubicBezTo>
                  <a:cubicBezTo>
                    <a:pt x="1368" y="2835"/>
                    <a:pt x="1468" y="2902"/>
                    <a:pt x="1568" y="2902"/>
                  </a:cubicBezTo>
                  <a:cubicBezTo>
                    <a:pt x="1666" y="2941"/>
                    <a:pt x="1752" y="2957"/>
                    <a:pt x="1840" y="2957"/>
                  </a:cubicBezTo>
                  <a:cubicBezTo>
                    <a:pt x="1903" y="2957"/>
                    <a:pt x="1966" y="2949"/>
                    <a:pt x="2035" y="2935"/>
                  </a:cubicBezTo>
                  <a:cubicBezTo>
                    <a:pt x="2102" y="2935"/>
                    <a:pt x="2168" y="2935"/>
                    <a:pt x="2235" y="2902"/>
                  </a:cubicBezTo>
                  <a:cubicBezTo>
                    <a:pt x="2235" y="2902"/>
                    <a:pt x="2269" y="2869"/>
                    <a:pt x="2302" y="2869"/>
                  </a:cubicBezTo>
                  <a:cubicBezTo>
                    <a:pt x="2335" y="2802"/>
                    <a:pt x="2335" y="2702"/>
                    <a:pt x="2269" y="2669"/>
                  </a:cubicBezTo>
                  <a:cubicBezTo>
                    <a:pt x="2202" y="2635"/>
                    <a:pt x="2168" y="2602"/>
                    <a:pt x="2135" y="2569"/>
                  </a:cubicBezTo>
                  <a:lnTo>
                    <a:pt x="1968" y="2468"/>
                  </a:lnTo>
                  <a:lnTo>
                    <a:pt x="1802" y="2368"/>
                  </a:lnTo>
                  <a:cubicBezTo>
                    <a:pt x="1735" y="2335"/>
                    <a:pt x="1668" y="2302"/>
                    <a:pt x="1568" y="2268"/>
                  </a:cubicBezTo>
                  <a:cubicBezTo>
                    <a:pt x="1501" y="2235"/>
                    <a:pt x="1401" y="2202"/>
                    <a:pt x="1335" y="2135"/>
                  </a:cubicBezTo>
                  <a:cubicBezTo>
                    <a:pt x="1268" y="2068"/>
                    <a:pt x="1201" y="2001"/>
                    <a:pt x="1101" y="1968"/>
                  </a:cubicBezTo>
                  <a:cubicBezTo>
                    <a:pt x="1001" y="1901"/>
                    <a:pt x="934" y="1835"/>
                    <a:pt x="868" y="1768"/>
                  </a:cubicBezTo>
                  <a:cubicBezTo>
                    <a:pt x="701" y="1601"/>
                    <a:pt x="567" y="1434"/>
                    <a:pt x="467" y="1268"/>
                  </a:cubicBezTo>
                  <a:cubicBezTo>
                    <a:pt x="367" y="1101"/>
                    <a:pt x="334" y="901"/>
                    <a:pt x="300" y="734"/>
                  </a:cubicBezTo>
                  <a:cubicBezTo>
                    <a:pt x="267" y="600"/>
                    <a:pt x="267" y="467"/>
                    <a:pt x="300" y="334"/>
                  </a:cubicBezTo>
                  <a:cubicBezTo>
                    <a:pt x="300" y="234"/>
                    <a:pt x="300" y="167"/>
                    <a:pt x="300" y="167"/>
                  </a:cubicBezTo>
                  <a:cubicBezTo>
                    <a:pt x="300" y="67"/>
                    <a:pt x="234" y="0"/>
                    <a:pt x="167"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4" name="Google Shape;9514;p55"/>
            <p:cNvSpPr/>
            <p:nvPr/>
          </p:nvSpPr>
          <p:spPr>
            <a:xfrm>
              <a:off x="6598153" y="3413931"/>
              <a:ext cx="14462" cy="28730"/>
            </a:xfrm>
            <a:custGeom>
              <a:avLst/>
              <a:gdLst/>
              <a:ahLst/>
              <a:cxnLst/>
              <a:rect l="l" t="t" r="r" b="b"/>
              <a:pathLst>
                <a:path w="1636" h="3250" extrusionOk="0">
                  <a:moveTo>
                    <a:pt x="675" y="1"/>
                  </a:moveTo>
                  <a:cubicBezTo>
                    <a:pt x="630" y="1"/>
                    <a:pt x="587" y="17"/>
                    <a:pt x="568" y="56"/>
                  </a:cubicBezTo>
                  <a:lnTo>
                    <a:pt x="468" y="189"/>
                  </a:lnTo>
                  <a:cubicBezTo>
                    <a:pt x="401" y="323"/>
                    <a:pt x="301" y="456"/>
                    <a:pt x="268" y="590"/>
                  </a:cubicBezTo>
                  <a:cubicBezTo>
                    <a:pt x="67" y="990"/>
                    <a:pt x="1" y="1457"/>
                    <a:pt x="67" y="1924"/>
                  </a:cubicBezTo>
                  <a:cubicBezTo>
                    <a:pt x="101" y="2057"/>
                    <a:pt x="134" y="2191"/>
                    <a:pt x="167" y="2324"/>
                  </a:cubicBezTo>
                  <a:cubicBezTo>
                    <a:pt x="301" y="2658"/>
                    <a:pt x="568" y="2925"/>
                    <a:pt x="868" y="3091"/>
                  </a:cubicBezTo>
                  <a:cubicBezTo>
                    <a:pt x="1001" y="3192"/>
                    <a:pt x="1168" y="3225"/>
                    <a:pt x="1335" y="3225"/>
                  </a:cubicBezTo>
                  <a:cubicBezTo>
                    <a:pt x="1368" y="3242"/>
                    <a:pt x="1393" y="3250"/>
                    <a:pt x="1418" y="3250"/>
                  </a:cubicBezTo>
                  <a:cubicBezTo>
                    <a:pt x="1443" y="3250"/>
                    <a:pt x="1468" y="3242"/>
                    <a:pt x="1502" y="3225"/>
                  </a:cubicBezTo>
                  <a:lnTo>
                    <a:pt x="1568" y="3225"/>
                  </a:lnTo>
                  <a:cubicBezTo>
                    <a:pt x="1635" y="3158"/>
                    <a:pt x="1635" y="3058"/>
                    <a:pt x="1568" y="2991"/>
                  </a:cubicBezTo>
                  <a:cubicBezTo>
                    <a:pt x="1568" y="2991"/>
                    <a:pt x="1535" y="2958"/>
                    <a:pt x="1468" y="2891"/>
                  </a:cubicBezTo>
                  <a:lnTo>
                    <a:pt x="1202" y="2624"/>
                  </a:lnTo>
                  <a:cubicBezTo>
                    <a:pt x="1101" y="2524"/>
                    <a:pt x="968" y="2424"/>
                    <a:pt x="835" y="2291"/>
                  </a:cubicBezTo>
                  <a:lnTo>
                    <a:pt x="668" y="2057"/>
                  </a:lnTo>
                  <a:cubicBezTo>
                    <a:pt x="601" y="1991"/>
                    <a:pt x="568" y="1891"/>
                    <a:pt x="534" y="1824"/>
                  </a:cubicBezTo>
                  <a:cubicBezTo>
                    <a:pt x="434" y="1624"/>
                    <a:pt x="368" y="1424"/>
                    <a:pt x="401" y="1223"/>
                  </a:cubicBezTo>
                  <a:cubicBezTo>
                    <a:pt x="401" y="1057"/>
                    <a:pt x="434" y="857"/>
                    <a:pt x="468" y="690"/>
                  </a:cubicBezTo>
                  <a:cubicBezTo>
                    <a:pt x="534" y="590"/>
                    <a:pt x="601" y="456"/>
                    <a:pt x="668" y="356"/>
                  </a:cubicBezTo>
                  <a:cubicBezTo>
                    <a:pt x="701" y="323"/>
                    <a:pt x="735" y="289"/>
                    <a:pt x="768" y="256"/>
                  </a:cubicBezTo>
                  <a:lnTo>
                    <a:pt x="801" y="223"/>
                  </a:lnTo>
                  <a:cubicBezTo>
                    <a:pt x="835" y="156"/>
                    <a:pt x="801" y="89"/>
                    <a:pt x="768" y="23"/>
                  </a:cubicBezTo>
                  <a:cubicBezTo>
                    <a:pt x="740" y="9"/>
                    <a:pt x="707" y="1"/>
                    <a:pt x="675"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5" name="Google Shape;9515;p55"/>
            <p:cNvSpPr/>
            <p:nvPr/>
          </p:nvSpPr>
          <p:spPr>
            <a:xfrm>
              <a:off x="6622924" y="3464065"/>
              <a:ext cx="28315" cy="11404"/>
            </a:xfrm>
            <a:custGeom>
              <a:avLst/>
              <a:gdLst/>
              <a:ahLst/>
              <a:cxnLst/>
              <a:rect l="l" t="t" r="r" b="b"/>
              <a:pathLst>
                <a:path w="3203" h="1290" extrusionOk="0">
                  <a:moveTo>
                    <a:pt x="151" y="0"/>
                  </a:moveTo>
                  <a:cubicBezTo>
                    <a:pt x="112" y="0"/>
                    <a:pt x="73" y="17"/>
                    <a:pt x="34" y="56"/>
                  </a:cubicBezTo>
                  <a:cubicBezTo>
                    <a:pt x="1" y="122"/>
                    <a:pt x="1" y="189"/>
                    <a:pt x="67" y="256"/>
                  </a:cubicBezTo>
                  <a:lnTo>
                    <a:pt x="167" y="323"/>
                  </a:lnTo>
                  <a:cubicBezTo>
                    <a:pt x="234" y="389"/>
                    <a:pt x="334" y="489"/>
                    <a:pt x="468" y="556"/>
                  </a:cubicBezTo>
                  <a:cubicBezTo>
                    <a:pt x="601" y="656"/>
                    <a:pt x="768" y="756"/>
                    <a:pt x="901" y="856"/>
                  </a:cubicBezTo>
                  <a:cubicBezTo>
                    <a:pt x="1101" y="956"/>
                    <a:pt x="1302" y="1056"/>
                    <a:pt x="1468" y="1123"/>
                  </a:cubicBezTo>
                  <a:cubicBezTo>
                    <a:pt x="1669" y="1190"/>
                    <a:pt x="1902" y="1257"/>
                    <a:pt x="2102" y="1290"/>
                  </a:cubicBezTo>
                  <a:cubicBezTo>
                    <a:pt x="2269" y="1290"/>
                    <a:pt x="2469" y="1290"/>
                    <a:pt x="2669" y="1223"/>
                  </a:cubicBezTo>
                  <a:cubicBezTo>
                    <a:pt x="2836" y="1190"/>
                    <a:pt x="3003" y="1090"/>
                    <a:pt x="3136" y="956"/>
                  </a:cubicBezTo>
                  <a:cubicBezTo>
                    <a:pt x="3136" y="923"/>
                    <a:pt x="3170" y="923"/>
                    <a:pt x="3170" y="923"/>
                  </a:cubicBezTo>
                  <a:cubicBezTo>
                    <a:pt x="3203" y="823"/>
                    <a:pt x="3136" y="723"/>
                    <a:pt x="3070" y="723"/>
                  </a:cubicBezTo>
                  <a:cubicBezTo>
                    <a:pt x="3003" y="689"/>
                    <a:pt x="2969" y="689"/>
                    <a:pt x="2936" y="689"/>
                  </a:cubicBezTo>
                  <a:cubicBezTo>
                    <a:pt x="2803" y="656"/>
                    <a:pt x="2703" y="656"/>
                    <a:pt x="2569" y="656"/>
                  </a:cubicBezTo>
                  <a:cubicBezTo>
                    <a:pt x="2391" y="656"/>
                    <a:pt x="2184" y="671"/>
                    <a:pt x="1956" y="671"/>
                  </a:cubicBezTo>
                  <a:cubicBezTo>
                    <a:pt x="1843" y="671"/>
                    <a:pt x="1724" y="667"/>
                    <a:pt x="1602" y="656"/>
                  </a:cubicBezTo>
                  <a:cubicBezTo>
                    <a:pt x="1402" y="656"/>
                    <a:pt x="1235" y="623"/>
                    <a:pt x="1068" y="556"/>
                  </a:cubicBezTo>
                  <a:cubicBezTo>
                    <a:pt x="901" y="489"/>
                    <a:pt x="768" y="423"/>
                    <a:pt x="634" y="356"/>
                  </a:cubicBezTo>
                  <a:cubicBezTo>
                    <a:pt x="534" y="289"/>
                    <a:pt x="468" y="222"/>
                    <a:pt x="368" y="156"/>
                  </a:cubicBezTo>
                  <a:lnTo>
                    <a:pt x="268" y="56"/>
                  </a:lnTo>
                  <a:lnTo>
                    <a:pt x="234" y="22"/>
                  </a:lnTo>
                  <a:cubicBezTo>
                    <a:pt x="207" y="9"/>
                    <a:pt x="179" y="0"/>
                    <a:pt x="151"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6" name="Google Shape;9516;p55"/>
            <p:cNvSpPr/>
            <p:nvPr/>
          </p:nvSpPr>
          <p:spPr>
            <a:xfrm>
              <a:off x="6624904" y="3420154"/>
              <a:ext cx="16902" cy="19094"/>
            </a:xfrm>
            <a:custGeom>
              <a:avLst/>
              <a:gdLst/>
              <a:ahLst/>
              <a:cxnLst/>
              <a:rect l="l" t="t" r="r" b="b"/>
              <a:pathLst>
                <a:path w="1912" h="2160" extrusionOk="0">
                  <a:moveTo>
                    <a:pt x="185" y="0"/>
                  </a:moveTo>
                  <a:cubicBezTo>
                    <a:pt x="94" y="0"/>
                    <a:pt x="1" y="79"/>
                    <a:pt x="44" y="186"/>
                  </a:cubicBezTo>
                  <a:cubicBezTo>
                    <a:pt x="77" y="219"/>
                    <a:pt x="77" y="253"/>
                    <a:pt x="77" y="286"/>
                  </a:cubicBezTo>
                  <a:cubicBezTo>
                    <a:pt x="110" y="353"/>
                    <a:pt x="144" y="419"/>
                    <a:pt x="177" y="586"/>
                  </a:cubicBezTo>
                  <a:cubicBezTo>
                    <a:pt x="210" y="720"/>
                    <a:pt x="277" y="853"/>
                    <a:pt x="344" y="986"/>
                  </a:cubicBezTo>
                  <a:cubicBezTo>
                    <a:pt x="410" y="1120"/>
                    <a:pt x="477" y="1287"/>
                    <a:pt x="577" y="1453"/>
                  </a:cubicBezTo>
                  <a:cubicBezTo>
                    <a:pt x="677" y="1587"/>
                    <a:pt x="777" y="1754"/>
                    <a:pt x="911" y="1854"/>
                  </a:cubicBezTo>
                  <a:cubicBezTo>
                    <a:pt x="1044" y="1954"/>
                    <a:pt x="1178" y="2054"/>
                    <a:pt x="1311" y="2121"/>
                  </a:cubicBezTo>
                  <a:cubicBezTo>
                    <a:pt x="1388" y="2140"/>
                    <a:pt x="1476" y="2159"/>
                    <a:pt x="1569" y="2159"/>
                  </a:cubicBezTo>
                  <a:cubicBezTo>
                    <a:pt x="1637" y="2159"/>
                    <a:pt x="1708" y="2149"/>
                    <a:pt x="1778" y="2121"/>
                  </a:cubicBezTo>
                  <a:lnTo>
                    <a:pt x="1811" y="2121"/>
                  </a:lnTo>
                  <a:cubicBezTo>
                    <a:pt x="1878" y="2087"/>
                    <a:pt x="1912" y="1987"/>
                    <a:pt x="1878" y="1920"/>
                  </a:cubicBezTo>
                  <a:cubicBezTo>
                    <a:pt x="1845" y="1854"/>
                    <a:pt x="1811" y="1820"/>
                    <a:pt x="1778" y="1820"/>
                  </a:cubicBezTo>
                  <a:cubicBezTo>
                    <a:pt x="1711" y="1720"/>
                    <a:pt x="1678" y="1654"/>
                    <a:pt x="1578" y="1620"/>
                  </a:cubicBezTo>
                  <a:cubicBezTo>
                    <a:pt x="1411" y="1487"/>
                    <a:pt x="1178" y="1353"/>
                    <a:pt x="944" y="1187"/>
                  </a:cubicBezTo>
                  <a:cubicBezTo>
                    <a:pt x="811" y="1087"/>
                    <a:pt x="711" y="986"/>
                    <a:pt x="611" y="853"/>
                  </a:cubicBezTo>
                  <a:cubicBezTo>
                    <a:pt x="544" y="753"/>
                    <a:pt x="477" y="653"/>
                    <a:pt x="410" y="519"/>
                  </a:cubicBezTo>
                  <a:cubicBezTo>
                    <a:pt x="377" y="453"/>
                    <a:pt x="344" y="353"/>
                    <a:pt x="344" y="286"/>
                  </a:cubicBezTo>
                  <a:lnTo>
                    <a:pt x="344" y="153"/>
                  </a:lnTo>
                  <a:cubicBezTo>
                    <a:pt x="344" y="119"/>
                    <a:pt x="310" y="86"/>
                    <a:pt x="310" y="86"/>
                  </a:cubicBezTo>
                  <a:cubicBezTo>
                    <a:pt x="286" y="26"/>
                    <a:pt x="236" y="0"/>
                    <a:pt x="185"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7" name="Google Shape;9517;p55"/>
            <p:cNvSpPr/>
            <p:nvPr/>
          </p:nvSpPr>
          <p:spPr>
            <a:xfrm>
              <a:off x="6727019" y="3490206"/>
              <a:ext cx="27139" cy="11342"/>
            </a:xfrm>
            <a:custGeom>
              <a:avLst/>
              <a:gdLst/>
              <a:ahLst/>
              <a:cxnLst/>
              <a:rect l="l" t="t" r="r" b="b"/>
              <a:pathLst>
                <a:path w="3070" h="1283" extrusionOk="0">
                  <a:moveTo>
                    <a:pt x="168" y="1"/>
                  </a:moveTo>
                  <a:cubicBezTo>
                    <a:pt x="67" y="1"/>
                    <a:pt x="1" y="67"/>
                    <a:pt x="1" y="168"/>
                  </a:cubicBezTo>
                  <a:cubicBezTo>
                    <a:pt x="1" y="201"/>
                    <a:pt x="1" y="268"/>
                    <a:pt x="1" y="334"/>
                  </a:cubicBezTo>
                  <a:cubicBezTo>
                    <a:pt x="34" y="468"/>
                    <a:pt x="101" y="601"/>
                    <a:pt x="201" y="701"/>
                  </a:cubicBezTo>
                  <a:cubicBezTo>
                    <a:pt x="234" y="801"/>
                    <a:pt x="301" y="868"/>
                    <a:pt x="401" y="935"/>
                  </a:cubicBezTo>
                  <a:cubicBezTo>
                    <a:pt x="468" y="968"/>
                    <a:pt x="568" y="1035"/>
                    <a:pt x="668" y="1102"/>
                  </a:cubicBezTo>
                  <a:cubicBezTo>
                    <a:pt x="868" y="1202"/>
                    <a:pt x="1068" y="1268"/>
                    <a:pt x="1302" y="1268"/>
                  </a:cubicBezTo>
                  <a:cubicBezTo>
                    <a:pt x="1370" y="1278"/>
                    <a:pt x="1436" y="1282"/>
                    <a:pt x="1500" y="1282"/>
                  </a:cubicBezTo>
                  <a:cubicBezTo>
                    <a:pt x="1655" y="1282"/>
                    <a:pt x="1804" y="1259"/>
                    <a:pt x="1969" y="1235"/>
                  </a:cubicBezTo>
                  <a:cubicBezTo>
                    <a:pt x="2069" y="1235"/>
                    <a:pt x="2169" y="1202"/>
                    <a:pt x="2236" y="1202"/>
                  </a:cubicBezTo>
                  <a:cubicBezTo>
                    <a:pt x="2336" y="1168"/>
                    <a:pt x="2402" y="1135"/>
                    <a:pt x="2503" y="1102"/>
                  </a:cubicBezTo>
                  <a:cubicBezTo>
                    <a:pt x="2603" y="1068"/>
                    <a:pt x="2736" y="1001"/>
                    <a:pt x="2836" y="935"/>
                  </a:cubicBezTo>
                  <a:cubicBezTo>
                    <a:pt x="2869" y="901"/>
                    <a:pt x="2936" y="868"/>
                    <a:pt x="2970" y="868"/>
                  </a:cubicBezTo>
                  <a:lnTo>
                    <a:pt x="3003" y="801"/>
                  </a:lnTo>
                  <a:cubicBezTo>
                    <a:pt x="3070" y="735"/>
                    <a:pt x="3070" y="668"/>
                    <a:pt x="3003" y="601"/>
                  </a:cubicBezTo>
                  <a:cubicBezTo>
                    <a:pt x="2986" y="585"/>
                    <a:pt x="2953" y="576"/>
                    <a:pt x="2919" y="576"/>
                  </a:cubicBezTo>
                  <a:cubicBezTo>
                    <a:pt x="2886" y="576"/>
                    <a:pt x="2853" y="585"/>
                    <a:pt x="2836" y="601"/>
                  </a:cubicBezTo>
                  <a:cubicBezTo>
                    <a:pt x="2803" y="635"/>
                    <a:pt x="2769" y="668"/>
                    <a:pt x="2736" y="701"/>
                  </a:cubicBezTo>
                  <a:cubicBezTo>
                    <a:pt x="2636" y="768"/>
                    <a:pt x="2536" y="801"/>
                    <a:pt x="2436" y="835"/>
                  </a:cubicBezTo>
                  <a:cubicBezTo>
                    <a:pt x="2269" y="901"/>
                    <a:pt x="2102" y="901"/>
                    <a:pt x="1935" y="901"/>
                  </a:cubicBezTo>
                  <a:cubicBezTo>
                    <a:pt x="1769" y="901"/>
                    <a:pt x="1602" y="868"/>
                    <a:pt x="1435" y="801"/>
                  </a:cubicBezTo>
                  <a:cubicBezTo>
                    <a:pt x="1135" y="668"/>
                    <a:pt x="868" y="468"/>
                    <a:pt x="635" y="268"/>
                  </a:cubicBezTo>
                  <a:cubicBezTo>
                    <a:pt x="534" y="201"/>
                    <a:pt x="434" y="134"/>
                    <a:pt x="368" y="101"/>
                  </a:cubicBezTo>
                  <a:cubicBezTo>
                    <a:pt x="334" y="67"/>
                    <a:pt x="301" y="34"/>
                    <a:pt x="234"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8" name="Google Shape;9518;p55"/>
            <p:cNvSpPr/>
            <p:nvPr/>
          </p:nvSpPr>
          <p:spPr>
            <a:xfrm>
              <a:off x="6701364" y="3499833"/>
              <a:ext cx="28615" cy="21349"/>
            </a:xfrm>
            <a:custGeom>
              <a:avLst/>
              <a:gdLst/>
              <a:ahLst/>
              <a:cxnLst/>
              <a:rect l="l" t="t" r="r" b="b"/>
              <a:pathLst>
                <a:path w="3237" h="2415" extrusionOk="0">
                  <a:moveTo>
                    <a:pt x="133" y="0"/>
                  </a:moveTo>
                  <a:cubicBezTo>
                    <a:pt x="72" y="0"/>
                    <a:pt x="34" y="38"/>
                    <a:pt x="34" y="113"/>
                  </a:cubicBezTo>
                  <a:cubicBezTo>
                    <a:pt x="1" y="179"/>
                    <a:pt x="1" y="246"/>
                    <a:pt x="34" y="313"/>
                  </a:cubicBezTo>
                  <a:cubicBezTo>
                    <a:pt x="1" y="480"/>
                    <a:pt x="34" y="646"/>
                    <a:pt x="101" y="813"/>
                  </a:cubicBezTo>
                  <a:cubicBezTo>
                    <a:pt x="134" y="913"/>
                    <a:pt x="201" y="1013"/>
                    <a:pt x="234" y="1113"/>
                  </a:cubicBezTo>
                  <a:cubicBezTo>
                    <a:pt x="334" y="1213"/>
                    <a:pt x="401" y="1313"/>
                    <a:pt x="468" y="1414"/>
                  </a:cubicBezTo>
                  <a:cubicBezTo>
                    <a:pt x="568" y="1514"/>
                    <a:pt x="668" y="1614"/>
                    <a:pt x="768" y="1680"/>
                  </a:cubicBezTo>
                  <a:cubicBezTo>
                    <a:pt x="868" y="1780"/>
                    <a:pt x="1001" y="1847"/>
                    <a:pt x="1101" y="1914"/>
                  </a:cubicBezTo>
                  <a:cubicBezTo>
                    <a:pt x="1335" y="2047"/>
                    <a:pt x="1568" y="2147"/>
                    <a:pt x="1835" y="2247"/>
                  </a:cubicBezTo>
                  <a:cubicBezTo>
                    <a:pt x="1935" y="2281"/>
                    <a:pt x="2069" y="2314"/>
                    <a:pt x="2169" y="2348"/>
                  </a:cubicBezTo>
                  <a:cubicBezTo>
                    <a:pt x="2269" y="2348"/>
                    <a:pt x="2402" y="2381"/>
                    <a:pt x="2502" y="2381"/>
                  </a:cubicBezTo>
                  <a:cubicBezTo>
                    <a:pt x="2669" y="2414"/>
                    <a:pt x="2803" y="2414"/>
                    <a:pt x="2969" y="2414"/>
                  </a:cubicBezTo>
                  <a:lnTo>
                    <a:pt x="3103" y="2414"/>
                  </a:lnTo>
                  <a:cubicBezTo>
                    <a:pt x="3203" y="2414"/>
                    <a:pt x="3236" y="2348"/>
                    <a:pt x="3236" y="2281"/>
                  </a:cubicBezTo>
                  <a:cubicBezTo>
                    <a:pt x="3236" y="2226"/>
                    <a:pt x="3192" y="2172"/>
                    <a:pt x="3139" y="2172"/>
                  </a:cubicBezTo>
                  <a:cubicBezTo>
                    <a:pt x="3127" y="2172"/>
                    <a:pt x="3115" y="2175"/>
                    <a:pt x="3103" y="2181"/>
                  </a:cubicBezTo>
                  <a:lnTo>
                    <a:pt x="2903" y="2181"/>
                  </a:lnTo>
                  <a:cubicBezTo>
                    <a:pt x="2769" y="2181"/>
                    <a:pt x="2636" y="2147"/>
                    <a:pt x="2502" y="2147"/>
                  </a:cubicBezTo>
                  <a:cubicBezTo>
                    <a:pt x="2302" y="2114"/>
                    <a:pt x="2102" y="2047"/>
                    <a:pt x="1902" y="1947"/>
                  </a:cubicBezTo>
                  <a:cubicBezTo>
                    <a:pt x="1702" y="1847"/>
                    <a:pt x="1535" y="1680"/>
                    <a:pt x="1368" y="1547"/>
                  </a:cubicBezTo>
                  <a:cubicBezTo>
                    <a:pt x="1268" y="1447"/>
                    <a:pt x="1202" y="1380"/>
                    <a:pt x="1135" y="1280"/>
                  </a:cubicBezTo>
                  <a:cubicBezTo>
                    <a:pt x="1035" y="1180"/>
                    <a:pt x="968" y="1113"/>
                    <a:pt x="901" y="1013"/>
                  </a:cubicBezTo>
                  <a:cubicBezTo>
                    <a:pt x="868" y="913"/>
                    <a:pt x="801" y="846"/>
                    <a:pt x="735" y="780"/>
                  </a:cubicBezTo>
                  <a:cubicBezTo>
                    <a:pt x="701" y="680"/>
                    <a:pt x="634" y="613"/>
                    <a:pt x="601" y="546"/>
                  </a:cubicBezTo>
                  <a:lnTo>
                    <a:pt x="368" y="179"/>
                  </a:lnTo>
                  <a:cubicBezTo>
                    <a:pt x="334" y="146"/>
                    <a:pt x="301" y="79"/>
                    <a:pt x="268" y="46"/>
                  </a:cubicBezTo>
                  <a:cubicBezTo>
                    <a:pt x="234" y="13"/>
                    <a:pt x="234" y="13"/>
                    <a:pt x="201" y="13"/>
                  </a:cubicBezTo>
                  <a:cubicBezTo>
                    <a:pt x="176" y="4"/>
                    <a:pt x="153" y="0"/>
                    <a:pt x="133"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9" name="Google Shape;9519;p55"/>
            <p:cNvSpPr/>
            <p:nvPr/>
          </p:nvSpPr>
          <p:spPr>
            <a:xfrm>
              <a:off x="6684850" y="3224809"/>
              <a:ext cx="41928" cy="45446"/>
            </a:xfrm>
            <a:custGeom>
              <a:avLst/>
              <a:gdLst/>
              <a:ahLst/>
              <a:cxnLst/>
              <a:rect l="l" t="t" r="r" b="b"/>
              <a:pathLst>
                <a:path w="4743" h="5141" extrusionOk="0">
                  <a:moveTo>
                    <a:pt x="3537" y="0"/>
                  </a:moveTo>
                  <a:cubicBezTo>
                    <a:pt x="3136" y="0"/>
                    <a:pt x="2769" y="100"/>
                    <a:pt x="2436" y="301"/>
                  </a:cubicBezTo>
                  <a:cubicBezTo>
                    <a:pt x="2369" y="334"/>
                    <a:pt x="2302" y="401"/>
                    <a:pt x="2202" y="467"/>
                  </a:cubicBezTo>
                  <a:cubicBezTo>
                    <a:pt x="2136" y="534"/>
                    <a:pt x="2069" y="567"/>
                    <a:pt x="2002" y="667"/>
                  </a:cubicBezTo>
                  <a:cubicBezTo>
                    <a:pt x="1869" y="801"/>
                    <a:pt x="1769" y="934"/>
                    <a:pt x="1669" y="1134"/>
                  </a:cubicBezTo>
                  <a:cubicBezTo>
                    <a:pt x="1511" y="1398"/>
                    <a:pt x="1415" y="1702"/>
                    <a:pt x="1398" y="2015"/>
                  </a:cubicBezTo>
                  <a:lnTo>
                    <a:pt x="1398" y="2015"/>
                  </a:lnTo>
                  <a:cubicBezTo>
                    <a:pt x="1101" y="2056"/>
                    <a:pt x="812" y="2185"/>
                    <a:pt x="568" y="2402"/>
                  </a:cubicBezTo>
                  <a:cubicBezTo>
                    <a:pt x="434" y="2535"/>
                    <a:pt x="301" y="2669"/>
                    <a:pt x="201" y="2869"/>
                  </a:cubicBezTo>
                  <a:cubicBezTo>
                    <a:pt x="167" y="2936"/>
                    <a:pt x="134" y="3036"/>
                    <a:pt x="101" y="3136"/>
                  </a:cubicBezTo>
                  <a:cubicBezTo>
                    <a:pt x="67" y="3203"/>
                    <a:pt x="34" y="3336"/>
                    <a:pt x="1" y="3436"/>
                  </a:cubicBezTo>
                  <a:lnTo>
                    <a:pt x="1" y="3536"/>
                  </a:lnTo>
                  <a:lnTo>
                    <a:pt x="1" y="3703"/>
                  </a:lnTo>
                  <a:cubicBezTo>
                    <a:pt x="34" y="3803"/>
                    <a:pt x="34" y="3903"/>
                    <a:pt x="67" y="4003"/>
                  </a:cubicBezTo>
                  <a:cubicBezTo>
                    <a:pt x="101" y="4170"/>
                    <a:pt x="167" y="4370"/>
                    <a:pt x="301" y="4537"/>
                  </a:cubicBezTo>
                  <a:cubicBezTo>
                    <a:pt x="501" y="4837"/>
                    <a:pt x="835" y="5071"/>
                    <a:pt x="1202" y="5137"/>
                  </a:cubicBezTo>
                  <a:cubicBezTo>
                    <a:pt x="1212" y="5140"/>
                    <a:pt x="1221" y="5141"/>
                    <a:pt x="1231" y="5141"/>
                  </a:cubicBezTo>
                  <a:cubicBezTo>
                    <a:pt x="1349" y="5141"/>
                    <a:pt x="1425" y="4963"/>
                    <a:pt x="1302" y="4870"/>
                  </a:cubicBezTo>
                  <a:cubicBezTo>
                    <a:pt x="1068" y="4737"/>
                    <a:pt x="901" y="4504"/>
                    <a:pt x="768" y="4237"/>
                  </a:cubicBezTo>
                  <a:cubicBezTo>
                    <a:pt x="735" y="4137"/>
                    <a:pt x="701" y="4003"/>
                    <a:pt x="668" y="3870"/>
                  </a:cubicBezTo>
                  <a:cubicBezTo>
                    <a:pt x="668" y="3803"/>
                    <a:pt x="634" y="3736"/>
                    <a:pt x="634" y="3703"/>
                  </a:cubicBezTo>
                  <a:lnTo>
                    <a:pt x="634" y="3603"/>
                  </a:lnTo>
                  <a:lnTo>
                    <a:pt x="634" y="3469"/>
                  </a:lnTo>
                  <a:cubicBezTo>
                    <a:pt x="668" y="3436"/>
                    <a:pt x="668" y="3369"/>
                    <a:pt x="701" y="3336"/>
                  </a:cubicBezTo>
                  <a:cubicBezTo>
                    <a:pt x="701" y="3269"/>
                    <a:pt x="735" y="3203"/>
                    <a:pt x="768" y="3136"/>
                  </a:cubicBezTo>
                  <a:cubicBezTo>
                    <a:pt x="801" y="3036"/>
                    <a:pt x="901" y="2936"/>
                    <a:pt x="1001" y="2836"/>
                  </a:cubicBezTo>
                  <a:cubicBezTo>
                    <a:pt x="1168" y="2636"/>
                    <a:pt x="1402" y="2502"/>
                    <a:pt x="1669" y="2469"/>
                  </a:cubicBezTo>
                  <a:lnTo>
                    <a:pt x="1702" y="2469"/>
                  </a:lnTo>
                  <a:cubicBezTo>
                    <a:pt x="1835" y="2435"/>
                    <a:pt x="1902" y="2335"/>
                    <a:pt x="1902" y="2202"/>
                  </a:cubicBezTo>
                  <a:cubicBezTo>
                    <a:pt x="1835" y="1868"/>
                    <a:pt x="1869" y="1568"/>
                    <a:pt x="2002" y="1268"/>
                  </a:cubicBezTo>
                  <a:cubicBezTo>
                    <a:pt x="2069" y="1134"/>
                    <a:pt x="2169" y="968"/>
                    <a:pt x="2269" y="868"/>
                  </a:cubicBezTo>
                  <a:cubicBezTo>
                    <a:pt x="2302" y="801"/>
                    <a:pt x="2369" y="734"/>
                    <a:pt x="2436" y="667"/>
                  </a:cubicBezTo>
                  <a:cubicBezTo>
                    <a:pt x="2469" y="634"/>
                    <a:pt x="2536" y="567"/>
                    <a:pt x="2603" y="534"/>
                  </a:cubicBezTo>
                  <a:cubicBezTo>
                    <a:pt x="2903" y="334"/>
                    <a:pt x="3203" y="234"/>
                    <a:pt x="3537" y="234"/>
                  </a:cubicBezTo>
                  <a:cubicBezTo>
                    <a:pt x="3585" y="224"/>
                    <a:pt x="3634" y="220"/>
                    <a:pt x="3683" y="220"/>
                  </a:cubicBezTo>
                  <a:cubicBezTo>
                    <a:pt x="3801" y="220"/>
                    <a:pt x="3919" y="244"/>
                    <a:pt x="4037" y="267"/>
                  </a:cubicBezTo>
                  <a:cubicBezTo>
                    <a:pt x="4204" y="301"/>
                    <a:pt x="4370" y="367"/>
                    <a:pt x="4504" y="467"/>
                  </a:cubicBezTo>
                  <a:cubicBezTo>
                    <a:pt x="4527" y="484"/>
                    <a:pt x="4549" y="492"/>
                    <a:pt x="4571" y="492"/>
                  </a:cubicBezTo>
                  <a:cubicBezTo>
                    <a:pt x="4674" y="492"/>
                    <a:pt x="4742" y="317"/>
                    <a:pt x="4604" y="234"/>
                  </a:cubicBezTo>
                  <a:cubicBezTo>
                    <a:pt x="4537" y="200"/>
                    <a:pt x="4437" y="167"/>
                    <a:pt x="4370" y="134"/>
                  </a:cubicBezTo>
                  <a:cubicBezTo>
                    <a:pt x="4270" y="100"/>
                    <a:pt x="4170" y="67"/>
                    <a:pt x="4104" y="34"/>
                  </a:cubicBezTo>
                  <a:cubicBezTo>
                    <a:pt x="3903" y="0"/>
                    <a:pt x="3703" y="0"/>
                    <a:pt x="3537"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0" name="Google Shape;9520;p55"/>
            <p:cNvSpPr/>
            <p:nvPr/>
          </p:nvSpPr>
          <p:spPr>
            <a:xfrm>
              <a:off x="6665976" y="3394544"/>
              <a:ext cx="41495" cy="44951"/>
            </a:xfrm>
            <a:custGeom>
              <a:avLst/>
              <a:gdLst/>
              <a:ahLst/>
              <a:cxnLst/>
              <a:rect l="l" t="t" r="r" b="b"/>
              <a:pathLst>
                <a:path w="4694" h="5085" extrusionOk="0">
                  <a:moveTo>
                    <a:pt x="821" y="1"/>
                  </a:moveTo>
                  <a:cubicBezTo>
                    <a:pt x="804" y="1"/>
                    <a:pt x="786" y="5"/>
                    <a:pt x="768" y="14"/>
                  </a:cubicBezTo>
                  <a:cubicBezTo>
                    <a:pt x="434" y="181"/>
                    <a:pt x="168" y="481"/>
                    <a:pt x="101" y="881"/>
                  </a:cubicBezTo>
                  <a:cubicBezTo>
                    <a:pt x="34" y="1048"/>
                    <a:pt x="1" y="1248"/>
                    <a:pt x="34" y="1448"/>
                  </a:cubicBezTo>
                  <a:cubicBezTo>
                    <a:pt x="34" y="1548"/>
                    <a:pt x="68" y="1649"/>
                    <a:pt x="101" y="1715"/>
                  </a:cubicBezTo>
                  <a:lnTo>
                    <a:pt x="168" y="1882"/>
                  </a:lnTo>
                  <a:lnTo>
                    <a:pt x="201" y="1982"/>
                  </a:lnTo>
                  <a:cubicBezTo>
                    <a:pt x="268" y="2082"/>
                    <a:pt x="301" y="2182"/>
                    <a:pt x="401" y="2249"/>
                  </a:cubicBezTo>
                  <a:cubicBezTo>
                    <a:pt x="434" y="2316"/>
                    <a:pt x="535" y="2382"/>
                    <a:pt x="601" y="2449"/>
                  </a:cubicBezTo>
                  <a:cubicBezTo>
                    <a:pt x="735" y="2583"/>
                    <a:pt x="935" y="2683"/>
                    <a:pt x="1102" y="2749"/>
                  </a:cubicBezTo>
                  <a:cubicBezTo>
                    <a:pt x="1272" y="2796"/>
                    <a:pt x="1449" y="2821"/>
                    <a:pt x="1627" y="2821"/>
                  </a:cubicBezTo>
                  <a:cubicBezTo>
                    <a:pt x="1704" y="2821"/>
                    <a:pt x="1781" y="2816"/>
                    <a:pt x="1857" y="2807"/>
                  </a:cubicBezTo>
                  <a:lnTo>
                    <a:pt x="1857" y="2807"/>
                  </a:lnTo>
                  <a:cubicBezTo>
                    <a:pt x="1847" y="3316"/>
                    <a:pt x="2017" y="3826"/>
                    <a:pt x="2336" y="4250"/>
                  </a:cubicBezTo>
                  <a:cubicBezTo>
                    <a:pt x="2403" y="4317"/>
                    <a:pt x="2436" y="4384"/>
                    <a:pt x="2503" y="4451"/>
                  </a:cubicBezTo>
                  <a:cubicBezTo>
                    <a:pt x="2903" y="4851"/>
                    <a:pt x="3437" y="5051"/>
                    <a:pt x="3970" y="5084"/>
                  </a:cubicBezTo>
                  <a:lnTo>
                    <a:pt x="4237" y="5084"/>
                  </a:lnTo>
                  <a:cubicBezTo>
                    <a:pt x="4337" y="5084"/>
                    <a:pt x="4437" y="5051"/>
                    <a:pt x="4504" y="5051"/>
                  </a:cubicBezTo>
                  <a:lnTo>
                    <a:pt x="4537" y="5051"/>
                  </a:lnTo>
                  <a:cubicBezTo>
                    <a:pt x="4693" y="4989"/>
                    <a:pt x="4645" y="4781"/>
                    <a:pt x="4502" y="4781"/>
                  </a:cubicBezTo>
                  <a:cubicBezTo>
                    <a:pt x="4492" y="4781"/>
                    <a:pt x="4482" y="4782"/>
                    <a:pt x="4471" y="4784"/>
                  </a:cubicBezTo>
                  <a:cubicBezTo>
                    <a:pt x="4304" y="4817"/>
                    <a:pt x="4170" y="4851"/>
                    <a:pt x="4004" y="4851"/>
                  </a:cubicBezTo>
                  <a:cubicBezTo>
                    <a:pt x="3837" y="4851"/>
                    <a:pt x="3670" y="4817"/>
                    <a:pt x="3537" y="4751"/>
                  </a:cubicBezTo>
                  <a:cubicBezTo>
                    <a:pt x="3136" y="4651"/>
                    <a:pt x="2803" y="4417"/>
                    <a:pt x="2569" y="4084"/>
                  </a:cubicBezTo>
                  <a:cubicBezTo>
                    <a:pt x="2536" y="4017"/>
                    <a:pt x="2503" y="3950"/>
                    <a:pt x="2469" y="3883"/>
                  </a:cubicBezTo>
                  <a:cubicBezTo>
                    <a:pt x="2403" y="3750"/>
                    <a:pt x="2369" y="3583"/>
                    <a:pt x="2336" y="3450"/>
                  </a:cubicBezTo>
                  <a:cubicBezTo>
                    <a:pt x="2269" y="3150"/>
                    <a:pt x="2302" y="2849"/>
                    <a:pt x="2403" y="2549"/>
                  </a:cubicBezTo>
                  <a:cubicBezTo>
                    <a:pt x="2403" y="2516"/>
                    <a:pt x="2403" y="2449"/>
                    <a:pt x="2403" y="2416"/>
                  </a:cubicBezTo>
                  <a:cubicBezTo>
                    <a:pt x="2375" y="2305"/>
                    <a:pt x="2279" y="2240"/>
                    <a:pt x="2170" y="2240"/>
                  </a:cubicBezTo>
                  <a:cubicBezTo>
                    <a:pt x="2148" y="2240"/>
                    <a:pt x="2125" y="2243"/>
                    <a:pt x="2102" y="2249"/>
                  </a:cubicBezTo>
                  <a:lnTo>
                    <a:pt x="2069" y="2249"/>
                  </a:lnTo>
                  <a:cubicBezTo>
                    <a:pt x="1986" y="2273"/>
                    <a:pt x="1899" y="2284"/>
                    <a:pt x="1810" y="2284"/>
                  </a:cubicBezTo>
                  <a:cubicBezTo>
                    <a:pt x="1646" y="2284"/>
                    <a:pt x="1474" y="2247"/>
                    <a:pt x="1302" y="2182"/>
                  </a:cubicBezTo>
                  <a:cubicBezTo>
                    <a:pt x="1202" y="2149"/>
                    <a:pt x="1102" y="2082"/>
                    <a:pt x="1002" y="1982"/>
                  </a:cubicBezTo>
                  <a:cubicBezTo>
                    <a:pt x="935" y="1949"/>
                    <a:pt x="901" y="1882"/>
                    <a:pt x="868" y="1849"/>
                  </a:cubicBezTo>
                  <a:cubicBezTo>
                    <a:pt x="835" y="1815"/>
                    <a:pt x="801" y="1749"/>
                    <a:pt x="768" y="1715"/>
                  </a:cubicBezTo>
                  <a:lnTo>
                    <a:pt x="701" y="1615"/>
                  </a:lnTo>
                  <a:lnTo>
                    <a:pt x="701" y="1548"/>
                  </a:lnTo>
                  <a:cubicBezTo>
                    <a:pt x="668" y="1482"/>
                    <a:pt x="668" y="1415"/>
                    <a:pt x="635" y="1348"/>
                  </a:cubicBezTo>
                  <a:cubicBezTo>
                    <a:pt x="635" y="1215"/>
                    <a:pt x="635" y="1115"/>
                    <a:pt x="635" y="981"/>
                  </a:cubicBezTo>
                  <a:cubicBezTo>
                    <a:pt x="668" y="681"/>
                    <a:pt x="768" y="448"/>
                    <a:pt x="935" y="214"/>
                  </a:cubicBezTo>
                  <a:cubicBezTo>
                    <a:pt x="968" y="181"/>
                    <a:pt x="968" y="114"/>
                    <a:pt x="935" y="81"/>
                  </a:cubicBezTo>
                  <a:cubicBezTo>
                    <a:pt x="910" y="32"/>
                    <a:pt x="868" y="1"/>
                    <a:pt x="821"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1" name="Google Shape;9521;p55"/>
            <p:cNvSpPr/>
            <p:nvPr/>
          </p:nvSpPr>
          <p:spPr>
            <a:xfrm>
              <a:off x="6903367" y="3302065"/>
              <a:ext cx="27139" cy="35395"/>
            </a:xfrm>
            <a:custGeom>
              <a:avLst/>
              <a:gdLst/>
              <a:ahLst/>
              <a:cxnLst/>
              <a:rect l="l" t="t" r="r" b="b"/>
              <a:pathLst>
                <a:path w="3070" h="4004" extrusionOk="0">
                  <a:moveTo>
                    <a:pt x="1968" y="1"/>
                  </a:moveTo>
                  <a:lnTo>
                    <a:pt x="1968" y="34"/>
                  </a:lnTo>
                  <a:cubicBezTo>
                    <a:pt x="1902" y="34"/>
                    <a:pt x="1835" y="68"/>
                    <a:pt x="1835" y="168"/>
                  </a:cubicBezTo>
                  <a:cubicBezTo>
                    <a:pt x="1835" y="234"/>
                    <a:pt x="1868" y="301"/>
                    <a:pt x="1968" y="301"/>
                  </a:cubicBezTo>
                  <a:lnTo>
                    <a:pt x="2135" y="301"/>
                  </a:lnTo>
                  <a:cubicBezTo>
                    <a:pt x="2202" y="301"/>
                    <a:pt x="2269" y="334"/>
                    <a:pt x="2302" y="368"/>
                  </a:cubicBezTo>
                  <a:cubicBezTo>
                    <a:pt x="2435" y="435"/>
                    <a:pt x="2535" y="501"/>
                    <a:pt x="2602" y="635"/>
                  </a:cubicBezTo>
                  <a:cubicBezTo>
                    <a:pt x="2769" y="801"/>
                    <a:pt x="2836" y="1068"/>
                    <a:pt x="2802" y="1335"/>
                  </a:cubicBezTo>
                  <a:lnTo>
                    <a:pt x="2769" y="1435"/>
                  </a:lnTo>
                  <a:lnTo>
                    <a:pt x="2736" y="1502"/>
                  </a:lnTo>
                  <a:cubicBezTo>
                    <a:pt x="2702" y="1535"/>
                    <a:pt x="2669" y="1602"/>
                    <a:pt x="2636" y="1669"/>
                  </a:cubicBezTo>
                  <a:cubicBezTo>
                    <a:pt x="2569" y="1735"/>
                    <a:pt x="2469" y="1836"/>
                    <a:pt x="2369" y="1902"/>
                  </a:cubicBezTo>
                  <a:cubicBezTo>
                    <a:pt x="2239" y="1967"/>
                    <a:pt x="2082" y="2004"/>
                    <a:pt x="1933" y="2004"/>
                  </a:cubicBezTo>
                  <a:cubicBezTo>
                    <a:pt x="1852" y="2004"/>
                    <a:pt x="1772" y="1993"/>
                    <a:pt x="1702" y="1969"/>
                  </a:cubicBezTo>
                  <a:cubicBezTo>
                    <a:pt x="1660" y="1955"/>
                    <a:pt x="1624" y="1947"/>
                    <a:pt x="1592" y="1947"/>
                  </a:cubicBezTo>
                  <a:cubicBezTo>
                    <a:pt x="1546" y="1947"/>
                    <a:pt x="1507" y="1963"/>
                    <a:pt x="1468" y="2002"/>
                  </a:cubicBezTo>
                  <a:cubicBezTo>
                    <a:pt x="1368" y="2102"/>
                    <a:pt x="1368" y="2236"/>
                    <a:pt x="1435" y="2336"/>
                  </a:cubicBezTo>
                  <a:lnTo>
                    <a:pt x="1468" y="2369"/>
                  </a:lnTo>
                  <a:cubicBezTo>
                    <a:pt x="1535" y="2436"/>
                    <a:pt x="1568" y="2536"/>
                    <a:pt x="1601" y="2636"/>
                  </a:cubicBezTo>
                  <a:cubicBezTo>
                    <a:pt x="1635" y="2736"/>
                    <a:pt x="1635" y="2836"/>
                    <a:pt x="1601" y="2936"/>
                  </a:cubicBezTo>
                  <a:cubicBezTo>
                    <a:pt x="1568" y="3036"/>
                    <a:pt x="1535" y="3136"/>
                    <a:pt x="1501" y="3203"/>
                  </a:cubicBezTo>
                  <a:cubicBezTo>
                    <a:pt x="1468" y="3237"/>
                    <a:pt x="1435" y="3270"/>
                    <a:pt x="1401" y="3303"/>
                  </a:cubicBezTo>
                  <a:lnTo>
                    <a:pt x="1368" y="3337"/>
                  </a:lnTo>
                  <a:lnTo>
                    <a:pt x="1335" y="3337"/>
                  </a:lnTo>
                  <a:lnTo>
                    <a:pt x="1235" y="3370"/>
                  </a:lnTo>
                  <a:lnTo>
                    <a:pt x="1168" y="3370"/>
                  </a:lnTo>
                  <a:cubicBezTo>
                    <a:pt x="1151" y="3387"/>
                    <a:pt x="1134" y="3395"/>
                    <a:pt x="1114" y="3395"/>
                  </a:cubicBezTo>
                  <a:cubicBezTo>
                    <a:pt x="1093" y="3395"/>
                    <a:pt x="1068" y="3387"/>
                    <a:pt x="1034" y="3370"/>
                  </a:cubicBezTo>
                  <a:lnTo>
                    <a:pt x="901" y="3370"/>
                  </a:lnTo>
                  <a:cubicBezTo>
                    <a:pt x="868" y="3337"/>
                    <a:pt x="801" y="3337"/>
                    <a:pt x="768" y="3303"/>
                  </a:cubicBezTo>
                  <a:cubicBezTo>
                    <a:pt x="534" y="3237"/>
                    <a:pt x="367" y="3070"/>
                    <a:pt x="301" y="2870"/>
                  </a:cubicBezTo>
                  <a:cubicBezTo>
                    <a:pt x="267" y="2836"/>
                    <a:pt x="234" y="2803"/>
                    <a:pt x="167" y="2803"/>
                  </a:cubicBezTo>
                  <a:cubicBezTo>
                    <a:pt x="155" y="2797"/>
                    <a:pt x="143" y="2794"/>
                    <a:pt x="131" y="2794"/>
                  </a:cubicBezTo>
                  <a:cubicBezTo>
                    <a:pt x="78" y="2794"/>
                    <a:pt x="34" y="2848"/>
                    <a:pt x="34" y="2903"/>
                  </a:cubicBezTo>
                  <a:cubicBezTo>
                    <a:pt x="0" y="3003"/>
                    <a:pt x="0" y="3070"/>
                    <a:pt x="34" y="3170"/>
                  </a:cubicBezTo>
                  <a:cubicBezTo>
                    <a:pt x="34" y="3270"/>
                    <a:pt x="67" y="3337"/>
                    <a:pt x="134" y="3437"/>
                  </a:cubicBezTo>
                  <a:cubicBezTo>
                    <a:pt x="200" y="3570"/>
                    <a:pt x="334" y="3704"/>
                    <a:pt x="467" y="3804"/>
                  </a:cubicBezTo>
                  <a:cubicBezTo>
                    <a:pt x="634" y="3904"/>
                    <a:pt x="801" y="3970"/>
                    <a:pt x="1001" y="4004"/>
                  </a:cubicBezTo>
                  <a:lnTo>
                    <a:pt x="1301" y="4004"/>
                  </a:lnTo>
                  <a:lnTo>
                    <a:pt x="1468" y="3970"/>
                  </a:lnTo>
                  <a:lnTo>
                    <a:pt x="1568" y="3937"/>
                  </a:lnTo>
                  <a:cubicBezTo>
                    <a:pt x="1635" y="3870"/>
                    <a:pt x="1735" y="3804"/>
                    <a:pt x="1835" y="3737"/>
                  </a:cubicBezTo>
                  <a:cubicBezTo>
                    <a:pt x="1902" y="3670"/>
                    <a:pt x="1935" y="3603"/>
                    <a:pt x="2002" y="3503"/>
                  </a:cubicBezTo>
                  <a:cubicBezTo>
                    <a:pt x="2102" y="3370"/>
                    <a:pt x="2169" y="3170"/>
                    <a:pt x="2169" y="3003"/>
                  </a:cubicBezTo>
                  <a:cubicBezTo>
                    <a:pt x="2202" y="2803"/>
                    <a:pt x="2169" y="2636"/>
                    <a:pt x="2102" y="2469"/>
                  </a:cubicBezTo>
                  <a:cubicBezTo>
                    <a:pt x="2093" y="2443"/>
                    <a:pt x="2084" y="2416"/>
                    <a:pt x="2075" y="2390"/>
                  </a:cubicBezTo>
                  <a:lnTo>
                    <a:pt x="2075" y="2390"/>
                  </a:lnTo>
                  <a:cubicBezTo>
                    <a:pt x="2249" y="2350"/>
                    <a:pt x="2413" y="2273"/>
                    <a:pt x="2569" y="2169"/>
                  </a:cubicBezTo>
                  <a:cubicBezTo>
                    <a:pt x="2702" y="2069"/>
                    <a:pt x="2802" y="1969"/>
                    <a:pt x="2902" y="1836"/>
                  </a:cubicBezTo>
                  <a:cubicBezTo>
                    <a:pt x="2936" y="1735"/>
                    <a:pt x="2969" y="1669"/>
                    <a:pt x="3002" y="1602"/>
                  </a:cubicBezTo>
                  <a:lnTo>
                    <a:pt x="3036" y="1469"/>
                  </a:lnTo>
                  <a:lnTo>
                    <a:pt x="3036" y="1369"/>
                  </a:lnTo>
                  <a:cubicBezTo>
                    <a:pt x="3069" y="1035"/>
                    <a:pt x="3002" y="701"/>
                    <a:pt x="2769" y="468"/>
                  </a:cubicBezTo>
                  <a:cubicBezTo>
                    <a:pt x="2669" y="334"/>
                    <a:pt x="2569" y="234"/>
                    <a:pt x="2435" y="134"/>
                  </a:cubicBezTo>
                  <a:cubicBezTo>
                    <a:pt x="2335" y="101"/>
                    <a:pt x="2269" y="68"/>
                    <a:pt x="2202" y="34"/>
                  </a:cubicBezTo>
                  <a:cubicBezTo>
                    <a:pt x="2135" y="34"/>
                    <a:pt x="2035" y="1"/>
                    <a:pt x="1968"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2" name="Google Shape;9522;p55"/>
            <p:cNvSpPr/>
            <p:nvPr/>
          </p:nvSpPr>
          <p:spPr>
            <a:xfrm>
              <a:off x="6894226" y="3365910"/>
              <a:ext cx="38047" cy="21923"/>
            </a:xfrm>
            <a:custGeom>
              <a:avLst/>
              <a:gdLst/>
              <a:ahLst/>
              <a:cxnLst/>
              <a:rect l="l" t="t" r="r" b="b"/>
              <a:pathLst>
                <a:path w="4304" h="2480" extrusionOk="0">
                  <a:moveTo>
                    <a:pt x="355" y="1"/>
                  </a:moveTo>
                  <a:cubicBezTo>
                    <a:pt x="317" y="1"/>
                    <a:pt x="284" y="17"/>
                    <a:pt x="267" y="51"/>
                  </a:cubicBezTo>
                  <a:cubicBezTo>
                    <a:pt x="67" y="284"/>
                    <a:pt x="0" y="618"/>
                    <a:pt x="100" y="918"/>
                  </a:cubicBezTo>
                  <a:cubicBezTo>
                    <a:pt x="134" y="1051"/>
                    <a:pt x="200" y="1218"/>
                    <a:pt x="267" y="1318"/>
                  </a:cubicBezTo>
                  <a:cubicBezTo>
                    <a:pt x="334" y="1385"/>
                    <a:pt x="367" y="1452"/>
                    <a:pt x="434" y="1518"/>
                  </a:cubicBezTo>
                  <a:lnTo>
                    <a:pt x="534" y="1585"/>
                  </a:lnTo>
                  <a:lnTo>
                    <a:pt x="634" y="1652"/>
                  </a:lnTo>
                  <a:cubicBezTo>
                    <a:pt x="701" y="1685"/>
                    <a:pt x="801" y="1719"/>
                    <a:pt x="868" y="1752"/>
                  </a:cubicBezTo>
                  <a:cubicBezTo>
                    <a:pt x="934" y="1785"/>
                    <a:pt x="1034" y="1785"/>
                    <a:pt x="1101" y="1819"/>
                  </a:cubicBezTo>
                  <a:cubicBezTo>
                    <a:pt x="1268" y="1819"/>
                    <a:pt x="1435" y="1785"/>
                    <a:pt x="1568" y="1752"/>
                  </a:cubicBezTo>
                  <a:cubicBezTo>
                    <a:pt x="1708" y="1724"/>
                    <a:pt x="1830" y="1673"/>
                    <a:pt x="1937" y="1603"/>
                  </a:cubicBezTo>
                  <a:lnTo>
                    <a:pt x="1937" y="1603"/>
                  </a:lnTo>
                  <a:cubicBezTo>
                    <a:pt x="1976" y="1706"/>
                    <a:pt x="2030" y="1802"/>
                    <a:pt x="2102" y="1885"/>
                  </a:cubicBezTo>
                  <a:cubicBezTo>
                    <a:pt x="2168" y="2019"/>
                    <a:pt x="2269" y="2119"/>
                    <a:pt x="2369" y="2219"/>
                  </a:cubicBezTo>
                  <a:cubicBezTo>
                    <a:pt x="2435" y="2252"/>
                    <a:pt x="2502" y="2319"/>
                    <a:pt x="2569" y="2352"/>
                  </a:cubicBezTo>
                  <a:lnTo>
                    <a:pt x="2669" y="2386"/>
                  </a:lnTo>
                  <a:lnTo>
                    <a:pt x="2769" y="2419"/>
                  </a:lnTo>
                  <a:cubicBezTo>
                    <a:pt x="2881" y="2461"/>
                    <a:pt x="2998" y="2480"/>
                    <a:pt x="3117" y="2480"/>
                  </a:cubicBezTo>
                  <a:cubicBezTo>
                    <a:pt x="3281" y="2480"/>
                    <a:pt x="3448" y="2444"/>
                    <a:pt x="3603" y="2386"/>
                  </a:cubicBezTo>
                  <a:cubicBezTo>
                    <a:pt x="3736" y="2319"/>
                    <a:pt x="3870" y="2252"/>
                    <a:pt x="3970" y="2152"/>
                  </a:cubicBezTo>
                  <a:cubicBezTo>
                    <a:pt x="4003" y="2119"/>
                    <a:pt x="4070" y="2052"/>
                    <a:pt x="4103" y="2019"/>
                  </a:cubicBezTo>
                  <a:cubicBezTo>
                    <a:pt x="4137" y="1952"/>
                    <a:pt x="4203" y="1885"/>
                    <a:pt x="4237" y="1819"/>
                  </a:cubicBezTo>
                  <a:lnTo>
                    <a:pt x="4270" y="1852"/>
                  </a:lnTo>
                  <a:cubicBezTo>
                    <a:pt x="4303" y="1785"/>
                    <a:pt x="4270" y="1685"/>
                    <a:pt x="4203" y="1652"/>
                  </a:cubicBezTo>
                  <a:cubicBezTo>
                    <a:pt x="4185" y="1643"/>
                    <a:pt x="4165" y="1639"/>
                    <a:pt x="4144" y="1639"/>
                  </a:cubicBezTo>
                  <a:cubicBezTo>
                    <a:pt x="4088" y="1639"/>
                    <a:pt x="4028" y="1670"/>
                    <a:pt x="4003" y="1719"/>
                  </a:cubicBezTo>
                  <a:cubicBezTo>
                    <a:pt x="4003" y="1785"/>
                    <a:pt x="3970" y="1819"/>
                    <a:pt x="3936" y="1885"/>
                  </a:cubicBezTo>
                  <a:cubicBezTo>
                    <a:pt x="3903" y="1919"/>
                    <a:pt x="3870" y="1952"/>
                    <a:pt x="3803" y="1985"/>
                  </a:cubicBezTo>
                  <a:cubicBezTo>
                    <a:pt x="3736" y="2086"/>
                    <a:pt x="3636" y="2119"/>
                    <a:pt x="3536" y="2186"/>
                  </a:cubicBezTo>
                  <a:cubicBezTo>
                    <a:pt x="3419" y="2219"/>
                    <a:pt x="3303" y="2236"/>
                    <a:pt x="3190" y="2236"/>
                  </a:cubicBezTo>
                  <a:cubicBezTo>
                    <a:pt x="3077" y="2236"/>
                    <a:pt x="2969" y="2219"/>
                    <a:pt x="2869" y="2186"/>
                  </a:cubicBezTo>
                  <a:lnTo>
                    <a:pt x="2802" y="2152"/>
                  </a:lnTo>
                  <a:lnTo>
                    <a:pt x="2736" y="2119"/>
                  </a:lnTo>
                  <a:lnTo>
                    <a:pt x="2602" y="1985"/>
                  </a:lnTo>
                  <a:cubicBezTo>
                    <a:pt x="2535" y="1919"/>
                    <a:pt x="2469" y="1819"/>
                    <a:pt x="2402" y="1752"/>
                  </a:cubicBezTo>
                  <a:cubicBezTo>
                    <a:pt x="2335" y="1552"/>
                    <a:pt x="2302" y="1318"/>
                    <a:pt x="2369" y="1152"/>
                  </a:cubicBezTo>
                  <a:cubicBezTo>
                    <a:pt x="2458" y="950"/>
                    <a:pt x="2307" y="793"/>
                    <a:pt x="2147" y="793"/>
                  </a:cubicBezTo>
                  <a:cubicBezTo>
                    <a:pt x="2069" y="793"/>
                    <a:pt x="1990" y="831"/>
                    <a:pt x="1935" y="918"/>
                  </a:cubicBezTo>
                  <a:lnTo>
                    <a:pt x="1902" y="951"/>
                  </a:lnTo>
                  <a:cubicBezTo>
                    <a:pt x="1802" y="1085"/>
                    <a:pt x="1635" y="1185"/>
                    <a:pt x="1435" y="1218"/>
                  </a:cubicBezTo>
                  <a:lnTo>
                    <a:pt x="1168" y="1218"/>
                  </a:lnTo>
                  <a:lnTo>
                    <a:pt x="1068" y="1185"/>
                  </a:lnTo>
                  <a:lnTo>
                    <a:pt x="968" y="1152"/>
                  </a:lnTo>
                  <a:lnTo>
                    <a:pt x="901" y="1085"/>
                  </a:lnTo>
                  <a:lnTo>
                    <a:pt x="834" y="1051"/>
                  </a:lnTo>
                  <a:lnTo>
                    <a:pt x="767" y="985"/>
                  </a:lnTo>
                  <a:cubicBezTo>
                    <a:pt x="701" y="918"/>
                    <a:pt x="634" y="818"/>
                    <a:pt x="601" y="751"/>
                  </a:cubicBezTo>
                  <a:cubicBezTo>
                    <a:pt x="534" y="551"/>
                    <a:pt x="501" y="351"/>
                    <a:pt x="501" y="151"/>
                  </a:cubicBezTo>
                  <a:cubicBezTo>
                    <a:pt x="501" y="117"/>
                    <a:pt x="467" y="84"/>
                    <a:pt x="467" y="51"/>
                  </a:cubicBezTo>
                  <a:cubicBezTo>
                    <a:pt x="434" y="17"/>
                    <a:pt x="392" y="1"/>
                    <a:pt x="355"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3" name="Google Shape;9523;p55"/>
            <p:cNvSpPr/>
            <p:nvPr/>
          </p:nvSpPr>
          <p:spPr>
            <a:xfrm>
              <a:off x="6970076" y="3301181"/>
              <a:ext cx="25892" cy="21534"/>
            </a:xfrm>
            <a:custGeom>
              <a:avLst/>
              <a:gdLst/>
              <a:ahLst/>
              <a:cxnLst/>
              <a:rect l="l" t="t" r="r" b="b"/>
              <a:pathLst>
                <a:path w="2929" h="2436" extrusionOk="0">
                  <a:moveTo>
                    <a:pt x="160" y="1"/>
                  </a:moveTo>
                  <a:lnTo>
                    <a:pt x="160" y="34"/>
                  </a:lnTo>
                  <a:cubicBezTo>
                    <a:pt x="153" y="32"/>
                    <a:pt x="146" y="32"/>
                    <a:pt x="140" y="32"/>
                  </a:cubicBezTo>
                  <a:cubicBezTo>
                    <a:pt x="23" y="32"/>
                    <a:pt x="0" y="301"/>
                    <a:pt x="126" y="301"/>
                  </a:cubicBezTo>
                  <a:lnTo>
                    <a:pt x="293" y="301"/>
                  </a:lnTo>
                  <a:cubicBezTo>
                    <a:pt x="427" y="301"/>
                    <a:pt x="560" y="334"/>
                    <a:pt x="660" y="368"/>
                  </a:cubicBezTo>
                  <a:cubicBezTo>
                    <a:pt x="860" y="434"/>
                    <a:pt x="1027" y="535"/>
                    <a:pt x="1161" y="635"/>
                  </a:cubicBezTo>
                  <a:cubicBezTo>
                    <a:pt x="1361" y="735"/>
                    <a:pt x="1494" y="868"/>
                    <a:pt x="1661" y="1035"/>
                  </a:cubicBezTo>
                  <a:cubicBezTo>
                    <a:pt x="1894" y="1335"/>
                    <a:pt x="2128" y="1635"/>
                    <a:pt x="2328" y="1969"/>
                  </a:cubicBezTo>
                  <a:cubicBezTo>
                    <a:pt x="2395" y="2069"/>
                    <a:pt x="2461" y="2169"/>
                    <a:pt x="2562" y="2269"/>
                  </a:cubicBezTo>
                  <a:cubicBezTo>
                    <a:pt x="2595" y="2336"/>
                    <a:pt x="2628" y="2369"/>
                    <a:pt x="2662" y="2403"/>
                  </a:cubicBezTo>
                  <a:cubicBezTo>
                    <a:pt x="2695" y="2403"/>
                    <a:pt x="2695" y="2436"/>
                    <a:pt x="2728" y="2436"/>
                  </a:cubicBezTo>
                  <a:cubicBezTo>
                    <a:pt x="2828" y="2436"/>
                    <a:pt x="2895" y="2403"/>
                    <a:pt x="2895" y="2302"/>
                  </a:cubicBezTo>
                  <a:cubicBezTo>
                    <a:pt x="2928" y="2269"/>
                    <a:pt x="2928" y="2202"/>
                    <a:pt x="2895" y="2136"/>
                  </a:cubicBezTo>
                  <a:cubicBezTo>
                    <a:pt x="2895" y="1969"/>
                    <a:pt x="2862" y="1835"/>
                    <a:pt x="2828" y="1702"/>
                  </a:cubicBezTo>
                  <a:cubicBezTo>
                    <a:pt x="2728" y="1502"/>
                    <a:pt x="2628" y="1302"/>
                    <a:pt x="2495" y="1135"/>
                  </a:cubicBezTo>
                  <a:cubicBezTo>
                    <a:pt x="2328" y="968"/>
                    <a:pt x="2128" y="801"/>
                    <a:pt x="1928" y="668"/>
                  </a:cubicBezTo>
                  <a:cubicBezTo>
                    <a:pt x="1728" y="535"/>
                    <a:pt x="1527" y="434"/>
                    <a:pt x="1294" y="334"/>
                  </a:cubicBezTo>
                  <a:cubicBezTo>
                    <a:pt x="1127" y="268"/>
                    <a:pt x="927" y="168"/>
                    <a:pt x="727" y="134"/>
                  </a:cubicBezTo>
                  <a:cubicBezTo>
                    <a:pt x="593" y="68"/>
                    <a:pt x="460" y="34"/>
                    <a:pt x="293" y="34"/>
                  </a:cubicBezTo>
                  <a:lnTo>
                    <a:pt x="160" y="1"/>
                  </a:ln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4" name="Google Shape;9524;p55"/>
            <p:cNvSpPr/>
            <p:nvPr/>
          </p:nvSpPr>
          <p:spPr>
            <a:xfrm>
              <a:off x="6976494" y="3338522"/>
              <a:ext cx="11810" cy="25477"/>
            </a:xfrm>
            <a:custGeom>
              <a:avLst/>
              <a:gdLst/>
              <a:ahLst/>
              <a:cxnLst/>
              <a:rect l="l" t="t" r="r" b="b"/>
              <a:pathLst>
                <a:path w="1336" h="2882" extrusionOk="0">
                  <a:moveTo>
                    <a:pt x="148" y="0"/>
                  </a:moveTo>
                  <a:cubicBezTo>
                    <a:pt x="101" y="0"/>
                    <a:pt x="59" y="31"/>
                    <a:pt x="34" y="80"/>
                  </a:cubicBezTo>
                  <a:cubicBezTo>
                    <a:pt x="1" y="180"/>
                    <a:pt x="34" y="247"/>
                    <a:pt x="134" y="280"/>
                  </a:cubicBezTo>
                  <a:cubicBezTo>
                    <a:pt x="168" y="280"/>
                    <a:pt x="201" y="313"/>
                    <a:pt x="234" y="313"/>
                  </a:cubicBezTo>
                  <a:cubicBezTo>
                    <a:pt x="334" y="380"/>
                    <a:pt x="435" y="447"/>
                    <a:pt x="501" y="514"/>
                  </a:cubicBezTo>
                  <a:cubicBezTo>
                    <a:pt x="601" y="647"/>
                    <a:pt x="701" y="747"/>
                    <a:pt x="768" y="914"/>
                  </a:cubicBezTo>
                  <a:cubicBezTo>
                    <a:pt x="768" y="981"/>
                    <a:pt x="801" y="1081"/>
                    <a:pt x="801" y="1147"/>
                  </a:cubicBezTo>
                  <a:cubicBezTo>
                    <a:pt x="835" y="1247"/>
                    <a:pt x="835" y="1314"/>
                    <a:pt x="801" y="1414"/>
                  </a:cubicBezTo>
                  <a:cubicBezTo>
                    <a:pt x="801" y="1481"/>
                    <a:pt x="801" y="1581"/>
                    <a:pt x="768" y="1648"/>
                  </a:cubicBezTo>
                  <a:cubicBezTo>
                    <a:pt x="768" y="1748"/>
                    <a:pt x="735" y="1814"/>
                    <a:pt x="701" y="1881"/>
                  </a:cubicBezTo>
                  <a:cubicBezTo>
                    <a:pt x="668" y="2015"/>
                    <a:pt x="601" y="2148"/>
                    <a:pt x="535" y="2248"/>
                  </a:cubicBezTo>
                  <a:cubicBezTo>
                    <a:pt x="501" y="2382"/>
                    <a:pt x="468" y="2482"/>
                    <a:pt x="401" y="2548"/>
                  </a:cubicBezTo>
                  <a:cubicBezTo>
                    <a:pt x="368" y="2615"/>
                    <a:pt x="368" y="2682"/>
                    <a:pt x="368" y="2682"/>
                  </a:cubicBezTo>
                  <a:cubicBezTo>
                    <a:pt x="368" y="2682"/>
                    <a:pt x="368" y="2715"/>
                    <a:pt x="368" y="2748"/>
                  </a:cubicBezTo>
                  <a:cubicBezTo>
                    <a:pt x="368" y="2815"/>
                    <a:pt x="435" y="2882"/>
                    <a:pt x="535" y="2882"/>
                  </a:cubicBezTo>
                  <a:cubicBezTo>
                    <a:pt x="601" y="2882"/>
                    <a:pt x="635" y="2849"/>
                    <a:pt x="701" y="2849"/>
                  </a:cubicBezTo>
                  <a:cubicBezTo>
                    <a:pt x="835" y="2782"/>
                    <a:pt x="935" y="2682"/>
                    <a:pt x="1035" y="2582"/>
                  </a:cubicBezTo>
                  <a:cubicBezTo>
                    <a:pt x="1168" y="2415"/>
                    <a:pt x="1268" y="2248"/>
                    <a:pt x="1302" y="2048"/>
                  </a:cubicBezTo>
                  <a:cubicBezTo>
                    <a:pt x="1335" y="1915"/>
                    <a:pt x="1335" y="1814"/>
                    <a:pt x="1335" y="1714"/>
                  </a:cubicBezTo>
                  <a:cubicBezTo>
                    <a:pt x="1335" y="1581"/>
                    <a:pt x="1335" y="1481"/>
                    <a:pt x="1302" y="1381"/>
                  </a:cubicBezTo>
                  <a:cubicBezTo>
                    <a:pt x="1268" y="1247"/>
                    <a:pt x="1235" y="1147"/>
                    <a:pt x="1168" y="1047"/>
                  </a:cubicBezTo>
                  <a:cubicBezTo>
                    <a:pt x="1135" y="947"/>
                    <a:pt x="1068" y="847"/>
                    <a:pt x="1035" y="747"/>
                  </a:cubicBezTo>
                  <a:cubicBezTo>
                    <a:pt x="935" y="614"/>
                    <a:pt x="801" y="447"/>
                    <a:pt x="668" y="347"/>
                  </a:cubicBezTo>
                  <a:cubicBezTo>
                    <a:pt x="568" y="247"/>
                    <a:pt x="468" y="180"/>
                    <a:pt x="368" y="113"/>
                  </a:cubicBezTo>
                  <a:lnTo>
                    <a:pt x="234" y="13"/>
                  </a:lnTo>
                  <a:lnTo>
                    <a:pt x="201" y="13"/>
                  </a:lnTo>
                  <a:cubicBezTo>
                    <a:pt x="183" y="4"/>
                    <a:pt x="165" y="0"/>
                    <a:pt x="148"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5" name="Google Shape;9525;p55"/>
            <p:cNvSpPr/>
            <p:nvPr/>
          </p:nvSpPr>
          <p:spPr>
            <a:xfrm>
              <a:off x="6992424" y="3350015"/>
              <a:ext cx="19174" cy="32858"/>
            </a:xfrm>
            <a:custGeom>
              <a:avLst/>
              <a:gdLst/>
              <a:ahLst/>
              <a:cxnLst/>
              <a:rect l="l" t="t" r="r" b="b"/>
              <a:pathLst>
                <a:path w="2169" h="3717" extrusionOk="0">
                  <a:moveTo>
                    <a:pt x="1560" y="0"/>
                  </a:moveTo>
                  <a:cubicBezTo>
                    <a:pt x="1540" y="0"/>
                    <a:pt x="1521" y="4"/>
                    <a:pt x="1501" y="14"/>
                  </a:cubicBezTo>
                  <a:cubicBezTo>
                    <a:pt x="1435" y="81"/>
                    <a:pt x="1435" y="148"/>
                    <a:pt x="1468" y="214"/>
                  </a:cubicBezTo>
                  <a:cubicBezTo>
                    <a:pt x="1501" y="281"/>
                    <a:pt x="1535" y="314"/>
                    <a:pt x="1568" y="381"/>
                  </a:cubicBezTo>
                  <a:cubicBezTo>
                    <a:pt x="1635" y="514"/>
                    <a:pt x="1701" y="648"/>
                    <a:pt x="1735" y="781"/>
                  </a:cubicBezTo>
                  <a:cubicBezTo>
                    <a:pt x="1801" y="1015"/>
                    <a:pt x="1801" y="1215"/>
                    <a:pt x="1768" y="1448"/>
                  </a:cubicBezTo>
                  <a:cubicBezTo>
                    <a:pt x="1735" y="1715"/>
                    <a:pt x="1668" y="1949"/>
                    <a:pt x="1535" y="2149"/>
                  </a:cubicBezTo>
                  <a:cubicBezTo>
                    <a:pt x="1468" y="2249"/>
                    <a:pt x="1401" y="2349"/>
                    <a:pt x="1334" y="2449"/>
                  </a:cubicBezTo>
                  <a:cubicBezTo>
                    <a:pt x="1234" y="2549"/>
                    <a:pt x="1168" y="2616"/>
                    <a:pt x="1101" y="2716"/>
                  </a:cubicBezTo>
                  <a:cubicBezTo>
                    <a:pt x="934" y="2849"/>
                    <a:pt x="767" y="2983"/>
                    <a:pt x="601" y="3083"/>
                  </a:cubicBezTo>
                  <a:lnTo>
                    <a:pt x="234" y="3350"/>
                  </a:lnTo>
                  <a:lnTo>
                    <a:pt x="100" y="3450"/>
                  </a:lnTo>
                  <a:cubicBezTo>
                    <a:pt x="67" y="3483"/>
                    <a:pt x="34" y="3517"/>
                    <a:pt x="34" y="3550"/>
                  </a:cubicBezTo>
                  <a:cubicBezTo>
                    <a:pt x="0" y="3617"/>
                    <a:pt x="67" y="3683"/>
                    <a:pt x="134" y="3717"/>
                  </a:cubicBezTo>
                  <a:lnTo>
                    <a:pt x="367" y="3717"/>
                  </a:lnTo>
                  <a:cubicBezTo>
                    <a:pt x="534" y="3717"/>
                    <a:pt x="734" y="3650"/>
                    <a:pt x="901" y="3583"/>
                  </a:cubicBezTo>
                  <a:cubicBezTo>
                    <a:pt x="1134" y="3483"/>
                    <a:pt x="1368" y="3316"/>
                    <a:pt x="1535" y="3116"/>
                  </a:cubicBezTo>
                  <a:cubicBezTo>
                    <a:pt x="1635" y="2983"/>
                    <a:pt x="1701" y="2883"/>
                    <a:pt x="1801" y="2749"/>
                  </a:cubicBezTo>
                  <a:cubicBezTo>
                    <a:pt x="1868" y="2616"/>
                    <a:pt x="1935" y="2483"/>
                    <a:pt x="1968" y="2316"/>
                  </a:cubicBezTo>
                  <a:cubicBezTo>
                    <a:pt x="2168" y="1615"/>
                    <a:pt x="2102" y="881"/>
                    <a:pt x="1801" y="248"/>
                  </a:cubicBezTo>
                  <a:lnTo>
                    <a:pt x="1701" y="81"/>
                  </a:lnTo>
                  <a:lnTo>
                    <a:pt x="1701" y="47"/>
                  </a:lnTo>
                  <a:cubicBezTo>
                    <a:pt x="1654" y="24"/>
                    <a:pt x="1607" y="0"/>
                    <a:pt x="1560"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6" name="Google Shape;9526;p55"/>
            <p:cNvSpPr/>
            <p:nvPr/>
          </p:nvSpPr>
          <p:spPr>
            <a:xfrm>
              <a:off x="6979739" y="3447259"/>
              <a:ext cx="14754" cy="28208"/>
            </a:xfrm>
            <a:custGeom>
              <a:avLst/>
              <a:gdLst/>
              <a:ahLst/>
              <a:cxnLst/>
              <a:rect l="l" t="t" r="r" b="b"/>
              <a:pathLst>
                <a:path w="1669" h="3191" extrusionOk="0">
                  <a:moveTo>
                    <a:pt x="754" y="0"/>
                  </a:moveTo>
                  <a:cubicBezTo>
                    <a:pt x="718" y="0"/>
                    <a:pt x="687" y="16"/>
                    <a:pt x="668" y="55"/>
                  </a:cubicBezTo>
                  <a:cubicBezTo>
                    <a:pt x="601" y="122"/>
                    <a:pt x="635" y="189"/>
                    <a:pt x="701" y="255"/>
                  </a:cubicBezTo>
                  <a:cubicBezTo>
                    <a:pt x="735" y="255"/>
                    <a:pt x="768" y="289"/>
                    <a:pt x="801" y="322"/>
                  </a:cubicBezTo>
                  <a:cubicBezTo>
                    <a:pt x="901" y="422"/>
                    <a:pt x="1002" y="522"/>
                    <a:pt x="1068" y="656"/>
                  </a:cubicBezTo>
                  <a:cubicBezTo>
                    <a:pt x="1168" y="823"/>
                    <a:pt x="1202" y="989"/>
                    <a:pt x="1235" y="1156"/>
                  </a:cubicBezTo>
                  <a:cubicBezTo>
                    <a:pt x="1268" y="1356"/>
                    <a:pt x="1235" y="1590"/>
                    <a:pt x="1135" y="1757"/>
                  </a:cubicBezTo>
                  <a:cubicBezTo>
                    <a:pt x="1102" y="1857"/>
                    <a:pt x="1068" y="1957"/>
                    <a:pt x="1002" y="2023"/>
                  </a:cubicBezTo>
                  <a:cubicBezTo>
                    <a:pt x="968" y="2123"/>
                    <a:pt x="901" y="2190"/>
                    <a:pt x="835" y="2257"/>
                  </a:cubicBezTo>
                  <a:cubicBezTo>
                    <a:pt x="735" y="2390"/>
                    <a:pt x="601" y="2490"/>
                    <a:pt x="468" y="2590"/>
                  </a:cubicBezTo>
                  <a:lnTo>
                    <a:pt x="168" y="2824"/>
                  </a:lnTo>
                  <a:lnTo>
                    <a:pt x="68" y="2924"/>
                  </a:lnTo>
                  <a:cubicBezTo>
                    <a:pt x="34" y="2957"/>
                    <a:pt x="1" y="2957"/>
                    <a:pt x="1" y="2991"/>
                  </a:cubicBezTo>
                  <a:cubicBezTo>
                    <a:pt x="1" y="3057"/>
                    <a:pt x="34" y="3158"/>
                    <a:pt x="101" y="3191"/>
                  </a:cubicBezTo>
                  <a:lnTo>
                    <a:pt x="301" y="3191"/>
                  </a:lnTo>
                  <a:cubicBezTo>
                    <a:pt x="468" y="3191"/>
                    <a:pt x="635" y="3158"/>
                    <a:pt x="768" y="3091"/>
                  </a:cubicBezTo>
                  <a:cubicBezTo>
                    <a:pt x="1002" y="2991"/>
                    <a:pt x="1168" y="2824"/>
                    <a:pt x="1335" y="2624"/>
                  </a:cubicBezTo>
                  <a:cubicBezTo>
                    <a:pt x="1402" y="2524"/>
                    <a:pt x="1469" y="2390"/>
                    <a:pt x="1502" y="2257"/>
                  </a:cubicBezTo>
                  <a:cubicBezTo>
                    <a:pt x="1569" y="2157"/>
                    <a:pt x="1602" y="2023"/>
                    <a:pt x="1602" y="1890"/>
                  </a:cubicBezTo>
                  <a:cubicBezTo>
                    <a:pt x="1669" y="1390"/>
                    <a:pt x="1535" y="923"/>
                    <a:pt x="1268" y="522"/>
                  </a:cubicBezTo>
                  <a:cubicBezTo>
                    <a:pt x="1202" y="389"/>
                    <a:pt x="1102" y="255"/>
                    <a:pt x="1002" y="155"/>
                  </a:cubicBezTo>
                  <a:lnTo>
                    <a:pt x="868" y="22"/>
                  </a:lnTo>
                  <a:lnTo>
                    <a:pt x="835" y="22"/>
                  </a:lnTo>
                  <a:cubicBezTo>
                    <a:pt x="807" y="8"/>
                    <a:pt x="779" y="0"/>
                    <a:pt x="754"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7" name="Google Shape;9527;p55"/>
            <p:cNvSpPr/>
            <p:nvPr/>
          </p:nvSpPr>
          <p:spPr>
            <a:xfrm>
              <a:off x="6943175" y="3492566"/>
              <a:ext cx="31921" cy="12394"/>
            </a:xfrm>
            <a:custGeom>
              <a:avLst/>
              <a:gdLst/>
              <a:ahLst/>
              <a:cxnLst/>
              <a:rect l="l" t="t" r="r" b="b"/>
              <a:pathLst>
                <a:path w="3611" h="1402" extrusionOk="0">
                  <a:moveTo>
                    <a:pt x="134" y="1"/>
                  </a:moveTo>
                  <a:cubicBezTo>
                    <a:pt x="67" y="1"/>
                    <a:pt x="1" y="67"/>
                    <a:pt x="1" y="167"/>
                  </a:cubicBezTo>
                  <a:cubicBezTo>
                    <a:pt x="1" y="201"/>
                    <a:pt x="1" y="267"/>
                    <a:pt x="34" y="334"/>
                  </a:cubicBezTo>
                  <a:cubicBezTo>
                    <a:pt x="67" y="501"/>
                    <a:pt x="134" y="634"/>
                    <a:pt x="267" y="768"/>
                  </a:cubicBezTo>
                  <a:cubicBezTo>
                    <a:pt x="334" y="868"/>
                    <a:pt x="401" y="935"/>
                    <a:pt x="501" y="1001"/>
                  </a:cubicBezTo>
                  <a:cubicBezTo>
                    <a:pt x="601" y="1068"/>
                    <a:pt x="701" y="1135"/>
                    <a:pt x="801" y="1201"/>
                  </a:cubicBezTo>
                  <a:cubicBezTo>
                    <a:pt x="935" y="1268"/>
                    <a:pt x="1068" y="1302"/>
                    <a:pt x="1168" y="1335"/>
                  </a:cubicBezTo>
                  <a:cubicBezTo>
                    <a:pt x="1301" y="1368"/>
                    <a:pt x="1435" y="1368"/>
                    <a:pt x="1568" y="1402"/>
                  </a:cubicBezTo>
                  <a:cubicBezTo>
                    <a:pt x="1835" y="1402"/>
                    <a:pt x="2069" y="1402"/>
                    <a:pt x="2336" y="1368"/>
                  </a:cubicBezTo>
                  <a:cubicBezTo>
                    <a:pt x="2436" y="1335"/>
                    <a:pt x="2569" y="1302"/>
                    <a:pt x="2669" y="1268"/>
                  </a:cubicBezTo>
                  <a:cubicBezTo>
                    <a:pt x="2769" y="1268"/>
                    <a:pt x="2869" y="1201"/>
                    <a:pt x="2969" y="1168"/>
                  </a:cubicBezTo>
                  <a:cubicBezTo>
                    <a:pt x="3103" y="1101"/>
                    <a:pt x="3236" y="1035"/>
                    <a:pt x="3370" y="968"/>
                  </a:cubicBezTo>
                  <a:lnTo>
                    <a:pt x="3503" y="868"/>
                  </a:lnTo>
                  <a:lnTo>
                    <a:pt x="3503" y="835"/>
                  </a:lnTo>
                  <a:cubicBezTo>
                    <a:pt x="3611" y="754"/>
                    <a:pt x="3522" y="607"/>
                    <a:pt x="3414" y="607"/>
                  </a:cubicBezTo>
                  <a:cubicBezTo>
                    <a:pt x="3388" y="607"/>
                    <a:pt x="3362" y="615"/>
                    <a:pt x="3336" y="634"/>
                  </a:cubicBezTo>
                  <a:lnTo>
                    <a:pt x="3203" y="734"/>
                  </a:lnTo>
                  <a:cubicBezTo>
                    <a:pt x="3136" y="768"/>
                    <a:pt x="3103" y="801"/>
                    <a:pt x="3036" y="835"/>
                  </a:cubicBezTo>
                  <a:cubicBezTo>
                    <a:pt x="2969" y="868"/>
                    <a:pt x="2903" y="901"/>
                    <a:pt x="2836" y="901"/>
                  </a:cubicBezTo>
                  <a:cubicBezTo>
                    <a:pt x="2769" y="935"/>
                    <a:pt x="2669" y="968"/>
                    <a:pt x="2569" y="1001"/>
                  </a:cubicBezTo>
                  <a:cubicBezTo>
                    <a:pt x="2469" y="1001"/>
                    <a:pt x="2369" y="1001"/>
                    <a:pt x="2269" y="1035"/>
                  </a:cubicBezTo>
                  <a:cubicBezTo>
                    <a:pt x="2069" y="1001"/>
                    <a:pt x="1835" y="968"/>
                    <a:pt x="1635" y="901"/>
                  </a:cubicBezTo>
                  <a:cubicBezTo>
                    <a:pt x="1535" y="868"/>
                    <a:pt x="1435" y="835"/>
                    <a:pt x="1335" y="768"/>
                  </a:cubicBezTo>
                  <a:cubicBezTo>
                    <a:pt x="1268" y="734"/>
                    <a:pt x="1168" y="701"/>
                    <a:pt x="1068" y="634"/>
                  </a:cubicBezTo>
                  <a:cubicBezTo>
                    <a:pt x="1001" y="568"/>
                    <a:pt x="935" y="534"/>
                    <a:pt x="868" y="468"/>
                  </a:cubicBezTo>
                  <a:cubicBezTo>
                    <a:pt x="768" y="434"/>
                    <a:pt x="701" y="368"/>
                    <a:pt x="668" y="334"/>
                  </a:cubicBezTo>
                  <a:cubicBezTo>
                    <a:pt x="601" y="267"/>
                    <a:pt x="534" y="234"/>
                    <a:pt x="501" y="201"/>
                  </a:cubicBezTo>
                  <a:cubicBezTo>
                    <a:pt x="434" y="167"/>
                    <a:pt x="401" y="134"/>
                    <a:pt x="334" y="101"/>
                  </a:cubicBezTo>
                  <a:cubicBezTo>
                    <a:pt x="301" y="67"/>
                    <a:pt x="267" y="34"/>
                    <a:pt x="201"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8" name="Google Shape;9528;p55"/>
            <p:cNvSpPr/>
            <p:nvPr/>
          </p:nvSpPr>
          <p:spPr>
            <a:xfrm>
              <a:off x="6928730" y="3461280"/>
              <a:ext cx="25954" cy="10210"/>
            </a:xfrm>
            <a:custGeom>
              <a:avLst/>
              <a:gdLst/>
              <a:ahLst/>
              <a:cxnLst/>
              <a:rect l="l" t="t" r="r" b="b"/>
              <a:pathLst>
                <a:path w="2936" h="1155" extrusionOk="0">
                  <a:moveTo>
                    <a:pt x="2783" y="1"/>
                  </a:moveTo>
                  <a:cubicBezTo>
                    <a:pt x="2735" y="1"/>
                    <a:pt x="2689" y="29"/>
                    <a:pt x="2669" y="70"/>
                  </a:cubicBezTo>
                  <a:lnTo>
                    <a:pt x="2602" y="171"/>
                  </a:lnTo>
                  <a:cubicBezTo>
                    <a:pt x="2569" y="271"/>
                    <a:pt x="2468" y="337"/>
                    <a:pt x="2402" y="404"/>
                  </a:cubicBezTo>
                  <a:cubicBezTo>
                    <a:pt x="2268" y="504"/>
                    <a:pt x="2135" y="571"/>
                    <a:pt x="1968" y="604"/>
                  </a:cubicBezTo>
                  <a:cubicBezTo>
                    <a:pt x="1801" y="638"/>
                    <a:pt x="1635" y="638"/>
                    <a:pt x="1468" y="638"/>
                  </a:cubicBezTo>
                  <a:cubicBezTo>
                    <a:pt x="1168" y="571"/>
                    <a:pt x="901" y="504"/>
                    <a:pt x="634" y="371"/>
                  </a:cubicBezTo>
                  <a:lnTo>
                    <a:pt x="500" y="337"/>
                  </a:lnTo>
                  <a:lnTo>
                    <a:pt x="367" y="271"/>
                  </a:lnTo>
                  <a:cubicBezTo>
                    <a:pt x="300" y="271"/>
                    <a:pt x="267" y="237"/>
                    <a:pt x="234" y="237"/>
                  </a:cubicBezTo>
                  <a:lnTo>
                    <a:pt x="167" y="237"/>
                  </a:lnTo>
                  <a:cubicBezTo>
                    <a:pt x="67" y="237"/>
                    <a:pt x="0" y="337"/>
                    <a:pt x="33" y="404"/>
                  </a:cubicBezTo>
                  <a:cubicBezTo>
                    <a:pt x="33" y="471"/>
                    <a:pt x="33" y="504"/>
                    <a:pt x="67" y="571"/>
                  </a:cubicBezTo>
                  <a:cubicBezTo>
                    <a:pt x="133" y="704"/>
                    <a:pt x="200" y="804"/>
                    <a:pt x="334" y="871"/>
                  </a:cubicBezTo>
                  <a:cubicBezTo>
                    <a:pt x="400" y="938"/>
                    <a:pt x="467" y="1004"/>
                    <a:pt x="567" y="1038"/>
                  </a:cubicBezTo>
                  <a:cubicBezTo>
                    <a:pt x="667" y="1071"/>
                    <a:pt x="767" y="1105"/>
                    <a:pt x="867" y="1105"/>
                  </a:cubicBezTo>
                  <a:cubicBezTo>
                    <a:pt x="967" y="1138"/>
                    <a:pt x="1076" y="1155"/>
                    <a:pt x="1184" y="1155"/>
                  </a:cubicBezTo>
                  <a:cubicBezTo>
                    <a:pt x="1293" y="1155"/>
                    <a:pt x="1401" y="1138"/>
                    <a:pt x="1501" y="1105"/>
                  </a:cubicBezTo>
                  <a:cubicBezTo>
                    <a:pt x="1701" y="1071"/>
                    <a:pt x="1901" y="1004"/>
                    <a:pt x="2102" y="904"/>
                  </a:cubicBezTo>
                  <a:cubicBezTo>
                    <a:pt x="2168" y="871"/>
                    <a:pt x="2268" y="804"/>
                    <a:pt x="2335" y="771"/>
                  </a:cubicBezTo>
                  <a:cubicBezTo>
                    <a:pt x="2402" y="738"/>
                    <a:pt x="2468" y="671"/>
                    <a:pt x="2535" y="604"/>
                  </a:cubicBezTo>
                  <a:cubicBezTo>
                    <a:pt x="2635" y="537"/>
                    <a:pt x="2735" y="437"/>
                    <a:pt x="2802" y="337"/>
                  </a:cubicBezTo>
                  <a:lnTo>
                    <a:pt x="2869" y="237"/>
                  </a:lnTo>
                  <a:cubicBezTo>
                    <a:pt x="2902" y="237"/>
                    <a:pt x="2902" y="204"/>
                    <a:pt x="2902" y="204"/>
                  </a:cubicBezTo>
                  <a:cubicBezTo>
                    <a:pt x="2935" y="137"/>
                    <a:pt x="2935" y="70"/>
                    <a:pt x="2869" y="37"/>
                  </a:cubicBezTo>
                  <a:cubicBezTo>
                    <a:pt x="2843" y="12"/>
                    <a:pt x="2813" y="1"/>
                    <a:pt x="2783"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9" name="Google Shape;9529;p55"/>
            <p:cNvSpPr/>
            <p:nvPr/>
          </p:nvSpPr>
          <p:spPr>
            <a:xfrm>
              <a:off x="6861198" y="3486519"/>
              <a:ext cx="18582" cy="15611"/>
            </a:xfrm>
            <a:custGeom>
              <a:avLst/>
              <a:gdLst/>
              <a:ahLst/>
              <a:cxnLst/>
              <a:rect l="l" t="t" r="r" b="b"/>
              <a:pathLst>
                <a:path w="2102" h="1766" extrusionOk="0">
                  <a:moveTo>
                    <a:pt x="1968" y="1"/>
                  </a:moveTo>
                  <a:cubicBezTo>
                    <a:pt x="1902" y="1"/>
                    <a:pt x="1835" y="51"/>
                    <a:pt x="1835" y="151"/>
                  </a:cubicBezTo>
                  <a:lnTo>
                    <a:pt x="1835" y="251"/>
                  </a:lnTo>
                  <a:cubicBezTo>
                    <a:pt x="1802" y="351"/>
                    <a:pt x="1802" y="418"/>
                    <a:pt x="1735" y="518"/>
                  </a:cubicBezTo>
                  <a:cubicBezTo>
                    <a:pt x="1635" y="751"/>
                    <a:pt x="1401" y="918"/>
                    <a:pt x="1168" y="1018"/>
                  </a:cubicBezTo>
                  <a:cubicBezTo>
                    <a:pt x="934" y="1118"/>
                    <a:pt x="701" y="1152"/>
                    <a:pt x="467" y="1218"/>
                  </a:cubicBezTo>
                  <a:lnTo>
                    <a:pt x="200" y="1285"/>
                  </a:lnTo>
                  <a:lnTo>
                    <a:pt x="100" y="1318"/>
                  </a:lnTo>
                  <a:lnTo>
                    <a:pt x="67" y="1318"/>
                  </a:lnTo>
                  <a:cubicBezTo>
                    <a:pt x="0" y="1385"/>
                    <a:pt x="0" y="1485"/>
                    <a:pt x="67" y="1552"/>
                  </a:cubicBezTo>
                  <a:cubicBezTo>
                    <a:pt x="100" y="1585"/>
                    <a:pt x="134" y="1619"/>
                    <a:pt x="167" y="1652"/>
                  </a:cubicBezTo>
                  <a:cubicBezTo>
                    <a:pt x="267" y="1719"/>
                    <a:pt x="367" y="1752"/>
                    <a:pt x="501" y="1752"/>
                  </a:cubicBezTo>
                  <a:cubicBezTo>
                    <a:pt x="545" y="1761"/>
                    <a:pt x="590" y="1765"/>
                    <a:pt x="635" y="1765"/>
                  </a:cubicBezTo>
                  <a:cubicBezTo>
                    <a:pt x="757" y="1765"/>
                    <a:pt x="879" y="1734"/>
                    <a:pt x="1001" y="1685"/>
                  </a:cubicBezTo>
                  <a:cubicBezTo>
                    <a:pt x="1168" y="1619"/>
                    <a:pt x="1301" y="1519"/>
                    <a:pt x="1468" y="1385"/>
                  </a:cubicBezTo>
                  <a:cubicBezTo>
                    <a:pt x="1568" y="1252"/>
                    <a:pt x="1701" y="1118"/>
                    <a:pt x="1802" y="985"/>
                  </a:cubicBezTo>
                  <a:cubicBezTo>
                    <a:pt x="1868" y="851"/>
                    <a:pt x="1935" y="718"/>
                    <a:pt x="2002" y="551"/>
                  </a:cubicBezTo>
                  <a:cubicBezTo>
                    <a:pt x="2035" y="451"/>
                    <a:pt x="2068" y="351"/>
                    <a:pt x="2102" y="251"/>
                  </a:cubicBezTo>
                  <a:lnTo>
                    <a:pt x="2102" y="151"/>
                  </a:lnTo>
                  <a:cubicBezTo>
                    <a:pt x="2102" y="51"/>
                    <a:pt x="2035" y="1"/>
                    <a:pt x="1968"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0" name="Google Shape;9530;p55"/>
            <p:cNvSpPr/>
            <p:nvPr/>
          </p:nvSpPr>
          <p:spPr>
            <a:xfrm>
              <a:off x="6839963" y="3514685"/>
              <a:ext cx="29808" cy="9441"/>
            </a:xfrm>
            <a:custGeom>
              <a:avLst/>
              <a:gdLst/>
              <a:ahLst/>
              <a:cxnLst/>
              <a:rect l="l" t="t" r="r" b="b"/>
              <a:pathLst>
                <a:path w="3372" h="1068" extrusionOk="0">
                  <a:moveTo>
                    <a:pt x="134" y="0"/>
                  </a:moveTo>
                  <a:cubicBezTo>
                    <a:pt x="34" y="34"/>
                    <a:pt x="1" y="100"/>
                    <a:pt x="1" y="201"/>
                  </a:cubicBezTo>
                  <a:cubicBezTo>
                    <a:pt x="34" y="234"/>
                    <a:pt x="34" y="301"/>
                    <a:pt x="67" y="334"/>
                  </a:cubicBezTo>
                  <a:cubicBezTo>
                    <a:pt x="134" y="467"/>
                    <a:pt x="234" y="601"/>
                    <a:pt x="334" y="701"/>
                  </a:cubicBezTo>
                  <a:cubicBezTo>
                    <a:pt x="401" y="768"/>
                    <a:pt x="501" y="834"/>
                    <a:pt x="601" y="868"/>
                  </a:cubicBezTo>
                  <a:cubicBezTo>
                    <a:pt x="701" y="901"/>
                    <a:pt x="801" y="968"/>
                    <a:pt x="901" y="1001"/>
                  </a:cubicBezTo>
                  <a:cubicBezTo>
                    <a:pt x="1135" y="1034"/>
                    <a:pt x="1368" y="1068"/>
                    <a:pt x="1602" y="1068"/>
                  </a:cubicBezTo>
                  <a:cubicBezTo>
                    <a:pt x="1802" y="1034"/>
                    <a:pt x="2035" y="1001"/>
                    <a:pt x="2269" y="934"/>
                  </a:cubicBezTo>
                  <a:cubicBezTo>
                    <a:pt x="2369" y="868"/>
                    <a:pt x="2469" y="868"/>
                    <a:pt x="2536" y="801"/>
                  </a:cubicBezTo>
                  <a:cubicBezTo>
                    <a:pt x="2636" y="768"/>
                    <a:pt x="2702" y="734"/>
                    <a:pt x="2803" y="701"/>
                  </a:cubicBezTo>
                  <a:cubicBezTo>
                    <a:pt x="2903" y="634"/>
                    <a:pt x="3036" y="534"/>
                    <a:pt x="3136" y="467"/>
                  </a:cubicBezTo>
                  <a:lnTo>
                    <a:pt x="3270" y="367"/>
                  </a:lnTo>
                  <a:lnTo>
                    <a:pt x="3270" y="334"/>
                  </a:lnTo>
                  <a:cubicBezTo>
                    <a:pt x="3371" y="258"/>
                    <a:pt x="3279" y="123"/>
                    <a:pt x="3170" y="123"/>
                  </a:cubicBezTo>
                  <a:cubicBezTo>
                    <a:pt x="3136" y="123"/>
                    <a:pt x="3101" y="136"/>
                    <a:pt x="3069" y="167"/>
                  </a:cubicBezTo>
                  <a:cubicBezTo>
                    <a:pt x="3036" y="201"/>
                    <a:pt x="3003" y="234"/>
                    <a:pt x="2969" y="267"/>
                  </a:cubicBezTo>
                  <a:cubicBezTo>
                    <a:pt x="2869" y="334"/>
                    <a:pt x="2769" y="401"/>
                    <a:pt x="2669" y="467"/>
                  </a:cubicBezTo>
                  <a:cubicBezTo>
                    <a:pt x="2536" y="534"/>
                    <a:pt x="2369" y="567"/>
                    <a:pt x="2202" y="601"/>
                  </a:cubicBezTo>
                  <a:cubicBezTo>
                    <a:pt x="2143" y="611"/>
                    <a:pt x="2085" y="615"/>
                    <a:pt x="2027" y="615"/>
                  </a:cubicBezTo>
                  <a:cubicBezTo>
                    <a:pt x="1888" y="615"/>
                    <a:pt x="1753" y="591"/>
                    <a:pt x="1635" y="567"/>
                  </a:cubicBezTo>
                  <a:cubicBezTo>
                    <a:pt x="1301" y="501"/>
                    <a:pt x="968" y="367"/>
                    <a:pt x="668" y="201"/>
                  </a:cubicBezTo>
                  <a:lnTo>
                    <a:pt x="367" y="67"/>
                  </a:lnTo>
                  <a:cubicBezTo>
                    <a:pt x="301" y="34"/>
                    <a:pt x="267" y="34"/>
                    <a:pt x="201"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1" name="Google Shape;9531;p55"/>
            <p:cNvSpPr/>
            <p:nvPr/>
          </p:nvSpPr>
          <p:spPr>
            <a:xfrm>
              <a:off x="6674233" y="3298140"/>
              <a:ext cx="33919" cy="23399"/>
            </a:xfrm>
            <a:custGeom>
              <a:avLst/>
              <a:gdLst/>
              <a:ahLst/>
              <a:cxnLst/>
              <a:rect l="l" t="t" r="r" b="b"/>
              <a:pathLst>
                <a:path w="3837" h="2647" extrusionOk="0">
                  <a:moveTo>
                    <a:pt x="3372" y="1"/>
                  </a:moveTo>
                  <a:cubicBezTo>
                    <a:pt x="3263" y="1"/>
                    <a:pt x="3175" y="142"/>
                    <a:pt x="3303" y="245"/>
                  </a:cubicBezTo>
                  <a:lnTo>
                    <a:pt x="3370" y="311"/>
                  </a:lnTo>
                  <a:lnTo>
                    <a:pt x="3437" y="378"/>
                  </a:lnTo>
                  <a:cubicBezTo>
                    <a:pt x="3470" y="445"/>
                    <a:pt x="3503" y="512"/>
                    <a:pt x="3503" y="545"/>
                  </a:cubicBezTo>
                  <a:cubicBezTo>
                    <a:pt x="3570" y="678"/>
                    <a:pt x="3570" y="812"/>
                    <a:pt x="3570" y="945"/>
                  </a:cubicBezTo>
                  <a:cubicBezTo>
                    <a:pt x="3570" y="1212"/>
                    <a:pt x="3403" y="1479"/>
                    <a:pt x="3203" y="1612"/>
                  </a:cubicBezTo>
                  <a:lnTo>
                    <a:pt x="3103" y="1646"/>
                  </a:lnTo>
                  <a:lnTo>
                    <a:pt x="3003" y="1679"/>
                  </a:lnTo>
                  <a:lnTo>
                    <a:pt x="2836" y="1679"/>
                  </a:lnTo>
                  <a:cubicBezTo>
                    <a:pt x="2703" y="1679"/>
                    <a:pt x="2569" y="1646"/>
                    <a:pt x="2469" y="1579"/>
                  </a:cubicBezTo>
                  <a:cubicBezTo>
                    <a:pt x="2336" y="1546"/>
                    <a:pt x="2236" y="1446"/>
                    <a:pt x="2169" y="1346"/>
                  </a:cubicBezTo>
                  <a:cubicBezTo>
                    <a:pt x="2162" y="1338"/>
                    <a:pt x="2155" y="1330"/>
                    <a:pt x="2148" y="1322"/>
                  </a:cubicBezTo>
                  <a:lnTo>
                    <a:pt x="2148" y="1322"/>
                  </a:lnTo>
                  <a:cubicBezTo>
                    <a:pt x="2145" y="1308"/>
                    <a:pt x="2140" y="1293"/>
                    <a:pt x="2136" y="1279"/>
                  </a:cubicBezTo>
                  <a:cubicBezTo>
                    <a:pt x="2102" y="1179"/>
                    <a:pt x="2069" y="1112"/>
                    <a:pt x="2036" y="1012"/>
                  </a:cubicBezTo>
                  <a:cubicBezTo>
                    <a:pt x="1989" y="919"/>
                    <a:pt x="1905" y="878"/>
                    <a:pt x="1821" y="878"/>
                  </a:cubicBezTo>
                  <a:cubicBezTo>
                    <a:pt x="1664" y="878"/>
                    <a:pt x="1504" y="1017"/>
                    <a:pt x="1569" y="1212"/>
                  </a:cubicBezTo>
                  <a:cubicBezTo>
                    <a:pt x="1588" y="1270"/>
                    <a:pt x="1610" y="1322"/>
                    <a:pt x="1635" y="1370"/>
                  </a:cubicBezTo>
                  <a:lnTo>
                    <a:pt x="1635" y="1370"/>
                  </a:lnTo>
                  <a:cubicBezTo>
                    <a:pt x="1635" y="1421"/>
                    <a:pt x="1635" y="1450"/>
                    <a:pt x="1635" y="1479"/>
                  </a:cubicBezTo>
                  <a:cubicBezTo>
                    <a:pt x="1602" y="1579"/>
                    <a:pt x="1569" y="1679"/>
                    <a:pt x="1502" y="1746"/>
                  </a:cubicBezTo>
                  <a:cubicBezTo>
                    <a:pt x="1435" y="1846"/>
                    <a:pt x="1368" y="1913"/>
                    <a:pt x="1302" y="1946"/>
                  </a:cubicBezTo>
                  <a:cubicBezTo>
                    <a:pt x="1268" y="1979"/>
                    <a:pt x="1202" y="1979"/>
                    <a:pt x="1168" y="2013"/>
                  </a:cubicBezTo>
                  <a:lnTo>
                    <a:pt x="968" y="2013"/>
                  </a:lnTo>
                  <a:cubicBezTo>
                    <a:pt x="901" y="1979"/>
                    <a:pt x="868" y="1946"/>
                    <a:pt x="835" y="1946"/>
                  </a:cubicBezTo>
                  <a:cubicBezTo>
                    <a:pt x="768" y="1879"/>
                    <a:pt x="701" y="1813"/>
                    <a:pt x="635" y="1712"/>
                  </a:cubicBezTo>
                  <a:cubicBezTo>
                    <a:pt x="535" y="1546"/>
                    <a:pt x="501" y="1312"/>
                    <a:pt x="568" y="1112"/>
                  </a:cubicBezTo>
                  <a:cubicBezTo>
                    <a:pt x="568" y="1079"/>
                    <a:pt x="568" y="1012"/>
                    <a:pt x="535" y="979"/>
                  </a:cubicBezTo>
                  <a:cubicBezTo>
                    <a:pt x="501" y="962"/>
                    <a:pt x="468" y="954"/>
                    <a:pt x="434" y="954"/>
                  </a:cubicBezTo>
                  <a:cubicBezTo>
                    <a:pt x="401" y="954"/>
                    <a:pt x="368" y="962"/>
                    <a:pt x="334" y="979"/>
                  </a:cubicBezTo>
                  <a:cubicBezTo>
                    <a:pt x="268" y="1045"/>
                    <a:pt x="201" y="1112"/>
                    <a:pt x="168" y="1179"/>
                  </a:cubicBezTo>
                  <a:cubicBezTo>
                    <a:pt x="134" y="1279"/>
                    <a:pt x="101" y="1346"/>
                    <a:pt x="68" y="1446"/>
                  </a:cubicBezTo>
                  <a:cubicBezTo>
                    <a:pt x="1" y="1946"/>
                    <a:pt x="268" y="2413"/>
                    <a:pt x="701" y="2613"/>
                  </a:cubicBezTo>
                  <a:cubicBezTo>
                    <a:pt x="768" y="2613"/>
                    <a:pt x="835" y="2646"/>
                    <a:pt x="901" y="2646"/>
                  </a:cubicBezTo>
                  <a:lnTo>
                    <a:pt x="1168" y="2646"/>
                  </a:lnTo>
                  <a:lnTo>
                    <a:pt x="1335" y="2613"/>
                  </a:lnTo>
                  <a:cubicBezTo>
                    <a:pt x="1709" y="2533"/>
                    <a:pt x="1998" y="2239"/>
                    <a:pt x="2115" y="1868"/>
                  </a:cubicBezTo>
                  <a:lnTo>
                    <a:pt x="2115" y="1868"/>
                  </a:lnTo>
                  <a:cubicBezTo>
                    <a:pt x="2184" y="1912"/>
                    <a:pt x="2260" y="1949"/>
                    <a:pt x="2336" y="1979"/>
                  </a:cubicBezTo>
                  <a:cubicBezTo>
                    <a:pt x="2503" y="2013"/>
                    <a:pt x="2669" y="2046"/>
                    <a:pt x="2870" y="2046"/>
                  </a:cubicBezTo>
                  <a:cubicBezTo>
                    <a:pt x="2936" y="2013"/>
                    <a:pt x="3036" y="2013"/>
                    <a:pt x="3136" y="1979"/>
                  </a:cubicBezTo>
                  <a:lnTo>
                    <a:pt x="3270" y="1946"/>
                  </a:lnTo>
                  <a:lnTo>
                    <a:pt x="3370" y="1879"/>
                  </a:lnTo>
                  <a:cubicBezTo>
                    <a:pt x="3503" y="1779"/>
                    <a:pt x="3637" y="1646"/>
                    <a:pt x="3703" y="1479"/>
                  </a:cubicBezTo>
                  <a:cubicBezTo>
                    <a:pt x="3770" y="1346"/>
                    <a:pt x="3837" y="1179"/>
                    <a:pt x="3837" y="1012"/>
                  </a:cubicBezTo>
                  <a:cubicBezTo>
                    <a:pt x="3837" y="812"/>
                    <a:pt x="3837" y="645"/>
                    <a:pt x="3770" y="512"/>
                  </a:cubicBezTo>
                  <a:cubicBezTo>
                    <a:pt x="3737" y="412"/>
                    <a:pt x="3703" y="345"/>
                    <a:pt x="3670" y="278"/>
                  </a:cubicBezTo>
                  <a:lnTo>
                    <a:pt x="3570" y="145"/>
                  </a:lnTo>
                  <a:lnTo>
                    <a:pt x="3503" y="78"/>
                  </a:lnTo>
                  <a:lnTo>
                    <a:pt x="3470" y="45"/>
                  </a:lnTo>
                  <a:cubicBezTo>
                    <a:pt x="3439" y="14"/>
                    <a:pt x="3404" y="1"/>
                    <a:pt x="3372"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2" name="Google Shape;9532;p55"/>
            <p:cNvSpPr/>
            <p:nvPr/>
          </p:nvSpPr>
          <p:spPr>
            <a:xfrm>
              <a:off x="6872991" y="3246627"/>
              <a:ext cx="25954" cy="30012"/>
            </a:xfrm>
            <a:custGeom>
              <a:avLst/>
              <a:gdLst/>
              <a:ahLst/>
              <a:cxnLst/>
              <a:rect l="l" t="t" r="r" b="b"/>
              <a:pathLst>
                <a:path w="2936" h="3395" extrusionOk="0">
                  <a:moveTo>
                    <a:pt x="1902" y="1"/>
                  </a:moveTo>
                  <a:cubicBezTo>
                    <a:pt x="1835" y="1"/>
                    <a:pt x="1768" y="67"/>
                    <a:pt x="1768" y="134"/>
                  </a:cubicBezTo>
                  <a:cubicBezTo>
                    <a:pt x="1768" y="201"/>
                    <a:pt x="1802" y="268"/>
                    <a:pt x="1869" y="268"/>
                  </a:cubicBezTo>
                  <a:lnTo>
                    <a:pt x="2035" y="268"/>
                  </a:lnTo>
                  <a:cubicBezTo>
                    <a:pt x="2102" y="301"/>
                    <a:pt x="2169" y="301"/>
                    <a:pt x="2202" y="334"/>
                  </a:cubicBezTo>
                  <a:cubicBezTo>
                    <a:pt x="2302" y="401"/>
                    <a:pt x="2402" y="468"/>
                    <a:pt x="2469" y="568"/>
                  </a:cubicBezTo>
                  <a:cubicBezTo>
                    <a:pt x="2602" y="768"/>
                    <a:pt x="2636" y="1001"/>
                    <a:pt x="2569" y="1202"/>
                  </a:cubicBezTo>
                  <a:lnTo>
                    <a:pt x="2536" y="1302"/>
                  </a:lnTo>
                  <a:lnTo>
                    <a:pt x="2502" y="1368"/>
                  </a:lnTo>
                  <a:cubicBezTo>
                    <a:pt x="2469" y="1402"/>
                    <a:pt x="2436" y="1435"/>
                    <a:pt x="2402" y="1468"/>
                  </a:cubicBezTo>
                  <a:cubicBezTo>
                    <a:pt x="2336" y="1569"/>
                    <a:pt x="2235" y="1602"/>
                    <a:pt x="2135" y="1635"/>
                  </a:cubicBezTo>
                  <a:cubicBezTo>
                    <a:pt x="2052" y="1677"/>
                    <a:pt x="1968" y="1696"/>
                    <a:pt x="1886" y="1696"/>
                  </a:cubicBezTo>
                  <a:cubicBezTo>
                    <a:pt x="1820" y="1696"/>
                    <a:pt x="1755" y="1683"/>
                    <a:pt x="1693" y="1661"/>
                  </a:cubicBezTo>
                  <a:lnTo>
                    <a:pt x="1693" y="1661"/>
                  </a:lnTo>
                  <a:cubicBezTo>
                    <a:pt x="1685" y="1652"/>
                    <a:pt x="1677" y="1644"/>
                    <a:pt x="1668" y="1635"/>
                  </a:cubicBezTo>
                  <a:lnTo>
                    <a:pt x="1659" y="1648"/>
                  </a:lnTo>
                  <a:lnTo>
                    <a:pt x="1659" y="1648"/>
                  </a:lnTo>
                  <a:cubicBezTo>
                    <a:pt x="1628" y="1635"/>
                    <a:pt x="1598" y="1619"/>
                    <a:pt x="1568" y="1602"/>
                  </a:cubicBezTo>
                  <a:cubicBezTo>
                    <a:pt x="1518" y="1569"/>
                    <a:pt x="1468" y="1552"/>
                    <a:pt x="1418" y="1552"/>
                  </a:cubicBezTo>
                  <a:cubicBezTo>
                    <a:pt x="1368" y="1552"/>
                    <a:pt x="1318" y="1569"/>
                    <a:pt x="1268" y="1602"/>
                  </a:cubicBezTo>
                  <a:cubicBezTo>
                    <a:pt x="1168" y="1669"/>
                    <a:pt x="1168" y="1835"/>
                    <a:pt x="1235" y="1935"/>
                  </a:cubicBezTo>
                  <a:lnTo>
                    <a:pt x="1268" y="2002"/>
                  </a:lnTo>
                  <a:cubicBezTo>
                    <a:pt x="1368" y="2102"/>
                    <a:pt x="1368" y="2269"/>
                    <a:pt x="1301" y="2436"/>
                  </a:cubicBezTo>
                  <a:cubicBezTo>
                    <a:pt x="1301" y="2503"/>
                    <a:pt x="1268" y="2569"/>
                    <a:pt x="1201" y="2636"/>
                  </a:cubicBezTo>
                  <a:cubicBezTo>
                    <a:pt x="1201" y="2669"/>
                    <a:pt x="1168" y="2703"/>
                    <a:pt x="1135" y="2703"/>
                  </a:cubicBezTo>
                  <a:lnTo>
                    <a:pt x="1101" y="2736"/>
                  </a:lnTo>
                  <a:lnTo>
                    <a:pt x="1001" y="2769"/>
                  </a:lnTo>
                  <a:lnTo>
                    <a:pt x="901" y="2769"/>
                  </a:lnTo>
                  <a:cubicBezTo>
                    <a:pt x="801" y="2769"/>
                    <a:pt x="734" y="2736"/>
                    <a:pt x="668" y="2703"/>
                  </a:cubicBezTo>
                  <a:cubicBezTo>
                    <a:pt x="501" y="2636"/>
                    <a:pt x="367" y="2503"/>
                    <a:pt x="267" y="2369"/>
                  </a:cubicBezTo>
                  <a:cubicBezTo>
                    <a:pt x="267" y="2302"/>
                    <a:pt x="234" y="2269"/>
                    <a:pt x="167" y="2269"/>
                  </a:cubicBezTo>
                  <a:cubicBezTo>
                    <a:pt x="101" y="2269"/>
                    <a:pt x="34" y="2302"/>
                    <a:pt x="1" y="2369"/>
                  </a:cubicBezTo>
                  <a:cubicBezTo>
                    <a:pt x="1" y="2469"/>
                    <a:pt x="1" y="2536"/>
                    <a:pt x="1" y="2603"/>
                  </a:cubicBezTo>
                  <a:cubicBezTo>
                    <a:pt x="34" y="2703"/>
                    <a:pt x="67" y="2769"/>
                    <a:pt x="67" y="2836"/>
                  </a:cubicBezTo>
                  <a:cubicBezTo>
                    <a:pt x="234" y="3136"/>
                    <a:pt x="501" y="3336"/>
                    <a:pt x="834" y="3370"/>
                  </a:cubicBezTo>
                  <a:cubicBezTo>
                    <a:pt x="868" y="3386"/>
                    <a:pt x="910" y="3395"/>
                    <a:pt x="951" y="3395"/>
                  </a:cubicBezTo>
                  <a:cubicBezTo>
                    <a:pt x="993" y="3395"/>
                    <a:pt x="1035" y="3386"/>
                    <a:pt x="1068" y="3370"/>
                  </a:cubicBezTo>
                  <a:lnTo>
                    <a:pt x="1235" y="3370"/>
                  </a:lnTo>
                  <a:lnTo>
                    <a:pt x="1301" y="3336"/>
                  </a:lnTo>
                  <a:cubicBezTo>
                    <a:pt x="1402" y="3303"/>
                    <a:pt x="1502" y="3236"/>
                    <a:pt x="1568" y="3170"/>
                  </a:cubicBezTo>
                  <a:cubicBezTo>
                    <a:pt x="1635" y="3136"/>
                    <a:pt x="1702" y="3070"/>
                    <a:pt x="1735" y="3003"/>
                  </a:cubicBezTo>
                  <a:cubicBezTo>
                    <a:pt x="1835" y="2869"/>
                    <a:pt x="1902" y="2703"/>
                    <a:pt x="1935" y="2536"/>
                  </a:cubicBezTo>
                  <a:cubicBezTo>
                    <a:pt x="1966" y="2397"/>
                    <a:pt x="1961" y="2245"/>
                    <a:pt x="1924" y="2098"/>
                  </a:cubicBezTo>
                  <a:lnTo>
                    <a:pt x="1924" y="2098"/>
                  </a:lnTo>
                  <a:cubicBezTo>
                    <a:pt x="2066" y="2083"/>
                    <a:pt x="2204" y="2042"/>
                    <a:pt x="2336" y="1969"/>
                  </a:cubicBezTo>
                  <a:cubicBezTo>
                    <a:pt x="2469" y="1902"/>
                    <a:pt x="2569" y="1802"/>
                    <a:pt x="2669" y="1669"/>
                  </a:cubicBezTo>
                  <a:cubicBezTo>
                    <a:pt x="2736" y="1602"/>
                    <a:pt x="2769" y="1535"/>
                    <a:pt x="2803" y="1468"/>
                  </a:cubicBezTo>
                  <a:lnTo>
                    <a:pt x="2869" y="1368"/>
                  </a:lnTo>
                  <a:lnTo>
                    <a:pt x="2869" y="1268"/>
                  </a:lnTo>
                  <a:cubicBezTo>
                    <a:pt x="2936" y="968"/>
                    <a:pt x="2869" y="668"/>
                    <a:pt x="2702" y="434"/>
                  </a:cubicBezTo>
                  <a:cubicBezTo>
                    <a:pt x="2602" y="301"/>
                    <a:pt x="2502" y="201"/>
                    <a:pt x="2369" y="134"/>
                  </a:cubicBezTo>
                  <a:cubicBezTo>
                    <a:pt x="2302" y="101"/>
                    <a:pt x="2235" y="67"/>
                    <a:pt x="2169" y="34"/>
                  </a:cubicBezTo>
                  <a:lnTo>
                    <a:pt x="2035" y="1"/>
                  </a:ln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3" name="Google Shape;9533;p55"/>
            <p:cNvSpPr/>
            <p:nvPr/>
          </p:nvSpPr>
          <p:spPr>
            <a:xfrm>
              <a:off x="6896285" y="3415478"/>
              <a:ext cx="37508" cy="30348"/>
            </a:xfrm>
            <a:custGeom>
              <a:avLst/>
              <a:gdLst/>
              <a:ahLst/>
              <a:cxnLst/>
              <a:rect l="l" t="t" r="r" b="b"/>
              <a:pathLst>
                <a:path w="4243" h="3433" extrusionOk="0">
                  <a:moveTo>
                    <a:pt x="3454" y="1"/>
                  </a:moveTo>
                  <a:cubicBezTo>
                    <a:pt x="3415" y="1"/>
                    <a:pt x="3376" y="5"/>
                    <a:pt x="3336" y="14"/>
                  </a:cubicBezTo>
                  <a:cubicBezTo>
                    <a:pt x="3036" y="14"/>
                    <a:pt x="2769" y="81"/>
                    <a:pt x="2536" y="248"/>
                  </a:cubicBezTo>
                  <a:cubicBezTo>
                    <a:pt x="2503" y="281"/>
                    <a:pt x="2436" y="315"/>
                    <a:pt x="2402" y="381"/>
                  </a:cubicBezTo>
                  <a:lnTo>
                    <a:pt x="2269" y="548"/>
                  </a:lnTo>
                  <a:cubicBezTo>
                    <a:pt x="2110" y="747"/>
                    <a:pt x="2010" y="983"/>
                    <a:pt x="1976" y="1232"/>
                  </a:cubicBezTo>
                  <a:lnTo>
                    <a:pt x="1976" y="1232"/>
                  </a:lnTo>
                  <a:cubicBezTo>
                    <a:pt x="1795" y="1134"/>
                    <a:pt x="1592" y="1082"/>
                    <a:pt x="1368" y="1082"/>
                  </a:cubicBezTo>
                  <a:cubicBezTo>
                    <a:pt x="1202" y="1082"/>
                    <a:pt x="1001" y="1115"/>
                    <a:pt x="835" y="1182"/>
                  </a:cubicBezTo>
                  <a:cubicBezTo>
                    <a:pt x="735" y="1215"/>
                    <a:pt x="635" y="1249"/>
                    <a:pt x="568" y="1315"/>
                  </a:cubicBezTo>
                  <a:cubicBezTo>
                    <a:pt x="468" y="1382"/>
                    <a:pt x="401" y="1449"/>
                    <a:pt x="334" y="1515"/>
                  </a:cubicBezTo>
                  <a:lnTo>
                    <a:pt x="268" y="1616"/>
                  </a:lnTo>
                  <a:lnTo>
                    <a:pt x="168" y="1749"/>
                  </a:lnTo>
                  <a:cubicBezTo>
                    <a:pt x="34" y="2016"/>
                    <a:pt x="1" y="2316"/>
                    <a:pt x="67" y="2583"/>
                  </a:cubicBezTo>
                  <a:cubicBezTo>
                    <a:pt x="101" y="2783"/>
                    <a:pt x="168" y="2950"/>
                    <a:pt x="301" y="3117"/>
                  </a:cubicBezTo>
                  <a:cubicBezTo>
                    <a:pt x="334" y="3183"/>
                    <a:pt x="401" y="3250"/>
                    <a:pt x="501" y="3283"/>
                  </a:cubicBezTo>
                  <a:cubicBezTo>
                    <a:pt x="568" y="3350"/>
                    <a:pt x="635" y="3383"/>
                    <a:pt x="735" y="3417"/>
                  </a:cubicBezTo>
                  <a:cubicBezTo>
                    <a:pt x="756" y="3427"/>
                    <a:pt x="776" y="3432"/>
                    <a:pt x="795" y="3432"/>
                  </a:cubicBezTo>
                  <a:cubicBezTo>
                    <a:pt x="895" y="3432"/>
                    <a:pt x="952" y="3301"/>
                    <a:pt x="868" y="3217"/>
                  </a:cubicBezTo>
                  <a:cubicBezTo>
                    <a:pt x="835" y="3150"/>
                    <a:pt x="801" y="3117"/>
                    <a:pt x="768" y="3050"/>
                  </a:cubicBezTo>
                  <a:cubicBezTo>
                    <a:pt x="735" y="2983"/>
                    <a:pt x="735" y="2950"/>
                    <a:pt x="701" y="2883"/>
                  </a:cubicBezTo>
                  <a:cubicBezTo>
                    <a:pt x="668" y="2750"/>
                    <a:pt x="635" y="2650"/>
                    <a:pt x="635" y="2516"/>
                  </a:cubicBezTo>
                  <a:cubicBezTo>
                    <a:pt x="635" y="2416"/>
                    <a:pt x="635" y="2316"/>
                    <a:pt x="668" y="2183"/>
                  </a:cubicBezTo>
                  <a:cubicBezTo>
                    <a:pt x="701" y="2149"/>
                    <a:pt x="701" y="2083"/>
                    <a:pt x="735" y="2049"/>
                  </a:cubicBezTo>
                  <a:lnTo>
                    <a:pt x="768" y="1982"/>
                  </a:lnTo>
                  <a:lnTo>
                    <a:pt x="835" y="1916"/>
                  </a:lnTo>
                  <a:cubicBezTo>
                    <a:pt x="835" y="1882"/>
                    <a:pt x="901" y="1849"/>
                    <a:pt x="935" y="1816"/>
                  </a:cubicBezTo>
                  <a:cubicBezTo>
                    <a:pt x="968" y="1782"/>
                    <a:pt x="1035" y="1749"/>
                    <a:pt x="1068" y="1716"/>
                  </a:cubicBezTo>
                  <a:cubicBezTo>
                    <a:pt x="1168" y="1682"/>
                    <a:pt x="1268" y="1649"/>
                    <a:pt x="1402" y="1616"/>
                  </a:cubicBezTo>
                  <a:cubicBezTo>
                    <a:pt x="1635" y="1616"/>
                    <a:pt x="1869" y="1682"/>
                    <a:pt x="2069" y="1816"/>
                  </a:cubicBezTo>
                  <a:lnTo>
                    <a:pt x="2102" y="1849"/>
                  </a:lnTo>
                  <a:cubicBezTo>
                    <a:pt x="2144" y="1882"/>
                    <a:pt x="2190" y="1897"/>
                    <a:pt x="2234" y="1897"/>
                  </a:cubicBezTo>
                  <a:cubicBezTo>
                    <a:pt x="2365" y="1897"/>
                    <a:pt x="2478" y="1766"/>
                    <a:pt x="2402" y="1616"/>
                  </a:cubicBezTo>
                  <a:cubicBezTo>
                    <a:pt x="2336" y="1415"/>
                    <a:pt x="2336" y="1215"/>
                    <a:pt x="2369" y="1015"/>
                  </a:cubicBezTo>
                  <a:cubicBezTo>
                    <a:pt x="2402" y="882"/>
                    <a:pt x="2436" y="782"/>
                    <a:pt x="2503" y="715"/>
                  </a:cubicBezTo>
                  <a:cubicBezTo>
                    <a:pt x="2536" y="648"/>
                    <a:pt x="2569" y="615"/>
                    <a:pt x="2603" y="581"/>
                  </a:cubicBezTo>
                  <a:cubicBezTo>
                    <a:pt x="2636" y="548"/>
                    <a:pt x="2669" y="481"/>
                    <a:pt x="2736" y="448"/>
                  </a:cubicBezTo>
                  <a:cubicBezTo>
                    <a:pt x="2903" y="315"/>
                    <a:pt x="3103" y="248"/>
                    <a:pt x="3336" y="248"/>
                  </a:cubicBezTo>
                  <a:cubicBezTo>
                    <a:pt x="3437" y="248"/>
                    <a:pt x="3570" y="248"/>
                    <a:pt x="3670" y="281"/>
                  </a:cubicBezTo>
                  <a:cubicBezTo>
                    <a:pt x="3703" y="315"/>
                    <a:pt x="3770" y="315"/>
                    <a:pt x="3803" y="348"/>
                  </a:cubicBezTo>
                  <a:cubicBezTo>
                    <a:pt x="3870" y="381"/>
                    <a:pt x="3904" y="415"/>
                    <a:pt x="3970" y="448"/>
                  </a:cubicBezTo>
                  <a:cubicBezTo>
                    <a:pt x="3993" y="465"/>
                    <a:pt x="4017" y="472"/>
                    <a:pt x="4039" y="472"/>
                  </a:cubicBezTo>
                  <a:cubicBezTo>
                    <a:pt x="4151" y="472"/>
                    <a:pt x="4242" y="298"/>
                    <a:pt x="4104" y="215"/>
                  </a:cubicBezTo>
                  <a:cubicBezTo>
                    <a:pt x="4070" y="181"/>
                    <a:pt x="4004" y="148"/>
                    <a:pt x="3937" y="114"/>
                  </a:cubicBezTo>
                  <a:cubicBezTo>
                    <a:pt x="3870" y="81"/>
                    <a:pt x="3803" y="81"/>
                    <a:pt x="3737" y="48"/>
                  </a:cubicBezTo>
                  <a:cubicBezTo>
                    <a:pt x="3642" y="24"/>
                    <a:pt x="3548" y="1"/>
                    <a:pt x="3454"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Rectangle 1">
            <a:extLst>
              <a:ext uri="{FF2B5EF4-FFF2-40B4-BE49-F238E27FC236}">
                <a16:creationId xmlns:a16="http://schemas.microsoft.com/office/drawing/2014/main" id="{1C289BA9-1306-4C50-95E7-5E6E77C53BFC}"/>
              </a:ext>
            </a:extLst>
          </p:cNvPr>
          <p:cNvSpPr/>
          <p:nvPr/>
        </p:nvSpPr>
        <p:spPr>
          <a:xfrm>
            <a:off x="1502205" y="937961"/>
            <a:ext cx="9061262"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3200" b="0"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Mở</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rộng</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vốn</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từ</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Trung</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thực</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trọng</a:t>
            </a:r>
            <a:endParaRPr kumimoji="0" lang="en-US" sz="3200" b="1" i="0" u="none" strike="noStrike" kern="0" cap="none" spc="0" normalizeH="0" baseline="0" noProof="0" dirty="0">
              <a:ln w="0"/>
              <a:solidFill>
                <a:srgbClr val="1F684C"/>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a:sym typeface="Arial" panose="020B0604020202020204"/>
            </a:endParaRPr>
          </a:p>
        </p:txBody>
      </p:sp>
      <p:sp>
        <p:nvSpPr>
          <p:cNvPr id="3" name="Rectangle 2">
            <a:extLst>
              <a:ext uri="{FF2B5EF4-FFF2-40B4-BE49-F238E27FC236}">
                <a16:creationId xmlns:a16="http://schemas.microsoft.com/office/drawing/2014/main" id="{361D4C05-2009-4E4A-A103-BB3A1253F1F9}"/>
              </a:ext>
            </a:extLst>
          </p:cNvPr>
          <p:cNvSpPr/>
          <p:nvPr/>
        </p:nvSpPr>
        <p:spPr>
          <a:xfrm>
            <a:off x="3858013" y="269182"/>
            <a:ext cx="3018775"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a:ln>
                  <a:noFill/>
                </a:ln>
                <a:solidFill>
                  <a:srgbClr val="841F00"/>
                </a:solidFill>
                <a:effectLst/>
                <a:uLnTx/>
                <a:uFillTx/>
                <a:latin typeface="Times New Roman" panose="02020603050405020304" pitchFamily="18" charset="0"/>
                <a:ea typeface="+mn-ea"/>
                <a:cs typeface="Times New Roman" panose="02020603050405020304" pitchFamily="18" charset="0"/>
                <a:sym typeface="Chewy" panose="02000000000000000000"/>
              </a:rPr>
              <a:t>Luyện t</a:t>
            </a:r>
            <a:r>
              <a:rPr kumimoji="0" lang="en-US" sz="3200" b="1" i="0" u="none" strike="noStrike" kern="0" cap="none" spc="0" normalizeH="0" baseline="0" noProof="0">
                <a:ln>
                  <a:noFill/>
                </a:ln>
                <a:solidFill>
                  <a:srgbClr val="841F00"/>
                </a:solidFill>
                <a:effectLst/>
                <a:uLnTx/>
                <a:uFillTx/>
                <a:latin typeface="Times New Roman" panose="02020603050405020304" pitchFamily="18" charset="0"/>
                <a:ea typeface="+mn-ea"/>
                <a:cs typeface="Times New Roman" panose="02020603050405020304" pitchFamily="18" charset="0"/>
                <a:sym typeface="Chewy" panose="02000000000000000000"/>
              </a:rPr>
              <a:t>ừ và câu</a:t>
            </a:r>
            <a:endParaRPr kumimoji="0" lang="en-US" sz="32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Rounded Rectangle 7">
            <a:extLst>
              <a:ext uri="{FF2B5EF4-FFF2-40B4-BE49-F238E27FC236}">
                <a16:creationId xmlns:a16="http://schemas.microsoft.com/office/drawing/2014/main" id="{3ECA64CD-F204-4BD2-BA48-3169F7124B2B}"/>
              </a:ext>
            </a:extLst>
          </p:cNvPr>
          <p:cNvSpPr/>
          <p:nvPr/>
        </p:nvSpPr>
        <p:spPr>
          <a:xfrm>
            <a:off x="815148" y="2822306"/>
            <a:ext cx="7163391" cy="1574700"/>
          </a:xfrm>
          <a:prstGeom prst="roundRect">
            <a:avLst/>
          </a:prstGeom>
          <a:solidFill>
            <a:schemeClr val="bg1">
              <a:lumMod val="90000"/>
            </a:schemeClr>
          </a:solidFill>
          <a:ln w="25400" cap="flat" cmpd="sng" algn="ctr">
            <a:solidFill>
              <a:schemeClr val="accent6">
                <a:lumMod val="20000"/>
                <a:lumOff val="80000"/>
              </a:schemeClr>
            </a:solidFill>
            <a:prstDash val="solid"/>
          </a:ln>
          <a:effectLst/>
        </p:spPr>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sng" strike="noStrike" kern="0" cap="none" spc="0" normalizeH="0" baseline="0" noProof="0" dirty="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lvl="0" defTabSz="1219170">
              <a:buClr>
                <a:srgbClr val="000000"/>
              </a:buClr>
              <a:buSzPts val="1100"/>
              <a:defRPr/>
            </a:pPr>
            <a:r>
              <a:rPr lang="en-US" sz="3200" b="1" ker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Trung thu</a:t>
            </a:r>
            <a:r>
              <a:rPr kumimoji="0" lang="en-US" sz="3200" b="1" i="0" u="none" strike="noStrike" kern="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lang="en-US" sz="3200" b="1" kern="0">
                <a:ln w="0"/>
                <a:solidFill>
                  <a:srgbClr val="7030A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R</a:t>
            </a:r>
            <a:r>
              <a:rPr lang="en-US" altLang="en-US" sz="3200" b="1">
                <a:solidFill>
                  <a:srgbClr val="7030A0"/>
                </a:solidFill>
                <a:latin typeface="Times New Roman" panose="02020603050405020304" pitchFamily="18" charset="0"/>
                <a:cs typeface="Times New Roman" panose="02020603050405020304" pitchFamily="18" charset="0"/>
                <a:sym typeface="Arial" panose="020B0604020202020204"/>
              </a:rPr>
              <a:t>ằm tháng tám, ngày tết của trẻ em theo phong tục cổ truyền và được diễn ra vào giữa mùa thu.</a:t>
            </a:r>
            <a:endParaRPr lang="en-US" sz="3200" kern="0">
              <a:solidFill>
                <a:srgbClr val="7030A0"/>
              </a:solidFill>
              <a:latin typeface="Nunito"/>
              <a:ea typeface="Nunito"/>
              <a:cs typeface="Nunito"/>
              <a:sym typeface="Nunito"/>
            </a:endParaRP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0" cap="none" spc="0" normalizeH="0" baseline="0" noProof="0" dirty="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567904021"/>
      </p:ext>
    </p:extLst>
  </p:cSld>
  <p:clrMapOvr>
    <a:masterClrMapping/>
  </p:clrMapOvr>
  <mc:AlternateContent xmlns:mc="http://schemas.openxmlformats.org/markup-compatibility/2006" xmlns:p14="http://schemas.microsoft.com/office/powerpoint/2010/main">
    <mc:Choice Requires="p14">
      <p:transition spd="slow" p14:dur="2000" advTm="9970"/>
    </mc:Choice>
    <mc:Fallback xmlns="">
      <p:transition spd="slow" advTm="997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4" descr="http://khoemoivui.com/wp-content/uploads/2013/09/30-vui-tet-trung-thu.jpg">
            <a:extLst>
              <a:ext uri="{FF2B5EF4-FFF2-40B4-BE49-F238E27FC236}">
                <a16:creationId xmlns:a16="http://schemas.microsoft.com/office/drawing/2014/main" id="{F68496DC-73BD-42D6-8433-5E51AB1EE1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70" b="5707"/>
          <a:stretch/>
        </p:blipFill>
        <p:spPr bwMode="auto">
          <a:xfrm>
            <a:off x="1734819" y="372520"/>
            <a:ext cx="8780780" cy="576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21142"/>
    </mc:Choice>
    <mc:Fallback xmlns="">
      <p:transition spd="slow" advTm="2114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4">
            <a:extLst>
              <a:ext uri="{FF2B5EF4-FFF2-40B4-BE49-F238E27FC236}">
                <a16:creationId xmlns:a16="http://schemas.microsoft.com/office/drawing/2014/main" id="{3A8B9AA8-662C-468B-B94C-8AD159152C4C}"/>
              </a:ext>
            </a:extLst>
          </p:cNvPr>
          <p:cNvSpPr txBox="1">
            <a:spLocks noChangeArrowheads="1"/>
          </p:cNvSpPr>
          <p:nvPr/>
        </p:nvSpPr>
        <p:spPr bwMode="auto">
          <a:xfrm>
            <a:off x="1620981" y="806132"/>
            <a:ext cx="8534400" cy="1786908"/>
          </a:xfrm>
          <a:prstGeom prst="rect">
            <a:avLst/>
          </a:prstGeom>
          <a:solidFill>
            <a:schemeClr val="bg1">
              <a:lumMod val="75000"/>
            </a:schemeClr>
          </a:solidFill>
          <a:ln>
            <a:solidFill>
              <a:schemeClr val="accent2"/>
            </a:solidFill>
          </a:ln>
        </p:spPr>
        <p:txBody>
          <a:bodyPr wrap="square" lIns="62747" tIns="31373" rIns="62747" bIns="3137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377"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a:rPr>
              <a:t>3.</a:t>
            </a: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a:rPr>
              <a:t> </a:t>
            </a: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X</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ế</a:t>
            </a: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p các t</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ừ </a:t>
            </a: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ghép trong ngo</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ặ</a:t>
            </a: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c đơn thành hai nhóm d</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ự</a:t>
            </a: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a:sym typeface="Arial" panose="020B0604020202020204"/>
              </a:rPr>
              <a:t>a theo nghĩa của tiếng </a:t>
            </a:r>
            <a:r>
              <a:rPr kumimoji="0" lang="vi-VN"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a:rPr>
              <a:t>trung</a:t>
            </a:r>
            <a:r>
              <a:rPr kumimoji="0" lang="vi-VN"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a:rPr>
              <a:t> </a:t>
            </a:r>
            <a:r>
              <a:rPr kumimoji="0" lang="vi-VN" alt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a:rPr>
              <a:t>(</a:t>
            </a:r>
            <a:r>
              <a:rPr kumimoji="0" lang="vi-VN" altLang="en-US"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pitchFamily="34" charset="0"/>
                <a:sym typeface="Arial" panose="020B0604020202020204"/>
              </a:rPr>
              <a:t>trung bình, trung thành, trung ngh</a:t>
            </a:r>
            <a:r>
              <a:rPr kumimoji="0" lang="en-US" altLang="en-US"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a:sym typeface="Arial" panose="020B0604020202020204"/>
              </a:rPr>
              <a:t>ĩ</a:t>
            </a:r>
            <a:r>
              <a:rPr kumimoji="0" lang="vi-VN" altLang="en-US"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pitchFamily="34" charset="0"/>
                <a:sym typeface="Arial" panose="020B0604020202020204"/>
              </a:rPr>
              <a:t>a, trung th</a:t>
            </a:r>
            <a:r>
              <a:rPr kumimoji="0" lang="en-US" altLang="en-US"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a:sym typeface="Arial" panose="020B0604020202020204"/>
              </a:rPr>
              <a:t>ự</a:t>
            </a:r>
            <a:r>
              <a:rPr kumimoji="0" lang="vi-VN" altLang="en-US"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pitchFamily="34" charset="0"/>
                <a:sym typeface="Arial" panose="020B0604020202020204"/>
              </a:rPr>
              <a:t>c, trung thu, trung h</a:t>
            </a:r>
            <a:r>
              <a:rPr kumimoji="0" lang="en-US" altLang="en-US"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a:sym typeface="Arial" panose="020B0604020202020204"/>
              </a:rPr>
              <a:t>ậ</a:t>
            </a:r>
            <a:r>
              <a:rPr kumimoji="0" lang="vi-VN" altLang="en-US"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Arial" panose="020B0604020202020204" pitchFamily="34" charset="0"/>
                <a:sym typeface="Arial" panose="020B0604020202020204"/>
              </a:rPr>
              <a:t>u, trung kiên, trung tâm</a:t>
            </a:r>
            <a:r>
              <a:rPr kumimoji="0" lang="vi-VN" alt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a:rPr>
              <a:t>)</a:t>
            </a:r>
          </a:p>
        </p:txBody>
      </p:sp>
      <p:graphicFrame>
        <p:nvGraphicFramePr>
          <p:cNvPr id="7" name="Group 77">
            <a:extLst>
              <a:ext uri="{FF2B5EF4-FFF2-40B4-BE49-F238E27FC236}">
                <a16:creationId xmlns:a16="http://schemas.microsoft.com/office/drawing/2014/main" id="{68AAD18B-64D0-4E5A-A12F-A3EFE839BFBF}"/>
              </a:ext>
            </a:extLst>
          </p:cNvPr>
          <p:cNvGraphicFramePr>
            <a:graphicFrameLocks noGrp="1"/>
          </p:cNvGraphicFramePr>
          <p:nvPr/>
        </p:nvGraphicFramePr>
        <p:xfrm>
          <a:off x="1600174" y="2997689"/>
          <a:ext cx="8569498" cy="3348622"/>
        </p:xfrm>
        <a:graphic>
          <a:graphicData uri="http://schemas.openxmlformats.org/drawingml/2006/table">
            <a:tbl>
              <a:tblPr/>
              <a:tblGrid>
                <a:gridCol w="4349671">
                  <a:extLst>
                    <a:ext uri="{9D8B030D-6E8A-4147-A177-3AD203B41FA5}">
                      <a16:colId xmlns:a16="http://schemas.microsoft.com/office/drawing/2014/main" val="20000"/>
                    </a:ext>
                  </a:extLst>
                </a:gridCol>
                <a:gridCol w="4219827">
                  <a:extLst>
                    <a:ext uri="{9D8B030D-6E8A-4147-A177-3AD203B41FA5}">
                      <a16:colId xmlns:a16="http://schemas.microsoft.com/office/drawing/2014/main" val="20001"/>
                    </a:ext>
                  </a:extLst>
                </a:gridCol>
              </a:tblGrid>
              <a:tr h="1174840">
                <a:tc>
                  <a:txBody>
                    <a:bodyPr/>
                    <a:lstStyle>
                      <a:lvl1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1pPr>
                      <a:lvl2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2pPr>
                      <a:lvl3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3pPr>
                      <a:lvl4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4pPr>
                      <a:lvl5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5pPr>
                      <a:lvl6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6pPr>
                      <a:lvl7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7pPr>
                      <a:lvl8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8pPr>
                      <a:lvl9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9pPr>
                    </a:lstStyle>
                    <a:p>
                      <a:pPr marL="533400" marR="0" lvl="0" indent="-53340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a:ln>
                            <a:noFill/>
                          </a:ln>
                          <a:solidFill>
                            <a:srgbClr val="0000FF"/>
                          </a:solidFill>
                          <a:effectLst/>
                          <a:latin typeface="Times New Roman" pitchFamily="18" charset="0"/>
                        </a:rPr>
                        <a:t> </a:t>
                      </a:r>
                      <a:r>
                        <a:rPr kumimoji="0" lang="vi-VN" sz="2800" b="1" i="0" u="none" strike="noStrike" cap="none" normalizeH="0" baseline="0" dirty="0">
                          <a:ln>
                            <a:noFill/>
                          </a:ln>
                          <a:solidFill>
                            <a:srgbClr val="0000FF"/>
                          </a:solidFill>
                          <a:effectLst/>
                          <a:latin typeface="Times New Roman" pitchFamily="18" charset="0"/>
                        </a:rPr>
                        <a:t>Trung có nghĩa </a:t>
                      </a:r>
                      <a:r>
                        <a:rPr kumimoji="0" lang="vi-VN" sz="2800" b="1" i="0" u="none" strike="noStrike" cap="none" normalizeH="0" baseline="0">
                          <a:ln>
                            <a:noFill/>
                          </a:ln>
                          <a:solidFill>
                            <a:srgbClr val="0000FF"/>
                          </a:solidFill>
                          <a:effectLst/>
                          <a:latin typeface="Times New Roman" pitchFamily="18" charset="0"/>
                        </a:rPr>
                        <a:t>là</a:t>
                      </a:r>
                      <a:r>
                        <a:rPr kumimoji="0" lang="en-US" sz="2800" b="1" i="0" u="none" strike="noStrike" cap="none" normalizeH="0" baseline="0">
                          <a:ln>
                            <a:noFill/>
                          </a:ln>
                          <a:solidFill>
                            <a:srgbClr val="0000FF"/>
                          </a:solidFill>
                          <a:effectLst/>
                          <a:latin typeface="Times New Roman" pitchFamily="18" charset="0"/>
                        </a:rPr>
                        <a:t>       </a:t>
                      </a:r>
                      <a:endParaRPr kumimoji="0" lang="vi-VN" sz="2800" b="1" i="0" u="none" strike="noStrike" cap="none" normalizeH="0" baseline="0">
                        <a:ln>
                          <a:noFill/>
                        </a:ln>
                        <a:solidFill>
                          <a:srgbClr val="0000FF"/>
                        </a:solidFill>
                        <a:effectLst/>
                        <a:latin typeface="Times New Roman" pitchFamily="18" charset="0"/>
                      </a:endParaRPr>
                    </a:p>
                    <a:p>
                      <a:pPr marL="533400" marR="0" lvl="0" indent="-533400" algn="ctr" defTabSz="914400" rtl="0" eaLnBrk="1" fontAlgn="base" latinLnBrk="0" hangingPunct="1">
                        <a:lnSpc>
                          <a:spcPct val="100000"/>
                        </a:lnSpc>
                        <a:spcBef>
                          <a:spcPct val="50000"/>
                        </a:spcBef>
                        <a:spcAft>
                          <a:spcPct val="0"/>
                        </a:spcAft>
                        <a:buClrTx/>
                        <a:buSzTx/>
                        <a:buFontTx/>
                        <a:buNone/>
                        <a:tabLst/>
                      </a:pPr>
                      <a:r>
                        <a:rPr kumimoji="0" lang="en-US" sz="2800" b="1" i="0" u="none" strike="noStrike" cap="none" normalizeH="0" baseline="0">
                          <a:ln>
                            <a:noFill/>
                          </a:ln>
                          <a:solidFill>
                            <a:srgbClr val="0000FF"/>
                          </a:solidFill>
                          <a:effectLst/>
                          <a:latin typeface="Times New Roman" pitchFamily="18" charset="0"/>
                        </a:rPr>
                        <a:t>“</a:t>
                      </a:r>
                      <a:r>
                        <a:rPr kumimoji="0" lang="vi-VN" sz="2800" b="1" i="0" u="none" strike="noStrike" cap="none" normalizeH="0" baseline="0">
                          <a:ln>
                            <a:noFill/>
                          </a:ln>
                          <a:solidFill>
                            <a:srgbClr val="0000FF"/>
                          </a:solidFill>
                          <a:effectLst/>
                          <a:latin typeface="Times New Roman" pitchFamily="18" charset="0"/>
                        </a:rPr>
                        <a:t>ở</a:t>
                      </a:r>
                      <a:r>
                        <a:rPr kumimoji="0" lang="en-US" sz="2800" b="1" i="0" u="none" strike="noStrike" cap="none" normalizeH="0" baseline="0">
                          <a:ln>
                            <a:noFill/>
                          </a:ln>
                          <a:solidFill>
                            <a:srgbClr val="0000FF"/>
                          </a:solidFill>
                          <a:effectLst/>
                          <a:latin typeface="Times New Roman" pitchFamily="18" charset="0"/>
                        </a:rPr>
                        <a:t> </a:t>
                      </a:r>
                      <a:r>
                        <a:rPr kumimoji="0" lang="vi-VN" sz="2800" b="1" i="0" u="none" strike="noStrike" cap="none" normalizeH="0" baseline="0">
                          <a:ln>
                            <a:noFill/>
                          </a:ln>
                          <a:solidFill>
                            <a:srgbClr val="0000FF"/>
                          </a:solidFill>
                          <a:effectLst/>
                          <a:latin typeface="Times New Roman" pitchFamily="18" charset="0"/>
                        </a:rPr>
                        <a:t>giữa</a:t>
                      </a:r>
                      <a:r>
                        <a:rPr kumimoji="0" lang="vi-VN" sz="2800" b="1" i="0" u="none" strike="noStrike" cap="none" normalizeH="0" baseline="0" dirty="0">
                          <a:ln>
                            <a:noFill/>
                          </a:ln>
                          <a:solidFill>
                            <a:srgbClr val="0000FF"/>
                          </a:solidFill>
                          <a:effectLst/>
                          <a:latin typeface="Times New Roman" pitchFamily="18" charset="0"/>
                        </a:rPr>
                        <a:t>”</a:t>
                      </a:r>
                    </a:p>
                  </a:txBody>
                  <a:tcPr marL="60960" marR="60960" marT="32657" marB="3265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1pPr>
                      <a:lvl2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2pPr>
                      <a:lvl3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3pPr>
                      <a:lvl4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4pPr>
                      <a:lvl5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5pPr>
                      <a:lvl6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6pPr>
                      <a:lvl7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7pPr>
                      <a:lvl8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8pPr>
                      <a:lvl9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9pPr>
                    </a:lstStyle>
                    <a:p>
                      <a:pPr marL="533400" marR="0" lvl="0" indent="-533400" algn="ctr" defTabSz="914400" rtl="0" eaLnBrk="1" fontAlgn="base" latinLnBrk="0" hangingPunct="1">
                        <a:lnSpc>
                          <a:spcPct val="100000"/>
                        </a:lnSpc>
                        <a:spcBef>
                          <a:spcPct val="50000"/>
                        </a:spcBef>
                        <a:spcAft>
                          <a:spcPct val="0"/>
                        </a:spcAft>
                        <a:buClrTx/>
                        <a:buSzTx/>
                        <a:buFontTx/>
                        <a:buNone/>
                        <a:tabLst/>
                      </a:pPr>
                      <a:r>
                        <a:rPr kumimoji="0" lang="vi-VN" sz="3200" b="1" i="0" u="none" strike="noStrike" cap="none" normalizeH="0" baseline="0">
                          <a:ln>
                            <a:noFill/>
                          </a:ln>
                          <a:solidFill>
                            <a:srgbClr val="0000FF"/>
                          </a:solidFill>
                          <a:effectLst/>
                          <a:latin typeface="Times New Roman" pitchFamily="18" charset="0"/>
                        </a:rPr>
                        <a:t> </a:t>
                      </a:r>
                      <a:r>
                        <a:rPr kumimoji="0" lang="vi-VN" sz="2800" b="1" i="0" u="none" strike="noStrike" cap="none" normalizeH="0" baseline="0">
                          <a:ln>
                            <a:noFill/>
                          </a:ln>
                          <a:solidFill>
                            <a:srgbClr val="0000FF"/>
                          </a:solidFill>
                          <a:effectLst/>
                          <a:latin typeface="Times New Roman" pitchFamily="18" charset="0"/>
                        </a:rPr>
                        <a:t>Trung có nghĩa là</a:t>
                      </a:r>
                    </a:p>
                    <a:p>
                      <a:pPr marL="533400" marR="0" lvl="0" indent="-533400" algn="ctr" defTabSz="914400" rtl="0" eaLnBrk="1" fontAlgn="base" latinLnBrk="0" hangingPunct="1">
                        <a:lnSpc>
                          <a:spcPct val="100000"/>
                        </a:lnSpc>
                        <a:spcBef>
                          <a:spcPct val="50000"/>
                        </a:spcBef>
                        <a:spcAft>
                          <a:spcPct val="0"/>
                        </a:spcAft>
                        <a:buClrTx/>
                        <a:buSzTx/>
                        <a:buFontTx/>
                        <a:buNone/>
                        <a:tabLst/>
                      </a:pPr>
                      <a:r>
                        <a:rPr kumimoji="0" lang="en-US" sz="2800" b="1" i="0" u="none" strike="noStrike" cap="none" normalizeH="0" baseline="0">
                          <a:ln>
                            <a:noFill/>
                          </a:ln>
                          <a:solidFill>
                            <a:srgbClr val="0000FF"/>
                          </a:solidFill>
                          <a:effectLst/>
                          <a:latin typeface="Times New Roman" pitchFamily="18" charset="0"/>
                        </a:rPr>
                        <a:t> </a:t>
                      </a:r>
                      <a:r>
                        <a:rPr kumimoji="0" lang="vi-VN" sz="2800" b="1" i="0" u="none" strike="noStrike" cap="none" normalizeH="0" baseline="0">
                          <a:ln>
                            <a:noFill/>
                          </a:ln>
                          <a:solidFill>
                            <a:srgbClr val="0000FF"/>
                          </a:solidFill>
                          <a:effectLst/>
                          <a:latin typeface="Times New Roman" pitchFamily="18" charset="0"/>
                        </a:rPr>
                        <a:t>“một lòng  một dạ”</a:t>
                      </a:r>
                    </a:p>
                  </a:txBody>
                  <a:tcPr marL="60960" marR="60960" marT="32657" marB="3265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55548">
                <a:tc>
                  <a:txBody>
                    <a:bodyPr/>
                    <a:lstStyle>
                      <a:lvl1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1pPr>
                      <a:lvl2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2pPr>
                      <a:lvl3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3pPr>
                      <a:lvl4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4pPr>
                      <a:lvl5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5pPr>
                      <a:lvl6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6pPr>
                      <a:lvl7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7pPr>
                      <a:lvl8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8pPr>
                      <a:lvl9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100" b="0" i="0" u="none" strike="noStrike" cap="none" normalizeH="0" baseline="0" dirty="0">
                        <a:ln>
                          <a:noFill/>
                        </a:ln>
                        <a:solidFill>
                          <a:srgbClr val="0000FF"/>
                        </a:solidFill>
                        <a:effectLst/>
                        <a:latin typeface="Times New Roman" pitchFamily="18" charset="0"/>
                      </a:endParaRPr>
                    </a:p>
                  </a:txBody>
                  <a:tcPr marL="60960" marR="60960" marT="32657" marB="3265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1pPr>
                      <a:lvl2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2pPr>
                      <a:lvl3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3pPr>
                      <a:lvl4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4pPr>
                      <a:lvl5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5pPr>
                      <a:lvl6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6pPr>
                      <a:lvl7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7pPr>
                      <a:lvl8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8pPr>
                      <a:lvl9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dirty="0">
                        <a:ln>
                          <a:noFill/>
                        </a:ln>
                        <a:solidFill>
                          <a:srgbClr val="0000FF"/>
                        </a:solidFill>
                        <a:effectLst/>
                        <a:latin typeface="Times New Roman" pitchFamily="18" charset="0"/>
                      </a:endParaRPr>
                    </a:p>
                  </a:txBody>
                  <a:tcPr marL="60960" marR="60960" marT="32657" marB="3265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Text Box 68">
            <a:extLst>
              <a:ext uri="{FF2B5EF4-FFF2-40B4-BE49-F238E27FC236}">
                <a16:creationId xmlns:a16="http://schemas.microsoft.com/office/drawing/2014/main" id="{56802BB5-0A5B-4C21-A718-9C0332DC32CF}"/>
              </a:ext>
            </a:extLst>
          </p:cNvPr>
          <p:cNvSpPr txBox="1">
            <a:spLocks noChangeArrowheads="1"/>
          </p:cNvSpPr>
          <p:nvPr/>
        </p:nvSpPr>
        <p:spPr bwMode="auto">
          <a:xfrm>
            <a:off x="2244975" y="4594967"/>
            <a:ext cx="3367313" cy="49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747" tIns="31373" rIns="62747" bIns="3137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377"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M: </a:t>
            </a:r>
            <a:r>
              <a:rPr kumimoji="0" lang="vi-V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sym typeface="Arial" panose="020B0604020202020204"/>
              </a:rPr>
              <a:t>trung thu</a:t>
            </a:r>
            <a:r>
              <a:rPr kumimoji="0" lang="en-US"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sym typeface="Arial" panose="020B0604020202020204"/>
              </a:rPr>
              <a:t>  </a:t>
            </a:r>
            <a:endParaRPr kumimoji="0" lang="vi-V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sym typeface="Arial" panose="020B0604020202020204"/>
            </a:endParaRPr>
          </a:p>
        </p:txBody>
      </p:sp>
      <p:sp>
        <p:nvSpPr>
          <p:cNvPr id="5" name="Text Box 67">
            <a:extLst>
              <a:ext uri="{FF2B5EF4-FFF2-40B4-BE49-F238E27FC236}">
                <a16:creationId xmlns:a16="http://schemas.microsoft.com/office/drawing/2014/main" id="{9CB0EB27-C0A4-4777-ADD1-CCA9C79DC4A4}"/>
              </a:ext>
            </a:extLst>
          </p:cNvPr>
          <p:cNvSpPr txBox="1">
            <a:spLocks noChangeArrowheads="1"/>
          </p:cNvSpPr>
          <p:nvPr/>
        </p:nvSpPr>
        <p:spPr bwMode="auto">
          <a:xfrm>
            <a:off x="6398238" y="4613627"/>
            <a:ext cx="3674607" cy="49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747" tIns="31373" rIns="62747" bIns="3137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377" rtl="0" eaLnBrk="1" fontAlgn="base" latinLnBrk="0" hangingPunct="1">
              <a:lnSpc>
                <a:spcPct val="100000"/>
              </a:lnSpc>
              <a:spcBef>
                <a:spcPct val="50000"/>
              </a:spcBef>
              <a:spcAft>
                <a:spcPct val="0"/>
              </a:spcAft>
              <a:buClrTx/>
              <a:buSzTx/>
              <a:buFontTx/>
              <a:buNone/>
              <a:tabLst/>
              <a:defRPr/>
            </a:pPr>
            <a:r>
              <a:rPr kumimoji="0" lang="vi-VN" altLang="en-US" sz="2800" b="1" i="0" u="none" strike="noStrike" kern="1200" cap="none" spc="0" normalizeH="0" baseline="0" noProof="0">
                <a:ln>
                  <a:noFill/>
                </a:ln>
                <a:solidFill>
                  <a:srgbClr val="C00000"/>
                </a:solidFill>
                <a:effectLst/>
                <a:uLnTx/>
                <a:uFillTx/>
                <a:latin typeface="Tahoma" panose="020B0604030504040204" pitchFamily="34" charset="0"/>
                <a:ea typeface="+mn-ea"/>
                <a:cs typeface="Arial" panose="020B0604020202020204" pitchFamily="34" charset="0"/>
                <a:sym typeface="Arial" panose="020B0604020202020204"/>
              </a:rPr>
              <a:t> </a:t>
            </a: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a:rPr>
              <a:t>M: </a:t>
            </a: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Arial" panose="020B0604020202020204"/>
                <a:sym typeface="Arial" panose="020B0604020202020204"/>
              </a:rPr>
              <a:t>trung thành</a:t>
            </a:r>
          </a:p>
        </p:txBody>
      </p:sp>
    </p:spTree>
    <p:custDataLst>
      <p:tags r:id="rId1"/>
    </p:custDataLst>
    <p:extLst>
      <p:ext uri="{BB962C8B-B14F-4D97-AF65-F5344CB8AC3E}">
        <p14:creationId xmlns:p14="http://schemas.microsoft.com/office/powerpoint/2010/main" val="2777666797"/>
      </p:ext>
    </p:extLst>
  </p:cSld>
  <p:clrMapOvr>
    <a:masterClrMapping/>
  </p:clrMapOvr>
  <mc:AlternateContent xmlns:mc="http://schemas.openxmlformats.org/markup-compatibility/2006" xmlns:p14="http://schemas.microsoft.com/office/powerpoint/2010/main">
    <mc:Choice Requires="p14">
      <p:transition spd="slow" p14:dur="2000" advTm="34046"/>
    </mc:Choice>
    <mc:Fallback xmlns="">
      <p:transition spd="slow" advTm="340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B5C2-AB35-4BC1-9F41-EE5DDDEEFA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235D290-B149-44FE-9CA3-57B128568B7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5702847"/>
            <a:ext cx="12110720" cy="12522175"/>
          </a:xfrm>
        </p:spPr>
      </p:pic>
      <p:pic>
        <p:nvPicPr>
          <p:cNvPr id="7" name="Picture 6">
            <a:extLst>
              <a:ext uri="{FF2B5EF4-FFF2-40B4-BE49-F238E27FC236}">
                <a16:creationId xmlns:a16="http://schemas.microsoft.com/office/drawing/2014/main" id="{89658B43-EE55-4EA0-86A9-3CB7D1F4F97B}"/>
              </a:ext>
            </a:extLst>
          </p:cNvPr>
          <p:cNvPicPr>
            <a:picLocks noChangeAspect="1"/>
          </p:cNvPicPr>
          <p:nvPr/>
        </p:nvPicPr>
        <p:blipFill rotWithShape="1">
          <a:blip r:embed="rId6">
            <a:clrChange>
              <a:clrFrom>
                <a:srgbClr val="A7A1FF"/>
              </a:clrFrom>
              <a:clrTo>
                <a:srgbClr val="A7A1FF">
                  <a:alpha val="0"/>
                </a:srgbClr>
              </a:clrTo>
            </a:clrChange>
            <a:extLst>
              <a:ext uri="{28A0092B-C50C-407E-A947-70E740481C1C}">
                <a14:useLocalDpi xmlns:a14="http://schemas.microsoft.com/office/drawing/2010/main" val="0"/>
              </a:ext>
            </a:extLst>
          </a:blip>
          <a:srcRect l="24799" t="1633" r="32668" b="12678"/>
          <a:stretch/>
        </p:blipFill>
        <p:spPr>
          <a:xfrm>
            <a:off x="8275133" y="-292311"/>
            <a:ext cx="2225040" cy="3361972"/>
          </a:xfrm>
          <a:prstGeom prst="rect">
            <a:avLst/>
          </a:prstGeom>
        </p:spPr>
      </p:pic>
      <p:sp>
        <p:nvSpPr>
          <p:cNvPr id="8" name="Rectangle 7">
            <a:extLst>
              <a:ext uri="{FF2B5EF4-FFF2-40B4-BE49-F238E27FC236}">
                <a16:creationId xmlns:a16="http://schemas.microsoft.com/office/drawing/2014/main" id="{33E8AE91-F703-44D9-815C-09A6103058A1}"/>
              </a:ext>
            </a:extLst>
          </p:cNvPr>
          <p:cNvSpPr/>
          <p:nvPr/>
        </p:nvSpPr>
        <p:spPr>
          <a:xfrm>
            <a:off x="2192135" y="355057"/>
            <a:ext cx="6031132" cy="92333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THỎ ĐI KIẾM ĂN</a:t>
            </a:r>
          </a:p>
        </p:txBody>
      </p:sp>
      <p:pic>
        <p:nvPicPr>
          <p:cNvPr id="9" name="Bike_Rides.mp3">
            <a:hlinkClick r:id="" action="ppaction://media"/>
            <a:extLst>
              <a:ext uri="{FF2B5EF4-FFF2-40B4-BE49-F238E27FC236}">
                <a16:creationId xmlns:a16="http://schemas.microsoft.com/office/drawing/2014/main" id="{308321D7-9ACD-4D02-A1FE-F7C5FA19406F}"/>
              </a:ext>
            </a:extLst>
          </p:cNvPr>
          <p:cNvPicPr>
            <a:picLocks noChangeAspect="1"/>
          </p:cNvPicPr>
          <p:nvPr>
            <a:audioFile r:link="rId1"/>
            <p:extLst>
              <p:ext uri="{DAA4B4D4-6D71-4841-9C94-3DE7FCFB9230}">
                <p14:media xmlns:p14="http://schemas.microsoft.com/office/powerpoint/2010/main" r:embed="rId2">
                  <p14:trim end="100339.15"/>
                </p14:media>
              </p:ext>
            </p:extLst>
          </p:nvPr>
        </p:nvPicPr>
        <p:blipFill>
          <a:blip r:embed="rId7"/>
          <a:stretch>
            <a:fillRect/>
          </a:stretch>
        </p:blipFill>
        <p:spPr>
          <a:xfrm>
            <a:off x="-1838164" y="2590800"/>
            <a:ext cx="609600" cy="609600"/>
          </a:xfrm>
          <a:prstGeom prst="rect">
            <a:avLst/>
          </a:prstGeom>
        </p:spPr>
      </p:pic>
      <p:pic>
        <p:nvPicPr>
          <p:cNvPr id="10" name="Picture 9">
            <a:extLst>
              <a:ext uri="{FF2B5EF4-FFF2-40B4-BE49-F238E27FC236}">
                <a16:creationId xmlns:a16="http://schemas.microsoft.com/office/drawing/2014/main" id="{7545EB61-9221-48B2-BCDD-F8EBC5B5D434}"/>
              </a:ext>
            </a:extLst>
          </p:cNvPr>
          <p:cNvPicPr>
            <a:picLocks noChangeAspect="1"/>
          </p:cNvPicPr>
          <p:nvPr/>
        </p:nvPicPr>
        <p:blipFill>
          <a:blip r:embed="rId8" cstate="print">
            <a:extLst>
              <a:ext uri="{28A0092B-C50C-407E-A947-70E740481C1C}">
                <a14:useLocalDpi xmlns:a14="http://schemas.microsoft.com/office/drawing/2010/main" val="0"/>
              </a:ext>
            </a:extLst>
          </a:blip>
          <a:srcRect l="7153" r="7153"/>
          <a:stretch/>
        </p:blipFill>
        <p:spPr>
          <a:xfrm>
            <a:off x="265149" y="122289"/>
            <a:ext cx="1661837" cy="1568399"/>
          </a:xfrm>
          <a:prstGeom prst="rect">
            <a:avLst/>
          </a:prstGeom>
        </p:spPr>
      </p:pic>
    </p:spTree>
    <p:extLst>
      <p:ext uri="{BB962C8B-B14F-4D97-AF65-F5344CB8AC3E}">
        <p14:creationId xmlns:p14="http://schemas.microsoft.com/office/powerpoint/2010/main" val="1992909839"/>
      </p:ext>
    </p:extLst>
  </p:cSld>
  <p:clrMapOvr>
    <a:masterClrMapping/>
  </p:clrMapOvr>
  <mc:AlternateContent xmlns:mc="http://schemas.openxmlformats.org/markup-compatibility/2006" xmlns:p14="http://schemas.microsoft.com/office/powerpoint/2010/main">
    <mc:Choice Requires="p14">
      <p:transition spd="slow" p14:dur="2000" advTm="11657"/>
    </mc:Choice>
    <mc:Fallback xmlns="">
      <p:transition spd="slow" advTm="11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 presetClass="mediacall" presetSubtype="0" fill="hold" nodeType="withEffect">
                                  <p:stCondLst>
                                    <p:cond delay="0"/>
                                  </p:stCondLst>
                                  <p:childTnLst>
                                    <p:cmd type="call" cmd="playFrom(0.0)">
                                      <p:cBhvr>
                                        <p:cTn id="11" dur="11705" fill="hold"/>
                                        <p:tgtEl>
                                          <p:spTgt spid="9"/>
                                        </p:tgtEl>
                                      </p:cBhvr>
                                    </p:cmd>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0"/>
                                        </p:tgtEl>
                                        <p:attrNameLst>
                                          <p:attrName>r</p:attrName>
                                        </p:attrNameLst>
                                      </p:cBhvr>
                                    </p:animRot>
                                    <p:animRot by="-240000">
                                      <p:cBhvr>
                                        <p:cTn id="16" dur="200" fill="hold">
                                          <p:stCondLst>
                                            <p:cond delay="200"/>
                                          </p:stCondLst>
                                        </p:cTn>
                                        <p:tgtEl>
                                          <p:spTgt spid="10"/>
                                        </p:tgtEl>
                                        <p:attrNameLst>
                                          <p:attrName>r</p:attrName>
                                        </p:attrNameLst>
                                      </p:cBhvr>
                                    </p:animRot>
                                    <p:animRot by="240000">
                                      <p:cBhvr>
                                        <p:cTn id="17" dur="200" fill="hold">
                                          <p:stCondLst>
                                            <p:cond delay="400"/>
                                          </p:stCondLst>
                                        </p:cTn>
                                        <p:tgtEl>
                                          <p:spTgt spid="10"/>
                                        </p:tgtEl>
                                        <p:attrNameLst>
                                          <p:attrName>r</p:attrName>
                                        </p:attrNameLst>
                                      </p:cBhvr>
                                    </p:animRot>
                                    <p:animRot by="-240000">
                                      <p:cBhvr>
                                        <p:cTn id="18" dur="200" fill="hold">
                                          <p:stCondLst>
                                            <p:cond delay="600"/>
                                          </p:stCondLst>
                                        </p:cTn>
                                        <p:tgtEl>
                                          <p:spTgt spid="10"/>
                                        </p:tgtEl>
                                        <p:attrNameLst>
                                          <p:attrName>r</p:attrName>
                                        </p:attrNameLst>
                                      </p:cBhvr>
                                    </p:animRot>
                                    <p:animRot by="120000">
                                      <p:cBhvr>
                                        <p:cTn id="19"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46341">
                <p:cTn id="20" repeatCount="indefinite" fill="hold" display="0">
                  <p:stCondLst>
                    <p:cond delay="indefinite"/>
                  </p:stCondLst>
                  <p:endCondLst>
                    <p:cond evt="onStopAudio" delay="0">
                      <p:tgtEl>
                        <p:sldTgt/>
                      </p:tgtEl>
                    </p:cond>
                  </p:endCondLst>
                </p:cTn>
                <p:tgtEl>
                  <p:spTgt spid="9"/>
                </p:tgtEl>
              </p:cMediaNode>
            </p:audio>
          </p:childTnLst>
        </p:cTn>
      </p:par>
    </p:tnLst>
    <p:bldLst>
      <p:bldP spid="8" grpId="0" animBg="1"/>
    </p:bldLst>
  </p:timing>
  <p:extLst>
    <p:ext uri="{E180D4A7-C9FB-4DFB-919C-405C955672EB}">
      <p14:showEvtLst xmlns:p14="http://schemas.microsoft.com/office/powerpoint/2010/main">
        <p14:playEvt time="138" objId="9"/>
        <p14:stopEvt time="11657"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8CCC-3CA8-443B-B0C3-75779B44773C}"/>
              </a:ext>
            </a:extLst>
          </p:cNvPr>
          <p:cNvSpPr>
            <a:spLocks noGrp="1"/>
          </p:cNvSpPr>
          <p:nvPr>
            <p:ph type="title"/>
          </p:nvPr>
        </p:nvSpPr>
        <p:spPr/>
        <p:txBody>
          <a:bodyPr/>
          <a:lstStyle/>
          <a:p>
            <a:endParaRPr lang="en-US"/>
          </a:p>
        </p:txBody>
      </p:sp>
      <p:pic>
        <p:nvPicPr>
          <p:cNvPr id="6" name="Content Placeholder 4">
            <a:extLst>
              <a:ext uri="{FF2B5EF4-FFF2-40B4-BE49-F238E27FC236}">
                <a16:creationId xmlns:a16="http://schemas.microsoft.com/office/drawing/2014/main" id="{C7C5F878-8921-459D-BE7B-69FF2BCEC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1" y="12609"/>
            <a:ext cx="12192000" cy="6858000"/>
          </a:xfrm>
          <a:prstGeom prst="rect">
            <a:avLst/>
          </a:prstGeom>
        </p:spPr>
      </p:pic>
      <p:grpSp>
        <p:nvGrpSpPr>
          <p:cNvPr id="16" name="Group 15">
            <a:extLst>
              <a:ext uri="{FF2B5EF4-FFF2-40B4-BE49-F238E27FC236}">
                <a16:creationId xmlns:a16="http://schemas.microsoft.com/office/drawing/2014/main" id="{0E752A29-17AA-47E3-8FA8-F02796C51730}"/>
              </a:ext>
            </a:extLst>
          </p:cNvPr>
          <p:cNvGrpSpPr/>
          <p:nvPr/>
        </p:nvGrpSpPr>
        <p:grpSpPr>
          <a:xfrm rot="19426151">
            <a:off x="1167759" y="4457691"/>
            <a:ext cx="2439713" cy="2918644"/>
            <a:chOff x="346888" y="4279421"/>
            <a:chExt cx="2439713" cy="2918644"/>
          </a:xfrm>
        </p:grpSpPr>
        <p:pic>
          <p:nvPicPr>
            <p:cNvPr id="9" name="Picture 8">
              <a:extLst>
                <a:ext uri="{FF2B5EF4-FFF2-40B4-BE49-F238E27FC236}">
                  <a16:creationId xmlns:a16="http://schemas.microsoft.com/office/drawing/2014/main" id="{157E0818-7C32-4C3D-8929-C96DAE1FEC8E}"/>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346888" y="4279421"/>
              <a:ext cx="1865760" cy="2918644"/>
            </a:xfrm>
            <a:prstGeom prst="rect">
              <a:avLst/>
            </a:prstGeom>
          </p:spPr>
        </p:pic>
        <p:sp>
          <p:nvSpPr>
            <p:cNvPr id="10" name="TextBox 9">
              <a:extLst>
                <a:ext uri="{FF2B5EF4-FFF2-40B4-BE49-F238E27FC236}">
                  <a16:creationId xmlns:a16="http://schemas.microsoft.com/office/drawing/2014/main" id="{8FFFF61F-A399-45DE-97A0-98D21CB36084}"/>
                </a:ext>
              </a:extLst>
            </p:cNvPr>
            <p:cNvSpPr txBox="1"/>
            <p:nvPr/>
          </p:nvSpPr>
          <p:spPr>
            <a:xfrm rot="2173849">
              <a:off x="945737" y="5707277"/>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15F5B52D-3BD6-4993-98C6-3B57ABFFF299}"/>
              </a:ext>
            </a:extLst>
          </p:cNvPr>
          <p:cNvGrpSpPr/>
          <p:nvPr/>
        </p:nvGrpSpPr>
        <p:grpSpPr>
          <a:xfrm rot="19070224">
            <a:off x="3988642" y="4343386"/>
            <a:ext cx="2340685" cy="2949244"/>
            <a:chOff x="9009784" y="2684675"/>
            <a:chExt cx="2203295" cy="2918644"/>
          </a:xfrm>
        </p:grpSpPr>
        <p:pic>
          <p:nvPicPr>
            <p:cNvPr id="11" name="Picture 10">
              <a:extLst>
                <a:ext uri="{FF2B5EF4-FFF2-40B4-BE49-F238E27FC236}">
                  <a16:creationId xmlns:a16="http://schemas.microsoft.com/office/drawing/2014/main" id="{5AD8A12A-F6F4-48D1-A5CC-CA786226A635}"/>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9009784" y="2684675"/>
              <a:ext cx="1538769" cy="2918644"/>
            </a:xfrm>
            <a:prstGeom prst="rect">
              <a:avLst/>
            </a:prstGeom>
          </p:spPr>
        </p:pic>
        <p:sp>
          <p:nvSpPr>
            <p:cNvPr id="12" name="TextBox 11">
              <a:extLst>
                <a:ext uri="{FF2B5EF4-FFF2-40B4-BE49-F238E27FC236}">
                  <a16:creationId xmlns:a16="http://schemas.microsoft.com/office/drawing/2014/main" id="{49CEC6DE-28CD-4C09-AA91-AC20D9BB3EE6}"/>
                </a:ext>
              </a:extLst>
            </p:cNvPr>
            <p:cNvSpPr txBox="1"/>
            <p:nvPr/>
          </p:nvSpPr>
          <p:spPr>
            <a:xfrm rot="2574878">
              <a:off x="9372215" y="4132548"/>
              <a:ext cx="1840864" cy="5377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AC652405-86F4-4F90-A2AD-E288086C00EF}"/>
              </a:ext>
            </a:extLst>
          </p:cNvPr>
          <p:cNvGrpSpPr/>
          <p:nvPr/>
        </p:nvGrpSpPr>
        <p:grpSpPr>
          <a:xfrm rot="19038803">
            <a:off x="5152518" y="3216709"/>
            <a:ext cx="2215092" cy="2918644"/>
            <a:chOff x="4310809" y="3354588"/>
            <a:chExt cx="2215092" cy="2918644"/>
          </a:xfrm>
        </p:grpSpPr>
        <p:pic>
          <p:nvPicPr>
            <p:cNvPr id="13" name="Picture 12">
              <a:extLst>
                <a:ext uri="{FF2B5EF4-FFF2-40B4-BE49-F238E27FC236}">
                  <a16:creationId xmlns:a16="http://schemas.microsoft.com/office/drawing/2014/main" id="{4AE3936E-AA42-41AB-9C27-A3AC1B82833A}"/>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4310809" y="3354588"/>
              <a:ext cx="1662659" cy="2918644"/>
            </a:xfrm>
            <a:prstGeom prst="rect">
              <a:avLst/>
            </a:prstGeom>
          </p:spPr>
        </p:pic>
        <p:sp>
          <p:nvSpPr>
            <p:cNvPr id="14" name="TextBox 13">
              <a:extLst>
                <a:ext uri="{FF2B5EF4-FFF2-40B4-BE49-F238E27FC236}">
                  <a16:creationId xmlns:a16="http://schemas.microsoft.com/office/drawing/2014/main" id="{DD5B8C7B-57C3-42F8-98AB-4D2185EB55F7}"/>
                </a:ext>
              </a:extLst>
            </p:cNvPr>
            <p:cNvSpPr txBox="1"/>
            <p:nvPr/>
          </p:nvSpPr>
          <p:spPr>
            <a:xfrm rot="2622216">
              <a:off x="4685037" y="4763677"/>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 name="Group 32">
            <a:extLst>
              <a:ext uri="{FF2B5EF4-FFF2-40B4-BE49-F238E27FC236}">
                <a16:creationId xmlns:a16="http://schemas.microsoft.com/office/drawing/2014/main" id="{8403E03D-F9AB-4A2E-BE41-86F09EA5BA34}"/>
              </a:ext>
            </a:extLst>
          </p:cNvPr>
          <p:cNvGrpSpPr/>
          <p:nvPr/>
        </p:nvGrpSpPr>
        <p:grpSpPr>
          <a:xfrm rot="19354965">
            <a:off x="9501943" y="1951913"/>
            <a:ext cx="2601303" cy="2956349"/>
            <a:chOff x="9002420" y="-238215"/>
            <a:chExt cx="2203627" cy="2918644"/>
          </a:xfrm>
        </p:grpSpPr>
        <p:pic>
          <p:nvPicPr>
            <p:cNvPr id="17" name="Picture 16">
              <a:extLst>
                <a:ext uri="{FF2B5EF4-FFF2-40B4-BE49-F238E27FC236}">
                  <a16:creationId xmlns:a16="http://schemas.microsoft.com/office/drawing/2014/main" id="{BD2F873E-AC50-4B5B-A30E-B0D2A11F4E84}"/>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9002420" y="-238215"/>
              <a:ext cx="1662659" cy="2918644"/>
            </a:xfrm>
            <a:prstGeom prst="rect">
              <a:avLst/>
            </a:prstGeom>
          </p:spPr>
        </p:pic>
        <p:sp>
          <p:nvSpPr>
            <p:cNvPr id="18" name="TextBox 17">
              <a:extLst>
                <a:ext uri="{FF2B5EF4-FFF2-40B4-BE49-F238E27FC236}">
                  <a16:creationId xmlns:a16="http://schemas.microsoft.com/office/drawing/2014/main" id="{F0C2D3AD-63A0-4296-A72A-6248A2127821}"/>
                </a:ext>
              </a:extLst>
            </p:cNvPr>
            <p:cNvSpPr txBox="1"/>
            <p:nvPr/>
          </p:nvSpPr>
          <p:spPr>
            <a:xfrm rot="2047205">
              <a:off x="9498390" y="1214413"/>
              <a:ext cx="17076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31">
            <a:extLst>
              <a:ext uri="{FF2B5EF4-FFF2-40B4-BE49-F238E27FC236}">
                <a16:creationId xmlns:a16="http://schemas.microsoft.com/office/drawing/2014/main" id="{DC9D941E-140D-4837-A4AC-F72076688A89}"/>
              </a:ext>
            </a:extLst>
          </p:cNvPr>
          <p:cNvGrpSpPr/>
          <p:nvPr/>
        </p:nvGrpSpPr>
        <p:grpSpPr>
          <a:xfrm rot="19070224">
            <a:off x="9015518" y="2905776"/>
            <a:ext cx="2637152" cy="3033877"/>
            <a:chOff x="7141183" y="-238214"/>
            <a:chExt cx="2376831" cy="2918644"/>
          </a:xfrm>
        </p:grpSpPr>
        <p:pic>
          <p:nvPicPr>
            <p:cNvPr id="19" name="Picture 18">
              <a:extLst>
                <a:ext uri="{FF2B5EF4-FFF2-40B4-BE49-F238E27FC236}">
                  <a16:creationId xmlns:a16="http://schemas.microsoft.com/office/drawing/2014/main" id="{DD4F67AA-E3FE-4C99-9307-A2FB69F03600}"/>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7141183" y="-238214"/>
              <a:ext cx="1662659" cy="2918644"/>
            </a:xfrm>
            <a:prstGeom prst="rect">
              <a:avLst/>
            </a:prstGeom>
          </p:spPr>
        </p:pic>
        <p:sp>
          <p:nvSpPr>
            <p:cNvPr id="20" name="TextBox 19">
              <a:extLst>
                <a:ext uri="{FF2B5EF4-FFF2-40B4-BE49-F238E27FC236}">
                  <a16:creationId xmlns:a16="http://schemas.microsoft.com/office/drawing/2014/main" id="{008F88F7-E49F-4146-95D2-6988E618069F}"/>
                </a:ext>
              </a:extLst>
            </p:cNvPr>
            <p:cNvSpPr txBox="1"/>
            <p:nvPr/>
          </p:nvSpPr>
          <p:spPr>
            <a:xfrm rot="2622216">
              <a:off x="7428205" y="1209137"/>
              <a:ext cx="208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1" name="Group 30">
            <a:extLst>
              <a:ext uri="{FF2B5EF4-FFF2-40B4-BE49-F238E27FC236}">
                <a16:creationId xmlns:a16="http://schemas.microsoft.com/office/drawing/2014/main" id="{3FEDB56D-E91C-4071-B651-3A7989AF5C89}"/>
              </a:ext>
            </a:extLst>
          </p:cNvPr>
          <p:cNvGrpSpPr/>
          <p:nvPr/>
        </p:nvGrpSpPr>
        <p:grpSpPr>
          <a:xfrm rot="19070224">
            <a:off x="6623867" y="3821540"/>
            <a:ext cx="2215092" cy="2918644"/>
            <a:chOff x="5605506" y="-286230"/>
            <a:chExt cx="2215092" cy="2918644"/>
          </a:xfrm>
        </p:grpSpPr>
        <p:pic>
          <p:nvPicPr>
            <p:cNvPr id="21" name="Picture 20">
              <a:extLst>
                <a:ext uri="{FF2B5EF4-FFF2-40B4-BE49-F238E27FC236}">
                  <a16:creationId xmlns:a16="http://schemas.microsoft.com/office/drawing/2014/main" id="{DC7DA8EF-4261-4235-94B6-49672A882127}"/>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5605506" y="-286230"/>
              <a:ext cx="1662659" cy="2918644"/>
            </a:xfrm>
            <a:prstGeom prst="rect">
              <a:avLst/>
            </a:prstGeom>
          </p:spPr>
        </p:pic>
        <p:sp>
          <p:nvSpPr>
            <p:cNvPr id="22" name="TextBox 21">
              <a:extLst>
                <a:ext uri="{FF2B5EF4-FFF2-40B4-BE49-F238E27FC236}">
                  <a16:creationId xmlns:a16="http://schemas.microsoft.com/office/drawing/2014/main" id="{6F216BB6-E48C-4C18-89D6-08DB1A765FF3}"/>
                </a:ext>
              </a:extLst>
            </p:cNvPr>
            <p:cNvSpPr txBox="1"/>
            <p:nvPr/>
          </p:nvSpPr>
          <p:spPr>
            <a:xfrm rot="2622216">
              <a:off x="5979734" y="1122859"/>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a:extLst>
              <a:ext uri="{FF2B5EF4-FFF2-40B4-BE49-F238E27FC236}">
                <a16:creationId xmlns:a16="http://schemas.microsoft.com/office/drawing/2014/main" id="{B0ADB059-8952-41C2-82BA-8C15F9AEFADA}"/>
              </a:ext>
            </a:extLst>
          </p:cNvPr>
          <p:cNvGrpSpPr/>
          <p:nvPr/>
        </p:nvGrpSpPr>
        <p:grpSpPr>
          <a:xfrm rot="19039463">
            <a:off x="7389765" y="2480263"/>
            <a:ext cx="2462918" cy="3021924"/>
            <a:chOff x="4322597" y="19195"/>
            <a:chExt cx="2327181" cy="2918644"/>
          </a:xfrm>
        </p:grpSpPr>
        <p:pic>
          <p:nvPicPr>
            <p:cNvPr id="23" name="Picture 22">
              <a:extLst>
                <a:ext uri="{FF2B5EF4-FFF2-40B4-BE49-F238E27FC236}">
                  <a16:creationId xmlns:a16="http://schemas.microsoft.com/office/drawing/2014/main" id="{B66C0AC1-33F8-4A54-8101-90DF69E3DF73}"/>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4322597" y="19195"/>
              <a:ext cx="1662659" cy="2918644"/>
            </a:xfrm>
            <a:prstGeom prst="rect">
              <a:avLst/>
            </a:prstGeom>
          </p:spPr>
        </p:pic>
        <p:sp>
          <p:nvSpPr>
            <p:cNvPr id="24" name="TextBox 23">
              <a:extLst>
                <a:ext uri="{FF2B5EF4-FFF2-40B4-BE49-F238E27FC236}">
                  <a16:creationId xmlns:a16="http://schemas.microsoft.com/office/drawing/2014/main" id="{B035060E-FB8B-4BDC-B4B9-0FA7A1C248E7}"/>
                </a:ext>
              </a:extLst>
            </p:cNvPr>
            <p:cNvSpPr txBox="1"/>
            <p:nvPr/>
          </p:nvSpPr>
          <p:spPr>
            <a:xfrm rot="2622216">
              <a:off x="4638621" y="1440394"/>
              <a:ext cx="20111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CB85F3A8-B66C-4D24-AE41-632EADACE070}"/>
              </a:ext>
            </a:extLst>
          </p:cNvPr>
          <p:cNvGrpSpPr/>
          <p:nvPr/>
        </p:nvGrpSpPr>
        <p:grpSpPr>
          <a:xfrm rot="19009046">
            <a:off x="2921467" y="3380684"/>
            <a:ext cx="2413181" cy="3112341"/>
            <a:chOff x="2505507" y="-59581"/>
            <a:chExt cx="2106484" cy="2918644"/>
          </a:xfrm>
        </p:grpSpPr>
        <p:pic>
          <p:nvPicPr>
            <p:cNvPr id="25" name="Picture 24">
              <a:extLst>
                <a:ext uri="{FF2B5EF4-FFF2-40B4-BE49-F238E27FC236}">
                  <a16:creationId xmlns:a16="http://schemas.microsoft.com/office/drawing/2014/main" id="{F7B183A4-5D53-4EF4-8BDE-440FF9A23059}"/>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2505507" y="-59581"/>
              <a:ext cx="1502987" cy="2918644"/>
            </a:xfrm>
            <a:prstGeom prst="rect">
              <a:avLst/>
            </a:prstGeom>
          </p:spPr>
        </p:pic>
        <p:sp>
          <p:nvSpPr>
            <p:cNvPr id="26" name="TextBox 25">
              <a:extLst>
                <a:ext uri="{FF2B5EF4-FFF2-40B4-BE49-F238E27FC236}">
                  <a16:creationId xmlns:a16="http://schemas.microsoft.com/office/drawing/2014/main" id="{B9BB5B82-D6A5-444B-A5A2-3971BCCCBE3F}"/>
                </a:ext>
              </a:extLst>
            </p:cNvPr>
            <p:cNvSpPr txBox="1"/>
            <p:nvPr/>
          </p:nvSpPr>
          <p:spPr>
            <a:xfrm rot="2622216">
              <a:off x="2771127" y="1429176"/>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4" name="Picture 33">
            <a:extLst>
              <a:ext uri="{FF2B5EF4-FFF2-40B4-BE49-F238E27FC236}">
                <a16:creationId xmlns:a16="http://schemas.microsoft.com/office/drawing/2014/main" id="{8CBC6563-4D87-444C-AF09-271D24F6C080}"/>
              </a:ext>
            </a:extLst>
          </p:cNvPr>
          <p:cNvPicPr>
            <a:picLocks noChangeAspect="1"/>
          </p:cNvPicPr>
          <p:nvPr/>
        </p:nvPicPr>
        <p:blipFill>
          <a:blip r:embed="rId5" cstate="print">
            <a:extLst>
              <a:ext uri="{28A0092B-C50C-407E-A947-70E740481C1C}">
                <a14:useLocalDpi xmlns:a14="http://schemas.microsoft.com/office/drawing/2010/main" val="0"/>
              </a:ext>
            </a:extLst>
          </a:blip>
          <a:srcRect l="7153" r="7153"/>
          <a:stretch/>
        </p:blipFill>
        <p:spPr>
          <a:xfrm>
            <a:off x="1941050" y="3441609"/>
            <a:ext cx="1661837" cy="1568399"/>
          </a:xfrm>
          <a:prstGeom prst="rect">
            <a:avLst/>
          </a:prstGeom>
        </p:spPr>
      </p:pic>
      <p:pic>
        <p:nvPicPr>
          <p:cNvPr id="35" name="Picture 34">
            <a:extLst>
              <a:ext uri="{FF2B5EF4-FFF2-40B4-BE49-F238E27FC236}">
                <a16:creationId xmlns:a16="http://schemas.microsoft.com/office/drawing/2014/main" id="{6C73F342-C237-4308-BEC0-701748772124}"/>
              </a:ext>
            </a:extLst>
          </p:cNvPr>
          <p:cNvPicPr>
            <a:picLocks noChangeAspect="1"/>
          </p:cNvPicPr>
          <p:nvPr/>
        </p:nvPicPr>
        <p:blipFill rotWithShape="1">
          <a:blip r:embed="rId6">
            <a:clrChange>
              <a:clrFrom>
                <a:srgbClr val="A7A1FF"/>
              </a:clrFrom>
              <a:clrTo>
                <a:srgbClr val="A7A1FF">
                  <a:alpha val="0"/>
                </a:srgbClr>
              </a:clrTo>
            </a:clrChange>
            <a:extLst>
              <a:ext uri="{28A0092B-C50C-407E-A947-70E740481C1C}">
                <a14:useLocalDpi xmlns:a14="http://schemas.microsoft.com/office/drawing/2010/main" val="0"/>
              </a:ext>
            </a:extLst>
          </a:blip>
          <a:srcRect l="24799" t="1633" r="32668" b="12678"/>
          <a:stretch/>
        </p:blipFill>
        <p:spPr>
          <a:xfrm>
            <a:off x="7836760" y="1567072"/>
            <a:ext cx="1754279" cy="2279343"/>
          </a:xfrm>
          <a:prstGeom prst="rect">
            <a:avLst/>
          </a:prstGeom>
        </p:spPr>
      </p:pic>
      <p:sp>
        <p:nvSpPr>
          <p:cNvPr id="42" name="Cloud Callout 10">
            <a:extLst>
              <a:ext uri="{FF2B5EF4-FFF2-40B4-BE49-F238E27FC236}">
                <a16:creationId xmlns:a16="http://schemas.microsoft.com/office/drawing/2014/main" id="{912468F0-910F-4295-AF50-A661438F9BB1}"/>
              </a:ext>
            </a:extLst>
          </p:cNvPr>
          <p:cNvSpPr/>
          <p:nvPr/>
        </p:nvSpPr>
        <p:spPr>
          <a:xfrm rot="1315169">
            <a:off x="135831" y="751806"/>
            <a:ext cx="2548089" cy="2358507"/>
          </a:xfrm>
          <a:prstGeom prst="cloudCallout">
            <a:avLst>
              <a:gd name="adj1" fmla="val 54485"/>
              <a:gd name="adj2" fmla="val 41927"/>
            </a:avLst>
          </a:prstGeom>
          <a:solidFill>
            <a:schemeClr val="accent2">
              <a:lumMod val="20000"/>
              <a:lumOff val="80000"/>
            </a:schemeClr>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50C2612-C72A-4692-83B0-ED11DA3B9E08}"/>
              </a:ext>
            </a:extLst>
          </p:cNvPr>
          <p:cNvSpPr txBox="1"/>
          <p:nvPr/>
        </p:nvSpPr>
        <p:spPr>
          <a:xfrm>
            <a:off x="609436" y="1070033"/>
            <a:ext cx="22026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Trung có nghĩa là “ở giữa”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3" name="Cloud Callout 7">
            <a:extLst>
              <a:ext uri="{FF2B5EF4-FFF2-40B4-BE49-F238E27FC236}">
                <a16:creationId xmlns:a16="http://schemas.microsoft.com/office/drawing/2014/main" id="{210498AA-BE83-4EBC-BC45-7C0B66DAB735}"/>
              </a:ext>
            </a:extLst>
          </p:cNvPr>
          <p:cNvSpPr/>
          <p:nvPr/>
        </p:nvSpPr>
        <p:spPr>
          <a:xfrm>
            <a:off x="9180392" y="498728"/>
            <a:ext cx="3020549" cy="2279344"/>
          </a:xfrm>
          <a:prstGeom prst="cloudCallout">
            <a:avLst>
              <a:gd name="adj1" fmla="val -37392"/>
              <a:gd name="adj2" fmla="val 63649"/>
            </a:avLst>
          </a:prstGeom>
          <a:solidFill>
            <a:srgbClr val="B2FAFC"/>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B19F438-9EDD-4061-94AD-6CD1EE8AD357}"/>
              </a:ext>
            </a:extLst>
          </p:cNvPr>
          <p:cNvSpPr txBox="1"/>
          <p:nvPr/>
        </p:nvSpPr>
        <p:spPr>
          <a:xfrm>
            <a:off x="9544470" y="751441"/>
            <a:ext cx="2613258"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Trung có nghĩa là “một lòng một dạ”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062249682"/>
      </p:ext>
    </p:extLst>
  </p:cSld>
  <p:clrMapOvr>
    <a:masterClrMapping/>
  </p:clrMapOvr>
  <mc:AlternateContent xmlns:mc="http://schemas.openxmlformats.org/markup-compatibility/2006" xmlns:p14="http://schemas.microsoft.com/office/powerpoint/2010/main">
    <mc:Choice Requires="p14">
      <p:transition spd="slow" p14:dur="2000" advTm="22704"/>
    </mc:Choice>
    <mc:Fallback xmlns="">
      <p:transition spd="slow" advTm="2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4"/>
                                        </p:tgtEl>
                                        <p:attrNameLst>
                                          <p:attrName>r</p:attrName>
                                        </p:attrNameLst>
                                      </p:cBhvr>
                                    </p:animRot>
                                    <p:animRot by="-240000">
                                      <p:cBhvr>
                                        <p:cTn id="9" dur="200" fill="hold">
                                          <p:stCondLst>
                                            <p:cond delay="200"/>
                                          </p:stCondLst>
                                        </p:cTn>
                                        <p:tgtEl>
                                          <p:spTgt spid="34"/>
                                        </p:tgtEl>
                                        <p:attrNameLst>
                                          <p:attrName>r</p:attrName>
                                        </p:attrNameLst>
                                      </p:cBhvr>
                                    </p:animRot>
                                    <p:animRot by="240000">
                                      <p:cBhvr>
                                        <p:cTn id="10" dur="200" fill="hold">
                                          <p:stCondLst>
                                            <p:cond delay="400"/>
                                          </p:stCondLst>
                                        </p:cTn>
                                        <p:tgtEl>
                                          <p:spTgt spid="34"/>
                                        </p:tgtEl>
                                        <p:attrNameLst>
                                          <p:attrName>r</p:attrName>
                                        </p:attrNameLst>
                                      </p:cBhvr>
                                    </p:animRot>
                                    <p:animRot by="-240000">
                                      <p:cBhvr>
                                        <p:cTn id="11" dur="200" fill="hold">
                                          <p:stCondLst>
                                            <p:cond delay="600"/>
                                          </p:stCondLst>
                                        </p:cTn>
                                        <p:tgtEl>
                                          <p:spTgt spid="34"/>
                                        </p:tgtEl>
                                        <p:attrNameLst>
                                          <p:attrName>r</p:attrName>
                                        </p:attrNameLst>
                                      </p:cBhvr>
                                    </p:animRot>
                                    <p:animRot by="120000">
                                      <p:cBhvr>
                                        <p:cTn id="12"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8CCC-3CA8-443B-B0C3-75779B44773C}"/>
              </a:ext>
            </a:extLst>
          </p:cNvPr>
          <p:cNvSpPr>
            <a:spLocks noGrp="1"/>
          </p:cNvSpPr>
          <p:nvPr>
            <p:ph type="title"/>
          </p:nvPr>
        </p:nvSpPr>
        <p:spPr/>
        <p:txBody>
          <a:bodyPr/>
          <a:lstStyle/>
          <a:p>
            <a:endParaRPr lang="en-US"/>
          </a:p>
        </p:txBody>
      </p:sp>
      <p:pic>
        <p:nvPicPr>
          <p:cNvPr id="6" name="Content Placeholder 4">
            <a:extLst>
              <a:ext uri="{FF2B5EF4-FFF2-40B4-BE49-F238E27FC236}">
                <a16:creationId xmlns:a16="http://schemas.microsoft.com/office/drawing/2014/main" id="{C7C5F878-8921-459D-BE7B-69FF2BCEC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0E752A29-17AA-47E3-8FA8-F02796C51730}"/>
              </a:ext>
            </a:extLst>
          </p:cNvPr>
          <p:cNvGrpSpPr/>
          <p:nvPr/>
        </p:nvGrpSpPr>
        <p:grpSpPr>
          <a:xfrm rot="19426151">
            <a:off x="1007350" y="4419298"/>
            <a:ext cx="2324646" cy="2918644"/>
            <a:chOff x="251320" y="4119642"/>
            <a:chExt cx="2324646" cy="2918644"/>
          </a:xfrm>
        </p:grpSpPr>
        <p:pic>
          <p:nvPicPr>
            <p:cNvPr id="9" name="Picture 8">
              <a:extLst>
                <a:ext uri="{FF2B5EF4-FFF2-40B4-BE49-F238E27FC236}">
                  <a16:creationId xmlns:a16="http://schemas.microsoft.com/office/drawing/2014/main" id="{157E0818-7C32-4C3D-8929-C96DAE1FEC8E}"/>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251320" y="4119642"/>
              <a:ext cx="1865760" cy="2918644"/>
            </a:xfrm>
            <a:prstGeom prst="rect">
              <a:avLst/>
            </a:prstGeom>
          </p:spPr>
        </p:pic>
        <p:sp>
          <p:nvSpPr>
            <p:cNvPr id="10" name="TextBox 9">
              <a:extLst>
                <a:ext uri="{FF2B5EF4-FFF2-40B4-BE49-F238E27FC236}">
                  <a16:creationId xmlns:a16="http://schemas.microsoft.com/office/drawing/2014/main" id="{8FFFF61F-A399-45DE-97A0-98D21CB36084}"/>
                </a:ext>
              </a:extLst>
            </p:cNvPr>
            <p:cNvSpPr txBox="1"/>
            <p:nvPr/>
          </p:nvSpPr>
          <p:spPr>
            <a:xfrm rot="2173849">
              <a:off x="699818" y="5542182"/>
              <a:ext cx="1876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8" name="Group 27">
            <a:extLst>
              <a:ext uri="{FF2B5EF4-FFF2-40B4-BE49-F238E27FC236}">
                <a16:creationId xmlns:a16="http://schemas.microsoft.com/office/drawing/2014/main" id="{15F5B52D-3BD6-4993-98C6-3B57ABFFF299}"/>
              </a:ext>
            </a:extLst>
          </p:cNvPr>
          <p:cNvGrpSpPr/>
          <p:nvPr/>
        </p:nvGrpSpPr>
        <p:grpSpPr>
          <a:xfrm rot="19070224">
            <a:off x="3918347" y="4130824"/>
            <a:ext cx="2646962" cy="3522736"/>
            <a:chOff x="9009784" y="2684675"/>
            <a:chExt cx="2206480" cy="2918644"/>
          </a:xfrm>
        </p:grpSpPr>
        <p:pic>
          <p:nvPicPr>
            <p:cNvPr id="11" name="Picture 10">
              <a:extLst>
                <a:ext uri="{FF2B5EF4-FFF2-40B4-BE49-F238E27FC236}">
                  <a16:creationId xmlns:a16="http://schemas.microsoft.com/office/drawing/2014/main" id="{5AD8A12A-F6F4-48D1-A5CC-CA786226A635}"/>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9009784" y="2684675"/>
              <a:ext cx="1538769" cy="2918644"/>
            </a:xfrm>
            <a:prstGeom prst="rect">
              <a:avLst/>
            </a:prstGeom>
          </p:spPr>
        </p:pic>
        <p:sp>
          <p:nvSpPr>
            <p:cNvPr id="12" name="TextBox 11">
              <a:extLst>
                <a:ext uri="{FF2B5EF4-FFF2-40B4-BE49-F238E27FC236}">
                  <a16:creationId xmlns:a16="http://schemas.microsoft.com/office/drawing/2014/main" id="{49CEC6DE-28CD-4C09-AA91-AC20D9BB3EE6}"/>
                </a:ext>
              </a:extLst>
            </p:cNvPr>
            <p:cNvSpPr txBox="1"/>
            <p:nvPr/>
          </p:nvSpPr>
          <p:spPr>
            <a:xfrm rot="2574878">
              <a:off x="9375400" y="4250195"/>
              <a:ext cx="1840864" cy="5377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a16="http://schemas.microsoft.com/office/drawing/2014/main" id="{AC652405-86F4-4F90-A2AD-E288086C00EF}"/>
              </a:ext>
            </a:extLst>
          </p:cNvPr>
          <p:cNvGrpSpPr/>
          <p:nvPr/>
        </p:nvGrpSpPr>
        <p:grpSpPr>
          <a:xfrm rot="19038803">
            <a:off x="4669566" y="3117594"/>
            <a:ext cx="2419991" cy="3064229"/>
            <a:chOff x="4360432" y="3329176"/>
            <a:chExt cx="2220283" cy="2918644"/>
          </a:xfrm>
        </p:grpSpPr>
        <p:pic>
          <p:nvPicPr>
            <p:cNvPr id="13" name="Picture 12">
              <a:extLst>
                <a:ext uri="{FF2B5EF4-FFF2-40B4-BE49-F238E27FC236}">
                  <a16:creationId xmlns:a16="http://schemas.microsoft.com/office/drawing/2014/main" id="{4AE3936E-AA42-41AB-9C27-A3AC1B82833A}"/>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4360432" y="3329176"/>
              <a:ext cx="1662659" cy="2918644"/>
            </a:xfrm>
            <a:prstGeom prst="rect">
              <a:avLst/>
            </a:prstGeom>
          </p:spPr>
        </p:pic>
        <p:sp>
          <p:nvSpPr>
            <p:cNvPr id="14" name="TextBox 13">
              <a:extLst>
                <a:ext uri="{FF2B5EF4-FFF2-40B4-BE49-F238E27FC236}">
                  <a16:creationId xmlns:a16="http://schemas.microsoft.com/office/drawing/2014/main" id="{DD5B8C7B-57C3-42F8-98AB-4D2185EB55F7}"/>
                </a:ext>
              </a:extLst>
            </p:cNvPr>
            <p:cNvSpPr txBox="1"/>
            <p:nvPr/>
          </p:nvSpPr>
          <p:spPr>
            <a:xfrm rot="2622216">
              <a:off x="4739851" y="4816165"/>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3" name="Group 32">
            <a:extLst>
              <a:ext uri="{FF2B5EF4-FFF2-40B4-BE49-F238E27FC236}">
                <a16:creationId xmlns:a16="http://schemas.microsoft.com/office/drawing/2014/main" id="{8403E03D-F9AB-4A2E-BE41-86F09EA5BA34}"/>
              </a:ext>
            </a:extLst>
          </p:cNvPr>
          <p:cNvGrpSpPr/>
          <p:nvPr/>
        </p:nvGrpSpPr>
        <p:grpSpPr>
          <a:xfrm rot="18920583">
            <a:off x="9571499" y="2120546"/>
            <a:ext cx="2215092" cy="2918644"/>
            <a:chOff x="9002420" y="-238215"/>
            <a:chExt cx="2215092" cy="2918644"/>
          </a:xfrm>
        </p:grpSpPr>
        <p:pic>
          <p:nvPicPr>
            <p:cNvPr id="17" name="Picture 16">
              <a:extLst>
                <a:ext uri="{FF2B5EF4-FFF2-40B4-BE49-F238E27FC236}">
                  <a16:creationId xmlns:a16="http://schemas.microsoft.com/office/drawing/2014/main" id="{BD2F873E-AC50-4B5B-A30E-B0D2A11F4E84}"/>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9002420" y="-238215"/>
              <a:ext cx="1662659" cy="2918644"/>
            </a:xfrm>
            <a:prstGeom prst="rect">
              <a:avLst/>
            </a:prstGeom>
          </p:spPr>
        </p:pic>
        <p:sp>
          <p:nvSpPr>
            <p:cNvPr id="18" name="TextBox 17">
              <a:extLst>
                <a:ext uri="{FF2B5EF4-FFF2-40B4-BE49-F238E27FC236}">
                  <a16:creationId xmlns:a16="http://schemas.microsoft.com/office/drawing/2014/main" id="{F0C2D3AD-63A0-4296-A72A-6248A2127821}"/>
                </a:ext>
              </a:extLst>
            </p:cNvPr>
            <p:cNvSpPr txBox="1"/>
            <p:nvPr/>
          </p:nvSpPr>
          <p:spPr>
            <a:xfrm rot="2622216">
              <a:off x="9376648" y="1170874"/>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31">
            <a:extLst>
              <a:ext uri="{FF2B5EF4-FFF2-40B4-BE49-F238E27FC236}">
                <a16:creationId xmlns:a16="http://schemas.microsoft.com/office/drawing/2014/main" id="{DC9D941E-140D-4837-A4AC-F72076688A89}"/>
              </a:ext>
            </a:extLst>
          </p:cNvPr>
          <p:cNvGrpSpPr/>
          <p:nvPr/>
        </p:nvGrpSpPr>
        <p:grpSpPr>
          <a:xfrm rot="19070224">
            <a:off x="9040613" y="3020647"/>
            <a:ext cx="2584760" cy="3110993"/>
            <a:chOff x="7141183" y="-238214"/>
            <a:chExt cx="2429548" cy="2918644"/>
          </a:xfrm>
        </p:grpSpPr>
        <p:pic>
          <p:nvPicPr>
            <p:cNvPr id="19" name="Picture 18">
              <a:extLst>
                <a:ext uri="{FF2B5EF4-FFF2-40B4-BE49-F238E27FC236}">
                  <a16:creationId xmlns:a16="http://schemas.microsoft.com/office/drawing/2014/main" id="{DD4F67AA-E3FE-4C99-9307-A2FB69F03600}"/>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7141183" y="-238214"/>
              <a:ext cx="1662659" cy="2918644"/>
            </a:xfrm>
            <a:prstGeom prst="rect">
              <a:avLst/>
            </a:prstGeom>
          </p:spPr>
        </p:pic>
        <p:sp>
          <p:nvSpPr>
            <p:cNvPr id="20" name="TextBox 19">
              <a:extLst>
                <a:ext uri="{FF2B5EF4-FFF2-40B4-BE49-F238E27FC236}">
                  <a16:creationId xmlns:a16="http://schemas.microsoft.com/office/drawing/2014/main" id="{008F88F7-E49F-4146-95D2-6988E618069F}"/>
                </a:ext>
              </a:extLst>
            </p:cNvPr>
            <p:cNvSpPr txBox="1"/>
            <p:nvPr/>
          </p:nvSpPr>
          <p:spPr>
            <a:xfrm rot="2622216">
              <a:off x="7480922" y="1256875"/>
              <a:ext cx="20898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1" name="Group 30">
            <a:extLst>
              <a:ext uri="{FF2B5EF4-FFF2-40B4-BE49-F238E27FC236}">
                <a16:creationId xmlns:a16="http://schemas.microsoft.com/office/drawing/2014/main" id="{3FEDB56D-E91C-4071-B651-3A7989AF5C89}"/>
              </a:ext>
            </a:extLst>
          </p:cNvPr>
          <p:cNvGrpSpPr/>
          <p:nvPr/>
        </p:nvGrpSpPr>
        <p:grpSpPr>
          <a:xfrm rot="19070224">
            <a:off x="6468510" y="3794815"/>
            <a:ext cx="2215092" cy="2918644"/>
            <a:chOff x="5605506" y="-286230"/>
            <a:chExt cx="2215092" cy="2918644"/>
          </a:xfrm>
        </p:grpSpPr>
        <p:pic>
          <p:nvPicPr>
            <p:cNvPr id="21" name="Picture 20">
              <a:extLst>
                <a:ext uri="{FF2B5EF4-FFF2-40B4-BE49-F238E27FC236}">
                  <a16:creationId xmlns:a16="http://schemas.microsoft.com/office/drawing/2014/main" id="{DC7DA8EF-4261-4235-94B6-49672A882127}"/>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5605506" y="-286230"/>
              <a:ext cx="1662659" cy="2918644"/>
            </a:xfrm>
            <a:prstGeom prst="rect">
              <a:avLst/>
            </a:prstGeom>
          </p:spPr>
        </p:pic>
        <p:sp>
          <p:nvSpPr>
            <p:cNvPr id="22" name="TextBox 21">
              <a:extLst>
                <a:ext uri="{FF2B5EF4-FFF2-40B4-BE49-F238E27FC236}">
                  <a16:creationId xmlns:a16="http://schemas.microsoft.com/office/drawing/2014/main" id="{6F216BB6-E48C-4C18-89D6-08DB1A765FF3}"/>
                </a:ext>
              </a:extLst>
            </p:cNvPr>
            <p:cNvSpPr txBox="1"/>
            <p:nvPr/>
          </p:nvSpPr>
          <p:spPr>
            <a:xfrm rot="2622216">
              <a:off x="5979734" y="1122859"/>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a:extLst>
              <a:ext uri="{FF2B5EF4-FFF2-40B4-BE49-F238E27FC236}">
                <a16:creationId xmlns:a16="http://schemas.microsoft.com/office/drawing/2014/main" id="{B0ADB059-8952-41C2-82BA-8C15F9AEFADA}"/>
              </a:ext>
            </a:extLst>
          </p:cNvPr>
          <p:cNvGrpSpPr/>
          <p:nvPr/>
        </p:nvGrpSpPr>
        <p:grpSpPr>
          <a:xfrm rot="19039463">
            <a:off x="7254135" y="2581648"/>
            <a:ext cx="2690662" cy="3106806"/>
            <a:chOff x="4085456" y="-160064"/>
            <a:chExt cx="2397883" cy="2918644"/>
          </a:xfrm>
        </p:grpSpPr>
        <p:pic>
          <p:nvPicPr>
            <p:cNvPr id="23" name="Picture 22">
              <a:extLst>
                <a:ext uri="{FF2B5EF4-FFF2-40B4-BE49-F238E27FC236}">
                  <a16:creationId xmlns:a16="http://schemas.microsoft.com/office/drawing/2014/main" id="{B66C0AC1-33F8-4A54-8101-90DF69E3DF73}"/>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4085456" y="-160064"/>
              <a:ext cx="1662659" cy="2918644"/>
            </a:xfrm>
            <a:prstGeom prst="rect">
              <a:avLst/>
            </a:prstGeom>
          </p:spPr>
        </p:pic>
        <p:sp>
          <p:nvSpPr>
            <p:cNvPr id="24" name="TextBox 23">
              <a:extLst>
                <a:ext uri="{FF2B5EF4-FFF2-40B4-BE49-F238E27FC236}">
                  <a16:creationId xmlns:a16="http://schemas.microsoft.com/office/drawing/2014/main" id="{B035060E-FB8B-4BDC-B4B9-0FA7A1C248E7}"/>
                </a:ext>
              </a:extLst>
            </p:cNvPr>
            <p:cNvSpPr txBox="1"/>
            <p:nvPr/>
          </p:nvSpPr>
          <p:spPr>
            <a:xfrm rot="2560537">
              <a:off x="4372393" y="1333524"/>
              <a:ext cx="21109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CB85F3A8-B66C-4D24-AE41-632EADACE070}"/>
              </a:ext>
            </a:extLst>
          </p:cNvPr>
          <p:cNvGrpSpPr/>
          <p:nvPr/>
        </p:nvGrpSpPr>
        <p:grpSpPr>
          <a:xfrm rot="19009046">
            <a:off x="2964566" y="3489595"/>
            <a:ext cx="2203376" cy="3069404"/>
            <a:chOff x="2505507" y="-59581"/>
            <a:chExt cx="2064910" cy="2918644"/>
          </a:xfrm>
        </p:grpSpPr>
        <p:pic>
          <p:nvPicPr>
            <p:cNvPr id="25" name="Picture 24">
              <a:extLst>
                <a:ext uri="{FF2B5EF4-FFF2-40B4-BE49-F238E27FC236}">
                  <a16:creationId xmlns:a16="http://schemas.microsoft.com/office/drawing/2014/main" id="{F7B183A4-5D53-4EF4-8BDE-440FF9A23059}"/>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2505507" y="-59581"/>
              <a:ext cx="1502987" cy="2918644"/>
            </a:xfrm>
            <a:prstGeom prst="rect">
              <a:avLst/>
            </a:prstGeom>
          </p:spPr>
        </p:pic>
        <p:sp>
          <p:nvSpPr>
            <p:cNvPr id="26" name="TextBox 25">
              <a:extLst>
                <a:ext uri="{FF2B5EF4-FFF2-40B4-BE49-F238E27FC236}">
                  <a16:creationId xmlns:a16="http://schemas.microsoft.com/office/drawing/2014/main" id="{B9BB5B82-D6A5-444B-A5A2-3971BCCCBE3F}"/>
                </a:ext>
              </a:extLst>
            </p:cNvPr>
            <p:cNvSpPr txBox="1"/>
            <p:nvPr/>
          </p:nvSpPr>
          <p:spPr>
            <a:xfrm rot="2622216">
              <a:off x="2729553" y="1387260"/>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4" name="Picture 33">
            <a:extLst>
              <a:ext uri="{FF2B5EF4-FFF2-40B4-BE49-F238E27FC236}">
                <a16:creationId xmlns:a16="http://schemas.microsoft.com/office/drawing/2014/main" id="{8CBC6563-4D87-444C-AF09-271D24F6C080}"/>
              </a:ext>
            </a:extLst>
          </p:cNvPr>
          <p:cNvPicPr>
            <a:picLocks noChangeAspect="1"/>
          </p:cNvPicPr>
          <p:nvPr/>
        </p:nvPicPr>
        <p:blipFill>
          <a:blip r:embed="rId7" cstate="print">
            <a:extLst>
              <a:ext uri="{28A0092B-C50C-407E-A947-70E740481C1C}">
                <a14:useLocalDpi xmlns:a14="http://schemas.microsoft.com/office/drawing/2010/main" val="0"/>
              </a:ext>
            </a:extLst>
          </a:blip>
          <a:srcRect l="7153" r="7153"/>
          <a:stretch/>
        </p:blipFill>
        <p:spPr>
          <a:xfrm>
            <a:off x="2017764" y="3514010"/>
            <a:ext cx="1585123" cy="1495999"/>
          </a:xfrm>
          <a:prstGeom prst="rect">
            <a:avLst/>
          </a:prstGeom>
        </p:spPr>
      </p:pic>
      <p:pic>
        <p:nvPicPr>
          <p:cNvPr id="35" name="Picture 34">
            <a:extLst>
              <a:ext uri="{FF2B5EF4-FFF2-40B4-BE49-F238E27FC236}">
                <a16:creationId xmlns:a16="http://schemas.microsoft.com/office/drawing/2014/main" id="{6C73F342-C237-4308-BEC0-701748772124}"/>
              </a:ext>
            </a:extLst>
          </p:cNvPr>
          <p:cNvPicPr>
            <a:picLocks noChangeAspect="1"/>
          </p:cNvPicPr>
          <p:nvPr/>
        </p:nvPicPr>
        <p:blipFill rotWithShape="1">
          <a:blip r:embed="rId8">
            <a:clrChange>
              <a:clrFrom>
                <a:srgbClr val="A7A1FF"/>
              </a:clrFrom>
              <a:clrTo>
                <a:srgbClr val="A7A1FF">
                  <a:alpha val="0"/>
                </a:srgbClr>
              </a:clrTo>
            </a:clrChange>
            <a:extLst>
              <a:ext uri="{28A0092B-C50C-407E-A947-70E740481C1C}">
                <a14:useLocalDpi xmlns:a14="http://schemas.microsoft.com/office/drawing/2010/main" val="0"/>
              </a:ext>
            </a:extLst>
          </a:blip>
          <a:srcRect l="24799" t="1633" r="32668" b="12678"/>
          <a:stretch/>
        </p:blipFill>
        <p:spPr>
          <a:xfrm>
            <a:off x="7836761" y="1923154"/>
            <a:ext cx="1490120" cy="1923261"/>
          </a:xfrm>
          <a:prstGeom prst="rect">
            <a:avLst/>
          </a:prstGeom>
        </p:spPr>
      </p:pic>
    </p:spTree>
    <p:custDataLst>
      <p:tags r:id="rId1"/>
    </p:custDataLst>
    <p:extLst>
      <p:ext uri="{BB962C8B-B14F-4D97-AF65-F5344CB8AC3E}">
        <p14:creationId xmlns:p14="http://schemas.microsoft.com/office/powerpoint/2010/main" val="3188678629"/>
      </p:ext>
    </p:extLst>
  </p:cSld>
  <p:clrMapOvr>
    <a:masterClrMapping/>
  </p:clrMapOvr>
  <mc:AlternateContent xmlns:mc="http://schemas.openxmlformats.org/markup-compatibility/2006" xmlns:p14="http://schemas.microsoft.com/office/powerpoint/2010/main">
    <mc:Choice Requires="p14">
      <p:transition spd="slow" p14:dur="2000" advTm="7904"/>
    </mc:Choice>
    <mc:Fallback xmlns="">
      <p:transition spd="slow" advTm="7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4.79167E-6 4.07407E-6 L 0.1431 -0.74213 " pathEditMode="relative" rAng="0" ptsTypes="AA">
                                      <p:cBhvr>
                                        <p:cTn id="28" dur="2000" fill="hold"/>
                                        <p:tgtEl>
                                          <p:spTgt spid="16"/>
                                        </p:tgtEl>
                                        <p:attrNameLst>
                                          <p:attrName>ppt_x</p:attrName>
                                          <p:attrName>ppt_y</p:attrName>
                                        </p:attrNameLst>
                                      </p:cBhvr>
                                      <p:rCtr x="7148" y="-37106"/>
                                    </p:animMotion>
                                  </p:childTnLst>
                                </p:cTn>
                              </p:par>
                              <p:par>
                                <p:cTn id="29" presetID="42" presetClass="path" presetSubtype="0" accel="50000" decel="50000" fill="hold" nodeType="withEffect">
                                  <p:stCondLst>
                                    <p:cond delay="0"/>
                                  </p:stCondLst>
                                  <p:childTnLst>
                                    <p:animMotion origin="layout" path="M 1.25E-6 2.22222E-6 L -0.06615 -0.48403 " pathEditMode="relative" rAng="0" ptsTypes="AA">
                                      <p:cBhvr>
                                        <p:cTn id="30" dur="2000" fill="hold"/>
                                        <p:tgtEl>
                                          <p:spTgt spid="34"/>
                                        </p:tgtEl>
                                        <p:attrNameLst>
                                          <p:attrName>ppt_x</p:attrName>
                                          <p:attrName>ppt_y</p:attrName>
                                        </p:attrNameLst>
                                      </p:cBhvr>
                                      <p:rCtr x="-3307" y="-24213"/>
                                    </p:animMotion>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par>
                          <p:cTn id="31" fill="hold">
                            <p:stCondLst>
                              <p:cond delay="2000"/>
                            </p:stCondLst>
                            <p:childTnLst>
                              <p:par>
                                <p:cTn id="32" presetID="42" presetClass="path" presetSubtype="0" accel="50000" decel="50000" fill="hold" nodeType="afterEffect">
                                  <p:stCondLst>
                                    <p:cond delay="0"/>
                                  </p:stCondLst>
                                  <p:childTnLst>
                                    <p:animMotion origin="layout" path="M 2.08333E-6 2.22222E-6 L 0.1638 -0.74977 " pathEditMode="relative" rAng="0" ptsTypes="AA">
                                      <p:cBhvr>
                                        <p:cTn id="33" dur="2000" fill="hold"/>
                                        <p:tgtEl>
                                          <p:spTgt spid="28"/>
                                        </p:tgtEl>
                                        <p:attrNameLst>
                                          <p:attrName>ppt_x</p:attrName>
                                          <p:attrName>ppt_y</p:attrName>
                                        </p:attrNameLst>
                                      </p:cBhvr>
                                      <p:rCtr x="8190" y="-37500"/>
                                    </p:animMotion>
                                  </p:childTnLst>
                                </p:cTn>
                              </p:par>
                              <p:par>
                                <p:cTn id="34" presetID="42" presetClass="path" presetSubtype="0" accel="50000" decel="50000" fill="hold" nodeType="withEffect">
                                  <p:stCondLst>
                                    <p:cond delay="0"/>
                                  </p:stCondLst>
                                  <p:childTnLst>
                                    <p:animMotion origin="layout" path="M 1.25E-6 2.22222E-6 L -0.07461 -0.50926 " pathEditMode="relative" rAng="0" ptsTypes="AA">
                                      <p:cBhvr>
                                        <p:cTn id="35" dur="2000" fill="hold"/>
                                        <p:tgtEl>
                                          <p:spTgt spid="34"/>
                                        </p:tgtEl>
                                        <p:attrNameLst>
                                          <p:attrName>ppt_x</p:attrName>
                                          <p:attrName>ppt_y</p:attrName>
                                        </p:attrNameLst>
                                      </p:cBhvr>
                                      <p:rCtr x="-3737" y="-25463"/>
                                    </p:animMotion>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6" fill="hold">
                            <p:stCondLst>
                              <p:cond delay="4000"/>
                            </p:stCondLst>
                            <p:childTnLst>
                              <p:par>
                                <p:cTn id="37" presetID="42" presetClass="path" presetSubtype="0" accel="50000" decel="50000" fill="hold" nodeType="afterEffect">
                                  <p:stCondLst>
                                    <p:cond delay="0"/>
                                  </p:stCondLst>
                                  <p:childTnLst>
                                    <p:animMotion origin="layout" path="M -1.45833E-6 7.40741E-7 L 0.35235 -0.56574 " pathEditMode="relative" rAng="0" ptsTypes="AA">
                                      <p:cBhvr>
                                        <p:cTn id="38" dur="2000" fill="hold"/>
                                        <p:tgtEl>
                                          <p:spTgt spid="27"/>
                                        </p:tgtEl>
                                        <p:attrNameLst>
                                          <p:attrName>ppt_x</p:attrName>
                                          <p:attrName>ppt_y</p:attrName>
                                        </p:attrNameLst>
                                      </p:cBhvr>
                                      <p:rCtr x="17617" y="-28287"/>
                                    </p:animMotion>
                                  </p:childTnLst>
                                </p:cTn>
                              </p:par>
                              <p:par>
                                <p:cTn id="39" presetID="42" presetClass="path" presetSubtype="0" accel="50000" decel="50000" fill="hold" nodeType="withEffect">
                                  <p:stCondLst>
                                    <p:cond delay="0"/>
                                  </p:stCondLst>
                                  <p:childTnLst>
                                    <p:animMotion origin="layout" path="M 1.25E-6 2.22222E-6 L -0.08086 -0.49236 " pathEditMode="relative" rAng="0" ptsTypes="AA">
                                      <p:cBhvr>
                                        <p:cTn id="40" dur="2000" fill="hold"/>
                                        <p:tgtEl>
                                          <p:spTgt spid="34"/>
                                        </p:tgtEl>
                                        <p:attrNameLst>
                                          <p:attrName>ppt_x</p:attrName>
                                          <p:attrName>ppt_y</p:attrName>
                                        </p:attrNameLst>
                                      </p:cBhvr>
                                      <p:rCtr x="-4049" y="-24630"/>
                                    </p:animMotion>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48CCC-3CA8-443B-B0C3-75779B44773C}"/>
              </a:ext>
            </a:extLst>
          </p:cNvPr>
          <p:cNvSpPr>
            <a:spLocks noGrp="1"/>
          </p:cNvSpPr>
          <p:nvPr>
            <p:ph type="title"/>
          </p:nvPr>
        </p:nvSpPr>
        <p:spPr/>
        <p:txBody>
          <a:bodyPr/>
          <a:lstStyle/>
          <a:p>
            <a:endParaRPr lang="en-US"/>
          </a:p>
        </p:txBody>
      </p:sp>
      <p:pic>
        <p:nvPicPr>
          <p:cNvPr id="6" name="Content Placeholder 4">
            <a:extLst>
              <a:ext uri="{FF2B5EF4-FFF2-40B4-BE49-F238E27FC236}">
                <a16:creationId xmlns:a16="http://schemas.microsoft.com/office/drawing/2014/main" id="{C7C5F878-8921-459D-BE7B-69FF2BCEC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1" y="-152840"/>
            <a:ext cx="12192000" cy="6858000"/>
          </a:xfrm>
          <a:prstGeom prst="rect">
            <a:avLst/>
          </a:prstGeom>
        </p:spPr>
      </p:pic>
      <p:grpSp>
        <p:nvGrpSpPr>
          <p:cNvPr id="33" name="Group 32">
            <a:extLst>
              <a:ext uri="{FF2B5EF4-FFF2-40B4-BE49-F238E27FC236}">
                <a16:creationId xmlns:a16="http://schemas.microsoft.com/office/drawing/2014/main" id="{8403E03D-F9AB-4A2E-BE41-86F09EA5BA34}"/>
              </a:ext>
            </a:extLst>
          </p:cNvPr>
          <p:cNvGrpSpPr/>
          <p:nvPr/>
        </p:nvGrpSpPr>
        <p:grpSpPr>
          <a:xfrm rot="18920583">
            <a:off x="9688219" y="1989752"/>
            <a:ext cx="2415041" cy="3116452"/>
            <a:chOff x="9002420" y="-238215"/>
            <a:chExt cx="2215092" cy="2918644"/>
          </a:xfrm>
        </p:grpSpPr>
        <p:pic>
          <p:nvPicPr>
            <p:cNvPr id="17" name="Picture 16">
              <a:extLst>
                <a:ext uri="{FF2B5EF4-FFF2-40B4-BE49-F238E27FC236}">
                  <a16:creationId xmlns:a16="http://schemas.microsoft.com/office/drawing/2014/main" id="{BD2F873E-AC50-4B5B-A30E-B0D2A11F4E84}"/>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9002420" y="-238215"/>
              <a:ext cx="1662659" cy="2918644"/>
            </a:xfrm>
            <a:prstGeom prst="rect">
              <a:avLst/>
            </a:prstGeom>
          </p:spPr>
        </p:pic>
        <p:sp>
          <p:nvSpPr>
            <p:cNvPr id="18" name="TextBox 17">
              <a:extLst>
                <a:ext uri="{FF2B5EF4-FFF2-40B4-BE49-F238E27FC236}">
                  <a16:creationId xmlns:a16="http://schemas.microsoft.com/office/drawing/2014/main" id="{F0C2D3AD-63A0-4296-A72A-6248A2127821}"/>
                </a:ext>
              </a:extLst>
            </p:cNvPr>
            <p:cNvSpPr txBox="1"/>
            <p:nvPr/>
          </p:nvSpPr>
          <p:spPr>
            <a:xfrm rot="2622216">
              <a:off x="9376648" y="1170874"/>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2" name="Group 31">
            <a:extLst>
              <a:ext uri="{FF2B5EF4-FFF2-40B4-BE49-F238E27FC236}">
                <a16:creationId xmlns:a16="http://schemas.microsoft.com/office/drawing/2014/main" id="{DC9D941E-140D-4837-A4AC-F72076688A89}"/>
              </a:ext>
            </a:extLst>
          </p:cNvPr>
          <p:cNvGrpSpPr/>
          <p:nvPr/>
        </p:nvGrpSpPr>
        <p:grpSpPr>
          <a:xfrm rot="19070224">
            <a:off x="8936862" y="2991915"/>
            <a:ext cx="2508083" cy="3146238"/>
            <a:chOff x="7141183" y="-238214"/>
            <a:chExt cx="2296194" cy="2918644"/>
          </a:xfrm>
        </p:grpSpPr>
        <p:pic>
          <p:nvPicPr>
            <p:cNvPr id="19" name="Picture 18">
              <a:extLst>
                <a:ext uri="{FF2B5EF4-FFF2-40B4-BE49-F238E27FC236}">
                  <a16:creationId xmlns:a16="http://schemas.microsoft.com/office/drawing/2014/main" id="{DD4F67AA-E3FE-4C99-9307-A2FB69F03600}"/>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7141183" y="-238214"/>
              <a:ext cx="1662659" cy="2918644"/>
            </a:xfrm>
            <a:prstGeom prst="rect">
              <a:avLst/>
            </a:prstGeom>
          </p:spPr>
        </p:pic>
        <p:sp>
          <p:nvSpPr>
            <p:cNvPr id="20" name="TextBox 19">
              <a:extLst>
                <a:ext uri="{FF2B5EF4-FFF2-40B4-BE49-F238E27FC236}">
                  <a16:creationId xmlns:a16="http://schemas.microsoft.com/office/drawing/2014/main" id="{008F88F7-E49F-4146-95D2-6988E618069F}"/>
                </a:ext>
              </a:extLst>
            </p:cNvPr>
            <p:cNvSpPr txBox="1"/>
            <p:nvPr/>
          </p:nvSpPr>
          <p:spPr>
            <a:xfrm rot="2622216">
              <a:off x="7449915" y="1180600"/>
              <a:ext cx="1987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1" name="Group 30">
            <a:extLst>
              <a:ext uri="{FF2B5EF4-FFF2-40B4-BE49-F238E27FC236}">
                <a16:creationId xmlns:a16="http://schemas.microsoft.com/office/drawing/2014/main" id="{3FEDB56D-E91C-4071-B651-3A7989AF5C89}"/>
              </a:ext>
            </a:extLst>
          </p:cNvPr>
          <p:cNvGrpSpPr/>
          <p:nvPr/>
        </p:nvGrpSpPr>
        <p:grpSpPr>
          <a:xfrm rot="19070224">
            <a:off x="6201556" y="3845304"/>
            <a:ext cx="2442549" cy="3118440"/>
            <a:chOff x="5605506" y="-286230"/>
            <a:chExt cx="2215092" cy="2918644"/>
          </a:xfrm>
        </p:grpSpPr>
        <p:pic>
          <p:nvPicPr>
            <p:cNvPr id="21" name="Picture 20">
              <a:extLst>
                <a:ext uri="{FF2B5EF4-FFF2-40B4-BE49-F238E27FC236}">
                  <a16:creationId xmlns:a16="http://schemas.microsoft.com/office/drawing/2014/main" id="{DC7DA8EF-4261-4235-94B6-49672A882127}"/>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5605506" y="-286230"/>
              <a:ext cx="1662659" cy="2918644"/>
            </a:xfrm>
            <a:prstGeom prst="rect">
              <a:avLst/>
            </a:prstGeom>
          </p:spPr>
        </p:pic>
        <p:sp>
          <p:nvSpPr>
            <p:cNvPr id="22" name="TextBox 21">
              <a:extLst>
                <a:ext uri="{FF2B5EF4-FFF2-40B4-BE49-F238E27FC236}">
                  <a16:creationId xmlns:a16="http://schemas.microsoft.com/office/drawing/2014/main" id="{6F216BB6-E48C-4C18-89D6-08DB1A765FF3}"/>
                </a:ext>
              </a:extLst>
            </p:cNvPr>
            <p:cNvSpPr txBox="1"/>
            <p:nvPr/>
          </p:nvSpPr>
          <p:spPr>
            <a:xfrm rot="2622216">
              <a:off x="5979734" y="1122859"/>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0" name="Group 29">
            <a:extLst>
              <a:ext uri="{FF2B5EF4-FFF2-40B4-BE49-F238E27FC236}">
                <a16:creationId xmlns:a16="http://schemas.microsoft.com/office/drawing/2014/main" id="{B0ADB059-8952-41C2-82BA-8C15F9AEFADA}"/>
              </a:ext>
            </a:extLst>
          </p:cNvPr>
          <p:cNvGrpSpPr/>
          <p:nvPr/>
        </p:nvGrpSpPr>
        <p:grpSpPr>
          <a:xfrm rot="19039463">
            <a:off x="7324559" y="2179867"/>
            <a:ext cx="2555689" cy="3362546"/>
            <a:chOff x="4085456" y="-160064"/>
            <a:chExt cx="2365649" cy="2918644"/>
          </a:xfrm>
        </p:grpSpPr>
        <p:pic>
          <p:nvPicPr>
            <p:cNvPr id="23" name="Picture 22">
              <a:extLst>
                <a:ext uri="{FF2B5EF4-FFF2-40B4-BE49-F238E27FC236}">
                  <a16:creationId xmlns:a16="http://schemas.microsoft.com/office/drawing/2014/main" id="{B66C0AC1-33F8-4A54-8101-90DF69E3DF73}"/>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4085456" y="-160064"/>
              <a:ext cx="1662659" cy="2918644"/>
            </a:xfrm>
            <a:prstGeom prst="rect">
              <a:avLst/>
            </a:prstGeom>
          </p:spPr>
        </p:pic>
        <p:sp>
          <p:nvSpPr>
            <p:cNvPr id="24" name="TextBox 23">
              <a:extLst>
                <a:ext uri="{FF2B5EF4-FFF2-40B4-BE49-F238E27FC236}">
                  <a16:creationId xmlns:a16="http://schemas.microsoft.com/office/drawing/2014/main" id="{B035060E-FB8B-4BDC-B4B9-0FA7A1C248E7}"/>
                </a:ext>
              </a:extLst>
            </p:cNvPr>
            <p:cNvSpPr txBox="1"/>
            <p:nvPr/>
          </p:nvSpPr>
          <p:spPr>
            <a:xfrm rot="2622216">
              <a:off x="4381833" y="1321631"/>
              <a:ext cx="20692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9" name="Group 28">
            <a:extLst>
              <a:ext uri="{FF2B5EF4-FFF2-40B4-BE49-F238E27FC236}">
                <a16:creationId xmlns:a16="http://schemas.microsoft.com/office/drawing/2014/main" id="{CB85F3A8-B66C-4D24-AE41-632EADACE070}"/>
              </a:ext>
            </a:extLst>
          </p:cNvPr>
          <p:cNvGrpSpPr/>
          <p:nvPr/>
        </p:nvGrpSpPr>
        <p:grpSpPr>
          <a:xfrm rot="19009046">
            <a:off x="2573341" y="3823592"/>
            <a:ext cx="2654989" cy="2918644"/>
            <a:chOff x="2505507" y="-59581"/>
            <a:chExt cx="2118102" cy="2918644"/>
          </a:xfrm>
        </p:grpSpPr>
        <p:pic>
          <p:nvPicPr>
            <p:cNvPr id="25" name="Picture 24">
              <a:extLst>
                <a:ext uri="{FF2B5EF4-FFF2-40B4-BE49-F238E27FC236}">
                  <a16:creationId xmlns:a16="http://schemas.microsoft.com/office/drawing/2014/main" id="{F7B183A4-5D53-4EF4-8BDE-440FF9A23059}"/>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2505507" y="-59581"/>
              <a:ext cx="1502987" cy="2918644"/>
            </a:xfrm>
            <a:prstGeom prst="rect">
              <a:avLst/>
            </a:prstGeom>
          </p:spPr>
        </p:pic>
        <p:sp>
          <p:nvSpPr>
            <p:cNvPr id="26" name="TextBox 25">
              <a:extLst>
                <a:ext uri="{FF2B5EF4-FFF2-40B4-BE49-F238E27FC236}">
                  <a16:creationId xmlns:a16="http://schemas.microsoft.com/office/drawing/2014/main" id="{B9BB5B82-D6A5-444B-A5A2-3971BCCCBE3F}"/>
                </a:ext>
              </a:extLst>
            </p:cNvPr>
            <p:cNvSpPr txBox="1"/>
            <p:nvPr/>
          </p:nvSpPr>
          <p:spPr>
            <a:xfrm rot="2622216">
              <a:off x="2782745" y="1449835"/>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35" name="Picture 34">
            <a:extLst>
              <a:ext uri="{FF2B5EF4-FFF2-40B4-BE49-F238E27FC236}">
                <a16:creationId xmlns:a16="http://schemas.microsoft.com/office/drawing/2014/main" id="{6C73F342-C237-4308-BEC0-701748772124}"/>
              </a:ext>
            </a:extLst>
          </p:cNvPr>
          <p:cNvPicPr>
            <a:picLocks noChangeAspect="1"/>
          </p:cNvPicPr>
          <p:nvPr/>
        </p:nvPicPr>
        <p:blipFill rotWithShape="1">
          <a:blip r:embed="rId7" cstate="print">
            <a:clrChange>
              <a:clrFrom>
                <a:srgbClr val="A7A1FF"/>
              </a:clrFrom>
              <a:clrTo>
                <a:srgbClr val="A7A1FF">
                  <a:alpha val="0"/>
                </a:srgbClr>
              </a:clrTo>
            </a:clrChange>
            <a:extLst>
              <a:ext uri="{28A0092B-C50C-407E-A947-70E740481C1C}">
                <a14:useLocalDpi xmlns:a14="http://schemas.microsoft.com/office/drawing/2010/main" val="0"/>
              </a:ext>
            </a:extLst>
          </a:blip>
          <a:srcRect l="24799" t="1633" r="32668" b="12678"/>
          <a:stretch/>
        </p:blipFill>
        <p:spPr>
          <a:xfrm>
            <a:off x="7836761" y="1720504"/>
            <a:ext cx="1406984" cy="2125912"/>
          </a:xfrm>
          <a:prstGeom prst="rect">
            <a:avLst/>
          </a:prstGeom>
        </p:spPr>
      </p:pic>
    </p:spTree>
    <p:custDataLst>
      <p:tags r:id="rId1"/>
    </p:custDataLst>
    <p:extLst>
      <p:ext uri="{BB962C8B-B14F-4D97-AF65-F5344CB8AC3E}">
        <p14:creationId xmlns:p14="http://schemas.microsoft.com/office/powerpoint/2010/main" val="2859635254"/>
      </p:ext>
    </p:extLst>
  </p:cSld>
  <p:clrMapOvr>
    <a:masterClrMapping/>
  </p:clrMapOvr>
  <mc:AlternateContent xmlns:mc="http://schemas.openxmlformats.org/markup-compatibility/2006" xmlns:p14="http://schemas.microsoft.com/office/powerpoint/2010/main">
    <mc:Choice Requires="p14">
      <p:transition spd="slow" p14:dur="2000" advTm="12599"/>
    </mc:Choice>
    <mc:Fallback xmlns="">
      <p:transition spd="slow" advTm="12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875E-6 -3.7037E-7 L -0.01992 -0.17593 " pathEditMode="relative" rAng="0" ptsTypes="AA">
                                      <p:cBhvr>
                                        <p:cTn id="20" dur="2000" fill="hold"/>
                                        <p:tgtEl>
                                          <p:spTgt spid="29"/>
                                        </p:tgtEl>
                                        <p:attrNameLst>
                                          <p:attrName>ppt_x</p:attrName>
                                          <p:attrName>ppt_y</p:attrName>
                                        </p:attrNameLst>
                                      </p:cBhvr>
                                      <p:rCtr x="-1003" y="-8796"/>
                                    </p:animMotion>
                                  </p:childTnLst>
                                </p:cTn>
                              </p:par>
                              <p:par>
                                <p:cTn id="21" presetID="42" presetClass="path" presetSubtype="0" accel="50000" decel="50000" fill="hold" nodeType="withEffect">
                                  <p:stCondLst>
                                    <p:cond delay="0"/>
                                  </p:stCondLst>
                                  <p:childTnLst>
                                    <p:animMotion origin="layout" path="M -8.33333E-7 2.96296E-6 L -0.6056 0.10995 " pathEditMode="relative" rAng="0" ptsTypes="AA">
                                      <p:cBhvr>
                                        <p:cTn id="22" dur="2000" fill="hold"/>
                                        <p:tgtEl>
                                          <p:spTgt spid="35"/>
                                        </p:tgtEl>
                                        <p:attrNameLst>
                                          <p:attrName>ppt_x</p:attrName>
                                          <p:attrName>ppt_y</p:attrName>
                                        </p:attrNameLst>
                                      </p:cBhvr>
                                      <p:rCtr x="-30286" y="5486"/>
                                    </p:animMotion>
                                  </p:childTnLst>
                                  <p:subTnLst>
                                    <p:audio>
                                      <p:cMediaNode>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3" fill="hold">
                            <p:stCondLst>
                              <p:cond delay="2000"/>
                            </p:stCondLst>
                            <p:childTnLst>
                              <p:par>
                                <p:cTn id="24" presetID="42" presetClass="path" presetSubtype="0" accel="50000" decel="50000" fill="hold" nodeType="afterEffect">
                                  <p:stCondLst>
                                    <p:cond delay="0"/>
                                  </p:stCondLst>
                                  <p:childTnLst>
                                    <p:animMotion origin="layout" path="M -3.95833E-6 -2.96296E-6 L -0.13658 -0.18565 " pathEditMode="relative" rAng="0" ptsTypes="AA">
                                      <p:cBhvr>
                                        <p:cTn id="25" dur="2000" fill="hold"/>
                                        <p:tgtEl>
                                          <p:spTgt spid="31"/>
                                        </p:tgtEl>
                                        <p:attrNameLst>
                                          <p:attrName>ppt_x</p:attrName>
                                          <p:attrName>ppt_y</p:attrName>
                                        </p:attrNameLst>
                                      </p:cBhvr>
                                      <p:rCtr x="-6836" y="-9282"/>
                                    </p:animMotion>
                                  </p:childTnLst>
                                </p:cTn>
                              </p:par>
                              <p:par>
                                <p:cTn id="26" presetID="42" presetClass="path" presetSubtype="0" accel="50000" decel="50000" fill="hold" nodeType="withEffect">
                                  <p:stCondLst>
                                    <p:cond delay="0"/>
                                  </p:stCondLst>
                                  <p:childTnLst>
                                    <p:animMotion origin="layout" path="M -8.33333E-7 2.96296E-6 L -0.59961 0.11713 " pathEditMode="relative" rAng="0" ptsTypes="AA">
                                      <p:cBhvr>
                                        <p:cTn id="27" dur="2000" fill="hold"/>
                                        <p:tgtEl>
                                          <p:spTgt spid="35"/>
                                        </p:tgtEl>
                                        <p:attrNameLst>
                                          <p:attrName>ppt_x</p:attrName>
                                          <p:attrName>ppt_y</p:attrName>
                                        </p:attrNameLst>
                                      </p:cBhvr>
                                      <p:rCtr x="-29987" y="5856"/>
                                    </p:animMotion>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par>
                          <p:cTn id="28" fill="hold">
                            <p:stCondLst>
                              <p:cond delay="4000"/>
                            </p:stCondLst>
                            <p:childTnLst>
                              <p:par>
                                <p:cTn id="29" presetID="42" presetClass="path" presetSubtype="0" accel="50000" decel="50000" fill="hold" nodeType="afterEffect">
                                  <p:stCondLst>
                                    <p:cond delay="0"/>
                                  </p:stCondLst>
                                  <p:childTnLst>
                                    <p:animMotion origin="layout" path="M 1.04167E-6 -2.96296E-6 L 1.04167E-6 0.00023 " pathEditMode="relative" rAng="0" ptsTypes="AA">
                                      <p:cBhvr>
                                        <p:cTn id="30" dur="2000" fill="hold"/>
                                        <p:tgtEl>
                                          <p:spTgt spid="30"/>
                                        </p:tgtEl>
                                        <p:attrNameLst>
                                          <p:attrName>ppt_x</p:attrName>
                                          <p:attrName>ppt_y</p:attrName>
                                        </p:attrNameLst>
                                      </p:cBhvr>
                                      <p:rCtr x="0" y="0"/>
                                    </p:animMotion>
                                  </p:childTnLst>
                                </p:cTn>
                              </p:par>
                              <p:par>
                                <p:cTn id="31" presetID="42" presetClass="path" presetSubtype="0" accel="50000" decel="50000" fill="hold" nodeType="withEffect">
                                  <p:stCondLst>
                                    <p:cond delay="0"/>
                                  </p:stCondLst>
                                  <p:childTnLst>
                                    <p:animMotion origin="layout" path="M -8.33333E-7 2.96296E-6 L -8.33333E-7 0.25 " pathEditMode="relative" rAng="0" ptsTypes="AA">
                                      <p:cBhvr>
                                        <p:cTn id="32" dur="2000" fill="hold"/>
                                        <p:tgtEl>
                                          <p:spTgt spid="35"/>
                                        </p:tgtEl>
                                        <p:attrNameLst>
                                          <p:attrName>ppt_x</p:attrName>
                                          <p:attrName>ppt_y</p:attrName>
                                        </p:attrNameLst>
                                      </p:cBhvr>
                                      <p:rCtr x="0" y="12500"/>
                                    </p:animMotion>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par>
                          <p:cTn id="33" fill="hold">
                            <p:stCondLst>
                              <p:cond delay="6000"/>
                            </p:stCondLst>
                            <p:childTnLst>
                              <p:par>
                                <p:cTn id="34" presetID="42" presetClass="path" presetSubtype="0" accel="50000" decel="50000" fill="hold" nodeType="afterEffect">
                                  <p:stCondLst>
                                    <p:cond delay="0"/>
                                  </p:stCondLst>
                                  <p:childTnLst>
                                    <p:animMotion origin="layout" path="M -0.01849 0.03217 L -0.51588 0.10463 " pathEditMode="relative" rAng="0" ptsTypes="AA">
                                      <p:cBhvr>
                                        <p:cTn id="35" dur="2000" fill="hold"/>
                                        <p:tgtEl>
                                          <p:spTgt spid="32"/>
                                        </p:tgtEl>
                                        <p:attrNameLst>
                                          <p:attrName>ppt_x</p:attrName>
                                          <p:attrName>ppt_y</p:attrName>
                                        </p:attrNameLst>
                                      </p:cBhvr>
                                      <p:rCtr x="-24870" y="3611"/>
                                    </p:animMotion>
                                  </p:childTnLst>
                                </p:cTn>
                              </p:par>
                              <p:par>
                                <p:cTn id="36" presetID="42" presetClass="path" presetSubtype="0" accel="50000" decel="50000" fill="hold" nodeType="withEffect">
                                  <p:stCondLst>
                                    <p:cond delay="0"/>
                                  </p:stCondLst>
                                  <p:childTnLst>
                                    <p:animMotion origin="layout" path="M -8.33333E-7 2.96296E-6 L -0.63997 0.11852 " pathEditMode="relative" rAng="0" ptsTypes="AA">
                                      <p:cBhvr>
                                        <p:cTn id="37" dur="2000" fill="hold"/>
                                        <p:tgtEl>
                                          <p:spTgt spid="35"/>
                                        </p:tgtEl>
                                        <p:attrNameLst>
                                          <p:attrName>ppt_x</p:attrName>
                                          <p:attrName>ppt_y</p:attrName>
                                        </p:attrNameLst>
                                      </p:cBhvr>
                                      <p:rCtr x="-32005" y="5926"/>
                                    </p:animMotion>
                                  </p:childTnLst>
                                  <p:subTnLst>
                                    <p:audio>
                                      <p:cMediaNode>
                                        <p:cTn display="0" masterRel="sameClick">
                                          <p:stCondLst>
                                            <p:cond evt="begin" delay="0">
                                              <p:tn val="36"/>
                                            </p:cond>
                                          </p:stCondLst>
                                          <p:endCondLst>
                                            <p:cond evt="onStopAudio" delay="0">
                                              <p:tgtEl>
                                                <p:sldTgt/>
                                              </p:tgtEl>
                                            </p:cond>
                                          </p:endCondLst>
                                        </p:cTn>
                                        <p:tgtEl>
                                          <p:sndTgt r:embed="rId4" name="click.wav"/>
                                        </p:tgtEl>
                                      </p:cMediaNode>
                                    </p:audio>
                                  </p:subTnLst>
                                </p:cTn>
                              </p:par>
                            </p:childTnLst>
                          </p:cTn>
                        </p:par>
                        <p:par>
                          <p:cTn id="38" fill="hold">
                            <p:stCondLst>
                              <p:cond delay="8000"/>
                            </p:stCondLst>
                            <p:childTnLst>
                              <p:par>
                                <p:cTn id="39" presetID="42" presetClass="path" presetSubtype="0" accel="50000" decel="50000" fill="hold" nodeType="afterEffect">
                                  <p:stCondLst>
                                    <p:cond delay="0"/>
                                  </p:stCondLst>
                                  <p:childTnLst>
                                    <p:animMotion origin="layout" path="M 2.08333E-7 -1.11111E-6 L -0.33112 0.22477 " pathEditMode="relative" rAng="0" ptsTypes="AA">
                                      <p:cBhvr>
                                        <p:cTn id="40" dur="2000" fill="hold"/>
                                        <p:tgtEl>
                                          <p:spTgt spid="33"/>
                                        </p:tgtEl>
                                        <p:attrNameLst>
                                          <p:attrName>ppt_x</p:attrName>
                                          <p:attrName>ppt_y</p:attrName>
                                        </p:attrNameLst>
                                      </p:cBhvr>
                                      <p:rCtr x="-16563" y="11227"/>
                                    </p:animMotion>
                                  </p:childTnLst>
                                </p:cTn>
                              </p:par>
                              <p:par>
                                <p:cTn id="41" presetID="42" presetClass="path" presetSubtype="0" accel="50000" decel="50000" fill="hold" nodeType="withEffect">
                                  <p:stCondLst>
                                    <p:cond delay="0"/>
                                  </p:stCondLst>
                                  <p:childTnLst>
                                    <p:animMotion origin="layout" path="M -8.33333E-7 2.96296E-6 L -0.61029 0.26921 " pathEditMode="relative" rAng="0" ptsTypes="AA">
                                      <p:cBhvr>
                                        <p:cTn id="42" dur="2000" fill="hold"/>
                                        <p:tgtEl>
                                          <p:spTgt spid="35"/>
                                        </p:tgtEl>
                                        <p:attrNameLst>
                                          <p:attrName>ppt_x</p:attrName>
                                          <p:attrName>ppt_y</p:attrName>
                                        </p:attrNameLst>
                                      </p:cBhvr>
                                      <p:rCtr x="-30521" y="13449"/>
                                    </p:animMotion>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D485190-06B6-4D3F-BB4A-FDE04126AD09}"/>
              </a:ext>
            </a:extLst>
          </p:cNvPr>
          <p:cNvGrpSpPr/>
          <p:nvPr/>
        </p:nvGrpSpPr>
        <p:grpSpPr>
          <a:xfrm rot="19426151">
            <a:off x="2864212" y="-798524"/>
            <a:ext cx="2439713" cy="2918644"/>
            <a:chOff x="346888" y="4279421"/>
            <a:chExt cx="2439713" cy="2918644"/>
          </a:xfrm>
        </p:grpSpPr>
        <p:pic>
          <p:nvPicPr>
            <p:cNvPr id="5" name="Picture 4">
              <a:extLst>
                <a:ext uri="{FF2B5EF4-FFF2-40B4-BE49-F238E27FC236}">
                  <a16:creationId xmlns:a16="http://schemas.microsoft.com/office/drawing/2014/main" id="{35601622-B093-42A3-87F7-A25D752B59FD}"/>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346888" y="4279421"/>
              <a:ext cx="1865760" cy="2918644"/>
            </a:xfrm>
            <a:prstGeom prst="rect">
              <a:avLst/>
            </a:prstGeom>
          </p:spPr>
        </p:pic>
        <p:sp>
          <p:nvSpPr>
            <p:cNvPr id="6" name="TextBox 5">
              <a:extLst>
                <a:ext uri="{FF2B5EF4-FFF2-40B4-BE49-F238E27FC236}">
                  <a16:creationId xmlns:a16="http://schemas.microsoft.com/office/drawing/2014/main" id="{FFC29EDB-D5E1-4ACF-BA0D-DAB38C9BC35A}"/>
                </a:ext>
              </a:extLst>
            </p:cNvPr>
            <p:cNvSpPr txBox="1"/>
            <p:nvPr/>
          </p:nvSpPr>
          <p:spPr>
            <a:xfrm rot="2008305">
              <a:off x="945737" y="5707277"/>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7" name="Group 6">
            <a:extLst>
              <a:ext uri="{FF2B5EF4-FFF2-40B4-BE49-F238E27FC236}">
                <a16:creationId xmlns:a16="http://schemas.microsoft.com/office/drawing/2014/main" id="{88599AB0-B975-4349-9E80-AB9CBC554A3C}"/>
              </a:ext>
            </a:extLst>
          </p:cNvPr>
          <p:cNvGrpSpPr/>
          <p:nvPr/>
        </p:nvGrpSpPr>
        <p:grpSpPr>
          <a:xfrm rot="19070224">
            <a:off x="5845275" y="-795328"/>
            <a:ext cx="2276243" cy="2839883"/>
            <a:chOff x="9009784" y="2684675"/>
            <a:chExt cx="2196030" cy="2918644"/>
          </a:xfrm>
        </p:grpSpPr>
        <p:pic>
          <p:nvPicPr>
            <p:cNvPr id="8" name="Picture 7">
              <a:extLst>
                <a:ext uri="{FF2B5EF4-FFF2-40B4-BE49-F238E27FC236}">
                  <a16:creationId xmlns:a16="http://schemas.microsoft.com/office/drawing/2014/main" id="{29895D80-6499-4284-9490-4527B910505B}"/>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9009784" y="2684675"/>
              <a:ext cx="1538769" cy="2918644"/>
            </a:xfrm>
            <a:prstGeom prst="rect">
              <a:avLst/>
            </a:prstGeom>
          </p:spPr>
        </p:pic>
        <p:sp>
          <p:nvSpPr>
            <p:cNvPr id="9" name="TextBox 8">
              <a:extLst>
                <a:ext uri="{FF2B5EF4-FFF2-40B4-BE49-F238E27FC236}">
                  <a16:creationId xmlns:a16="http://schemas.microsoft.com/office/drawing/2014/main" id="{EB800BAB-8D25-4D91-AD6D-E384FFA2C560}"/>
                </a:ext>
              </a:extLst>
            </p:cNvPr>
            <p:cNvSpPr txBox="1"/>
            <p:nvPr/>
          </p:nvSpPr>
          <p:spPr>
            <a:xfrm rot="2574878">
              <a:off x="9364950" y="4125539"/>
              <a:ext cx="1840864" cy="5377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0" name="Group 9">
            <a:extLst>
              <a:ext uri="{FF2B5EF4-FFF2-40B4-BE49-F238E27FC236}">
                <a16:creationId xmlns:a16="http://schemas.microsoft.com/office/drawing/2014/main" id="{9A5F2452-73BB-44DE-9963-7686E8EFD993}"/>
              </a:ext>
            </a:extLst>
          </p:cNvPr>
          <p:cNvGrpSpPr/>
          <p:nvPr/>
        </p:nvGrpSpPr>
        <p:grpSpPr>
          <a:xfrm rot="19070224">
            <a:off x="8713084" y="-902002"/>
            <a:ext cx="2215092" cy="2918644"/>
            <a:chOff x="5605506" y="-286230"/>
            <a:chExt cx="2215092" cy="2918644"/>
          </a:xfrm>
        </p:grpSpPr>
        <p:pic>
          <p:nvPicPr>
            <p:cNvPr id="11" name="Picture 10">
              <a:extLst>
                <a:ext uri="{FF2B5EF4-FFF2-40B4-BE49-F238E27FC236}">
                  <a16:creationId xmlns:a16="http://schemas.microsoft.com/office/drawing/2014/main" id="{C6EB6AF7-75FA-4701-9473-D90DE5499374}"/>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5605506" y="-286230"/>
              <a:ext cx="1662659" cy="2918644"/>
            </a:xfrm>
            <a:prstGeom prst="rect">
              <a:avLst/>
            </a:prstGeom>
          </p:spPr>
        </p:pic>
        <p:sp>
          <p:nvSpPr>
            <p:cNvPr id="12" name="TextBox 11">
              <a:extLst>
                <a:ext uri="{FF2B5EF4-FFF2-40B4-BE49-F238E27FC236}">
                  <a16:creationId xmlns:a16="http://schemas.microsoft.com/office/drawing/2014/main" id="{840FBCBA-D306-4AA6-875B-CC44A53ADBFF}"/>
                </a:ext>
              </a:extLst>
            </p:cNvPr>
            <p:cNvSpPr txBox="1"/>
            <p:nvPr/>
          </p:nvSpPr>
          <p:spPr>
            <a:xfrm rot="2622216">
              <a:off x="5979734" y="1122859"/>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tâm</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3" name="Picture 12">
            <a:extLst>
              <a:ext uri="{FF2B5EF4-FFF2-40B4-BE49-F238E27FC236}">
                <a16:creationId xmlns:a16="http://schemas.microsoft.com/office/drawing/2014/main" id="{4C46C70F-32CC-46F7-8AEA-6E3174B021F0}"/>
              </a:ext>
            </a:extLst>
          </p:cNvPr>
          <p:cNvPicPr>
            <a:picLocks noChangeAspect="1"/>
          </p:cNvPicPr>
          <p:nvPr/>
        </p:nvPicPr>
        <p:blipFill>
          <a:blip r:embed="rId7" cstate="print">
            <a:extLst>
              <a:ext uri="{28A0092B-C50C-407E-A947-70E740481C1C}">
                <a14:useLocalDpi xmlns:a14="http://schemas.microsoft.com/office/drawing/2010/main" val="0"/>
              </a:ext>
            </a:extLst>
          </a:blip>
          <a:srcRect l="7153" r="7153"/>
          <a:stretch/>
        </p:blipFill>
        <p:spPr>
          <a:xfrm>
            <a:off x="814183" y="39944"/>
            <a:ext cx="1585123" cy="1495999"/>
          </a:xfrm>
          <a:prstGeom prst="rect">
            <a:avLst/>
          </a:prstGeom>
        </p:spPr>
      </p:pic>
      <p:grpSp>
        <p:nvGrpSpPr>
          <p:cNvPr id="14" name="Group 13">
            <a:extLst>
              <a:ext uri="{FF2B5EF4-FFF2-40B4-BE49-F238E27FC236}">
                <a16:creationId xmlns:a16="http://schemas.microsoft.com/office/drawing/2014/main" id="{BAB1DBEB-7A14-4F16-A8D9-EC36751CF54C}"/>
              </a:ext>
            </a:extLst>
          </p:cNvPr>
          <p:cNvGrpSpPr/>
          <p:nvPr/>
        </p:nvGrpSpPr>
        <p:grpSpPr>
          <a:xfrm rot="18920583">
            <a:off x="5774040" y="4402078"/>
            <a:ext cx="2215092" cy="2918644"/>
            <a:chOff x="9002420" y="-238215"/>
            <a:chExt cx="2215092" cy="2918644"/>
          </a:xfrm>
        </p:grpSpPr>
        <p:pic>
          <p:nvPicPr>
            <p:cNvPr id="15" name="Picture 14">
              <a:extLst>
                <a:ext uri="{FF2B5EF4-FFF2-40B4-BE49-F238E27FC236}">
                  <a16:creationId xmlns:a16="http://schemas.microsoft.com/office/drawing/2014/main" id="{5109FC1F-CB12-4EF7-8143-331DEEB717B8}"/>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9002420" y="-238215"/>
              <a:ext cx="1662659" cy="2918644"/>
            </a:xfrm>
            <a:prstGeom prst="rect">
              <a:avLst/>
            </a:prstGeom>
          </p:spPr>
        </p:pic>
        <p:sp>
          <p:nvSpPr>
            <p:cNvPr id="16" name="TextBox 15">
              <a:extLst>
                <a:ext uri="{FF2B5EF4-FFF2-40B4-BE49-F238E27FC236}">
                  <a16:creationId xmlns:a16="http://schemas.microsoft.com/office/drawing/2014/main" id="{D44EAA58-2C24-45AC-8D9C-2D6E6976D898}"/>
                </a:ext>
              </a:extLst>
            </p:cNvPr>
            <p:cNvSpPr txBox="1"/>
            <p:nvPr/>
          </p:nvSpPr>
          <p:spPr>
            <a:xfrm rot="2622216">
              <a:off x="9376648" y="1170874"/>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hậu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7" name="Group 16">
            <a:extLst>
              <a:ext uri="{FF2B5EF4-FFF2-40B4-BE49-F238E27FC236}">
                <a16:creationId xmlns:a16="http://schemas.microsoft.com/office/drawing/2014/main" id="{7DEC6890-8F82-4FC8-B996-729BA520680B}"/>
              </a:ext>
            </a:extLst>
          </p:cNvPr>
          <p:cNvGrpSpPr/>
          <p:nvPr/>
        </p:nvGrpSpPr>
        <p:grpSpPr>
          <a:xfrm rot="19070224">
            <a:off x="2776609" y="4568293"/>
            <a:ext cx="2266505" cy="2918644"/>
            <a:chOff x="7141183" y="-238214"/>
            <a:chExt cx="2266505" cy="2918644"/>
          </a:xfrm>
        </p:grpSpPr>
        <p:pic>
          <p:nvPicPr>
            <p:cNvPr id="18" name="Picture 17">
              <a:extLst>
                <a:ext uri="{FF2B5EF4-FFF2-40B4-BE49-F238E27FC236}">
                  <a16:creationId xmlns:a16="http://schemas.microsoft.com/office/drawing/2014/main" id="{B58CD2C3-5ACE-43CC-AE92-AA1BF92C0B17}"/>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7141183" y="-238214"/>
              <a:ext cx="1662659" cy="2918644"/>
            </a:xfrm>
            <a:prstGeom prst="rect">
              <a:avLst/>
            </a:prstGeom>
          </p:spPr>
        </p:pic>
        <p:sp>
          <p:nvSpPr>
            <p:cNvPr id="19" name="TextBox 18">
              <a:extLst>
                <a:ext uri="{FF2B5EF4-FFF2-40B4-BE49-F238E27FC236}">
                  <a16:creationId xmlns:a16="http://schemas.microsoft.com/office/drawing/2014/main" id="{76755518-58B1-4089-A3FC-3EB1CE02ACC8}"/>
                </a:ext>
              </a:extLst>
            </p:cNvPr>
            <p:cNvSpPr txBox="1"/>
            <p:nvPr/>
          </p:nvSpPr>
          <p:spPr>
            <a:xfrm rot="2622216">
              <a:off x="7413152" y="1145067"/>
              <a:ext cx="19945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0" name="Group 19">
            <a:extLst>
              <a:ext uri="{FF2B5EF4-FFF2-40B4-BE49-F238E27FC236}">
                <a16:creationId xmlns:a16="http://schemas.microsoft.com/office/drawing/2014/main" id="{6D24CD90-4E4E-4686-A0B6-43AF60680198}"/>
              </a:ext>
            </a:extLst>
          </p:cNvPr>
          <p:cNvGrpSpPr/>
          <p:nvPr/>
        </p:nvGrpSpPr>
        <p:grpSpPr>
          <a:xfrm rot="19070224">
            <a:off x="4075465" y="3357389"/>
            <a:ext cx="2215092" cy="2918644"/>
            <a:chOff x="5605506" y="-286230"/>
            <a:chExt cx="2215092" cy="2918644"/>
          </a:xfrm>
        </p:grpSpPr>
        <p:pic>
          <p:nvPicPr>
            <p:cNvPr id="21" name="Picture 20">
              <a:extLst>
                <a:ext uri="{FF2B5EF4-FFF2-40B4-BE49-F238E27FC236}">
                  <a16:creationId xmlns:a16="http://schemas.microsoft.com/office/drawing/2014/main" id="{49BEF018-5DE0-4503-851F-C047653CA48B}"/>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5605506" y="-286230"/>
              <a:ext cx="1662659" cy="2918644"/>
            </a:xfrm>
            <a:prstGeom prst="rect">
              <a:avLst/>
            </a:prstGeom>
          </p:spPr>
        </p:pic>
        <p:sp>
          <p:nvSpPr>
            <p:cNvPr id="22" name="TextBox 21">
              <a:extLst>
                <a:ext uri="{FF2B5EF4-FFF2-40B4-BE49-F238E27FC236}">
                  <a16:creationId xmlns:a16="http://schemas.microsoft.com/office/drawing/2014/main" id="{11C0A290-1C11-4D7C-97D6-4942E710ECCB}"/>
                </a:ext>
              </a:extLst>
            </p:cNvPr>
            <p:cNvSpPr txBox="1"/>
            <p:nvPr/>
          </p:nvSpPr>
          <p:spPr>
            <a:xfrm rot="2622216">
              <a:off x="5979734" y="1122859"/>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3" name="Group 22">
            <a:extLst>
              <a:ext uri="{FF2B5EF4-FFF2-40B4-BE49-F238E27FC236}">
                <a16:creationId xmlns:a16="http://schemas.microsoft.com/office/drawing/2014/main" id="{927BAAA4-D1DD-4E0A-8FD2-1F4FCDBD33C7}"/>
              </a:ext>
            </a:extLst>
          </p:cNvPr>
          <p:cNvGrpSpPr/>
          <p:nvPr/>
        </p:nvGrpSpPr>
        <p:grpSpPr>
          <a:xfrm rot="19039463">
            <a:off x="6874123" y="3242392"/>
            <a:ext cx="2427576" cy="2918644"/>
            <a:chOff x="4361555" y="-385648"/>
            <a:chExt cx="2427576" cy="2918644"/>
          </a:xfrm>
        </p:grpSpPr>
        <p:pic>
          <p:nvPicPr>
            <p:cNvPr id="24" name="Picture 23">
              <a:extLst>
                <a:ext uri="{FF2B5EF4-FFF2-40B4-BE49-F238E27FC236}">
                  <a16:creationId xmlns:a16="http://schemas.microsoft.com/office/drawing/2014/main" id="{97B76DEA-D2F9-4467-9F41-FFA6A2E8CF23}"/>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4361555" y="-385648"/>
              <a:ext cx="1662659" cy="2918644"/>
            </a:xfrm>
            <a:prstGeom prst="rect">
              <a:avLst/>
            </a:prstGeom>
          </p:spPr>
        </p:pic>
        <p:sp>
          <p:nvSpPr>
            <p:cNvPr id="25" name="TextBox 24">
              <a:extLst>
                <a:ext uri="{FF2B5EF4-FFF2-40B4-BE49-F238E27FC236}">
                  <a16:creationId xmlns:a16="http://schemas.microsoft.com/office/drawing/2014/main" id="{E3CDF8EB-1278-4083-A8F5-467EECD1A9F7}"/>
                </a:ext>
              </a:extLst>
            </p:cNvPr>
            <p:cNvSpPr txBox="1"/>
            <p:nvPr/>
          </p:nvSpPr>
          <p:spPr>
            <a:xfrm rot="2622216">
              <a:off x="4621166" y="1066017"/>
              <a:ext cx="21679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6" name="Group 25">
            <a:extLst>
              <a:ext uri="{FF2B5EF4-FFF2-40B4-BE49-F238E27FC236}">
                <a16:creationId xmlns:a16="http://schemas.microsoft.com/office/drawing/2014/main" id="{49EFE372-EC52-4761-93C5-F2AAF465153A}"/>
              </a:ext>
            </a:extLst>
          </p:cNvPr>
          <p:cNvGrpSpPr/>
          <p:nvPr/>
        </p:nvGrpSpPr>
        <p:grpSpPr>
          <a:xfrm rot="19009046">
            <a:off x="1330629" y="3302891"/>
            <a:ext cx="2064910" cy="2918644"/>
            <a:chOff x="2505507" y="-59581"/>
            <a:chExt cx="2064910" cy="2918644"/>
          </a:xfrm>
        </p:grpSpPr>
        <p:pic>
          <p:nvPicPr>
            <p:cNvPr id="27" name="Picture 26">
              <a:extLst>
                <a:ext uri="{FF2B5EF4-FFF2-40B4-BE49-F238E27FC236}">
                  <a16:creationId xmlns:a16="http://schemas.microsoft.com/office/drawing/2014/main" id="{241A2A61-3E98-4078-8CB7-F76099A9598A}"/>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9906755">
              <a:off x="2505507" y="-59581"/>
              <a:ext cx="1502987" cy="2918644"/>
            </a:xfrm>
            <a:prstGeom prst="rect">
              <a:avLst/>
            </a:prstGeom>
          </p:spPr>
        </p:pic>
        <p:sp>
          <p:nvSpPr>
            <p:cNvPr id="28" name="TextBox 27">
              <a:extLst>
                <a:ext uri="{FF2B5EF4-FFF2-40B4-BE49-F238E27FC236}">
                  <a16:creationId xmlns:a16="http://schemas.microsoft.com/office/drawing/2014/main" id="{814A4A9F-F5A4-4982-8F1B-4E58FB83EE85}"/>
                </a:ext>
              </a:extLst>
            </p:cNvPr>
            <p:cNvSpPr txBox="1"/>
            <p:nvPr/>
          </p:nvSpPr>
          <p:spPr>
            <a:xfrm rot="2622216">
              <a:off x="2729553" y="1387260"/>
              <a:ext cx="18408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29" name="Picture 28">
            <a:extLst>
              <a:ext uri="{FF2B5EF4-FFF2-40B4-BE49-F238E27FC236}">
                <a16:creationId xmlns:a16="http://schemas.microsoft.com/office/drawing/2014/main" id="{167B77E9-833B-4FFF-BC6A-1767E5A286B5}"/>
              </a:ext>
            </a:extLst>
          </p:cNvPr>
          <p:cNvPicPr>
            <a:picLocks noChangeAspect="1"/>
          </p:cNvPicPr>
          <p:nvPr/>
        </p:nvPicPr>
        <p:blipFill rotWithShape="1">
          <a:blip r:embed="rId8">
            <a:clrChange>
              <a:clrFrom>
                <a:srgbClr val="A7A1FF"/>
              </a:clrFrom>
              <a:clrTo>
                <a:srgbClr val="A7A1FF">
                  <a:alpha val="0"/>
                </a:srgbClr>
              </a:clrTo>
            </a:clrChange>
            <a:extLst>
              <a:ext uri="{28A0092B-C50C-407E-A947-70E740481C1C}">
                <a14:useLocalDpi xmlns:a14="http://schemas.microsoft.com/office/drawing/2010/main" val="0"/>
              </a:ext>
            </a:extLst>
          </a:blip>
          <a:srcRect l="24799" t="1633" r="32668" b="12678"/>
          <a:stretch/>
        </p:blipFill>
        <p:spPr>
          <a:xfrm>
            <a:off x="9540657" y="3539355"/>
            <a:ext cx="1883847" cy="2846438"/>
          </a:xfrm>
          <a:prstGeom prst="rect">
            <a:avLst/>
          </a:prstGeom>
        </p:spPr>
      </p:pic>
      <p:sp>
        <p:nvSpPr>
          <p:cNvPr id="30" name="Cloud Callout 10">
            <a:extLst>
              <a:ext uri="{FF2B5EF4-FFF2-40B4-BE49-F238E27FC236}">
                <a16:creationId xmlns:a16="http://schemas.microsoft.com/office/drawing/2014/main" id="{12548E90-F115-4C1D-A66B-9608FDCF1050}"/>
              </a:ext>
            </a:extLst>
          </p:cNvPr>
          <p:cNvSpPr/>
          <p:nvPr/>
        </p:nvSpPr>
        <p:spPr>
          <a:xfrm rot="16200000">
            <a:off x="652667" y="1378028"/>
            <a:ext cx="2358588" cy="2625660"/>
          </a:xfrm>
          <a:prstGeom prst="cloudCallout">
            <a:avLst>
              <a:gd name="adj1" fmla="val 54485"/>
              <a:gd name="adj2" fmla="val 41927"/>
            </a:avLst>
          </a:prstGeom>
          <a:solidFill>
            <a:schemeClr val="accent2">
              <a:lumMod val="20000"/>
              <a:lumOff val="80000"/>
            </a:schemeClr>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6E9CC11E-3B1C-478D-8CDF-D1AE5D59E956}"/>
              </a:ext>
            </a:extLst>
          </p:cNvPr>
          <p:cNvSpPr txBox="1"/>
          <p:nvPr/>
        </p:nvSpPr>
        <p:spPr>
          <a:xfrm>
            <a:off x="980778" y="1892228"/>
            <a:ext cx="2202655"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Trung có nghĩa là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“ở giữa”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2" name="Cloud Callout 7">
            <a:extLst>
              <a:ext uri="{FF2B5EF4-FFF2-40B4-BE49-F238E27FC236}">
                <a16:creationId xmlns:a16="http://schemas.microsoft.com/office/drawing/2014/main" id="{27BDCCE6-3D44-46FA-AB17-FE52AB7CAAEF}"/>
              </a:ext>
            </a:extLst>
          </p:cNvPr>
          <p:cNvSpPr/>
          <p:nvPr/>
        </p:nvSpPr>
        <p:spPr>
          <a:xfrm rot="833945">
            <a:off x="9161927" y="1680582"/>
            <a:ext cx="2978564" cy="2604607"/>
          </a:xfrm>
          <a:prstGeom prst="cloudCallout">
            <a:avLst>
              <a:gd name="adj1" fmla="val -37392"/>
              <a:gd name="adj2" fmla="val 63649"/>
            </a:avLst>
          </a:prstGeom>
          <a:solidFill>
            <a:srgbClr val="B2FAFC"/>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009034E-4F3F-4C29-B927-E359089FB821}"/>
              </a:ext>
            </a:extLst>
          </p:cNvPr>
          <p:cNvSpPr txBox="1"/>
          <p:nvPr/>
        </p:nvSpPr>
        <p:spPr>
          <a:xfrm>
            <a:off x="9526143" y="2224412"/>
            <a:ext cx="2613258"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Trung có nghĩa là “một lòng một dạ”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Calibri Light" panose="020F0302020204030204"/>
              <a:ea typeface="+mn-ea"/>
              <a:cs typeface="+mn-cs"/>
            </a:endParaRPr>
          </a:p>
        </p:txBody>
      </p:sp>
      <p:pic>
        <p:nvPicPr>
          <p:cNvPr id="34" name="Picture 33">
            <a:extLst>
              <a:ext uri="{FF2B5EF4-FFF2-40B4-BE49-F238E27FC236}">
                <a16:creationId xmlns:a16="http://schemas.microsoft.com/office/drawing/2014/main" id="{8886E9C1-739F-4433-B675-68A4AF4E36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66061" y="5654441"/>
            <a:ext cx="1173340" cy="1173340"/>
          </a:xfrm>
          <a:prstGeom prst="rect">
            <a:avLst/>
          </a:prstGeom>
        </p:spPr>
      </p:pic>
    </p:spTree>
    <p:custDataLst>
      <p:tags r:id="rId1"/>
    </p:custDataLst>
    <p:extLst>
      <p:ext uri="{BB962C8B-B14F-4D97-AF65-F5344CB8AC3E}">
        <p14:creationId xmlns:p14="http://schemas.microsoft.com/office/powerpoint/2010/main" val="1164101687"/>
      </p:ext>
    </p:extLst>
  </p:cSld>
  <p:clrMapOvr>
    <a:masterClrMapping/>
  </p:clrMapOvr>
  <mc:AlternateContent xmlns:mc="http://schemas.openxmlformats.org/markup-compatibility/2006" xmlns:p14="http://schemas.microsoft.com/office/powerpoint/2010/main">
    <mc:Choice Requires="p14">
      <p:transition spd="slow" p14:dur="2000" advTm="43990"/>
    </mc:Choice>
    <mc:Fallback xmlns="">
      <p:transition spd="slow" advTm="439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82"/>
        <p:cNvGrpSpPr/>
        <p:nvPr/>
      </p:nvGrpSpPr>
      <p:grpSpPr>
        <a:xfrm>
          <a:off x="0" y="0"/>
          <a:ext cx="0" cy="0"/>
          <a:chOff x="0" y="0"/>
          <a:chExt cx="0" cy="0"/>
        </a:xfrm>
      </p:grpSpPr>
      <p:grpSp>
        <p:nvGrpSpPr>
          <p:cNvPr id="9485" name="Google Shape;9485;p55"/>
          <p:cNvGrpSpPr/>
          <p:nvPr/>
        </p:nvGrpSpPr>
        <p:grpSpPr>
          <a:xfrm>
            <a:off x="8596244" y="1928289"/>
            <a:ext cx="2970475" cy="4543236"/>
            <a:chOff x="6550680" y="2989186"/>
            <a:chExt cx="488030" cy="746424"/>
          </a:xfrm>
        </p:grpSpPr>
        <p:sp>
          <p:nvSpPr>
            <p:cNvPr id="9486" name="Google Shape;9486;p55"/>
            <p:cNvSpPr/>
            <p:nvPr/>
          </p:nvSpPr>
          <p:spPr>
            <a:xfrm>
              <a:off x="6550680" y="2989186"/>
              <a:ext cx="488030" cy="558449"/>
            </a:xfrm>
            <a:custGeom>
              <a:avLst/>
              <a:gdLst/>
              <a:ahLst/>
              <a:cxnLst/>
              <a:rect l="l" t="t" r="r" b="b"/>
              <a:pathLst>
                <a:path w="55207" h="63173" extrusionOk="0">
                  <a:moveTo>
                    <a:pt x="27896" y="0"/>
                  </a:moveTo>
                  <a:cubicBezTo>
                    <a:pt x="26353" y="0"/>
                    <a:pt x="24788" y="546"/>
                    <a:pt x="23617" y="1569"/>
                  </a:cubicBezTo>
                  <a:cubicBezTo>
                    <a:pt x="21516" y="3370"/>
                    <a:pt x="20715" y="6439"/>
                    <a:pt x="21315" y="9141"/>
                  </a:cubicBezTo>
                  <a:lnTo>
                    <a:pt x="21082" y="9508"/>
                  </a:lnTo>
                  <a:cubicBezTo>
                    <a:pt x="20426" y="9338"/>
                    <a:pt x="19786" y="9259"/>
                    <a:pt x="19169" y="9259"/>
                  </a:cubicBezTo>
                  <a:cubicBezTo>
                    <a:pt x="13468" y="9259"/>
                    <a:pt x="9681" y="16020"/>
                    <a:pt x="13443" y="21016"/>
                  </a:cubicBezTo>
                  <a:cubicBezTo>
                    <a:pt x="12692" y="20691"/>
                    <a:pt x="11907" y="20537"/>
                    <a:pt x="11133" y="20537"/>
                  </a:cubicBezTo>
                  <a:cubicBezTo>
                    <a:pt x="9121" y="20537"/>
                    <a:pt x="7179" y="21578"/>
                    <a:pt x="6071" y="23384"/>
                  </a:cubicBezTo>
                  <a:cubicBezTo>
                    <a:pt x="4570" y="25919"/>
                    <a:pt x="5104" y="29155"/>
                    <a:pt x="7405" y="31023"/>
                  </a:cubicBezTo>
                  <a:cubicBezTo>
                    <a:pt x="1101" y="33058"/>
                    <a:pt x="0" y="41431"/>
                    <a:pt x="5504" y="45033"/>
                  </a:cubicBezTo>
                  <a:cubicBezTo>
                    <a:pt x="2869" y="47368"/>
                    <a:pt x="2369" y="51771"/>
                    <a:pt x="4470" y="54640"/>
                  </a:cubicBezTo>
                  <a:cubicBezTo>
                    <a:pt x="5822" y="56464"/>
                    <a:pt x="8112" y="57473"/>
                    <a:pt x="10373" y="57473"/>
                  </a:cubicBezTo>
                  <a:cubicBezTo>
                    <a:pt x="11627" y="57473"/>
                    <a:pt x="12872" y="57163"/>
                    <a:pt x="13943" y="56508"/>
                  </a:cubicBezTo>
                  <a:cubicBezTo>
                    <a:pt x="14010" y="59777"/>
                    <a:pt x="16379" y="62512"/>
                    <a:pt x="19614" y="63079"/>
                  </a:cubicBezTo>
                  <a:cubicBezTo>
                    <a:pt x="19994" y="63142"/>
                    <a:pt x="20373" y="63173"/>
                    <a:pt x="20747" y="63173"/>
                  </a:cubicBezTo>
                  <a:cubicBezTo>
                    <a:pt x="23559" y="63173"/>
                    <a:pt x="26122" y="61451"/>
                    <a:pt x="27153" y="58743"/>
                  </a:cubicBezTo>
                  <a:cubicBezTo>
                    <a:pt x="27925" y="61307"/>
                    <a:pt x="30299" y="63012"/>
                    <a:pt x="32924" y="63012"/>
                  </a:cubicBezTo>
                  <a:cubicBezTo>
                    <a:pt x="33134" y="63012"/>
                    <a:pt x="33345" y="63002"/>
                    <a:pt x="33557" y="62979"/>
                  </a:cubicBezTo>
                  <a:cubicBezTo>
                    <a:pt x="36460" y="62646"/>
                    <a:pt x="38694" y="60344"/>
                    <a:pt x="38928" y="57442"/>
                  </a:cubicBezTo>
                  <a:cubicBezTo>
                    <a:pt x="40773" y="59049"/>
                    <a:pt x="43176" y="60125"/>
                    <a:pt x="45616" y="60125"/>
                  </a:cubicBezTo>
                  <a:cubicBezTo>
                    <a:pt x="45910" y="60125"/>
                    <a:pt x="46205" y="60110"/>
                    <a:pt x="46500" y="60077"/>
                  </a:cubicBezTo>
                  <a:cubicBezTo>
                    <a:pt x="49202" y="59777"/>
                    <a:pt x="51804" y="57876"/>
                    <a:pt x="52504" y="55207"/>
                  </a:cubicBezTo>
                  <a:cubicBezTo>
                    <a:pt x="53171" y="52538"/>
                    <a:pt x="51570" y="49370"/>
                    <a:pt x="48902" y="48736"/>
                  </a:cubicBezTo>
                  <a:cubicBezTo>
                    <a:pt x="52771" y="47401"/>
                    <a:pt x="55206" y="42865"/>
                    <a:pt x="54206" y="38895"/>
                  </a:cubicBezTo>
                  <a:cubicBezTo>
                    <a:pt x="53274" y="35321"/>
                    <a:pt x="49692" y="32693"/>
                    <a:pt x="46041" y="32693"/>
                  </a:cubicBezTo>
                  <a:cubicBezTo>
                    <a:pt x="45637" y="32693"/>
                    <a:pt x="45234" y="32725"/>
                    <a:pt x="44832" y="32791"/>
                  </a:cubicBezTo>
                  <a:cubicBezTo>
                    <a:pt x="50136" y="28822"/>
                    <a:pt x="47567" y="20382"/>
                    <a:pt x="40963" y="20015"/>
                  </a:cubicBezTo>
                  <a:cubicBezTo>
                    <a:pt x="43798" y="17747"/>
                    <a:pt x="44399" y="13177"/>
                    <a:pt x="42297" y="10242"/>
                  </a:cubicBezTo>
                  <a:cubicBezTo>
                    <a:pt x="40947" y="8385"/>
                    <a:pt x="38637" y="7356"/>
                    <a:pt x="36353" y="7356"/>
                  </a:cubicBezTo>
                  <a:cubicBezTo>
                    <a:pt x="35025" y="7356"/>
                    <a:pt x="33706" y="7704"/>
                    <a:pt x="32590" y="8440"/>
                  </a:cubicBezTo>
                  <a:cubicBezTo>
                    <a:pt x="34291" y="6205"/>
                    <a:pt x="33591" y="2703"/>
                    <a:pt x="31323" y="1068"/>
                  </a:cubicBezTo>
                  <a:cubicBezTo>
                    <a:pt x="30333" y="345"/>
                    <a:pt x="29122" y="0"/>
                    <a:pt x="2789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87" name="Google Shape;9487;p55"/>
            <p:cNvSpPr/>
            <p:nvPr/>
          </p:nvSpPr>
          <p:spPr>
            <a:xfrm>
              <a:off x="6762999" y="3229786"/>
              <a:ext cx="71365" cy="505825"/>
            </a:xfrm>
            <a:custGeom>
              <a:avLst/>
              <a:gdLst/>
              <a:ahLst/>
              <a:cxnLst/>
              <a:rect l="l" t="t" r="r" b="b"/>
              <a:pathLst>
                <a:path w="8073" h="57220" extrusionOk="0">
                  <a:moveTo>
                    <a:pt x="3473" y="1"/>
                  </a:moveTo>
                  <a:cubicBezTo>
                    <a:pt x="2999" y="1"/>
                    <a:pt x="2569" y="772"/>
                    <a:pt x="2569" y="772"/>
                  </a:cubicBezTo>
                  <a:lnTo>
                    <a:pt x="0" y="56478"/>
                  </a:lnTo>
                  <a:cubicBezTo>
                    <a:pt x="1223" y="57034"/>
                    <a:pt x="2528" y="57219"/>
                    <a:pt x="3724" y="57219"/>
                  </a:cubicBezTo>
                  <a:cubicBezTo>
                    <a:pt x="6116" y="57219"/>
                    <a:pt x="8073" y="56478"/>
                    <a:pt x="8073" y="56478"/>
                  </a:cubicBezTo>
                  <a:lnTo>
                    <a:pt x="4170" y="772"/>
                  </a:lnTo>
                  <a:cubicBezTo>
                    <a:pt x="3959" y="193"/>
                    <a:pt x="3710" y="1"/>
                    <a:pt x="347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88" name="Google Shape;9488;p55"/>
            <p:cNvSpPr/>
            <p:nvPr/>
          </p:nvSpPr>
          <p:spPr>
            <a:xfrm>
              <a:off x="6727903" y="3265165"/>
              <a:ext cx="67829" cy="80550"/>
            </a:xfrm>
            <a:custGeom>
              <a:avLst/>
              <a:gdLst/>
              <a:ahLst/>
              <a:cxnLst/>
              <a:rect l="l" t="t" r="r" b="b"/>
              <a:pathLst>
                <a:path w="7673" h="9112" extrusionOk="0">
                  <a:moveTo>
                    <a:pt x="493" y="0"/>
                  </a:moveTo>
                  <a:cubicBezTo>
                    <a:pt x="331" y="0"/>
                    <a:pt x="166" y="101"/>
                    <a:pt x="134" y="305"/>
                  </a:cubicBezTo>
                  <a:cubicBezTo>
                    <a:pt x="134" y="305"/>
                    <a:pt x="101" y="506"/>
                    <a:pt x="68" y="873"/>
                  </a:cubicBezTo>
                  <a:cubicBezTo>
                    <a:pt x="34" y="1340"/>
                    <a:pt x="1" y="1840"/>
                    <a:pt x="34" y="2340"/>
                  </a:cubicBezTo>
                  <a:cubicBezTo>
                    <a:pt x="68" y="3041"/>
                    <a:pt x="168" y="3741"/>
                    <a:pt x="334" y="4408"/>
                  </a:cubicBezTo>
                  <a:cubicBezTo>
                    <a:pt x="535" y="5209"/>
                    <a:pt x="868" y="5976"/>
                    <a:pt x="1335" y="6677"/>
                  </a:cubicBezTo>
                  <a:cubicBezTo>
                    <a:pt x="1569" y="7010"/>
                    <a:pt x="1869" y="7344"/>
                    <a:pt x="2169" y="7644"/>
                  </a:cubicBezTo>
                  <a:cubicBezTo>
                    <a:pt x="2336" y="7811"/>
                    <a:pt x="2469" y="7944"/>
                    <a:pt x="2669" y="8078"/>
                  </a:cubicBezTo>
                  <a:cubicBezTo>
                    <a:pt x="2836" y="8178"/>
                    <a:pt x="3003" y="8311"/>
                    <a:pt x="3203" y="8411"/>
                  </a:cubicBezTo>
                  <a:cubicBezTo>
                    <a:pt x="3537" y="8578"/>
                    <a:pt x="3904" y="8745"/>
                    <a:pt x="4271" y="8845"/>
                  </a:cubicBezTo>
                  <a:cubicBezTo>
                    <a:pt x="4604" y="8945"/>
                    <a:pt x="4938" y="9012"/>
                    <a:pt x="5271" y="9078"/>
                  </a:cubicBezTo>
                  <a:cubicBezTo>
                    <a:pt x="5571" y="9112"/>
                    <a:pt x="5838" y="9112"/>
                    <a:pt x="6105" y="9112"/>
                  </a:cubicBezTo>
                  <a:cubicBezTo>
                    <a:pt x="6339" y="9078"/>
                    <a:pt x="6606" y="9078"/>
                    <a:pt x="6772" y="9078"/>
                  </a:cubicBezTo>
                  <a:cubicBezTo>
                    <a:pt x="7139" y="9012"/>
                    <a:pt x="7339" y="8978"/>
                    <a:pt x="7339" y="8978"/>
                  </a:cubicBezTo>
                  <a:cubicBezTo>
                    <a:pt x="7506" y="8945"/>
                    <a:pt x="7640" y="8812"/>
                    <a:pt x="7640" y="8645"/>
                  </a:cubicBezTo>
                  <a:cubicBezTo>
                    <a:pt x="7673" y="8411"/>
                    <a:pt x="7506" y="8244"/>
                    <a:pt x="7306" y="8211"/>
                  </a:cubicBezTo>
                  <a:lnTo>
                    <a:pt x="7273" y="8211"/>
                  </a:lnTo>
                  <a:lnTo>
                    <a:pt x="6772" y="8178"/>
                  </a:lnTo>
                  <a:cubicBezTo>
                    <a:pt x="6572" y="8178"/>
                    <a:pt x="6372" y="8178"/>
                    <a:pt x="6172" y="8144"/>
                  </a:cubicBezTo>
                  <a:cubicBezTo>
                    <a:pt x="5972" y="8144"/>
                    <a:pt x="5738" y="8078"/>
                    <a:pt x="5471" y="8011"/>
                  </a:cubicBezTo>
                  <a:cubicBezTo>
                    <a:pt x="5171" y="7944"/>
                    <a:pt x="4904" y="7878"/>
                    <a:pt x="4637" y="7777"/>
                  </a:cubicBezTo>
                  <a:cubicBezTo>
                    <a:pt x="4337" y="7677"/>
                    <a:pt x="4037" y="7511"/>
                    <a:pt x="3804" y="7344"/>
                  </a:cubicBezTo>
                  <a:cubicBezTo>
                    <a:pt x="3637" y="7277"/>
                    <a:pt x="3503" y="7177"/>
                    <a:pt x="3370" y="7077"/>
                  </a:cubicBezTo>
                  <a:cubicBezTo>
                    <a:pt x="3236" y="6977"/>
                    <a:pt x="3103" y="6877"/>
                    <a:pt x="3003" y="6743"/>
                  </a:cubicBezTo>
                  <a:cubicBezTo>
                    <a:pt x="2736" y="6510"/>
                    <a:pt x="2536" y="6243"/>
                    <a:pt x="2336" y="5976"/>
                  </a:cubicBezTo>
                  <a:cubicBezTo>
                    <a:pt x="1936" y="5376"/>
                    <a:pt x="1635" y="4742"/>
                    <a:pt x="1435" y="4075"/>
                  </a:cubicBezTo>
                  <a:cubicBezTo>
                    <a:pt x="1235" y="3474"/>
                    <a:pt x="1102" y="2874"/>
                    <a:pt x="1002" y="2240"/>
                  </a:cubicBezTo>
                  <a:cubicBezTo>
                    <a:pt x="935" y="1673"/>
                    <a:pt x="868" y="1206"/>
                    <a:pt x="868" y="873"/>
                  </a:cubicBezTo>
                  <a:cubicBezTo>
                    <a:pt x="835" y="539"/>
                    <a:pt x="835" y="372"/>
                    <a:pt x="835" y="372"/>
                  </a:cubicBezTo>
                  <a:cubicBezTo>
                    <a:pt x="852" y="126"/>
                    <a:pt x="675" y="0"/>
                    <a:pt x="49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89" name="Google Shape;9489;p55"/>
            <p:cNvSpPr/>
            <p:nvPr/>
          </p:nvSpPr>
          <p:spPr>
            <a:xfrm>
              <a:off x="6788362" y="3226789"/>
              <a:ext cx="71958" cy="75113"/>
            </a:xfrm>
            <a:custGeom>
              <a:avLst/>
              <a:gdLst/>
              <a:ahLst/>
              <a:cxnLst/>
              <a:rect l="l" t="t" r="r" b="b"/>
              <a:pathLst>
                <a:path w="8140" h="8497" extrusionOk="0">
                  <a:moveTo>
                    <a:pt x="7676" y="1"/>
                  </a:moveTo>
                  <a:cubicBezTo>
                    <a:pt x="7494" y="1"/>
                    <a:pt x="7307" y="118"/>
                    <a:pt x="7272" y="343"/>
                  </a:cubicBezTo>
                  <a:lnTo>
                    <a:pt x="7272" y="377"/>
                  </a:lnTo>
                  <a:cubicBezTo>
                    <a:pt x="7272" y="377"/>
                    <a:pt x="7239" y="577"/>
                    <a:pt x="7239" y="877"/>
                  </a:cubicBezTo>
                  <a:cubicBezTo>
                    <a:pt x="7239" y="1044"/>
                    <a:pt x="7205" y="1244"/>
                    <a:pt x="7205" y="1478"/>
                  </a:cubicBezTo>
                  <a:cubicBezTo>
                    <a:pt x="7172" y="1678"/>
                    <a:pt x="7138" y="1945"/>
                    <a:pt x="7105" y="2211"/>
                  </a:cubicBezTo>
                  <a:cubicBezTo>
                    <a:pt x="7072" y="2345"/>
                    <a:pt x="7038" y="2478"/>
                    <a:pt x="7005" y="2612"/>
                  </a:cubicBezTo>
                  <a:cubicBezTo>
                    <a:pt x="6972" y="2745"/>
                    <a:pt x="6972" y="2912"/>
                    <a:pt x="6905" y="3045"/>
                  </a:cubicBezTo>
                  <a:cubicBezTo>
                    <a:pt x="6872" y="3212"/>
                    <a:pt x="6838" y="3346"/>
                    <a:pt x="6772" y="3512"/>
                  </a:cubicBezTo>
                  <a:lnTo>
                    <a:pt x="6638" y="3946"/>
                  </a:lnTo>
                  <a:cubicBezTo>
                    <a:pt x="6571" y="4113"/>
                    <a:pt x="6505" y="4280"/>
                    <a:pt x="6405" y="4413"/>
                  </a:cubicBezTo>
                  <a:cubicBezTo>
                    <a:pt x="6338" y="4513"/>
                    <a:pt x="6271" y="4680"/>
                    <a:pt x="6171" y="4813"/>
                  </a:cubicBezTo>
                  <a:cubicBezTo>
                    <a:pt x="6004" y="5113"/>
                    <a:pt x="5804" y="5380"/>
                    <a:pt x="5571" y="5614"/>
                  </a:cubicBezTo>
                  <a:cubicBezTo>
                    <a:pt x="5337" y="5881"/>
                    <a:pt x="5070" y="6114"/>
                    <a:pt x="4803" y="6314"/>
                  </a:cubicBezTo>
                  <a:cubicBezTo>
                    <a:pt x="4537" y="6514"/>
                    <a:pt x="4270" y="6681"/>
                    <a:pt x="3970" y="6815"/>
                  </a:cubicBezTo>
                  <a:cubicBezTo>
                    <a:pt x="3436" y="7082"/>
                    <a:pt x="2869" y="7315"/>
                    <a:pt x="2268" y="7448"/>
                  </a:cubicBezTo>
                  <a:cubicBezTo>
                    <a:pt x="1835" y="7549"/>
                    <a:pt x="1401" y="7615"/>
                    <a:pt x="967" y="7682"/>
                  </a:cubicBezTo>
                  <a:cubicBezTo>
                    <a:pt x="634" y="7715"/>
                    <a:pt x="467" y="7715"/>
                    <a:pt x="467" y="7715"/>
                  </a:cubicBezTo>
                  <a:cubicBezTo>
                    <a:pt x="67" y="7749"/>
                    <a:pt x="0" y="8349"/>
                    <a:pt x="434" y="8416"/>
                  </a:cubicBezTo>
                  <a:cubicBezTo>
                    <a:pt x="600" y="8449"/>
                    <a:pt x="801" y="8483"/>
                    <a:pt x="967" y="8483"/>
                  </a:cubicBezTo>
                  <a:cubicBezTo>
                    <a:pt x="1114" y="8492"/>
                    <a:pt x="1260" y="8496"/>
                    <a:pt x="1406" y="8496"/>
                  </a:cubicBezTo>
                  <a:cubicBezTo>
                    <a:pt x="1758" y="8496"/>
                    <a:pt x="2105" y="8473"/>
                    <a:pt x="2435" y="8449"/>
                  </a:cubicBezTo>
                  <a:cubicBezTo>
                    <a:pt x="3136" y="8349"/>
                    <a:pt x="3836" y="8149"/>
                    <a:pt x="4470" y="7882"/>
                  </a:cubicBezTo>
                  <a:cubicBezTo>
                    <a:pt x="4837" y="7715"/>
                    <a:pt x="5204" y="7515"/>
                    <a:pt x="5537" y="7315"/>
                  </a:cubicBezTo>
                  <a:cubicBezTo>
                    <a:pt x="6238" y="6815"/>
                    <a:pt x="6805" y="6181"/>
                    <a:pt x="7239" y="5447"/>
                  </a:cubicBezTo>
                  <a:cubicBezTo>
                    <a:pt x="7339" y="5280"/>
                    <a:pt x="7472" y="5113"/>
                    <a:pt x="7539" y="4913"/>
                  </a:cubicBezTo>
                  <a:cubicBezTo>
                    <a:pt x="7605" y="4713"/>
                    <a:pt x="7706" y="4546"/>
                    <a:pt x="7739" y="4346"/>
                  </a:cubicBezTo>
                  <a:cubicBezTo>
                    <a:pt x="7806" y="4179"/>
                    <a:pt x="7872" y="4013"/>
                    <a:pt x="7939" y="3813"/>
                  </a:cubicBezTo>
                  <a:cubicBezTo>
                    <a:pt x="7972" y="3646"/>
                    <a:pt x="8006" y="3446"/>
                    <a:pt x="8039" y="3279"/>
                  </a:cubicBezTo>
                  <a:cubicBezTo>
                    <a:pt x="8106" y="2945"/>
                    <a:pt x="8139" y="2612"/>
                    <a:pt x="8139" y="2311"/>
                  </a:cubicBezTo>
                  <a:lnTo>
                    <a:pt x="8139" y="1878"/>
                  </a:lnTo>
                  <a:lnTo>
                    <a:pt x="8139" y="1511"/>
                  </a:lnTo>
                  <a:cubicBezTo>
                    <a:pt x="8139" y="1244"/>
                    <a:pt x="8106" y="1044"/>
                    <a:pt x="8106" y="877"/>
                  </a:cubicBezTo>
                  <a:cubicBezTo>
                    <a:pt x="8072" y="510"/>
                    <a:pt x="8039" y="310"/>
                    <a:pt x="8039" y="310"/>
                  </a:cubicBezTo>
                  <a:cubicBezTo>
                    <a:pt x="8007" y="102"/>
                    <a:pt x="7844" y="1"/>
                    <a:pt x="767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0" name="Google Shape;9490;p55"/>
            <p:cNvSpPr/>
            <p:nvPr/>
          </p:nvSpPr>
          <p:spPr>
            <a:xfrm>
              <a:off x="6794259" y="3311798"/>
              <a:ext cx="87587" cy="76015"/>
            </a:xfrm>
            <a:custGeom>
              <a:avLst/>
              <a:gdLst/>
              <a:ahLst/>
              <a:cxnLst/>
              <a:rect l="l" t="t" r="r" b="b"/>
              <a:pathLst>
                <a:path w="9908" h="8599" extrusionOk="0">
                  <a:moveTo>
                    <a:pt x="9540" y="1"/>
                  </a:moveTo>
                  <a:cubicBezTo>
                    <a:pt x="9340" y="1"/>
                    <a:pt x="9173" y="134"/>
                    <a:pt x="9173" y="334"/>
                  </a:cubicBezTo>
                  <a:cubicBezTo>
                    <a:pt x="9173" y="401"/>
                    <a:pt x="9173" y="434"/>
                    <a:pt x="9173" y="468"/>
                  </a:cubicBezTo>
                  <a:cubicBezTo>
                    <a:pt x="9140" y="568"/>
                    <a:pt x="9107" y="701"/>
                    <a:pt x="9107" y="868"/>
                  </a:cubicBezTo>
                  <a:cubicBezTo>
                    <a:pt x="9073" y="1035"/>
                    <a:pt x="9040" y="1268"/>
                    <a:pt x="8940" y="1502"/>
                  </a:cubicBezTo>
                  <a:cubicBezTo>
                    <a:pt x="8873" y="1735"/>
                    <a:pt x="8806" y="2002"/>
                    <a:pt x="8706" y="2269"/>
                  </a:cubicBezTo>
                  <a:cubicBezTo>
                    <a:pt x="8640" y="2402"/>
                    <a:pt x="8606" y="2536"/>
                    <a:pt x="8540" y="2669"/>
                  </a:cubicBezTo>
                  <a:lnTo>
                    <a:pt x="8339" y="3136"/>
                  </a:lnTo>
                  <a:cubicBezTo>
                    <a:pt x="8273" y="3303"/>
                    <a:pt x="8173" y="3436"/>
                    <a:pt x="8106" y="3603"/>
                  </a:cubicBezTo>
                  <a:cubicBezTo>
                    <a:pt x="8006" y="3737"/>
                    <a:pt x="7939" y="3903"/>
                    <a:pt x="7839" y="4070"/>
                  </a:cubicBezTo>
                  <a:cubicBezTo>
                    <a:pt x="7639" y="4370"/>
                    <a:pt x="7405" y="4671"/>
                    <a:pt x="7172" y="4938"/>
                  </a:cubicBezTo>
                  <a:cubicBezTo>
                    <a:pt x="7039" y="5104"/>
                    <a:pt x="6905" y="5238"/>
                    <a:pt x="6772" y="5371"/>
                  </a:cubicBezTo>
                  <a:lnTo>
                    <a:pt x="6371" y="5738"/>
                  </a:lnTo>
                  <a:cubicBezTo>
                    <a:pt x="6205" y="5872"/>
                    <a:pt x="6071" y="6005"/>
                    <a:pt x="5904" y="6105"/>
                  </a:cubicBezTo>
                  <a:lnTo>
                    <a:pt x="5437" y="6405"/>
                  </a:lnTo>
                  <a:lnTo>
                    <a:pt x="4437" y="6939"/>
                  </a:lnTo>
                  <a:cubicBezTo>
                    <a:pt x="4103" y="7039"/>
                    <a:pt x="3770" y="7172"/>
                    <a:pt x="3436" y="7273"/>
                  </a:cubicBezTo>
                  <a:cubicBezTo>
                    <a:pt x="3102" y="7373"/>
                    <a:pt x="2802" y="7439"/>
                    <a:pt x="2502" y="7506"/>
                  </a:cubicBezTo>
                  <a:cubicBezTo>
                    <a:pt x="2235" y="7573"/>
                    <a:pt x="1968" y="7639"/>
                    <a:pt x="1701" y="7639"/>
                  </a:cubicBezTo>
                  <a:lnTo>
                    <a:pt x="1068" y="7740"/>
                  </a:lnTo>
                  <a:lnTo>
                    <a:pt x="501" y="7806"/>
                  </a:lnTo>
                  <a:lnTo>
                    <a:pt x="467" y="7806"/>
                  </a:lnTo>
                  <a:cubicBezTo>
                    <a:pt x="0" y="7873"/>
                    <a:pt x="34" y="8573"/>
                    <a:pt x="501" y="8573"/>
                  </a:cubicBezTo>
                  <a:lnTo>
                    <a:pt x="1768" y="8573"/>
                  </a:lnTo>
                  <a:cubicBezTo>
                    <a:pt x="1851" y="8590"/>
                    <a:pt x="1927" y="8598"/>
                    <a:pt x="1997" y="8598"/>
                  </a:cubicBezTo>
                  <a:cubicBezTo>
                    <a:pt x="2068" y="8598"/>
                    <a:pt x="2135" y="8590"/>
                    <a:pt x="2202" y="8573"/>
                  </a:cubicBezTo>
                  <a:lnTo>
                    <a:pt x="2669" y="8540"/>
                  </a:lnTo>
                  <a:cubicBezTo>
                    <a:pt x="3002" y="8473"/>
                    <a:pt x="3369" y="8440"/>
                    <a:pt x="3736" y="8373"/>
                  </a:cubicBezTo>
                  <a:lnTo>
                    <a:pt x="4870" y="8006"/>
                  </a:lnTo>
                  <a:cubicBezTo>
                    <a:pt x="5271" y="7840"/>
                    <a:pt x="5638" y="7673"/>
                    <a:pt x="6071" y="7473"/>
                  </a:cubicBezTo>
                  <a:lnTo>
                    <a:pt x="6605" y="7072"/>
                  </a:lnTo>
                  <a:cubicBezTo>
                    <a:pt x="6805" y="6972"/>
                    <a:pt x="7005" y="6839"/>
                    <a:pt x="7172" y="6672"/>
                  </a:cubicBezTo>
                  <a:lnTo>
                    <a:pt x="7672" y="6205"/>
                  </a:lnTo>
                  <a:cubicBezTo>
                    <a:pt x="7806" y="6038"/>
                    <a:pt x="7973" y="5872"/>
                    <a:pt x="8106" y="5705"/>
                  </a:cubicBezTo>
                  <a:cubicBezTo>
                    <a:pt x="8373" y="5371"/>
                    <a:pt x="8640" y="5004"/>
                    <a:pt x="8840" y="4637"/>
                  </a:cubicBezTo>
                  <a:cubicBezTo>
                    <a:pt x="8940" y="4437"/>
                    <a:pt x="9040" y="4270"/>
                    <a:pt x="9140" y="4070"/>
                  </a:cubicBezTo>
                  <a:cubicBezTo>
                    <a:pt x="9207" y="3903"/>
                    <a:pt x="9307" y="3703"/>
                    <a:pt x="9374" y="3537"/>
                  </a:cubicBezTo>
                  <a:lnTo>
                    <a:pt x="9540" y="3003"/>
                  </a:lnTo>
                  <a:cubicBezTo>
                    <a:pt x="9607" y="2836"/>
                    <a:pt x="9640" y="2669"/>
                    <a:pt x="9674" y="2502"/>
                  </a:cubicBezTo>
                  <a:cubicBezTo>
                    <a:pt x="9740" y="2202"/>
                    <a:pt x="9807" y="1902"/>
                    <a:pt x="9841" y="1602"/>
                  </a:cubicBezTo>
                  <a:cubicBezTo>
                    <a:pt x="9874" y="1335"/>
                    <a:pt x="9907" y="1101"/>
                    <a:pt x="9907" y="935"/>
                  </a:cubicBezTo>
                  <a:lnTo>
                    <a:pt x="9907" y="468"/>
                  </a:lnTo>
                  <a:cubicBezTo>
                    <a:pt x="9907" y="401"/>
                    <a:pt x="9907" y="368"/>
                    <a:pt x="9907" y="301"/>
                  </a:cubicBezTo>
                  <a:lnTo>
                    <a:pt x="9874" y="334"/>
                  </a:lnTo>
                  <a:cubicBezTo>
                    <a:pt x="9874" y="167"/>
                    <a:pt x="9707" y="34"/>
                    <a:pt x="954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1" name="Google Shape;9491;p55"/>
            <p:cNvSpPr/>
            <p:nvPr/>
          </p:nvSpPr>
          <p:spPr>
            <a:xfrm>
              <a:off x="6704317" y="3351695"/>
              <a:ext cx="92307" cy="89567"/>
            </a:xfrm>
            <a:custGeom>
              <a:avLst/>
              <a:gdLst/>
              <a:ahLst/>
              <a:cxnLst/>
              <a:rect l="l" t="t" r="r" b="b"/>
              <a:pathLst>
                <a:path w="10442" h="10132" extrusionOk="0">
                  <a:moveTo>
                    <a:pt x="377" y="1"/>
                  </a:moveTo>
                  <a:cubicBezTo>
                    <a:pt x="189" y="1"/>
                    <a:pt x="0" y="136"/>
                    <a:pt x="0" y="391"/>
                  </a:cubicBezTo>
                  <a:cubicBezTo>
                    <a:pt x="0" y="391"/>
                    <a:pt x="34" y="625"/>
                    <a:pt x="100" y="1025"/>
                  </a:cubicBezTo>
                  <a:cubicBezTo>
                    <a:pt x="167" y="1592"/>
                    <a:pt x="300" y="2159"/>
                    <a:pt x="434" y="2693"/>
                  </a:cubicBezTo>
                  <a:cubicBezTo>
                    <a:pt x="667" y="3493"/>
                    <a:pt x="968" y="4261"/>
                    <a:pt x="1335" y="4994"/>
                  </a:cubicBezTo>
                  <a:cubicBezTo>
                    <a:pt x="1535" y="5395"/>
                    <a:pt x="1768" y="5795"/>
                    <a:pt x="2035" y="6195"/>
                  </a:cubicBezTo>
                  <a:cubicBezTo>
                    <a:pt x="2302" y="6596"/>
                    <a:pt x="2635" y="6996"/>
                    <a:pt x="2969" y="7363"/>
                  </a:cubicBezTo>
                  <a:cubicBezTo>
                    <a:pt x="3269" y="7730"/>
                    <a:pt x="3636" y="8063"/>
                    <a:pt x="4036" y="8364"/>
                  </a:cubicBezTo>
                  <a:cubicBezTo>
                    <a:pt x="4203" y="8530"/>
                    <a:pt x="4437" y="8664"/>
                    <a:pt x="4604" y="8797"/>
                  </a:cubicBezTo>
                  <a:cubicBezTo>
                    <a:pt x="4804" y="8931"/>
                    <a:pt x="5004" y="9064"/>
                    <a:pt x="5204" y="9164"/>
                  </a:cubicBezTo>
                  <a:cubicBezTo>
                    <a:pt x="5404" y="9264"/>
                    <a:pt x="5638" y="9364"/>
                    <a:pt x="5838" y="9464"/>
                  </a:cubicBezTo>
                  <a:cubicBezTo>
                    <a:pt x="6005" y="9531"/>
                    <a:pt x="6238" y="9631"/>
                    <a:pt x="6438" y="9698"/>
                  </a:cubicBezTo>
                  <a:lnTo>
                    <a:pt x="7039" y="9865"/>
                  </a:lnTo>
                  <a:lnTo>
                    <a:pt x="7572" y="9998"/>
                  </a:lnTo>
                  <a:cubicBezTo>
                    <a:pt x="7906" y="10065"/>
                    <a:pt x="8239" y="10098"/>
                    <a:pt x="8573" y="10131"/>
                  </a:cubicBezTo>
                  <a:lnTo>
                    <a:pt x="9340" y="10131"/>
                  </a:lnTo>
                  <a:cubicBezTo>
                    <a:pt x="9774" y="10098"/>
                    <a:pt x="10007" y="10098"/>
                    <a:pt x="10007" y="10098"/>
                  </a:cubicBezTo>
                  <a:cubicBezTo>
                    <a:pt x="10441" y="10031"/>
                    <a:pt x="10441" y="9364"/>
                    <a:pt x="10007" y="9331"/>
                  </a:cubicBezTo>
                  <a:lnTo>
                    <a:pt x="9974" y="9331"/>
                  </a:lnTo>
                  <a:cubicBezTo>
                    <a:pt x="9974" y="9331"/>
                    <a:pt x="9741" y="9298"/>
                    <a:pt x="9374" y="9264"/>
                  </a:cubicBezTo>
                  <a:cubicBezTo>
                    <a:pt x="9173" y="9231"/>
                    <a:pt x="8940" y="9197"/>
                    <a:pt x="8673" y="9164"/>
                  </a:cubicBezTo>
                  <a:cubicBezTo>
                    <a:pt x="8540" y="9131"/>
                    <a:pt x="8406" y="9097"/>
                    <a:pt x="8273" y="9064"/>
                  </a:cubicBezTo>
                  <a:cubicBezTo>
                    <a:pt x="8106" y="9031"/>
                    <a:pt x="7973" y="8997"/>
                    <a:pt x="7806" y="8964"/>
                  </a:cubicBezTo>
                  <a:lnTo>
                    <a:pt x="7305" y="8797"/>
                  </a:lnTo>
                  <a:lnTo>
                    <a:pt x="6805" y="8630"/>
                  </a:lnTo>
                  <a:cubicBezTo>
                    <a:pt x="6472" y="8464"/>
                    <a:pt x="6138" y="8297"/>
                    <a:pt x="5804" y="8097"/>
                  </a:cubicBezTo>
                  <a:lnTo>
                    <a:pt x="5271" y="7763"/>
                  </a:lnTo>
                  <a:cubicBezTo>
                    <a:pt x="5104" y="7630"/>
                    <a:pt x="4937" y="7530"/>
                    <a:pt x="4770" y="7396"/>
                  </a:cubicBezTo>
                  <a:cubicBezTo>
                    <a:pt x="4437" y="7129"/>
                    <a:pt x="4137" y="6829"/>
                    <a:pt x="3870" y="6496"/>
                  </a:cubicBezTo>
                  <a:cubicBezTo>
                    <a:pt x="3569" y="6195"/>
                    <a:pt x="3303" y="5862"/>
                    <a:pt x="3036" y="5495"/>
                  </a:cubicBezTo>
                  <a:cubicBezTo>
                    <a:pt x="2802" y="5161"/>
                    <a:pt x="2569" y="4794"/>
                    <a:pt x="2369" y="4427"/>
                  </a:cubicBezTo>
                  <a:cubicBezTo>
                    <a:pt x="2168" y="4094"/>
                    <a:pt x="1968" y="3727"/>
                    <a:pt x="1835" y="3393"/>
                  </a:cubicBezTo>
                  <a:cubicBezTo>
                    <a:pt x="1668" y="3026"/>
                    <a:pt x="1535" y="2693"/>
                    <a:pt x="1401" y="2393"/>
                  </a:cubicBezTo>
                  <a:cubicBezTo>
                    <a:pt x="1168" y="1759"/>
                    <a:pt x="1001" y="1225"/>
                    <a:pt x="901" y="858"/>
                  </a:cubicBezTo>
                  <a:cubicBezTo>
                    <a:pt x="767" y="458"/>
                    <a:pt x="734" y="258"/>
                    <a:pt x="734" y="258"/>
                  </a:cubicBezTo>
                  <a:lnTo>
                    <a:pt x="734" y="291"/>
                  </a:lnTo>
                  <a:cubicBezTo>
                    <a:pt x="689" y="94"/>
                    <a:pt x="533" y="1"/>
                    <a:pt x="3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2" name="Google Shape;9492;p55"/>
            <p:cNvSpPr/>
            <p:nvPr/>
          </p:nvSpPr>
          <p:spPr>
            <a:xfrm>
              <a:off x="6796027" y="3405532"/>
              <a:ext cx="82574" cy="64753"/>
            </a:xfrm>
            <a:custGeom>
              <a:avLst/>
              <a:gdLst/>
              <a:ahLst/>
              <a:cxnLst/>
              <a:rect l="l" t="t" r="r" b="b"/>
              <a:pathLst>
                <a:path w="9341" h="7325" extrusionOk="0">
                  <a:moveTo>
                    <a:pt x="8841" y="1"/>
                  </a:moveTo>
                  <a:cubicBezTo>
                    <a:pt x="8663" y="1"/>
                    <a:pt x="8490" y="118"/>
                    <a:pt x="8473" y="339"/>
                  </a:cubicBezTo>
                  <a:lnTo>
                    <a:pt x="8473" y="372"/>
                  </a:lnTo>
                  <a:cubicBezTo>
                    <a:pt x="8473" y="372"/>
                    <a:pt x="8440" y="572"/>
                    <a:pt x="8440" y="873"/>
                  </a:cubicBezTo>
                  <a:cubicBezTo>
                    <a:pt x="8440" y="1039"/>
                    <a:pt x="8373" y="1239"/>
                    <a:pt x="8373" y="1440"/>
                  </a:cubicBezTo>
                  <a:cubicBezTo>
                    <a:pt x="8340" y="1573"/>
                    <a:pt x="8340" y="1673"/>
                    <a:pt x="8306" y="1773"/>
                  </a:cubicBezTo>
                  <a:cubicBezTo>
                    <a:pt x="8273" y="1907"/>
                    <a:pt x="8273" y="2040"/>
                    <a:pt x="8206" y="2140"/>
                  </a:cubicBezTo>
                  <a:cubicBezTo>
                    <a:pt x="8173" y="2274"/>
                    <a:pt x="8139" y="2407"/>
                    <a:pt x="8106" y="2540"/>
                  </a:cubicBezTo>
                  <a:lnTo>
                    <a:pt x="7939" y="2974"/>
                  </a:lnTo>
                  <a:cubicBezTo>
                    <a:pt x="7906" y="3107"/>
                    <a:pt x="7806" y="3241"/>
                    <a:pt x="7739" y="3374"/>
                  </a:cubicBezTo>
                  <a:lnTo>
                    <a:pt x="7506" y="3775"/>
                  </a:lnTo>
                  <a:cubicBezTo>
                    <a:pt x="7306" y="4041"/>
                    <a:pt x="7105" y="4275"/>
                    <a:pt x="6872" y="4508"/>
                  </a:cubicBezTo>
                  <a:cubicBezTo>
                    <a:pt x="6605" y="4742"/>
                    <a:pt x="6338" y="4942"/>
                    <a:pt x="6071" y="5109"/>
                  </a:cubicBezTo>
                  <a:cubicBezTo>
                    <a:pt x="5771" y="5309"/>
                    <a:pt x="5438" y="5476"/>
                    <a:pt x="5137" y="5609"/>
                  </a:cubicBezTo>
                  <a:cubicBezTo>
                    <a:pt x="4804" y="5743"/>
                    <a:pt x="4470" y="5843"/>
                    <a:pt x="4170" y="5943"/>
                  </a:cubicBezTo>
                  <a:cubicBezTo>
                    <a:pt x="3536" y="6143"/>
                    <a:pt x="2936" y="6276"/>
                    <a:pt x="2302" y="6376"/>
                  </a:cubicBezTo>
                  <a:cubicBezTo>
                    <a:pt x="1768" y="6443"/>
                    <a:pt x="1301" y="6510"/>
                    <a:pt x="968" y="6510"/>
                  </a:cubicBezTo>
                  <a:lnTo>
                    <a:pt x="467" y="6543"/>
                  </a:lnTo>
                  <a:lnTo>
                    <a:pt x="434" y="6510"/>
                  </a:lnTo>
                  <a:cubicBezTo>
                    <a:pt x="34" y="6510"/>
                    <a:pt x="0" y="7110"/>
                    <a:pt x="401" y="7210"/>
                  </a:cubicBezTo>
                  <a:cubicBezTo>
                    <a:pt x="567" y="7244"/>
                    <a:pt x="768" y="7244"/>
                    <a:pt x="934" y="7277"/>
                  </a:cubicBezTo>
                  <a:cubicBezTo>
                    <a:pt x="1288" y="7301"/>
                    <a:pt x="1625" y="7324"/>
                    <a:pt x="1969" y="7324"/>
                  </a:cubicBezTo>
                  <a:cubicBezTo>
                    <a:pt x="2112" y="7324"/>
                    <a:pt x="2255" y="7320"/>
                    <a:pt x="2402" y="7310"/>
                  </a:cubicBezTo>
                  <a:cubicBezTo>
                    <a:pt x="2702" y="7310"/>
                    <a:pt x="3002" y="7277"/>
                    <a:pt x="3369" y="7244"/>
                  </a:cubicBezTo>
                  <a:cubicBezTo>
                    <a:pt x="3703" y="7177"/>
                    <a:pt x="4070" y="7144"/>
                    <a:pt x="4437" y="7044"/>
                  </a:cubicBezTo>
                  <a:cubicBezTo>
                    <a:pt x="4804" y="6944"/>
                    <a:pt x="5204" y="6843"/>
                    <a:pt x="5571" y="6677"/>
                  </a:cubicBezTo>
                  <a:cubicBezTo>
                    <a:pt x="5938" y="6543"/>
                    <a:pt x="6338" y="6343"/>
                    <a:pt x="6672" y="6143"/>
                  </a:cubicBezTo>
                  <a:cubicBezTo>
                    <a:pt x="7039" y="5909"/>
                    <a:pt x="7372" y="5643"/>
                    <a:pt x="7706" y="5376"/>
                  </a:cubicBezTo>
                  <a:cubicBezTo>
                    <a:pt x="8006" y="5076"/>
                    <a:pt x="8240" y="4742"/>
                    <a:pt x="8473" y="4408"/>
                  </a:cubicBezTo>
                  <a:cubicBezTo>
                    <a:pt x="8573" y="4208"/>
                    <a:pt x="8707" y="4041"/>
                    <a:pt x="8773" y="3875"/>
                  </a:cubicBezTo>
                  <a:cubicBezTo>
                    <a:pt x="8840" y="3708"/>
                    <a:pt x="8940" y="3541"/>
                    <a:pt x="9007" y="3341"/>
                  </a:cubicBezTo>
                  <a:cubicBezTo>
                    <a:pt x="9040" y="3174"/>
                    <a:pt x="9107" y="3007"/>
                    <a:pt x="9140" y="2841"/>
                  </a:cubicBezTo>
                  <a:cubicBezTo>
                    <a:pt x="9174" y="2674"/>
                    <a:pt x="9207" y="2507"/>
                    <a:pt x="9240" y="2340"/>
                  </a:cubicBezTo>
                  <a:cubicBezTo>
                    <a:pt x="9274" y="2073"/>
                    <a:pt x="9307" y="1807"/>
                    <a:pt x="9307" y="1506"/>
                  </a:cubicBezTo>
                  <a:cubicBezTo>
                    <a:pt x="9307" y="1273"/>
                    <a:pt x="9340" y="1039"/>
                    <a:pt x="9307" y="873"/>
                  </a:cubicBezTo>
                  <a:cubicBezTo>
                    <a:pt x="9274" y="506"/>
                    <a:pt x="9240" y="339"/>
                    <a:pt x="9240" y="339"/>
                  </a:cubicBezTo>
                  <a:cubicBezTo>
                    <a:pt x="9191" y="110"/>
                    <a:pt x="9013" y="1"/>
                    <a:pt x="8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3" name="Google Shape;9493;p55"/>
            <p:cNvSpPr/>
            <p:nvPr/>
          </p:nvSpPr>
          <p:spPr>
            <a:xfrm>
              <a:off x="6815484" y="3118883"/>
              <a:ext cx="43068" cy="40319"/>
            </a:xfrm>
            <a:custGeom>
              <a:avLst/>
              <a:gdLst/>
              <a:ahLst/>
              <a:cxnLst/>
              <a:rect l="l" t="t" r="r" b="b"/>
              <a:pathLst>
                <a:path w="4872" h="4561" extrusionOk="0">
                  <a:moveTo>
                    <a:pt x="1208" y="1"/>
                  </a:moveTo>
                  <a:cubicBezTo>
                    <a:pt x="1162" y="1"/>
                    <a:pt x="1115" y="3"/>
                    <a:pt x="1068" y="7"/>
                  </a:cubicBezTo>
                  <a:cubicBezTo>
                    <a:pt x="902" y="7"/>
                    <a:pt x="701" y="74"/>
                    <a:pt x="535" y="140"/>
                  </a:cubicBezTo>
                  <a:cubicBezTo>
                    <a:pt x="468" y="174"/>
                    <a:pt x="368" y="207"/>
                    <a:pt x="301" y="241"/>
                  </a:cubicBezTo>
                  <a:cubicBezTo>
                    <a:pt x="234" y="274"/>
                    <a:pt x="134" y="341"/>
                    <a:pt x="68" y="374"/>
                  </a:cubicBezTo>
                  <a:lnTo>
                    <a:pt x="68" y="441"/>
                  </a:lnTo>
                  <a:cubicBezTo>
                    <a:pt x="1" y="474"/>
                    <a:pt x="1" y="574"/>
                    <a:pt x="68" y="607"/>
                  </a:cubicBezTo>
                  <a:cubicBezTo>
                    <a:pt x="101" y="641"/>
                    <a:pt x="134" y="658"/>
                    <a:pt x="168" y="658"/>
                  </a:cubicBezTo>
                  <a:cubicBezTo>
                    <a:pt x="201" y="658"/>
                    <a:pt x="234" y="641"/>
                    <a:pt x="268" y="607"/>
                  </a:cubicBezTo>
                  <a:cubicBezTo>
                    <a:pt x="301" y="574"/>
                    <a:pt x="368" y="507"/>
                    <a:pt x="435" y="474"/>
                  </a:cubicBezTo>
                  <a:cubicBezTo>
                    <a:pt x="501" y="441"/>
                    <a:pt x="568" y="407"/>
                    <a:pt x="635" y="374"/>
                  </a:cubicBezTo>
                  <a:cubicBezTo>
                    <a:pt x="801" y="307"/>
                    <a:pt x="935" y="274"/>
                    <a:pt x="1102" y="274"/>
                  </a:cubicBezTo>
                  <a:cubicBezTo>
                    <a:pt x="1140" y="270"/>
                    <a:pt x="1179" y="268"/>
                    <a:pt x="1218" y="268"/>
                  </a:cubicBezTo>
                  <a:cubicBezTo>
                    <a:pt x="1479" y="268"/>
                    <a:pt x="1737" y="362"/>
                    <a:pt x="1969" y="507"/>
                  </a:cubicBezTo>
                  <a:lnTo>
                    <a:pt x="2069" y="607"/>
                  </a:lnTo>
                  <a:lnTo>
                    <a:pt x="2136" y="674"/>
                  </a:lnTo>
                  <a:cubicBezTo>
                    <a:pt x="2169" y="708"/>
                    <a:pt x="2236" y="774"/>
                    <a:pt x="2269" y="841"/>
                  </a:cubicBezTo>
                  <a:cubicBezTo>
                    <a:pt x="2336" y="974"/>
                    <a:pt x="2403" y="1108"/>
                    <a:pt x="2436" y="1275"/>
                  </a:cubicBezTo>
                  <a:cubicBezTo>
                    <a:pt x="2536" y="1541"/>
                    <a:pt x="2503" y="1842"/>
                    <a:pt x="2403" y="2109"/>
                  </a:cubicBezTo>
                  <a:cubicBezTo>
                    <a:pt x="2369" y="2142"/>
                    <a:pt x="2369" y="2209"/>
                    <a:pt x="2403" y="2275"/>
                  </a:cubicBezTo>
                  <a:cubicBezTo>
                    <a:pt x="2430" y="2358"/>
                    <a:pt x="2525" y="2417"/>
                    <a:pt x="2632" y="2417"/>
                  </a:cubicBezTo>
                  <a:cubicBezTo>
                    <a:pt x="2656" y="2417"/>
                    <a:pt x="2679" y="2415"/>
                    <a:pt x="2703" y="2409"/>
                  </a:cubicBezTo>
                  <a:lnTo>
                    <a:pt x="2736" y="2409"/>
                  </a:lnTo>
                  <a:cubicBezTo>
                    <a:pt x="2841" y="2379"/>
                    <a:pt x="2953" y="2362"/>
                    <a:pt x="3065" y="2362"/>
                  </a:cubicBezTo>
                  <a:cubicBezTo>
                    <a:pt x="3203" y="2362"/>
                    <a:pt x="3341" y="2387"/>
                    <a:pt x="3470" y="2442"/>
                  </a:cubicBezTo>
                  <a:cubicBezTo>
                    <a:pt x="3603" y="2475"/>
                    <a:pt x="3704" y="2542"/>
                    <a:pt x="3804" y="2642"/>
                  </a:cubicBezTo>
                  <a:cubicBezTo>
                    <a:pt x="3870" y="2676"/>
                    <a:pt x="3904" y="2709"/>
                    <a:pt x="3937" y="2742"/>
                  </a:cubicBezTo>
                  <a:cubicBezTo>
                    <a:pt x="4004" y="2776"/>
                    <a:pt x="4037" y="2809"/>
                    <a:pt x="4070" y="2876"/>
                  </a:cubicBezTo>
                  <a:lnTo>
                    <a:pt x="4137" y="2976"/>
                  </a:lnTo>
                  <a:lnTo>
                    <a:pt x="4171" y="3043"/>
                  </a:lnTo>
                  <a:cubicBezTo>
                    <a:pt x="4204" y="3076"/>
                    <a:pt x="4204" y="3143"/>
                    <a:pt x="4237" y="3209"/>
                  </a:cubicBezTo>
                  <a:cubicBezTo>
                    <a:pt x="4271" y="3309"/>
                    <a:pt x="4304" y="3443"/>
                    <a:pt x="4304" y="3576"/>
                  </a:cubicBezTo>
                  <a:cubicBezTo>
                    <a:pt x="4337" y="3843"/>
                    <a:pt x="4271" y="4110"/>
                    <a:pt x="4171" y="4377"/>
                  </a:cubicBezTo>
                  <a:cubicBezTo>
                    <a:pt x="4137" y="4410"/>
                    <a:pt x="4137" y="4477"/>
                    <a:pt x="4171" y="4510"/>
                  </a:cubicBezTo>
                  <a:cubicBezTo>
                    <a:pt x="4187" y="4544"/>
                    <a:pt x="4221" y="4560"/>
                    <a:pt x="4258" y="4560"/>
                  </a:cubicBezTo>
                  <a:cubicBezTo>
                    <a:pt x="4296" y="4560"/>
                    <a:pt x="4337" y="4544"/>
                    <a:pt x="4371" y="4510"/>
                  </a:cubicBezTo>
                  <a:cubicBezTo>
                    <a:pt x="4638" y="4277"/>
                    <a:pt x="4804" y="3943"/>
                    <a:pt x="4838" y="3576"/>
                  </a:cubicBezTo>
                  <a:cubicBezTo>
                    <a:pt x="4871" y="3376"/>
                    <a:pt x="4838" y="3176"/>
                    <a:pt x="4804" y="3009"/>
                  </a:cubicBezTo>
                  <a:cubicBezTo>
                    <a:pt x="4771" y="2909"/>
                    <a:pt x="4738" y="2809"/>
                    <a:pt x="4704" y="2742"/>
                  </a:cubicBezTo>
                  <a:lnTo>
                    <a:pt x="4638" y="2609"/>
                  </a:lnTo>
                  <a:lnTo>
                    <a:pt x="4571" y="2509"/>
                  </a:lnTo>
                  <a:cubicBezTo>
                    <a:pt x="4504" y="2409"/>
                    <a:pt x="4437" y="2342"/>
                    <a:pt x="4371" y="2275"/>
                  </a:cubicBezTo>
                  <a:cubicBezTo>
                    <a:pt x="4304" y="2209"/>
                    <a:pt x="4204" y="2142"/>
                    <a:pt x="4137" y="2075"/>
                  </a:cubicBezTo>
                  <a:cubicBezTo>
                    <a:pt x="3970" y="1975"/>
                    <a:pt x="3804" y="1908"/>
                    <a:pt x="3637" y="1875"/>
                  </a:cubicBezTo>
                  <a:cubicBezTo>
                    <a:pt x="3477" y="1831"/>
                    <a:pt x="3310" y="1807"/>
                    <a:pt x="3146" y="1807"/>
                  </a:cubicBezTo>
                  <a:cubicBezTo>
                    <a:pt x="3069" y="1807"/>
                    <a:pt x="2994" y="1812"/>
                    <a:pt x="2919" y="1823"/>
                  </a:cubicBezTo>
                  <a:lnTo>
                    <a:pt x="2919" y="1823"/>
                  </a:lnTo>
                  <a:cubicBezTo>
                    <a:pt x="2931" y="1583"/>
                    <a:pt x="2887" y="1339"/>
                    <a:pt x="2803" y="1108"/>
                  </a:cubicBezTo>
                  <a:cubicBezTo>
                    <a:pt x="2736" y="941"/>
                    <a:pt x="2636" y="774"/>
                    <a:pt x="2536" y="641"/>
                  </a:cubicBezTo>
                  <a:cubicBezTo>
                    <a:pt x="2469" y="574"/>
                    <a:pt x="2403" y="507"/>
                    <a:pt x="2336" y="441"/>
                  </a:cubicBezTo>
                  <a:lnTo>
                    <a:pt x="2236" y="341"/>
                  </a:lnTo>
                  <a:lnTo>
                    <a:pt x="2102" y="274"/>
                  </a:lnTo>
                  <a:cubicBezTo>
                    <a:pt x="1840" y="99"/>
                    <a:pt x="1527" y="1"/>
                    <a:pt x="1208"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4" name="Google Shape;9494;p55"/>
            <p:cNvSpPr/>
            <p:nvPr/>
          </p:nvSpPr>
          <p:spPr>
            <a:xfrm>
              <a:off x="6874918" y="3076768"/>
              <a:ext cx="23444" cy="13950"/>
            </a:xfrm>
            <a:custGeom>
              <a:avLst/>
              <a:gdLst/>
              <a:ahLst/>
              <a:cxnLst/>
              <a:rect l="l" t="t" r="r" b="b"/>
              <a:pathLst>
                <a:path w="2652" h="1578" extrusionOk="0">
                  <a:moveTo>
                    <a:pt x="616" y="1"/>
                  </a:moveTo>
                  <a:cubicBezTo>
                    <a:pt x="483" y="1"/>
                    <a:pt x="350" y="1"/>
                    <a:pt x="250" y="34"/>
                  </a:cubicBezTo>
                  <a:lnTo>
                    <a:pt x="116" y="68"/>
                  </a:lnTo>
                  <a:lnTo>
                    <a:pt x="149" y="34"/>
                  </a:lnTo>
                  <a:lnTo>
                    <a:pt x="149" y="34"/>
                  </a:lnTo>
                  <a:cubicBezTo>
                    <a:pt x="1" y="94"/>
                    <a:pt x="38" y="312"/>
                    <a:pt x="189" y="312"/>
                  </a:cubicBezTo>
                  <a:cubicBezTo>
                    <a:pt x="207" y="312"/>
                    <a:pt x="228" y="308"/>
                    <a:pt x="250" y="301"/>
                  </a:cubicBezTo>
                  <a:cubicBezTo>
                    <a:pt x="283" y="301"/>
                    <a:pt x="316" y="268"/>
                    <a:pt x="350" y="268"/>
                  </a:cubicBezTo>
                  <a:cubicBezTo>
                    <a:pt x="450" y="234"/>
                    <a:pt x="550" y="234"/>
                    <a:pt x="683" y="234"/>
                  </a:cubicBezTo>
                  <a:cubicBezTo>
                    <a:pt x="817" y="268"/>
                    <a:pt x="950" y="268"/>
                    <a:pt x="1083" y="335"/>
                  </a:cubicBezTo>
                  <a:cubicBezTo>
                    <a:pt x="1250" y="401"/>
                    <a:pt x="1384" y="501"/>
                    <a:pt x="1517" y="601"/>
                  </a:cubicBezTo>
                  <a:cubicBezTo>
                    <a:pt x="1717" y="802"/>
                    <a:pt x="1917" y="1002"/>
                    <a:pt x="2084" y="1235"/>
                  </a:cubicBezTo>
                  <a:cubicBezTo>
                    <a:pt x="2184" y="1335"/>
                    <a:pt x="2251" y="1402"/>
                    <a:pt x="2318" y="1469"/>
                  </a:cubicBezTo>
                  <a:cubicBezTo>
                    <a:pt x="2351" y="1502"/>
                    <a:pt x="2384" y="1535"/>
                    <a:pt x="2418" y="1535"/>
                  </a:cubicBezTo>
                  <a:lnTo>
                    <a:pt x="2451" y="1569"/>
                  </a:lnTo>
                  <a:cubicBezTo>
                    <a:pt x="2469" y="1575"/>
                    <a:pt x="2487" y="1578"/>
                    <a:pt x="2503" y="1578"/>
                  </a:cubicBezTo>
                  <a:cubicBezTo>
                    <a:pt x="2575" y="1578"/>
                    <a:pt x="2624" y="1523"/>
                    <a:pt x="2651" y="1469"/>
                  </a:cubicBezTo>
                  <a:cubicBezTo>
                    <a:pt x="2651" y="1402"/>
                    <a:pt x="2651" y="1369"/>
                    <a:pt x="2651" y="1302"/>
                  </a:cubicBezTo>
                  <a:cubicBezTo>
                    <a:pt x="2651" y="1168"/>
                    <a:pt x="2618" y="1035"/>
                    <a:pt x="2585" y="935"/>
                  </a:cubicBezTo>
                  <a:cubicBezTo>
                    <a:pt x="2484" y="768"/>
                    <a:pt x="2384" y="635"/>
                    <a:pt x="2251" y="501"/>
                  </a:cubicBezTo>
                  <a:cubicBezTo>
                    <a:pt x="2084" y="368"/>
                    <a:pt x="1884" y="268"/>
                    <a:pt x="1717" y="201"/>
                  </a:cubicBezTo>
                  <a:cubicBezTo>
                    <a:pt x="1517" y="134"/>
                    <a:pt x="1317" y="68"/>
                    <a:pt x="1117" y="34"/>
                  </a:cubicBezTo>
                  <a:cubicBezTo>
                    <a:pt x="950" y="1"/>
                    <a:pt x="783" y="1"/>
                    <a:pt x="616"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5" name="Google Shape;9495;p55"/>
            <p:cNvSpPr/>
            <p:nvPr/>
          </p:nvSpPr>
          <p:spPr>
            <a:xfrm>
              <a:off x="6868863" y="3097711"/>
              <a:ext cx="15638" cy="15664"/>
            </a:xfrm>
            <a:custGeom>
              <a:avLst/>
              <a:gdLst/>
              <a:ahLst/>
              <a:cxnLst/>
              <a:rect l="l" t="t" r="r" b="b"/>
              <a:pathLst>
                <a:path w="1769" h="1772" extrusionOk="0">
                  <a:moveTo>
                    <a:pt x="134" y="0"/>
                  </a:moveTo>
                  <a:cubicBezTo>
                    <a:pt x="67" y="34"/>
                    <a:pt x="1" y="100"/>
                    <a:pt x="34" y="167"/>
                  </a:cubicBezTo>
                  <a:cubicBezTo>
                    <a:pt x="34" y="222"/>
                    <a:pt x="78" y="276"/>
                    <a:pt x="131" y="276"/>
                  </a:cubicBezTo>
                  <a:cubicBezTo>
                    <a:pt x="143" y="276"/>
                    <a:pt x="155" y="273"/>
                    <a:pt x="167" y="267"/>
                  </a:cubicBezTo>
                  <a:lnTo>
                    <a:pt x="267" y="267"/>
                  </a:lnTo>
                  <a:cubicBezTo>
                    <a:pt x="334" y="267"/>
                    <a:pt x="434" y="301"/>
                    <a:pt x="501" y="301"/>
                  </a:cubicBezTo>
                  <a:cubicBezTo>
                    <a:pt x="601" y="367"/>
                    <a:pt x="701" y="401"/>
                    <a:pt x="801" y="467"/>
                  </a:cubicBezTo>
                  <a:cubicBezTo>
                    <a:pt x="868" y="567"/>
                    <a:pt x="968" y="667"/>
                    <a:pt x="1001" y="768"/>
                  </a:cubicBezTo>
                  <a:cubicBezTo>
                    <a:pt x="1101" y="968"/>
                    <a:pt x="1168" y="1168"/>
                    <a:pt x="1235" y="1368"/>
                  </a:cubicBezTo>
                  <a:cubicBezTo>
                    <a:pt x="1235" y="1468"/>
                    <a:pt x="1268" y="1535"/>
                    <a:pt x="1301" y="1601"/>
                  </a:cubicBezTo>
                  <a:cubicBezTo>
                    <a:pt x="1335" y="1635"/>
                    <a:pt x="1335" y="1668"/>
                    <a:pt x="1368" y="1702"/>
                  </a:cubicBezTo>
                  <a:cubicBezTo>
                    <a:pt x="1409" y="1743"/>
                    <a:pt x="1463" y="1771"/>
                    <a:pt x="1514" y="1771"/>
                  </a:cubicBezTo>
                  <a:cubicBezTo>
                    <a:pt x="1546" y="1771"/>
                    <a:pt x="1576" y="1760"/>
                    <a:pt x="1602" y="1735"/>
                  </a:cubicBezTo>
                  <a:cubicBezTo>
                    <a:pt x="1635" y="1702"/>
                    <a:pt x="1668" y="1668"/>
                    <a:pt x="1702" y="1635"/>
                  </a:cubicBezTo>
                  <a:cubicBezTo>
                    <a:pt x="1735" y="1535"/>
                    <a:pt x="1768" y="1435"/>
                    <a:pt x="1768" y="1301"/>
                  </a:cubicBezTo>
                  <a:cubicBezTo>
                    <a:pt x="1768" y="1168"/>
                    <a:pt x="1735" y="1001"/>
                    <a:pt x="1668" y="868"/>
                  </a:cubicBezTo>
                  <a:cubicBezTo>
                    <a:pt x="1602" y="701"/>
                    <a:pt x="1468" y="567"/>
                    <a:pt x="1335" y="467"/>
                  </a:cubicBezTo>
                  <a:cubicBezTo>
                    <a:pt x="1201" y="367"/>
                    <a:pt x="1068" y="267"/>
                    <a:pt x="935" y="200"/>
                  </a:cubicBezTo>
                  <a:cubicBezTo>
                    <a:pt x="801" y="134"/>
                    <a:pt x="668" y="100"/>
                    <a:pt x="534" y="67"/>
                  </a:cubicBezTo>
                  <a:cubicBezTo>
                    <a:pt x="434" y="34"/>
                    <a:pt x="334" y="34"/>
                    <a:pt x="234" y="34"/>
                  </a:cubicBezTo>
                  <a:lnTo>
                    <a:pt x="134" y="34"/>
                  </a:lnTo>
                  <a:lnTo>
                    <a:pt x="134" y="0"/>
                  </a:ln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6" name="Google Shape;9496;p55"/>
            <p:cNvSpPr/>
            <p:nvPr/>
          </p:nvSpPr>
          <p:spPr>
            <a:xfrm>
              <a:off x="6904542" y="3117743"/>
              <a:ext cx="9149" cy="20960"/>
            </a:xfrm>
            <a:custGeom>
              <a:avLst/>
              <a:gdLst/>
              <a:ahLst/>
              <a:cxnLst/>
              <a:rect l="l" t="t" r="r" b="b"/>
              <a:pathLst>
                <a:path w="1035" h="2371" extrusionOk="0">
                  <a:moveTo>
                    <a:pt x="564" y="0"/>
                  </a:moveTo>
                  <a:cubicBezTo>
                    <a:pt x="476" y="0"/>
                    <a:pt x="397" y="118"/>
                    <a:pt x="468" y="236"/>
                  </a:cubicBezTo>
                  <a:lnTo>
                    <a:pt x="534" y="303"/>
                  </a:lnTo>
                  <a:cubicBezTo>
                    <a:pt x="568" y="370"/>
                    <a:pt x="601" y="436"/>
                    <a:pt x="635" y="536"/>
                  </a:cubicBezTo>
                  <a:cubicBezTo>
                    <a:pt x="668" y="636"/>
                    <a:pt x="668" y="770"/>
                    <a:pt x="668" y="870"/>
                  </a:cubicBezTo>
                  <a:cubicBezTo>
                    <a:pt x="635" y="1003"/>
                    <a:pt x="601" y="1137"/>
                    <a:pt x="568" y="1270"/>
                  </a:cubicBezTo>
                  <a:cubicBezTo>
                    <a:pt x="434" y="1470"/>
                    <a:pt x="301" y="1637"/>
                    <a:pt x="168" y="1837"/>
                  </a:cubicBezTo>
                  <a:cubicBezTo>
                    <a:pt x="134" y="1904"/>
                    <a:pt x="101" y="1971"/>
                    <a:pt x="67" y="2037"/>
                  </a:cubicBezTo>
                  <a:cubicBezTo>
                    <a:pt x="34" y="2071"/>
                    <a:pt x="34" y="2104"/>
                    <a:pt x="34" y="2137"/>
                  </a:cubicBezTo>
                  <a:lnTo>
                    <a:pt x="34" y="2171"/>
                  </a:lnTo>
                  <a:cubicBezTo>
                    <a:pt x="1" y="2271"/>
                    <a:pt x="67" y="2338"/>
                    <a:pt x="168" y="2371"/>
                  </a:cubicBezTo>
                  <a:lnTo>
                    <a:pt x="301" y="2371"/>
                  </a:lnTo>
                  <a:cubicBezTo>
                    <a:pt x="401" y="2338"/>
                    <a:pt x="501" y="2304"/>
                    <a:pt x="601" y="2238"/>
                  </a:cubicBezTo>
                  <a:cubicBezTo>
                    <a:pt x="735" y="2137"/>
                    <a:pt x="835" y="2004"/>
                    <a:pt x="901" y="1871"/>
                  </a:cubicBezTo>
                  <a:cubicBezTo>
                    <a:pt x="968" y="1704"/>
                    <a:pt x="1001" y="1537"/>
                    <a:pt x="1035" y="1370"/>
                  </a:cubicBezTo>
                  <a:cubicBezTo>
                    <a:pt x="1035" y="1170"/>
                    <a:pt x="1001" y="1003"/>
                    <a:pt x="1001" y="837"/>
                  </a:cubicBezTo>
                  <a:cubicBezTo>
                    <a:pt x="968" y="703"/>
                    <a:pt x="935" y="570"/>
                    <a:pt x="868" y="436"/>
                  </a:cubicBezTo>
                  <a:cubicBezTo>
                    <a:pt x="835" y="336"/>
                    <a:pt x="801" y="236"/>
                    <a:pt x="768" y="169"/>
                  </a:cubicBezTo>
                  <a:lnTo>
                    <a:pt x="701" y="69"/>
                  </a:lnTo>
                  <a:lnTo>
                    <a:pt x="668" y="69"/>
                  </a:lnTo>
                  <a:cubicBezTo>
                    <a:pt x="639" y="20"/>
                    <a:pt x="601" y="0"/>
                    <a:pt x="564"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7" name="Google Shape;9497;p55"/>
            <p:cNvSpPr/>
            <p:nvPr/>
          </p:nvSpPr>
          <p:spPr>
            <a:xfrm>
              <a:off x="6780689" y="3008061"/>
              <a:ext cx="21534" cy="9865"/>
            </a:xfrm>
            <a:custGeom>
              <a:avLst/>
              <a:gdLst/>
              <a:ahLst/>
              <a:cxnLst/>
              <a:rect l="l" t="t" r="r" b="b"/>
              <a:pathLst>
                <a:path w="2436" h="1116" extrusionOk="0">
                  <a:moveTo>
                    <a:pt x="1669" y="1"/>
                  </a:moveTo>
                  <a:cubicBezTo>
                    <a:pt x="1502" y="1"/>
                    <a:pt x="1302" y="34"/>
                    <a:pt x="1135" y="101"/>
                  </a:cubicBezTo>
                  <a:cubicBezTo>
                    <a:pt x="968" y="134"/>
                    <a:pt x="835" y="234"/>
                    <a:pt x="668" y="334"/>
                  </a:cubicBezTo>
                  <a:cubicBezTo>
                    <a:pt x="568" y="401"/>
                    <a:pt x="434" y="501"/>
                    <a:pt x="334" y="601"/>
                  </a:cubicBezTo>
                  <a:cubicBezTo>
                    <a:pt x="268" y="668"/>
                    <a:pt x="201" y="735"/>
                    <a:pt x="134" y="835"/>
                  </a:cubicBezTo>
                  <a:cubicBezTo>
                    <a:pt x="101" y="868"/>
                    <a:pt x="101" y="868"/>
                    <a:pt x="67" y="901"/>
                  </a:cubicBezTo>
                  <a:lnTo>
                    <a:pt x="34" y="935"/>
                  </a:lnTo>
                  <a:cubicBezTo>
                    <a:pt x="1" y="1001"/>
                    <a:pt x="34" y="1068"/>
                    <a:pt x="101" y="1102"/>
                  </a:cubicBezTo>
                  <a:cubicBezTo>
                    <a:pt x="120" y="1111"/>
                    <a:pt x="140" y="1115"/>
                    <a:pt x="159" y="1115"/>
                  </a:cubicBezTo>
                  <a:cubicBezTo>
                    <a:pt x="204" y="1115"/>
                    <a:pt x="244" y="1092"/>
                    <a:pt x="268" y="1068"/>
                  </a:cubicBezTo>
                  <a:cubicBezTo>
                    <a:pt x="268" y="1068"/>
                    <a:pt x="301" y="1035"/>
                    <a:pt x="334" y="968"/>
                  </a:cubicBezTo>
                  <a:cubicBezTo>
                    <a:pt x="368" y="901"/>
                    <a:pt x="434" y="835"/>
                    <a:pt x="468" y="768"/>
                  </a:cubicBezTo>
                  <a:cubicBezTo>
                    <a:pt x="568" y="701"/>
                    <a:pt x="668" y="635"/>
                    <a:pt x="801" y="601"/>
                  </a:cubicBezTo>
                  <a:cubicBezTo>
                    <a:pt x="896" y="578"/>
                    <a:pt x="990" y="554"/>
                    <a:pt x="1084" y="554"/>
                  </a:cubicBezTo>
                  <a:cubicBezTo>
                    <a:pt x="1123" y="554"/>
                    <a:pt x="1163" y="558"/>
                    <a:pt x="1202" y="568"/>
                  </a:cubicBezTo>
                  <a:cubicBezTo>
                    <a:pt x="1435" y="568"/>
                    <a:pt x="1669" y="635"/>
                    <a:pt x="1869" y="701"/>
                  </a:cubicBezTo>
                  <a:cubicBezTo>
                    <a:pt x="1969" y="701"/>
                    <a:pt x="2036" y="701"/>
                    <a:pt x="2136" y="735"/>
                  </a:cubicBezTo>
                  <a:lnTo>
                    <a:pt x="2302" y="735"/>
                  </a:lnTo>
                  <a:cubicBezTo>
                    <a:pt x="2369" y="701"/>
                    <a:pt x="2436" y="635"/>
                    <a:pt x="2402" y="534"/>
                  </a:cubicBezTo>
                  <a:cubicBezTo>
                    <a:pt x="2402" y="501"/>
                    <a:pt x="2402" y="434"/>
                    <a:pt x="2369" y="401"/>
                  </a:cubicBezTo>
                  <a:cubicBezTo>
                    <a:pt x="2302" y="301"/>
                    <a:pt x="2236" y="201"/>
                    <a:pt x="2136" y="168"/>
                  </a:cubicBezTo>
                  <a:cubicBezTo>
                    <a:pt x="2002" y="67"/>
                    <a:pt x="1835" y="1"/>
                    <a:pt x="1669"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8" name="Google Shape;9498;p55"/>
            <p:cNvSpPr/>
            <p:nvPr/>
          </p:nvSpPr>
          <p:spPr>
            <a:xfrm>
              <a:off x="6796911" y="3028411"/>
              <a:ext cx="17998" cy="6497"/>
            </a:xfrm>
            <a:custGeom>
              <a:avLst/>
              <a:gdLst/>
              <a:ahLst/>
              <a:cxnLst/>
              <a:rect l="l" t="t" r="r" b="b"/>
              <a:pathLst>
                <a:path w="2036" h="735" extrusionOk="0">
                  <a:moveTo>
                    <a:pt x="1135" y="0"/>
                  </a:moveTo>
                  <a:cubicBezTo>
                    <a:pt x="1001" y="34"/>
                    <a:pt x="868" y="34"/>
                    <a:pt x="734" y="67"/>
                  </a:cubicBezTo>
                  <a:cubicBezTo>
                    <a:pt x="634" y="100"/>
                    <a:pt x="534" y="134"/>
                    <a:pt x="434" y="167"/>
                  </a:cubicBezTo>
                  <a:cubicBezTo>
                    <a:pt x="334" y="201"/>
                    <a:pt x="234" y="234"/>
                    <a:pt x="201" y="234"/>
                  </a:cubicBezTo>
                  <a:lnTo>
                    <a:pt x="134" y="267"/>
                  </a:lnTo>
                  <a:lnTo>
                    <a:pt x="100" y="267"/>
                  </a:lnTo>
                  <a:cubicBezTo>
                    <a:pt x="34" y="301"/>
                    <a:pt x="0" y="401"/>
                    <a:pt x="67" y="467"/>
                  </a:cubicBezTo>
                  <a:cubicBezTo>
                    <a:pt x="91" y="491"/>
                    <a:pt x="148" y="515"/>
                    <a:pt x="191" y="515"/>
                  </a:cubicBezTo>
                  <a:cubicBezTo>
                    <a:pt x="209" y="515"/>
                    <a:pt x="224" y="511"/>
                    <a:pt x="234" y="501"/>
                  </a:cubicBezTo>
                  <a:lnTo>
                    <a:pt x="334" y="434"/>
                  </a:lnTo>
                  <a:cubicBezTo>
                    <a:pt x="367" y="401"/>
                    <a:pt x="434" y="401"/>
                    <a:pt x="501" y="367"/>
                  </a:cubicBezTo>
                  <a:lnTo>
                    <a:pt x="768" y="367"/>
                  </a:lnTo>
                  <a:cubicBezTo>
                    <a:pt x="868" y="401"/>
                    <a:pt x="968" y="401"/>
                    <a:pt x="1068" y="467"/>
                  </a:cubicBezTo>
                  <a:cubicBezTo>
                    <a:pt x="1235" y="567"/>
                    <a:pt x="1368" y="634"/>
                    <a:pt x="1535" y="701"/>
                  </a:cubicBezTo>
                  <a:cubicBezTo>
                    <a:pt x="1602" y="701"/>
                    <a:pt x="1668" y="734"/>
                    <a:pt x="1735" y="734"/>
                  </a:cubicBezTo>
                  <a:lnTo>
                    <a:pt x="1868" y="734"/>
                  </a:lnTo>
                  <a:cubicBezTo>
                    <a:pt x="1968" y="701"/>
                    <a:pt x="2035" y="634"/>
                    <a:pt x="2035" y="534"/>
                  </a:cubicBezTo>
                  <a:cubicBezTo>
                    <a:pt x="2002" y="401"/>
                    <a:pt x="1968" y="301"/>
                    <a:pt x="1868" y="201"/>
                  </a:cubicBezTo>
                  <a:cubicBezTo>
                    <a:pt x="1768" y="134"/>
                    <a:pt x="1668" y="67"/>
                    <a:pt x="1535" y="34"/>
                  </a:cubicBezTo>
                  <a:cubicBezTo>
                    <a:pt x="1401" y="0"/>
                    <a:pt x="1268" y="0"/>
                    <a:pt x="1135"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99" name="Google Shape;9499;p55"/>
            <p:cNvSpPr/>
            <p:nvPr/>
          </p:nvSpPr>
          <p:spPr>
            <a:xfrm>
              <a:off x="6769780" y="3047259"/>
              <a:ext cx="13490" cy="15744"/>
            </a:xfrm>
            <a:custGeom>
              <a:avLst/>
              <a:gdLst/>
              <a:ahLst/>
              <a:cxnLst/>
              <a:rect l="l" t="t" r="r" b="b"/>
              <a:pathLst>
                <a:path w="1526" h="1781" extrusionOk="0">
                  <a:moveTo>
                    <a:pt x="1330" y="0"/>
                  </a:moveTo>
                  <a:cubicBezTo>
                    <a:pt x="1321" y="0"/>
                    <a:pt x="1311" y="1"/>
                    <a:pt x="1301" y="3"/>
                  </a:cubicBezTo>
                  <a:lnTo>
                    <a:pt x="1201" y="3"/>
                  </a:lnTo>
                  <a:cubicBezTo>
                    <a:pt x="1101" y="3"/>
                    <a:pt x="1035" y="37"/>
                    <a:pt x="935" y="70"/>
                  </a:cubicBezTo>
                  <a:cubicBezTo>
                    <a:pt x="801" y="103"/>
                    <a:pt x="701" y="170"/>
                    <a:pt x="568" y="237"/>
                  </a:cubicBezTo>
                  <a:cubicBezTo>
                    <a:pt x="468" y="337"/>
                    <a:pt x="334" y="437"/>
                    <a:pt x="234" y="570"/>
                  </a:cubicBezTo>
                  <a:cubicBezTo>
                    <a:pt x="134" y="704"/>
                    <a:pt x="67" y="871"/>
                    <a:pt x="34" y="1037"/>
                  </a:cubicBezTo>
                  <a:cubicBezTo>
                    <a:pt x="1" y="1171"/>
                    <a:pt x="34" y="1338"/>
                    <a:pt x="101" y="1471"/>
                  </a:cubicBezTo>
                  <a:cubicBezTo>
                    <a:pt x="134" y="1571"/>
                    <a:pt x="201" y="1671"/>
                    <a:pt x="301" y="1738"/>
                  </a:cubicBezTo>
                  <a:cubicBezTo>
                    <a:pt x="334" y="1771"/>
                    <a:pt x="367" y="1771"/>
                    <a:pt x="434" y="1771"/>
                  </a:cubicBezTo>
                  <a:cubicBezTo>
                    <a:pt x="446" y="1777"/>
                    <a:pt x="460" y="1780"/>
                    <a:pt x="473" y="1780"/>
                  </a:cubicBezTo>
                  <a:cubicBezTo>
                    <a:pt x="534" y="1780"/>
                    <a:pt x="601" y="1726"/>
                    <a:pt x="601" y="1671"/>
                  </a:cubicBezTo>
                  <a:lnTo>
                    <a:pt x="601" y="1604"/>
                  </a:lnTo>
                  <a:cubicBezTo>
                    <a:pt x="601" y="1571"/>
                    <a:pt x="601" y="1538"/>
                    <a:pt x="601" y="1504"/>
                  </a:cubicBezTo>
                  <a:lnTo>
                    <a:pt x="601" y="1338"/>
                  </a:lnTo>
                  <a:cubicBezTo>
                    <a:pt x="601" y="1137"/>
                    <a:pt x="601" y="971"/>
                    <a:pt x="601" y="770"/>
                  </a:cubicBezTo>
                  <a:cubicBezTo>
                    <a:pt x="634" y="670"/>
                    <a:pt x="668" y="570"/>
                    <a:pt x="734" y="470"/>
                  </a:cubicBezTo>
                  <a:cubicBezTo>
                    <a:pt x="801" y="404"/>
                    <a:pt x="868" y="337"/>
                    <a:pt x="968" y="303"/>
                  </a:cubicBezTo>
                  <a:cubicBezTo>
                    <a:pt x="1035" y="237"/>
                    <a:pt x="1101" y="237"/>
                    <a:pt x="1168" y="237"/>
                  </a:cubicBezTo>
                  <a:lnTo>
                    <a:pt x="1268" y="237"/>
                  </a:lnTo>
                  <a:lnTo>
                    <a:pt x="1368" y="270"/>
                  </a:lnTo>
                  <a:cubicBezTo>
                    <a:pt x="1525" y="239"/>
                    <a:pt x="1475" y="0"/>
                    <a:pt x="1330"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0" name="Google Shape;9500;p55"/>
            <p:cNvSpPr/>
            <p:nvPr/>
          </p:nvSpPr>
          <p:spPr>
            <a:xfrm>
              <a:off x="6739404" y="3125134"/>
              <a:ext cx="27431" cy="53676"/>
            </a:xfrm>
            <a:custGeom>
              <a:avLst/>
              <a:gdLst/>
              <a:ahLst/>
              <a:cxnLst/>
              <a:rect l="l" t="t" r="r" b="b"/>
              <a:pathLst>
                <a:path w="3103" h="6072" extrusionOk="0">
                  <a:moveTo>
                    <a:pt x="2402" y="1"/>
                  </a:moveTo>
                  <a:cubicBezTo>
                    <a:pt x="2202" y="1"/>
                    <a:pt x="2002" y="34"/>
                    <a:pt x="1802" y="101"/>
                  </a:cubicBezTo>
                  <a:cubicBezTo>
                    <a:pt x="1635" y="134"/>
                    <a:pt x="1435" y="234"/>
                    <a:pt x="1268" y="367"/>
                  </a:cubicBezTo>
                  <a:cubicBezTo>
                    <a:pt x="1102" y="501"/>
                    <a:pt x="968" y="668"/>
                    <a:pt x="901" y="834"/>
                  </a:cubicBezTo>
                  <a:lnTo>
                    <a:pt x="835" y="1001"/>
                  </a:lnTo>
                  <a:lnTo>
                    <a:pt x="768" y="1135"/>
                  </a:lnTo>
                  <a:cubicBezTo>
                    <a:pt x="768" y="1235"/>
                    <a:pt x="735" y="1335"/>
                    <a:pt x="735" y="1468"/>
                  </a:cubicBezTo>
                  <a:cubicBezTo>
                    <a:pt x="735" y="1668"/>
                    <a:pt x="735" y="1869"/>
                    <a:pt x="801" y="2069"/>
                  </a:cubicBezTo>
                  <a:cubicBezTo>
                    <a:pt x="868" y="2269"/>
                    <a:pt x="968" y="2469"/>
                    <a:pt x="1102" y="2636"/>
                  </a:cubicBezTo>
                  <a:cubicBezTo>
                    <a:pt x="1122" y="2662"/>
                    <a:pt x="1144" y="2687"/>
                    <a:pt x="1167" y="2712"/>
                  </a:cubicBezTo>
                  <a:lnTo>
                    <a:pt x="1167" y="2712"/>
                  </a:lnTo>
                  <a:cubicBezTo>
                    <a:pt x="925" y="2799"/>
                    <a:pt x="712" y="2938"/>
                    <a:pt x="534" y="3136"/>
                  </a:cubicBezTo>
                  <a:cubicBezTo>
                    <a:pt x="368" y="3303"/>
                    <a:pt x="234" y="3470"/>
                    <a:pt x="134" y="3670"/>
                  </a:cubicBezTo>
                  <a:cubicBezTo>
                    <a:pt x="101" y="3770"/>
                    <a:pt x="67" y="3870"/>
                    <a:pt x="34" y="4003"/>
                  </a:cubicBezTo>
                  <a:cubicBezTo>
                    <a:pt x="1" y="4103"/>
                    <a:pt x="1" y="4237"/>
                    <a:pt x="1" y="4337"/>
                  </a:cubicBezTo>
                  <a:lnTo>
                    <a:pt x="1" y="4504"/>
                  </a:lnTo>
                  <a:lnTo>
                    <a:pt x="1" y="4671"/>
                  </a:lnTo>
                  <a:cubicBezTo>
                    <a:pt x="1" y="4771"/>
                    <a:pt x="34" y="4904"/>
                    <a:pt x="67" y="5004"/>
                  </a:cubicBezTo>
                  <a:cubicBezTo>
                    <a:pt x="168" y="5204"/>
                    <a:pt x="268" y="5404"/>
                    <a:pt x="434" y="5571"/>
                  </a:cubicBezTo>
                  <a:cubicBezTo>
                    <a:pt x="568" y="5705"/>
                    <a:pt x="735" y="5838"/>
                    <a:pt x="935" y="5938"/>
                  </a:cubicBezTo>
                  <a:cubicBezTo>
                    <a:pt x="1035" y="5971"/>
                    <a:pt x="1135" y="6005"/>
                    <a:pt x="1235" y="6038"/>
                  </a:cubicBezTo>
                  <a:cubicBezTo>
                    <a:pt x="1368" y="6072"/>
                    <a:pt x="1468" y="6072"/>
                    <a:pt x="1569" y="6072"/>
                  </a:cubicBezTo>
                  <a:cubicBezTo>
                    <a:pt x="1702" y="6072"/>
                    <a:pt x="1769" y="5871"/>
                    <a:pt x="1602" y="5805"/>
                  </a:cubicBezTo>
                  <a:cubicBezTo>
                    <a:pt x="1302" y="5671"/>
                    <a:pt x="1035" y="5471"/>
                    <a:pt x="868" y="5204"/>
                  </a:cubicBezTo>
                  <a:cubicBezTo>
                    <a:pt x="835" y="5138"/>
                    <a:pt x="768" y="5071"/>
                    <a:pt x="735" y="5004"/>
                  </a:cubicBezTo>
                  <a:cubicBezTo>
                    <a:pt x="701" y="4937"/>
                    <a:pt x="668" y="4871"/>
                    <a:pt x="668" y="4804"/>
                  </a:cubicBezTo>
                  <a:cubicBezTo>
                    <a:pt x="635" y="4737"/>
                    <a:pt x="601" y="4637"/>
                    <a:pt x="601" y="4570"/>
                  </a:cubicBezTo>
                  <a:cubicBezTo>
                    <a:pt x="601" y="4537"/>
                    <a:pt x="601" y="4504"/>
                    <a:pt x="601" y="4470"/>
                  </a:cubicBezTo>
                  <a:lnTo>
                    <a:pt x="601" y="4337"/>
                  </a:lnTo>
                  <a:cubicBezTo>
                    <a:pt x="635" y="4304"/>
                    <a:pt x="635" y="4204"/>
                    <a:pt x="635" y="4137"/>
                  </a:cubicBezTo>
                  <a:cubicBezTo>
                    <a:pt x="635" y="4070"/>
                    <a:pt x="668" y="4003"/>
                    <a:pt x="701" y="3937"/>
                  </a:cubicBezTo>
                  <a:cubicBezTo>
                    <a:pt x="768" y="3770"/>
                    <a:pt x="835" y="3636"/>
                    <a:pt x="935" y="3536"/>
                  </a:cubicBezTo>
                  <a:cubicBezTo>
                    <a:pt x="1135" y="3303"/>
                    <a:pt x="1435" y="3136"/>
                    <a:pt x="1735" y="3069"/>
                  </a:cubicBezTo>
                  <a:lnTo>
                    <a:pt x="1769" y="3069"/>
                  </a:lnTo>
                  <a:cubicBezTo>
                    <a:pt x="2002" y="3036"/>
                    <a:pt x="2036" y="2702"/>
                    <a:pt x="1802" y="2636"/>
                  </a:cubicBezTo>
                  <a:cubicBezTo>
                    <a:pt x="1502" y="2502"/>
                    <a:pt x="1268" y="2269"/>
                    <a:pt x="1135" y="1969"/>
                  </a:cubicBezTo>
                  <a:cubicBezTo>
                    <a:pt x="1068" y="1802"/>
                    <a:pt x="1035" y="1635"/>
                    <a:pt x="1035" y="1468"/>
                  </a:cubicBezTo>
                  <a:cubicBezTo>
                    <a:pt x="1035" y="1402"/>
                    <a:pt x="1035" y="1301"/>
                    <a:pt x="1035" y="1235"/>
                  </a:cubicBezTo>
                  <a:lnTo>
                    <a:pt x="1068" y="1101"/>
                  </a:lnTo>
                  <a:lnTo>
                    <a:pt x="1102" y="968"/>
                  </a:lnTo>
                  <a:cubicBezTo>
                    <a:pt x="1268" y="668"/>
                    <a:pt x="1535" y="434"/>
                    <a:pt x="1869" y="334"/>
                  </a:cubicBezTo>
                  <a:cubicBezTo>
                    <a:pt x="1991" y="285"/>
                    <a:pt x="2113" y="254"/>
                    <a:pt x="2235" y="254"/>
                  </a:cubicBezTo>
                  <a:cubicBezTo>
                    <a:pt x="2280" y="254"/>
                    <a:pt x="2324" y="258"/>
                    <a:pt x="2369" y="267"/>
                  </a:cubicBezTo>
                  <a:cubicBezTo>
                    <a:pt x="2469" y="267"/>
                    <a:pt x="2536" y="267"/>
                    <a:pt x="2636" y="301"/>
                  </a:cubicBezTo>
                  <a:lnTo>
                    <a:pt x="2736" y="334"/>
                  </a:lnTo>
                  <a:lnTo>
                    <a:pt x="2869" y="401"/>
                  </a:lnTo>
                  <a:lnTo>
                    <a:pt x="2903" y="401"/>
                  </a:lnTo>
                  <a:cubicBezTo>
                    <a:pt x="2970" y="401"/>
                    <a:pt x="3036" y="401"/>
                    <a:pt x="3070" y="334"/>
                  </a:cubicBezTo>
                  <a:cubicBezTo>
                    <a:pt x="3103" y="234"/>
                    <a:pt x="3070" y="167"/>
                    <a:pt x="3003" y="134"/>
                  </a:cubicBezTo>
                  <a:lnTo>
                    <a:pt x="2869" y="101"/>
                  </a:lnTo>
                  <a:lnTo>
                    <a:pt x="2736" y="34"/>
                  </a:lnTo>
                  <a:cubicBezTo>
                    <a:pt x="2636" y="34"/>
                    <a:pt x="2503" y="1"/>
                    <a:pt x="2402"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1" name="Google Shape;9501;p55"/>
            <p:cNvSpPr/>
            <p:nvPr/>
          </p:nvSpPr>
          <p:spPr>
            <a:xfrm>
              <a:off x="6792190" y="3173968"/>
              <a:ext cx="33035" cy="27554"/>
            </a:xfrm>
            <a:custGeom>
              <a:avLst/>
              <a:gdLst/>
              <a:ahLst/>
              <a:cxnLst/>
              <a:rect l="l" t="t" r="r" b="b"/>
              <a:pathLst>
                <a:path w="3737" h="3117" extrusionOk="0">
                  <a:moveTo>
                    <a:pt x="3011" y="1"/>
                  </a:moveTo>
                  <a:cubicBezTo>
                    <a:pt x="2954" y="1"/>
                    <a:pt x="2894" y="32"/>
                    <a:pt x="2869" y="81"/>
                  </a:cubicBezTo>
                  <a:cubicBezTo>
                    <a:pt x="2869" y="147"/>
                    <a:pt x="2903" y="214"/>
                    <a:pt x="2936" y="247"/>
                  </a:cubicBezTo>
                  <a:cubicBezTo>
                    <a:pt x="3003" y="247"/>
                    <a:pt x="3070" y="281"/>
                    <a:pt x="3103" y="314"/>
                  </a:cubicBezTo>
                  <a:cubicBezTo>
                    <a:pt x="3136" y="347"/>
                    <a:pt x="3203" y="381"/>
                    <a:pt x="3236" y="447"/>
                  </a:cubicBezTo>
                  <a:cubicBezTo>
                    <a:pt x="3303" y="514"/>
                    <a:pt x="3370" y="614"/>
                    <a:pt x="3403" y="714"/>
                  </a:cubicBezTo>
                  <a:cubicBezTo>
                    <a:pt x="3503" y="914"/>
                    <a:pt x="3470" y="1181"/>
                    <a:pt x="3370" y="1381"/>
                  </a:cubicBezTo>
                  <a:lnTo>
                    <a:pt x="3336" y="1448"/>
                  </a:lnTo>
                  <a:lnTo>
                    <a:pt x="3303" y="1515"/>
                  </a:lnTo>
                  <a:cubicBezTo>
                    <a:pt x="3270" y="1548"/>
                    <a:pt x="3236" y="1582"/>
                    <a:pt x="3170" y="1615"/>
                  </a:cubicBezTo>
                  <a:cubicBezTo>
                    <a:pt x="3103" y="1682"/>
                    <a:pt x="3003" y="1748"/>
                    <a:pt x="2903" y="1782"/>
                  </a:cubicBezTo>
                  <a:cubicBezTo>
                    <a:pt x="2829" y="1794"/>
                    <a:pt x="2752" y="1802"/>
                    <a:pt x="2674" y="1802"/>
                  </a:cubicBezTo>
                  <a:cubicBezTo>
                    <a:pt x="2541" y="1802"/>
                    <a:pt x="2408" y="1779"/>
                    <a:pt x="2302" y="1715"/>
                  </a:cubicBezTo>
                  <a:cubicBezTo>
                    <a:pt x="2269" y="1682"/>
                    <a:pt x="2236" y="1682"/>
                    <a:pt x="2202" y="1682"/>
                  </a:cubicBezTo>
                  <a:cubicBezTo>
                    <a:pt x="2185" y="1676"/>
                    <a:pt x="2168" y="1673"/>
                    <a:pt x="2151" y="1673"/>
                  </a:cubicBezTo>
                  <a:cubicBezTo>
                    <a:pt x="2070" y="1673"/>
                    <a:pt x="1996" y="1738"/>
                    <a:pt x="1969" y="1848"/>
                  </a:cubicBezTo>
                  <a:lnTo>
                    <a:pt x="1969" y="1882"/>
                  </a:lnTo>
                  <a:cubicBezTo>
                    <a:pt x="1935" y="2082"/>
                    <a:pt x="1802" y="2282"/>
                    <a:pt x="1602" y="2382"/>
                  </a:cubicBezTo>
                  <a:cubicBezTo>
                    <a:pt x="1502" y="2416"/>
                    <a:pt x="1402" y="2449"/>
                    <a:pt x="1302" y="2482"/>
                  </a:cubicBezTo>
                  <a:lnTo>
                    <a:pt x="1168" y="2482"/>
                  </a:lnTo>
                  <a:lnTo>
                    <a:pt x="1035" y="2449"/>
                  </a:lnTo>
                  <a:lnTo>
                    <a:pt x="935" y="2416"/>
                  </a:lnTo>
                  <a:lnTo>
                    <a:pt x="901" y="2416"/>
                  </a:lnTo>
                  <a:cubicBezTo>
                    <a:pt x="868" y="2382"/>
                    <a:pt x="835" y="2349"/>
                    <a:pt x="801" y="2315"/>
                  </a:cubicBezTo>
                  <a:cubicBezTo>
                    <a:pt x="701" y="2249"/>
                    <a:pt x="634" y="2149"/>
                    <a:pt x="601" y="2082"/>
                  </a:cubicBezTo>
                  <a:cubicBezTo>
                    <a:pt x="501" y="1848"/>
                    <a:pt x="434" y="1615"/>
                    <a:pt x="468" y="1415"/>
                  </a:cubicBezTo>
                  <a:cubicBezTo>
                    <a:pt x="501" y="1348"/>
                    <a:pt x="468" y="1315"/>
                    <a:pt x="434" y="1281"/>
                  </a:cubicBezTo>
                  <a:cubicBezTo>
                    <a:pt x="418" y="1248"/>
                    <a:pt x="384" y="1231"/>
                    <a:pt x="351" y="1231"/>
                  </a:cubicBezTo>
                  <a:cubicBezTo>
                    <a:pt x="318" y="1231"/>
                    <a:pt x="284" y="1248"/>
                    <a:pt x="268" y="1281"/>
                  </a:cubicBezTo>
                  <a:cubicBezTo>
                    <a:pt x="201" y="1348"/>
                    <a:pt x="134" y="1415"/>
                    <a:pt x="101" y="1515"/>
                  </a:cubicBezTo>
                  <a:cubicBezTo>
                    <a:pt x="67" y="1582"/>
                    <a:pt x="34" y="1648"/>
                    <a:pt x="34" y="1748"/>
                  </a:cubicBezTo>
                  <a:cubicBezTo>
                    <a:pt x="1" y="1915"/>
                    <a:pt x="34" y="2115"/>
                    <a:pt x="67" y="2282"/>
                  </a:cubicBezTo>
                  <a:cubicBezTo>
                    <a:pt x="134" y="2449"/>
                    <a:pt x="234" y="2616"/>
                    <a:pt x="368" y="2749"/>
                  </a:cubicBezTo>
                  <a:cubicBezTo>
                    <a:pt x="434" y="2816"/>
                    <a:pt x="501" y="2883"/>
                    <a:pt x="568" y="2949"/>
                  </a:cubicBezTo>
                  <a:lnTo>
                    <a:pt x="735" y="3016"/>
                  </a:lnTo>
                  <a:lnTo>
                    <a:pt x="835" y="3049"/>
                  </a:lnTo>
                  <a:cubicBezTo>
                    <a:pt x="935" y="3083"/>
                    <a:pt x="1035" y="3116"/>
                    <a:pt x="1135" y="3116"/>
                  </a:cubicBezTo>
                  <a:cubicBezTo>
                    <a:pt x="1235" y="3116"/>
                    <a:pt x="1335" y="3083"/>
                    <a:pt x="1435" y="3083"/>
                  </a:cubicBezTo>
                  <a:cubicBezTo>
                    <a:pt x="1602" y="3049"/>
                    <a:pt x="1769" y="2949"/>
                    <a:pt x="1935" y="2849"/>
                  </a:cubicBezTo>
                  <a:cubicBezTo>
                    <a:pt x="2069" y="2749"/>
                    <a:pt x="2202" y="2582"/>
                    <a:pt x="2269" y="2416"/>
                  </a:cubicBezTo>
                  <a:cubicBezTo>
                    <a:pt x="2321" y="2346"/>
                    <a:pt x="2364" y="2259"/>
                    <a:pt x="2393" y="2168"/>
                  </a:cubicBezTo>
                  <a:lnTo>
                    <a:pt x="2393" y="2168"/>
                  </a:lnTo>
                  <a:cubicBezTo>
                    <a:pt x="2450" y="2178"/>
                    <a:pt x="2508" y="2182"/>
                    <a:pt x="2565" y="2182"/>
                  </a:cubicBezTo>
                  <a:cubicBezTo>
                    <a:pt x="2719" y="2182"/>
                    <a:pt x="2869" y="2149"/>
                    <a:pt x="3003" y="2082"/>
                  </a:cubicBezTo>
                  <a:cubicBezTo>
                    <a:pt x="3136" y="2015"/>
                    <a:pt x="3270" y="1949"/>
                    <a:pt x="3403" y="1848"/>
                  </a:cubicBezTo>
                  <a:cubicBezTo>
                    <a:pt x="3436" y="1782"/>
                    <a:pt x="3503" y="1748"/>
                    <a:pt x="3537" y="1682"/>
                  </a:cubicBezTo>
                  <a:lnTo>
                    <a:pt x="3603" y="1582"/>
                  </a:lnTo>
                  <a:lnTo>
                    <a:pt x="3637" y="1482"/>
                  </a:lnTo>
                  <a:cubicBezTo>
                    <a:pt x="3737" y="1215"/>
                    <a:pt x="3737" y="914"/>
                    <a:pt x="3637" y="648"/>
                  </a:cubicBezTo>
                  <a:cubicBezTo>
                    <a:pt x="3603" y="514"/>
                    <a:pt x="3503" y="381"/>
                    <a:pt x="3436" y="281"/>
                  </a:cubicBezTo>
                  <a:cubicBezTo>
                    <a:pt x="3370" y="214"/>
                    <a:pt x="3336" y="181"/>
                    <a:pt x="3270" y="147"/>
                  </a:cubicBezTo>
                  <a:cubicBezTo>
                    <a:pt x="3203" y="81"/>
                    <a:pt x="3136" y="47"/>
                    <a:pt x="3070" y="14"/>
                  </a:cubicBezTo>
                  <a:cubicBezTo>
                    <a:pt x="3052" y="5"/>
                    <a:pt x="3031" y="1"/>
                    <a:pt x="3011"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2" name="Google Shape;9502;p55"/>
            <p:cNvSpPr/>
            <p:nvPr/>
          </p:nvSpPr>
          <p:spPr>
            <a:xfrm>
              <a:off x="6697536" y="3089366"/>
              <a:ext cx="19589" cy="13543"/>
            </a:xfrm>
            <a:custGeom>
              <a:avLst/>
              <a:gdLst/>
              <a:ahLst/>
              <a:cxnLst/>
              <a:rect l="l" t="t" r="r" b="b"/>
              <a:pathLst>
                <a:path w="2216" h="1532" extrusionOk="0">
                  <a:moveTo>
                    <a:pt x="2056" y="1"/>
                  </a:moveTo>
                  <a:cubicBezTo>
                    <a:pt x="2040" y="1"/>
                    <a:pt x="2021" y="4"/>
                    <a:pt x="2001" y="10"/>
                  </a:cubicBezTo>
                  <a:lnTo>
                    <a:pt x="1901" y="10"/>
                  </a:lnTo>
                  <a:cubicBezTo>
                    <a:pt x="1835" y="10"/>
                    <a:pt x="1735" y="10"/>
                    <a:pt x="1601" y="44"/>
                  </a:cubicBezTo>
                  <a:cubicBezTo>
                    <a:pt x="1468" y="77"/>
                    <a:pt x="1334" y="77"/>
                    <a:pt x="1201" y="144"/>
                  </a:cubicBezTo>
                  <a:cubicBezTo>
                    <a:pt x="1034" y="177"/>
                    <a:pt x="867" y="244"/>
                    <a:pt x="734" y="311"/>
                  </a:cubicBezTo>
                  <a:cubicBezTo>
                    <a:pt x="567" y="377"/>
                    <a:pt x="434" y="477"/>
                    <a:pt x="300" y="611"/>
                  </a:cubicBezTo>
                  <a:cubicBezTo>
                    <a:pt x="200" y="711"/>
                    <a:pt x="100" y="844"/>
                    <a:pt x="67" y="978"/>
                  </a:cubicBezTo>
                  <a:cubicBezTo>
                    <a:pt x="0" y="1144"/>
                    <a:pt x="0" y="1311"/>
                    <a:pt x="67" y="1445"/>
                  </a:cubicBezTo>
                  <a:cubicBezTo>
                    <a:pt x="88" y="1508"/>
                    <a:pt x="136" y="1531"/>
                    <a:pt x="194" y="1531"/>
                  </a:cubicBezTo>
                  <a:cubicBezTo>
                    <a:pt x="227" y="1531"/>
                    <a:pt x="264" y="1524"/>
                    <a:pt x="300" y="1511"/>
                  </a:cubicBezTo>
                  <a:cubicBezTo>
                    <a:pt x="334" y="1478"/>
                    <a:pt x="367" y="1478"/>
                    <a:pt x="400" y="1445"/>
                  </a:cubicBezTo>
                  <a:cubicBezTo>
                    <a:pt x="434" y="1378"/>
                    <a:pt x="500" y="1345"/>
                    <a:pt x="567" y="1278"/>
                  </a:cubicBezTo>
                  <a:cubicBezTo>
                    <a:pt x="667" y="1111"/>
                    <a:pt x="801" y="911"/>
                    <a:pt x="1001" y="677"/>
                  </a:cubicBezTo>
                  <a:cubicBezTo>
                    <a:pt x="1067" y="577"/>
                    <a:pt x="1168" y="477"/>
                    <a:pt x="1301" y="411"/>
                  </a:cubicBezTo>
                  <a:cubicBezTo>
                    <a:pt x="1401" y="344"/>
                    <a:pt x="1501" y="311"/>
                    <a:pt x="1635" y="277"/>
                  </a:cubicBezTo>
                  <a:cubicBezTo>
                    <a:pt x="1701" y="244"/>
                    <a:pt x="1801" y="244"/>
                    <a:pt x="1901" y="244"/>
                  </a:cubicBezTo>
                  <a:lnTo>
                    <a:pt x="2001" y="244"/>
                  </a:lnTo>
                  <a:lnTo>
                    <a:pt x="2035" y="277"/>
                  </a:lnTo>
                  <a:cubicBezTo>
                    <a:pt x="2215" y="247"/>
                    <a:pt x="2206" y="1"/>
                    <a:pt x="2056"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3" name="Google Shape;9503;p55"/>
            <p:cNvSpPr/>
            <p:nvPr/>
          </p:nvSpPr>
          <p:spPr>
            <a:xfrm>
              <a:off x="6694584" y="3117443"/>
              <a:ext cx="10652" cy="20553"/>
            </a:xfrm>
            <a:custGeom>
              <a:avLst/>
              <a:gdLst/>
              <a:ahLst/>
              <a:cxnLst/>
              <a:rect l="l" t="t" r="r" b="b"/>
              <a:pathLst>
                <a:path w="1205" h="2325" extrusionOk="0">
                  <a:moveTo>
                    <a:pt x="1029" y="0"/>
                  </a:moveTo>
                  <a:cubicBezTo>
                    <a:pt x="987" y="0"/>
                    <a:pt x="941" y="20"/>
                    <a:pt x="901" y="70"/>
                  </a:cubicBezTo>
                  <a:lnTo>
                    <a:pt x="834" y="137"/>
                  </a:lnTo>
                  <a:cubicBezTo>
                    <a:pt x="801" y="170"/>
                    <a:pt x="734" y="270"/>
                    <a:pt x="668" y="337"/>
                  </a:cubicBezTo>
                  <a:cubicBezTo>
                    <a:pt x="568" y="437"/>
                    <a:pt x="501" y="537"/>
                    <a:pt x="434" y="670"/>
                  </a:cubicBezTo>
                  <a:cubicBezTo>
                    <a:pt x="367" y="770"/>
                    <a:pt x="267" y="904"/>
                    <a:pt x="167" y="1071"/>
                  </a:cubicBezTo>
                  <a:cubicBezTo>
                    <a:pt x="101" y="1204"/>
                    <a:pt x="34" y="1338"/>
                    <a:pt x="0" y="1504"/>
                  </a:cubicBezTo>
                  <a:cubicBezTo>
                    <a:pt x="0" y="1638"/>
                    <a:pt x="0" y="1771"/>
                    <a:pt x="0" y="1938"/>
                  </a:cubicBezTo>
                  <a:cubicBezTo>
                    <a:pt x="34" y="2071"/>
                    <a:pt x="101" y="2205"/>
                    <a:pt x="234" y="2305"/>
                  </a:cubicBezTo>
                  <a:cubicBezTo>
                    <a:pt x="258" y="2317"/>
                    <a:pt x="287" y="2325"/>
                    <a:pt x="317" y="2325"/>
                  </a:cubicBezTo>
                  <a:cubicBezTo>
                    <a:pt x="369" y="2325"/>
                    <a:pt x="425" y="2302"/>
                    <a:pt x="467" y="2238"/>
                  </a:cubicBezTo>
                  <a:cubicBezTo>
                    <a:pt x="467" y="2205"/>
                    <a:pt x="501" y="2171"/>
                    <a:pt x="501" y="2138"/>
                  </a:cubicBezTo>
                  <a:cubicBezTo>
                    <a:pt x="534" y="2071"/>
                    <a:pt x="568" y="1971"/>
                    <a:pt x="568" y="1905"/>
                  </a:cubicBezTo>
                  <a:cubicBezTo>
                    <a:pt x="601" y="1704"/>
                    <a:pt x="601" y="1471"/>
                    <a:pt x="601" y="1204"/>
                  </a:cubicBezTo>
                  <a:cubicBezTo>
                    <a:pt x="634" y="1071"/>
                    <a:pt x="634" y="937"/>
                    <a:pt x="701" y="804"/>
                  </a:cubicBezTo>
                  <a:cubicBezTo>
                    <a:pt x="734" y="704"/>
                    <a:pt x="768" y="604"/>
                    <a:pt x="834" y="504"/>
                  </a:cubicBezTo>
                  <a:cubicBezTo>
                    <a:pt x="901" y="404"/>
                    <a:pt x="1001" y="303"/>
                    <a:pt x="1101" y="237"/>
                  </a:cubicBezTo>
                  <a:lnTo>
                    <a:pt x="1135" y="203"/>
                  </a:lnTo>
                  <a:cubicBezTo>
                    <a:pt x="1205" y="110"/>
                    <a:pt x="1127" y="0"/>
                    <a:pt x="1029"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4" name="Google Shape;9504;p55"/>
            <p:cNvSpPr/>
            <p:nvPr/>
          </p:nvSpPr>
          <p:spPr>
            <a:xfrm>
              <a:off x="6673349" y="3118026"/>
              <a:ext cx="8566" cy="21269"/>
            </a:xfrm>
            <a:custGeom>
              <a:avLst/>
              <a:gdLst/>
              <a:ahLst/>
              <a:cxnLst/>
              <a:rect l="l" t="t" r="r" b="b"/>
              <a:pathLst>
                <a:path w="969" h="2406" extrusionOk="0">
                  <a:moveTo>
                    <a:pt x="582" y="1"/>
                  </a:moveTo>
                  <a:cubicBezTo>
                    <a:pt x="534" y="1"/>
                    <a:pt x="488" y="29"/>
                    <a:pt x="468" y="71"/>
                  </a:cubicBezTo>
                  <a:lnTo>
                    <a:pt x="401" y="137"/>
                  </a:lnTo>
                  <a:cubicBezTo>
                    <a:pt x="334" y="237"/>
                    <a:pt x="268" y="304"/>
                    <a:pt x="234" y="404"/>
                  </a:cubicBezTo>
                  <a:cubicBezTo>
                    <a:pt x="168" y="538"/>
                    <a:pt x="101" y="671"/>
                    <a:pt x="67" y="838"/>
                  </a:cubicBezTo>
                  <a:cubicBezTo>
                    <a:pt x="34" y="1005"/>
                    <a:pt x="1" y="1171"/>
                    <a:pt x="1" y="1338"/>
                  </a:cubicBezTo>
                  <a:cubicBezTo>
                    <a:pt x="1" y="1538"/>
                    <a:pt x="34" y="1705"/>
                    <a:pt x="101" y="1872"/>
                  </a:cubicBezTo>
                  <a:cubicBezTo>
                    <a:pt x="168" y="2005"/>
                    <a:pt x="268" y="2139"/>
                    <a:pt x="401" y="2272"/>
                  </a:cubicBezTo>
                  <a:cubicBezTo>
                    <a:pt x="468" y="2339"/>
                    <a:pt x="601" y="2372"/>
                    <a:pt x="701" y="2406"/>
                  </a:cubicBezTo>
                  <a:lnTo>
                    <a:pt x="835" y="2406"/>
                  </a:lnTo>
                  <a:cubicBezTo>
                    <a:pt x="935" y="2372"/>
                    <a:pt x="968" y="2272"/>
                    <a:pt x="968" y="2206"/>
                  </a:cubicBezTo>
                  <a:lnTo>
                    <a:pt x="968" y="2172"/>
                  </a:lnTo>
                  <a:cubicBezTo>
                    <a:pt x="935" y="2139"/>
                    <a:pt x="935" y="2105"/>
                    <a:pt x="901" y="2072"/>
                  </a:cubicBezTo>
                  <a:cubicBezTo>
                    <a:pt x="868" y="2005"/>
                    <a:pt x="835" y="1939"/>
                    <a:pt x="801" y="1839"/>
                  </a:cubicBezTo>
                  <a:cubicBezTo>
                    <a:pt x="668" y="1672"/>
                    <a:pt x="568" y="1472"/>
                    <a:pt x="468" y="1272"/>
                  </a:cubicBezTo>
                  <a:cubicBezTo>
                    <a:pt x="401" y="1138"/>
                    <a:pt x="368" y="1005"/>
                    <a:pt x="368" y="871"/>
                  </a:cubicBezTo>
                  <a:cubicBezTo>
                    <a:pt x="368" y="771"/>
                    <a:pt x="401" y="638"/>
                    <a:pt x="434" y="538"/>
                  </a:cubicBezTo>
                  <a:cubicBezTo>
                    <a:pt x="468" y="471"/>
                    <a:pt x="534" y="404"/>
                    <a:pt x="568" y="338"/>
                  </a:cubicBezTo>
                  <a:lnTo>
                    <a:pt x="668" y="271"/>
                  </a:lnTo>
                  <a:lnTo>
                    <a:pt x="701" y="204"/>
                  </a:lnTo>
                  <a:cubicBezTo>
                    <a:pt x="735" y="171"/>
                    <a:pt x="735" y="71"/>
                    <a:pt x="668" y="37"/>
                  </a:cubicBezTo>
                  <a:cubicBezTo>
                    <a:pt x="642" y="12"/>
                    <a:pt x="612" y="1"/>
                    <a:pt x="582"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5" name="Google Shape;9505;p55"/>
            <p:cNvSpPr/>
            <p:nvPr/>
          </p:nvSpPr>
          <p:spPr>
            <a:xfrm>
              <a:off x="6918404" y="3184108"/>
              <a:ext cx="19766" cy="18997"/>
            </a:xfrm>
            <a:custGeom>
              <a:avLst/>
              <a:gdLst/>
              <a:ahLst/>
              <a:cxnLst/>
              <a:rect l="l" t="t" r="r" b="b"/>
              <a:pathLst>
                <a:path w="2236" h="2149" extrusionOk="0">
                  <a:moveTo>
                    <a:pt x="634" y="1"/>
                  </a:moveTo>
                  <a:cubicBezTo>
                    <a:pt x="501" y="1"/>
                    <a:pt x="367" y="1"/>
                    <a:pt x="234" y="34"/>
                  </a:cubicBezTo>
                  <a:lnTo>
                    <a:pt x="101" y="68"/>
                  </a:lnTo>
                  <a:cubicBezTo>
                    <a:pt x="34" y="101"/>
                    <a:pt x="1" y="168"/>
                    <a:pt x="34" y="234"/>
                  </a:cubicBezTo>
                  <a:cubicBezTo>
                    <a:pt x="58" y="283"/>
                    <a:pt x="101" y="314"/>
                    <a:pt x="148" y="314"/>
                  </a:cubicBezTo>
                  <a:cubicBezTo>
                    <a:pt x="165" y="314"/>
                    <a:pt x="183" y="310"/>
                    <a:pt x="201" y="301"/>
                  </a:cubicBezTo>
                  <a:cubicBezTo>
                    <a:pt x="234" y="301"/>
                    <a:pt x="267" y="268"/>
                    <a:pt x="334" y="268"/>
                  </a:cubicBezTo>
                  <a:cubicBezTo>
                    <a:pt x="434" y="234"/>
                    <a:pt x="534" y="234"/>
                    <a:pt x="634" y="234"/>
                  </a:cubicBezTo>
                  <a:cubicBezTo>
                    <a:pt x="801" y="268"/>
                    <a:pt x="935" y="301"/>
                    <a:pt x="1101" y="368"/>
                  </a:cubicBezTo>
                  <a:cubicBezTo>
                    <a:pt x="1235" y="468"/>
                    <a:pt x="1368" y="568"/>
                    <a:pt x="1435" y="735"/>
                  </a:cubicBezTo>
                  <a:cubicBezTo>
                    <a:pt x="1468" y="802"/>
                    <a:pt x="1502" y="868"/>
                    <a:pt x="1535" y="935"/>
                  </a:cubicBezTo>
                  <a:cubicBezTo>
                    <a:pt x="1568" y="1035"/>
                    <a:pt x="1602" y="1102"/>
                    <a:pt x="1602" y="1168"/>
                  </a:cubicBezTo>
                  <a:cubicBezTo>
                    <a:pt x="1668" y="1335"/>
                    <a:pt x="1635" y="1469"/>
                    <a:pt x="1668" y="1569"/>
                  </a:cubicBezTo>
                  <a:cubicBezTo>
                    <a:pt x="1668" y="1702"/>
                    <a:pt x="1668" y="1802"/>
                    <a:pt x="1668" y="1902"/>
                  </a:cubicBezTo>
                  <a:lnTo>
                    <a:pt x="1668" y="2036"/>
                  </a:lnTo>
                  <a:cubicBezTo>
                    <a:pt x="1668" y="2036"/>
                    <a:pt x="1668" y="2069"/>
                    <a:pt x="1668" y="2069"/>
                  </a:cubicBezTo>
                  <a:cubicBezTo>
                    <a:pt x="1717" y="2118"/>
                    <a:pt x="1784" y="2149"/>
                    <a:pt x="1842" y="2149"/>
                  </a:cubicBezTo>
                  <a:cubicBezTo>
                    <a:pt x="1864" y="2149"/>
                    <a:pt x="1884" y="2145"/>
                    <a:pt x="1902" y="2136"/>
                  </a:cubicBezTo>
                  <a:cubicBezTo>
                    <a:pt x="1935" y="2102"/>
                    <a:pt x="1969" y="2069"/>
                    <a:pt x="2035" y="2002"/>
                  </a:cubicBezTo>
                  <a:cubicBezTo>
                    <a:pt x="2102" y="1902"/>
                    <a:pt x="2169" y="1769"/>
                    <a:pt x="2202" y="1635"/>
                  </a:cubicBezTo>
                  <a:cubicBezTo>
                    <a:pt x="2235" y="1402"/>
                    <a:pt x="2202" y="1202"/>
                    <a:pt x="2135" y="1002"/>
                  </a:cubicBezTo>
                  <a:cubicBezTo>
                    <a:pt x="2102" y="902"/>
                    <a:pt x="2069" y="802"/>
                    <a:pt x="2002" y="701"/>
                  </a:cubicBezTo>
                  <a:cubicBezTo>
                    <a:pt x="1935" y="601"/>
                    <a:pt x="1835" y="501"/>
                    <a:pt x="1768" y="435"/>
                  </a:cubicBezTo>
                  <a:cubicBezTo>
                    <a:pt x="1435" y="168"/>
                    <a:pt x="1035" y="1"/>
                    <a:pt x="634"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6" name="Google Shape;9506;p55"/>
            <p:cNvSpPr/>
            <p:nvPr/>
          </p:nvSpPr>
          <p:spPr>
            <a:xfrm>
              <a:off x="6944899" y="3219443"/>
              <a:ext cx="8310" cy="22180"/>
            </a:xfrm>
            <a:custGeom>
              <a:avLst/>
              <a:gdLst/>
              <a:ahLst/>
              <a:cxnLst/>
              <a:rect l="l" t="t" r="r" b="b"/>
              <a:pathLst>
                <a:path w="940" h="2509" extrusionOk="0">
                  <a:moveTo>
                    <a:pt x="173" y="0"/>
                  </a:moveTo>
                  <a:cubicBezTo>
                    <a:pt x="61" y="0"/>
                    <a:pt x="1" y="162"/>
                    <a:pt x="106" y="240"/>
                  </a:cubicBezTo>
                  <a:lnTo>
                    <a:pt x="172" y="307"/>
                  </a:lnTo>
                  <a:cubicBezTo>
                    <a:pt x="239" y="374"/>
                    <a:pt x="306" y="441"/>
                    <a:pt x="339" y="507"/>
                  </a:cubicBezTo>
                  <a:cubicBezTo>
                    <a:pt x="406" y="607"/>
                    <a:pt x="439" y="741"/>
                    <a:pt x="473" y="874"/>
                  </a:cubicBezTo>
                  <a:cubicBezTo>
                    <a:pt x="473" y="1008"/>
                    <a:pt x="473" y="1141"/>
                    <a:pt x="439" y="1274"/>
                  </a:cubicBezTo>
                  <a:cubicBezTo>
                    <a:pt x="373" y="1508"/>
                    <a:pt x="273" y="1741"/>
                    <a:pt x="172" y="1942"/>
                  </a:cubicBezTo>
                  <a:cubicBezTo>
                    <a:pt x="139" y="2042"/>
                    <a:pt x="106" y="2108"/>
                    <a:pt x="106" y="2175"/>
                  </a:cubicBezTo>
                  <a:cubicBezTo>
                    <a:pt x="72" y="2242"/>
                    <a:pt x="72" y="2275"/>
                    <a:pt x="72" y="2309"/>
                  </a:cubicBezTo>
                  <a:lnTo>
                    <a:pt x="72" y="2375"/>
                  </a:lnTo>
                  <a:cubicBezTo>
                    <a:pt x="72" y="2442"/>
                    <a:pt x="139" y="2509"/>
                    <a:pt x="239" y="2509"/>
                  </a:cubicBezTo>
                  <a:cubicBezTo>
                    <a:pt x="306" y="2509"/>
                    <a:pt x="339" y="2509"/>
                    <a:pt x="373" y="2475"/>
                  </a:cubicBezTo>
                  <a:cubicBezTo>
                    <a:pt x="506" y="2442"/>
                    <a:pt x="606" y="2375"/>
                    <a:pt x="673" y="2275"/>
                  </a:cubicBezTo>
                  <a:cubicBezTo>
                    <a:pt x="773" y="2142"/>
                    <a:pt x="873" y="2008"/>
                    <a:pt x="906" y="1842"/>
                  </a:cubicBezTo>
                  <a:cubicBezTo>
                    <a:pt x="940" y="1641"/>
                    <a:pt x="940" y="1475"/>
                    <a:pt x="906" y="1274"/>
                  </a:cubicBezTo>
                  <a:cubicBezTo>
                    <a:pt x="873" y="1108"/>
                    <a:pt x="840" y="941"/>
                    <a:pt x="773" y="774"/>
                  </a:cubicBezTo>
                  <a:cubicBezTo>
                    <a:pt x="706" y="641"/>
                    <a:pt x="639" y="507"/>
                    <a:pt x="573" y="374"/>
                  </a:cubicBezTo>
                  <a:cubicBezTo>
                    <a:pt x="506" y="274"/>
                    <a:pt x="439" y="207"/>
                    <a:pt x="373" y="140"/>
                  </a:cubicBezTo>
                  <a:cubicBezTo>
                    <a:pt x="339" y="107"/>
                    <a:pt x="306" y="74"/>
                    <a:pt x="306" y="40"/>
                  </a:cubicBezTo>
                  <a:lnTo>
                    <a:pt x="273" y="40"/>
                  </a:lnTo>
                  <a:cubicBezTo>
                    <a:pt x="237" y="12"/>
                    <a:pt x="203" y="0"/>
                    <a:pt x="173"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7" name="Google Shape;9507;p55"/>
            <p:cNvSpPr/>
            <p:nvPr/>
          </p:nvSpPr>
          <p:spPr>
            <a:xfrm>
              <a:off x="6912755" y="3210434"/>
              <a:ext cx="10962" cy="16858"/>
            </a:xfrm>
            <a:custGeom>
              <a:avLst/>
              <a:gdLst/>
              <a:ahLst/>
              <a:cxnLst/>
              <a:rect l="l" t="t" r="r" b="b"/>
              <a:pathLst>
                <a:path w="1240" h="1907" extrusionOk="0">
                  <a:moveTo>
                    <a:pt x="192" y="1"/>
                  </a:moveTo>
                  <a:cubicBezTo>
                    <a:pt x="69" y="1"/>
                    <a:pt x="1" y="176"/>
                    <a:pt x="139" y="259"/>
                  </a:cubicBezTo>
                  <a:lnTo>
                    <a:pt x="206" y="292"/>
                  </a:lnTo>
                  <a:cubicBezTo>
                    <a:pt x="273" y="325"/>
                    <a:pt x="306" y="392"/>
                    <a:pt x="373" y="425"/>
                  </a:cubicBezTo>
                  <a:cubicBezTo>
                    <a:pt x="439" y="492"/>
                    <a:pt x="473" y="592"/>
                    <a:pt x="506" y="692"/>
                  </a:cubicBezTo>
                  <a:cubicBezTo>
                    <a:pt x="539" y="792"/>
                    <a:pt x="573" y="892"/>
                    <a:pt x="573" y="993"/>
                  </a:cubicBezTo>
                  <a:cubicBezTo>
                    <a:pt x="573" y="1193"/>
                    <a:pt x="606" y="1359"/>
                    <a:pt x="640" y="1560"/>
                  </a:cubicBezTo>
                  <a:cubicBezTo>
                    <a:pt x="640" y="1626"/>
                    <a:pt x="673" y="1693"/>
                    <a:pt x="706" y="1760"/>
                  </a:cubicBezTo>
                  <a:cubicBezTo>
                    <a:pt x="740" y="1793"/>
                    <a:pt x="740" y="1826"/>
                    <a:pt x="773" y="1826"/>
                  </a:cubicBezTo>
                  <a:cubicBezTo>
                    <a:pt x="810" y="1882"/>
                    <a:pt x="857" y="1906"/>
                    <a:pt x="902" y="1906"/>
                  </a:cubicBezTo>
                  <a:cubicBezTo>
                    <a:pt x="940" y="1906"/>
                    <a:pt x="976" y="1890"/>
                    <a:pt x="1006" y="1860"/>
                  </a:cubicBezTo>
                  <a:cubicBezTo>
                    <a:pt x="1107" y="1793"/>
                    <a:pt x="1173" y="1693"/>
                    <a:pt x="1207" y="1560"/>
                  </a:cubicBezTo>
                  <a:cubicBezTo>
                    <a:pt x="1240" y="1426"/>
                    <a:pt x="1240" y="1293"/>
                    <a:pt x="1207" y="1193"/>
                  </a:cubicBezTo>
                  <a:cubicBezTo>
                    <a:pt x="1173" y="1059"/>
                    <a:pt x="1107" y="926"/>
                    <a:pt x="1040" y="792"/>
                  </a:cubicBezTo>
                  <a:cubicBezTo>
                    <a:pt x="940" y="692"/>
                    <a:pt x="873" y="592"/>
                    <a:pt x="773" y="492"/>
                  </a:cubicBezTo>
                  <a:cubicBezTo>
                    <a:pt x="706" y="392"/>
                    <a:pt x="606" y="325"/>
                    <a:pt x="539" y="259"/>
                  </a:cubicBezTo>
                  <a:cubicBezTo>
                    <a:pt x="473" y="192"/>
                    <a:pt x="406" y="125"/>
                    <a:pt x="373" y="92"/>
                  </a:cubicBezTo>
                  <a:cubicBezTo>
                    <a:pt x="339" y="58"/>
                    <a:pt x="339" y="58"/>
                    <a:pt x="306" y="25"/>
                  </a:cubicBezTo>
                  <a:lnTo>
                    <a:pt x="273" y="25"/>
                  </a:lnTo>
                  <a:cubicBezTo>
                    <a:pt x="244" y="8"/>
                    <a:pt x="217" y="1"/>
                    <a:pt x="192"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8" name="Google Shape;9508;p55"/>
            <p:cNvSpPr/>
            <p:nvPr/>
          </p:nvSpPr>
          <p:spPr>
            <a:xfrm>
              <a:off x="6633249" y="3185505"/>
              <a:ext cx="16964" cy="14683"/>
            </a:xfrm>
            <a:custGeom>
              <a:avLst/>
              <a:gdLst/>
              <a:ahLst/>
              <a:cxnLst/>
              <a:rect l="l" t="t" r="r" b="b"/>
              <a:pathLst>
                <a:path w="1919" h="1661" extrusionOk="0">
                  <a:moveTo>
                    <a:pt x="1748" y="0"/>
                  </a:moveTo>
                  <a:cubicBezTo>
                    <a:pt x="1734" y="0"/>
                    <a:pt x="1718" y="3"/>
                    <a:pt x="1701" y="10"/>
                  </a:cubicBezTo>
                  <a:lnTo>
                    <a:pt x="1601" y="10"/>
                  </a:lnTo>
                  <a:cubicBezTo>
                    <a:pt x="1501" y="10"/>
                    <a:pt x="1401" y="43"/>
                    <a:pt x="1334" y="76"/>
                  </a:cubicBezTo>
                  <a:cubicBezTo>
                    <a:pt x="1201" y="110"/>
                    <a:pt x="1068" y="143"/>
                    <a:pt x="934" y="177"/>
                  </a:cubicBezTo>
                  <a:cubicBezTo>
                    <a:pt x="801" y="243"/>
                    <a:pt x="667" y="343"/>
                    <a:pt x="534" y="410"/>
                  </a:cubicBezTo>
                  <a:cubicBezTo>
                    <a:pt x="400" y="510"/>
                    <a:pt x="267" y="644"/>
                    <a:pt x="167" y="777"/>
                  </a:cubicBezTo>
                  <a:cubicBezTo>
                    <a:pt x="100" y="877"/>
                    <a:pt x="34" y="1044"/>
                    <a:pt x="34" y="1177"/>
                  </a:cubicBezTo>
                  <a:cubicBezTo>
                    <a:pt x="0" y="1277"/>
                    <a:pt x="0" y="1411"/>
                    <a:pt x="67" y="1511"/>
                  </a:cubicBezTo>
                  <a:cubicBezTo>
                    <a:pt x="67" y="1544"/>
                    <a:pt x="100" y="1578"/>
                    <a:pt x="134" y="1611"/>
                  </a:cubicBezTo>
                  <a:cubicBezTo>
                    <a:pt x="167" y="1644"/>
                    <a:pt x="209" y="1661"/>
                    <a:pt x="250" y="1661"/>
                  </a:cubicBezTo>
                  <a:cubicBezTo>
                    <a:pt x="292" y="1661"/>
                    <a:pt x="334" y="1644"/>
                    <a:pt x="367" y="1611"/>
                  </a:cubicBezTo>
                  <a:cubicBezTo>
                    <a:pt x="400" y="1578"/>
                    <a:pt x="400" y="1578"/>
                    <a:pt x="434" y="1544"/>
                  </a:cubicBezTo>
                  <a:cubicBezTo>
                    <a:pt x="467" y="1477"/>
                    <a:pt x="534" y="1411"/>
                    <a:pt x="567" y="1344"/>
                  </a:cubicBezTo>
                  <a:cubicBezTo>
                    <a:pt x="667" y="1177"/>
                    <a:pt x="701" y="977"/>
                    <a:pt x="834" y="777"/>
                  </a:cubicBezTo>
                  <a:cubicBezTo>
                    <a:pt x="901" y="644"/>
                    <a:pt x="968" y="543"/>
                    <a:pt x="1068" y="477"/>
                  </a:cubicBezTo>
                  <a:cubicBezTo>
                    <a:pt x="1168" y="410"/>
                    <a:pt x="1268" y="343"/>
                    <a:pt x="1368" y="310"/>
                  </a:cubicBezTo>
                  <a:cubicBezTo>
                    <a:pt x="1435" y="277"/>
                    <a:pt x="1535" y="277"/>
                    <a:pt x="1601" y="277"/>
                  </a:cubicBezTo>
                  <a:lnTo>
                    <a:pt x="1768" y="277"/>
                  </a:lnTo>
                  <a:cubicBezTo>
                    <a:pt x="1918" y="247"/>
                    <a:pt x="1879" y="0"/>
                    <a:pt x="1748"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09" name="Google Shape;9509;p55"/>
            <p:cNvSpPr/>
            <p:nvPr/>
          </p:nvSpPr>
          <p:spPr>
            <a:xfrm>
              <a:off x="6614967" y="3210160"/>
              <a:ext cx="15337" cy="26865"/>
            </a:xfrm>
            <a:custGeom>
              <a:avLst/>
              <a:gdLst/>
              <a:ahLst/>
              <a:cxnLst/>
              <a:rect l="l" t="t" r="r" b="b"/>
              <a:pathLst>
                <a:path w="1735" h="3039" extrusionOk="0">
                  <a:moveTo>
                    <a:pt x="534" y="1"/>
                  </a:moveTo>
                  <a:cubicBezTo>
                    <a:pt x="496" y="1"/>
                    <a:pt x="453" y="17"/>
                    <a:pt x="434" y="56"/>
                  </a:cubicBezTo>
                  <a:lnTo>
                    <a:pt x="334" y="190"/>
                  </a:lnTo>
                  <a:cubicBezTo>
                    <a:pt x="267" y="323"/>
                    <a:pt x="200" y="456"/>
                    <a:pt x="133" y="590"/>
                  </a:cubicBezTo>
                  <a:cubicBezTo>
                    <a:pt x="67" y="757"/>
                    <a:pt x="33" y="957"/>
                    <a:pt x="0" y="1190"/>
                  </a:cubicBezTo>
                  <a:cubicBezTo>
                    <a:pt x="0" y="1290"/>
                    <a:pt x="0" y="1424"/>
                    <a:pt x="0" y="1524"/>
                  </a:cubicBezTo>
                  <a:cubicBezTo>
                    <a:pt x="0" y="1657"/>
                    <a:pt x="33" y="1791"/>
                    <a:pt x="67" y="1924"/>
                  </a:cubicBezTo>
                  <a:cubicBezTo>
                    <a:pt x="100" y="2058"/>
                    <a:pt x="133" y="2158"/>
                    <a:pt x="200" y="2291"/>
                  </a:cubicBezTo>
                  <a:cubicBezTo>
                    <a:pt x="267" y="2391"/>
                    <a:pt x="334" y="2491"/>
                    <a:pt x="434" y="2591"/>
                  </a:cubicBezTo>
                  <a:cubicBezTo>
                    <a:pt x="567" y="2758"/>
                    <a:pt x="767" y="2892"/>
                    <a:pt x="967" y="2958"/>
                  </a:cubicBezTo>
                  <a:cubicBezTo>
                    <a:pt x="1065" y="3007"/>
                    <a:pt x="1181" y="3038"/>
                    <a:pt x="1301" y="3038"/>
                  </a:cubicBezTo>
                  <a:cubicBezTo>
                    <a:pt x="1345" y="3038"/>
                    <a:pt x="1390" y="3034"/>
                    <a:pt x="1434" y="3025"/>
                  </a:cubicBezTo>
                  <a:cubicBezTo>
                    <a:pt x="1501" y="3025"/>
                    <a:pt x="1568" y="3025"/>
                    <a:pt x="1601" y="2992"/>
                  </a:cubicBezTo>
                  <a:cubicBezTo>
                    <a:pt x="1635" y="2992"/>
                    <a:pt x="1668" y="2958"/>
                    <a:pt x="1668" y="2958"/>
                  </a:cubicBezTo>
                  <a:cubicBezTo>
                    <a:pt x="1735" y="2892"/>
                    <a:pt x="1701" y="2791"/>
                    <a:pt x="1668" y="2725"/>
                  </a:cubicBezTo>
                  <a:lnTo>
                    <a:pt x="1534" y="2658"/>
                  </a:lnTo>
                  <a:lnTo>
                    <a:pt x="1234" y="2458"/>
                  </a:lnTo>
                  <a:cubicBezTo>
                    <a:pt x="1101" y="2358"/>
                    <a:pt x="967" y="2258"/>
                    <a:pt x="867" y="2158"/>
                  </a:cubicBezTo>
                  <a:lnTo>
                    <a:pt x="667" y="1958"/>
                  </a:lnTo>
                  <a:cubicBezTo>
                    <a:pt x="600" y="1891"/>
                    <a:pt x="534" y="1824"/>
                    <a:pt x="500" y="1724"/>
                  </a:cubicBezTo>
                  <a:cubicBezTo>
                    <a:pt x="467" y="1657"/>
                    <a:pt x="400" y="1557"/>
                    <a:pt x="367" y="1491"/>
                  </a:cubicBezTo>
                  <a:cubicBezTo>
                    <a:pt x="367" y="1390"/>
                    <a:pt x="334" y="1290"/>
                    <a:pt x="334" y="1190"/>
                  </a:cubicBezTo>
                  <a:cubicBezTo>
                    <a:pt x="300" y="1024"/>
                    <a:pt x="334" y="823"/>
                    <a:pt x="400" y="657"/>
                  </a:cubicBezTo>
                  <a:cubicBezTo>
                    <a:pt x="434" y="556"/>
                    <a:pt x="500" y="423"/>
                    <a:pt x="567" y="356"/>
                  </a:cubicBezTo>
                  <a:cubicBezTo>
                    <a:pt x="600" y="290"/>
                    <a:pt x="634" y="256"/>
                    <a:pt x="667" y="223"/>
                  </a:cubicBezTo>
                  <a:lnTo>
                    <a:pt x="634" y="223"/>
                  </a:lnTo>
                  <a:cubicBezTo>
                    <a:pt x="701" y="156"/>
                    <a:pt x="667" y="56"/>
                    <a:pt x="600" y="23"/>
                  </a:cubicBezTo>
                  <a:cubicBezTo>
                    <a:pt x="587" y="9"/>
                    <a:pt x="561" y="1"/>
                    <a:pt x="534"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0" name="Google Shape;9510;p55"/>
            <p:cNvSpPr/>
            <p:nvPr/>
          </p:nvSpPr>
          <p:spPr>
            <a:xfrm>
              <a:off x="6647995" y="3211610"/>
              <a:ext cx="7965" cy="20871"/>
            </a:xfrm>
            <a:custGeom>
              <a:avLst/>
              <a:gdLst/>
              <a:ahLst/>
              <a:cxnLst/>
              <a:rect l="l" t="t" r="r" b="b"/>
              <a:pathLst>
                <a:path w="901" h="2361" extrusionOk="0">
                  <a:moveTo>
                    <a:pt x="701" y="1"/>
                  </a:moveTo>
                  <a:cubicBezTo>
                    <a:pt x="667" y="1"/>
                    <a:pt x="634" y="9"/>
                    <a:pt x="600" y="26"/>
                  </a:cubicBezTo>
                  <a:lnTo>
                    <a:pt x="534" y="126"/>
                  </a:lnTo>
                  <a:cubicBezTo>
                    <a:pt x="467" y="192"/>
                    <a:pt x="400" y="259"/>
                    <a:pt x="334" y="359"/>
                  </a:cubicBezTo>
                  <a:cubicBezTo>
                    <a:pt x="267" y="493"/>
                    <a:pt x="200" y="593"/>
                    <a:pt x="133" y="759"/>
                  </a:cubicBezTo>
                  <a:cubicBezTo>
                    <a:pt x="100" y="893"/>
                    <a:pt x="33" y="1060"/>
                    <a:pt x="33" y="1226"/>
                  </a:cubicBezTo>
                  <a:cubicBezTo>
                    <a:pt x="0" y="1427"/>
                    <a:pt x="33" y="1593"/>
                    <a:pt x="67" y="1760"/>
                  </a:cubicBezTo>
                  <a:cubicBezTo>
                    <a:pt x="100" y="1927"/>
                    <a:pt x="200" y="2060"/>
                    <a:pt x="334" y="2194"/>
                  </a:cubicBezTo>
                  <a:cubicBezTo>
                    <a:pt x="400" y="2261"/>
                    <a:pt x="500" y="2327"/>
                    <a:pt x="634" y="2361"/>
                  </a:cubicBezTo>
                  <a:lnTo>
                    <a:pt x="767" y="2361"/>
                  </a:lnTo>
                  <a:cubicBezTo>
                    <a:pt x="867" y="2327"/>
                    <a:pt x="901" y="2227"/>
                    <a:pt x="901" y="2160"/>
                  </a:cubicBezTo>
                  <a:lnTo>
                    <a:pt x="901" y="2127"/>
                  </a:lnTo>
                  <a:cubicBezTo>
                    <a:pt x="867" y="2094"/>
                    <a:pt x="867" y="2060"/>
                    <a:pt x="834" y="2027"/>
                  </a:cubicBezTo>
                  <a:cubicBezTo>
                    <a:pt x="834" y="1960"/>
                    <a:pt x="801" y="1860"/>
                    <a:pt x="767" y="1794"/>
                  </a:cubicBezTo>
                  <a:cubicBezTo>
                    <a:pt x="634" y="1627"/>
                    <a:pt x="567" y="1427"/>
                    <a:pt x="467" y="1193"/>
                  </a:cubicBezTo>
                  <a:cubicBezTo>
                    <a:pt x="434" y="1060"/>
                    <a:pt x="434" y="926"/>
                    <a:pt x="434" y="826"/>
                  </a:cubicBezTo>
                  <a:cubicBezTo>
                    <a:pt x="434" y="693"/>
                    <a:pt x="467" y="593"/>
                    <a:pt x="534" y="493"/>
                  </a:cubicBezTo>
                  <a:cubicBezTo>
                    <a:pt x="567" y="392"/>
                    <a:pt x="634" y="359"/>
                    <a:pt x="701" y="292"/>
                  </a:cubicBezTo>
                  <a:lnTo>
                    <a:pt x="767" y="226"/>
                  </a:lnTo>
                  <a:lnTo>
                    <a:pt x="801" y="226"/>
                  </a:lnTo>
                  <a:cubicBezTo>
                    <a:pt x="834" y="159"/>
                    <a:pt x="834" y="92"/>
                    <a:pt x="801" y="26"/>
                  </a:cubicBezTo>
                  <a:cubicBezTo>
                    <a:pt x="767" y="9"/>
                    <a:pt x="734" y="1"/>
                    <a:pt x="701"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1" name="Google Shape;9511;p55"/>
            <p:cNvSpPr/>
            <p:nvPr/>
          </p:nvSpPr>
          <p:spPr>
            <a:xfrm>
              <a:off x="6611130" y="3285144"/>
              <a:ext cx="18582" cy="19731"/>
            </a:xfrm>
            <a:custGeom>
              <a:avLst/>
              <a:gdLst/>
              <a:ahLst/>
              <a:cxnLst/>
              <a:rect l="l" t="t" r="r" b="b"/>
              <a:pathLst>
                <a:path w="2102" h="2232" extrusionOk="0">
                  <a:moveTo>
                    <a:pt x="1927" y="0"/>
                  </a:moveTo>
                  <a:cubicBezTo>
                    <a:pt x="1907" y="0"/>
                    <a:pt x="1886" y="5"/>
                    <a:pt x="1868" y="14"/>
                  </a:cubicBezTo>
                  <a:lnTo>
                    <a:pt x="1768" y="47"/>
                  </a:lnTo>
                  <a:cubicBezTo>
                    <a:pt x="1702" y="80"/>
                    <a:pt x="1568" y="147"/>
                    <a:pt x="1468" y="214"/>
                  </a:cubicBezTo>
                  <a:cubicBezTo>
                    <a:pt x="1335" y="280"/>
                    <a:pt x="1168" y="347"/>
                    <a:pt x="1034" y="447"/>
                  </a:cubicBezTo>
                  <a:cubicBezTo>
                    <a:pt x="901" y="547"/>
                    <a:pt x="734" y="647"/>
                    <a:pt x="601" y="781"/>
                  </a:cubicBezTo>
                  <a:cubicBezTo>
                    <a:pt x="467" y="881"/>
                    <a:pt x="334" y="1048"/>
                    <a:pt x="234" y="1181"/>
                  </a:cubicBezTo>
                  <a:cubicBezTo>
                    <a:pt x="134" y="1314"/>
                    <a:pt x="67" y="1481"/>
                    <a:pt x="34" y="1648"/>
                  </a:cubicBezTo>
                  <a:cubicBezTo>
                    <a:pt x="0" y="1815"/>
                    <a:pt x="34" y="1982"/>
                    <a:pt x="100" y="2148"/>
                  </a:cubicBezTo>
                  <a:lnTo>
                    <a:pt x="134" y="2182"/>
                  </a:lnTo>
                  <a:cubicBezTo>
                    <a:pt x="167" y="2215"/>
                    <a:pt x="209" y="2232"/>
                    <a:pt x="251" y="2232"/>
                  </a:cubicBezTo>
                  <a:cubicBezTo>
                    <a:pt x="292" y="2232"/>
                    <a:pt x="334" y="2215"/>
                    <a:pt x="367" y="2182"/>
                  </a:cubicBezTo>
                  <a:cubicBezTo>
                    <a:pt x="367" y="2148"/>
                    <a:pt x="401" y="2115"/>
                    <a:pt x="434" y="2082"/>
                  </a:cubicBezTo>
                  <a:cubicBezTo>
                    <a:pt x="501" y="2015"/>
                    <a:pt x="534" y="1915"/>
                    <a:pt x="601" y="1848"/>
                  </a:cubicBezTo>
                  <a:cubicBezTo>
                    <a:pt x="701" y="1648"/>
                    <a:pt x="801" y="1348"/>
                    <a:pt x="968" y="1048"/>
                  </a:cubicBezTo>
                  <a:cubicBezTo>
                    <a:pt x="1034" y="914"/>
                    <a:pt x="1135" y="781"/>
                    <a:pt x="1235" y="681"/>
                  </a:cubicBezTo>
                  <a:cubicBezTo>
                    <a:pt x="1335" y="581"/>
                    <a:pt x="1435" y="481"/>
                    <a:pt x="1568" y="414"/>
                  </a:cubicBezTo>
                  <a:cubicBezTo>
                    <a:pt x="1668" y="347"/>
                    <a:pt x="1735" y="314"/>
                    <a:pt x="1835" y="280"/>
                  </a:cubicBezTo>
                  <a:lnTo>
                    <a:pt x="1968" y="247"/>
                  </a:lnTo>
                  <a:lnTo>
                    <a:pt x="2002" y="247"/>
                  </a:lnTo>
                  <a:cubicBezTo>
                    <a:pt x="2069" y="214"/>
                    <a:pt x="2102" y="147"/>
                    <a:pt x="2069" y="80"/>
                  </a:cubicBezTo>
                  <a:cubicBezTo>
                    <a:pt x="2044" y="31"/>
                    <a:pt x="1984" y="0"/>
                    <a:pt x="1927"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2" name="Google Shape;9512;p55"/>
            <p:cNvSpPr/>
            <p:nvPr/>
          </p:nvSpPr>
          <p:spPr>
            <a:xfrm>
              <a:off x="6584883" y="3314636"/>
              <a:ext cx="12394" cy="31674"/>
            </a:xfrm>
            <a:custGeom>
              <a:avLst/>
              <a:gdLst/>
              <a:ahLst/>
              <a:cxnLst/>
              <a:rect l="l" t="t" r="r" b="b"/>
              <a:pathLst>
                <a:path w="1402" h="3583" extrusionOk="0">
                  <a:moveTo>
                    <a:pt x="509" y="0"/>
                  </a:moveTo>
                  <a:cubicBezTo>
                    <a:pt x="452" y="0"/>
                    <a:pt x="392" y="31"/>
                    <a:pt x="368" y="80"/>
                  </a:cubicBezTo>
                  <a:lnTo>
                    <a:pt x="301" y="213"/>
                  </a:lnTo>
                  <a:cubicBezTo>
                    <a:pt x="234" y="347"/>
                    <a:pt x="201" y="480"/>
                    <a:pt x="167" y="647"/>
                  </a:cubicBezTo>
                  <a:cubicBezTo>
                    <a:pt x="134" y="747"/>
                    <a:pt x="101" y="847"/>
                    <a:pt x="67" y="914"/>
                  </a:cubicBezTo>
                  <a:cubicBezTo>
                    <a:pt x="67" y="1047"/>
                    <a:pt x="34" y="1147"/>
                    <a:pt x="34" y="1247"/>
                  </a:cubicBezTo>
                  <a:cubicBezTo>
                    <a:pt x="1" y="1514"/>
                    <a:pt x="1" y="1748"/>
                    <a:pt x="34" y="2015"/>
                  </a:cubicBezTo>
                  <a:cubicBezTo>
                    <a:pt x="67" y="2248"/>
                    <a:pt x="134" y="2515"/>
                    <a:pt x="234" y="2749"/>
                  </a:cubicBezTo>
                  <a:cubicBezTo>
                    <a:pt x="301" y="2849"/>
                    <a:pt x="334" y="2949"/>
                    <a:pt x="401" y="3049"/>
                  </a:cubicBezTo>
                  <a:cubicBezTo>
                    <a:pt x="468" y="3115"/>
                    <a:pt x="534" y="3216"/>
                    <a:pt x="634" y="3282"/>
                  </a:cubicBezTo>
                  <a:cubicBezTo>
                    <a:pt x="734" y="3382"/>
                    <a:pt x="901" y="3482"/>
                    <a:pt x="1035" y="3516"/>
                  </a:cubicBezTo>
                  <a:cubicBezTo>
                    <a:pt x="1101" y="3549"/>
                    <a:pt x="1168" y="3549"/>
                    <a:pt x="1235" y="3582"/>
                  </a:cubicBezTo>
                  <a:lnTo>
                    <a:pt x="1302" y="3582"/>
                  </a:lnTo>
                  <a:cubicBezTo>
                    <a:pt x="1368" y="3549"/>
                    <a:pt x="1402" y="3449"/>
                    <a:pt x="1368" y="3382"/>
                  </a:cubicBezTo>
                  <a:cubicBezTo>
                    <a:pt x="1368" y="3316"/>
                    <a:pt x="1335" y="3282"/>
                    <a:pt x="1302" y="3249"/>
                  </a:cubicBezTo>
                  <a:lnTo>
                    <a:pt x="1068" y="2915"/>
                  </a:lnTo>
                  <a:cubicBezTo>
                    <a:pt x="835" y="2615"/>
                    <a:pt x="634" y="2282"/>
                    <a:pt x="501" y="1915"/>
                  </a:cubicBezTo>
                  <a:cubicBezTo>
                    <a:pt x="434" y="1714"/>
                    <a:pt x="368" y="1514"/>
                    <a:pt x="334" y="1314"/>
                  </a:cubicBezTo>
                  <a:cubicBezTo>
                    <a:pt x="334" y="1114"/>
                    <a:pt x="368" y="914"/>
                    <a:pt x="401" y="747"/>
                  </a:cubicBezTo>
                  <a:cubicBezTo>
                    <a:pt x="434" y="614"/>
                    <a:pt x="501" y="480"/>
                    <a:pt x="568" y="380"/>
                  </a:cubicBezTo>
                  <a:lnTo>
                    <a:pt x="634" y="213"/>
                  </a:lnTo>
                  <a:lnTo>
                    <a:pt x="634" y="180"/>
                  </a:lnTo>
                  <a:cubicBezTo>
                    <a:pt x="668" y="113"/>
                    <a:pt x="634" y="47"/>
                    <a:pt x="568" y="13"/>
                  </a:cubicBezTo>
                  <a:cubicBezTo>
                    <a:pt x="550" y="4"/>
                    <a:pt x="530" y="0"/>
                    <a:pt x="509"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3" name="Google Shape;9513;p55"/>
            <p:cNvSpPr/>
            <p:nvPr/>
          </p:nvSpPr>
          <p:spPr>
            <a:xfrm>
              <a:off x="6617619" y="3328612"/>
              <a:ext cx="20650" cy="26149"/>
            </a:xfrm>
            <a:custGeom>
              <a:avLst/>
              <a:gdLst/>
              <a:ahLst/>
              <a:cxnLst/>
              <a:rect l="l" t="t" r="r" b="b"/>
              <a:pathLst>
                <a:path w="2336" h="2958" extrusionOk="0">
                  <a:moveTo>
                    <a:pt x="167" y="0"/>
                  </a:moveTo>
                  <a:cubicBezTo>
                    <a:pt x="100" y="0"/>
                    <a:pt x="34" y="67"/>
                    <a:pt x="34" y="133"/>
                  </a:cubicBezTo>
                  <a:lnTo>
                    <a:pt x="34" y="300"/>
                  </a:lnTo>
                  <a:cubicBezTo>
                    <a:pt x="0" y="434"/>
                    <a:pt x="0" y="600"/>
                    <a:pt x="34" y="734"/>
                  </a:cubicBezTo>
                  <a:cubicBezTo>
                    <a:pt x="34" y="834"/>
                    <a:pt x="67" y="934"/>
                    <a:pt x="67" y="1034"/>
                  </a:cubicBezTo>
                  <a:cubicBezTo>
                    <a:pt x="100" y="1134"/>
                    <a:pt x="134" y="1268"/>
                    <a:pt x="167" y="1368"/>
                  </a:cubicBezTo>
                  <a:cubicBezTo>
                    <a:pt x="234" y="1601"/>
                    <a:pt x="334" y="1835"/>
                    <a:pt x="467" y="2035"/>
                  </a:cubicBezTo>
                  <a:cubicBezTo>
                    <a:pt x="534" y="2135"/>
                    <a:pt x="601" y="2235"/>
                    <a:pt x="701" y="2335"/>
                  </a:cubicBezTo>
                  <a:cubicBezTo>
                    <a:pt x="767" y="2435"/>
                    <a:pt x="868" y="2535"/>
                    <a:pt x="968" y="2602"/>
                  </a:cubicBezTo>
                  <a:cubicBezTo>
                    <a:pt x="1068" y="2669"/>
                    <a:pt x="1168" y="2735"/>
                    <a:pt x="1268" y="2802"/>
                  </a:cubicBezTo>
                  <a:cubicBezTo>
                    <a:pt x="1368" y="2835"/>
                    <a:pt x="1468" y="2902"/>
                    <a:pt x="1568" y="2902"/>
                  </a:cubicBezTo>
                  <a:cubicBezTo>
                    <a:pt x="1666" y="2941"/>
                    <a:pt x="1752" y="2957"/>
                    <a:pt x="1840" y="2957"/>
                  </a:cubicBezTo>
                  <a:cubicBezTo>
                    <a:pt x="1903" y="2957"/>
                    <a:pt x="1966" y="2949"/>
                    <a:pt x="2035" y="2935"/>
                  </a:cubicBezTo>
                  <a:cubicBezTo>
                    <a:pt x="2102" y="2935"/>
                    <a:pt x="2168" y="2935"/>
                    <a:pt x="2235" y="2902"/>
                  </a:cubicBezTo>
                  <a:cubicBezTo>
                    <a:pt x="2235" y="2902"/>
                    <a:pt x="2269" y="2869"/>
                    <a:pt x="2302" y="2869"/>
                  </a:cubicBezTo>
                  <a:cubicBezTo>
                    <a:pt x="2335" y="2802"/>
                    <a:pt x="2335" y="2702"/>
                    <a:pt x="2269" y="2669"/>
                  </a:cubicBezTo>
                  <a:cubicBezTo>
                    <a:pt x="2202" y="2635"/>
                    <a:pt x="2168" y="2602"/>
                    <a:pt x="2135" y="2569"/>
                  </a:cubicBezTo>
                  <a:lnTo>
                    <a:pt x="1968" y="2468"/>
                  </a:lnTo>
                  <a:lnTo>
                    <a:pt x="1802" y="2368"/>
                  </a:lnTo>
                  <a:cubicBezTo>
                    <a:pt x="1735" y="2335"/>
                    <a:pt x="1668" y="2302"/>
                    <a:pt x="1568" y="2268"/>
                  </a:cubicBezTo>
                  <a:cubicBezTo>
                    <a:pt x="1501" y="2235"/>
                    <a:pt x="1401" y="2202"/>
                    <a:pt x="1335" y="2135"/>
                  </a:cubicBezTo>
                  <a:cubicBezTo>
                    <a:pt x="1268" y="2068"/>
                    <a:pt x="1201" y="2001"/>
                    <a:pt x="1101" y="1968"/>
                  </a:cubicBezTo>
                  <a:cubicBezTo>
                    <a:pt x="1001" y="1901"/>
                    <a:pt x="934" y="1835"/>
                    <a:pt x="868" y="1768"/>
                  </a:cubicBezTo>
                  <a:cubicBezTo>
                    <a:pt x="701" y="1601"/>
                    <a:pt x="567" y="1434"/>
                    <a:pt x="467" y="1268"/>
                  </a:cubicBezTo>
                  <a:cubicBezTo>
                    <a:pt x="367" y="1101"/>
                    <a:pt x="334" y="901"/>
                    <a:pt x="300" y="734"/>
                  </a:cubicBezTo>
                  <a:cubicBezTo>
                    <a:pt x="267" y="600"/>
                    <a:pt x="267" y="467"/>
                    <a:pt x="300" y="334"/>
                  </a:cubicBezTo>
                  <a:cubicBezTo>
                    <a:pt x="300" y="234"/>
                    <a:pt x="300" y="167"/>
                    <a:pt x="300" y="167"/>
                  </a:cubicBezTo>
                  <a:cubicBezTo>
                    <a:pt x="300" y="67"/>
                    <a:pt x="234" y="0"/>
                    <a:pt x="167"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4" name="Google Shape;9514;p55"/>
            <p:cNvSpPr/>
            <p:nvPr/>
          </p:nvSpPr>
          <p:spPr>
            <a:xfrm>
              <a:off x="6598153" y="3413931"/>
              <a:ext cx="14462" cy="28730"/>
            </a:xfrm>
            <a:custGeom>
              <a:avLst/>
              <a:gdLst/>
              <a:ahLst/>
              <a:cxnLst/>
              <a:rect l="l" t="t" r="r" b="b"/>
              <a:pathLst>
                <a:path w="1636" h="3250" extrusionOk="0">
                  <a:moveTo>
                    <a:pt x="675" y="1"/>
                  </a:moveTo>
                  <a:cubicBezTo>
                    <a:pt x="630" y="1"/>
                    <a:pt x="587" y="17"/>
                    <a:pt x="568" y="56"/>
                  </a:cubicBezTo>
                  <a:lnTo>
                    <a:pt x="468" y="189"/>
                  </a:lnTo>
                  <a:cubicBezTo>
                    <a:pt x="401" y="323"/>
                    <a:pt x="301" y="456"/>
                    <a:pt x="268" y="590"/>
                  </a:cubicBezTo>
                  <a:cubicBezTo>
                    <a:pt x="67" y="990"/>
                    <a:pt x="1" y="1457"/>
                    <a:pt x="67" y="1924"/>
                  </a:cubicBezTo>
                  <a:cubicBezTo>
                    <a:pt x="101" y="2057"/>
                    <a:pt x="134" y="2191"/>
                    <a:pt x="167" y="2324"/>
                  </a:cubicBezTo>
                  <a:cubicBezTo>
                    <a:pt x="301" y="2658"/>
                    <a:pt x="568" y="2925"/>
                    <a:pt x="868" y="3091"/>
                  </a:cubicBezTo>
                  <a:cubicBezTo>
                    <a:pt x="1001" y="3192"/>
                    <a:pt x="1168" y="3225"/>
                    <a:pt x="1335" y="3225"/>
                  </a:cubicBezTo>
                  <a:cubicBezTo>
                    <a:pt x="1368" y="3242"/>
                    <a:pt x="1393" y="3250"/>
                    <a:pt x="1418" y="3250"/>
                  </a:cubicBezTo>
                  <a:cubicBezTo>
                    <a:pt x="1443" y="3250"/>
                    <a:pt x="1468" y="3242"/>
                    <a:pt x="1502" y="3225"/>
                  </a:cubicBezTo>
                  <a:lnTo>
                    <a:pt x="1568" y="3225"/>
                  </a:lnTo>
                  <a:cubicBezTo>
                    <a:pt x="1635" y="3158"/>
                    <a:pt x="1635" y="3058"/>
                    <a:pt x="1568" y="2991"/>
                  </a:cubicBezTo>
                  <a:cubicBezTo>
                    <a:pt x="1568" y="2991"/>
                    <a:pt x="1535" y="2958"/>
                    <a:pt x="1468" y="2891"/>
                  </a:cubicBezTo>
                  <a:lnTo>
                    <a:pt x="1202" y="2624"/>
                  </a:lnTo>
                  <a:cubicBezTo>
                    <a:pt x="1101" y="2524"/>
                    <a:pt x="968" y="2424"/>
                    <a:pt x="835" y="2291"/>
                  </a:cubicBezTo>
                  <a:lnTo>
                    <a:pt x="668" y="2057"/>
                  </a:lnTo>
                  <a:cubicBezTo>
                    <a:pt x="601" y="1991"/>
                    <a:pt x="568" y="1891"/>
                    <a:pt x="534" y="1824"/>
                  </a:cubicBezTo>
                  <a:cubicBezTo>
                    <a:pt x="434" y="1624"/>
                    <a:pt x="368" y="1424"/>
                    <a:pt x="401" y="1223"/>
                  </a:cubicBezTo>
                  <a:cubicBezTo>
                    <a:pt x="401" y="1057"/>
                    <a:pt x="434" y="857"/>
                    <a:pt x="468" y="690"/>
                  </a:cubicBezTo>
                  <a:cubicBezTo>
                    <a:pt x="534" y="590"/>
                    <a:pt x="601" y="456"/>
                    <a:pt x="668" y="356"/>
                  </a:cubicBezTo>
                  <a:cubicBezTo>
                    <a:pt x="701" y="323"/>
                    <a:pt x="735" y="289"/>
                    <a:pt x="768" y="256"/>
                  </a:cubicBezTo>
                  <a:lnTo>
                    <a:pt x="801" y="223"/>
                  </a:lnTo>
                  <a:cubicBezTo>
                    <a:pt x="835" y="156"/>
                    <a:pt x="801" y="89"/>
                    <a:pt x="768" y="23"/>
                  </a:cubicBezTo>
                  <a:cubicBezTo>
                    <a:pt x="740" y="9"/>
                    <a:pt x="707" y="1"/>
                    <a:pt x="675"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5" name="Google Shape;9515;p55"/>
            <p:cNvSpPr/>
            <p:nvPr/>
          </p:nvSpPr>
          <p:spPr>
            <a:xfrm>
              <a:off x="6622924" y="3464065"/>
              <a:ext cx="28315" cy="11404"/>
            </a:xfrm>
            <a:custGeom>
              <a:avLst/>
              <a:gdLst/>
              <a:ahLst/>
              <a:cxnLst/>
              <a:rect l="l" t="t" r="r" b="b"/>
              <a:pathLst>
                <a:path w="3203" h="1290" extrusionOk="0">
                  <a:moveTo>
                    <a:pt x="151" y="0"/>
                  </a:moveTo>
                  <a:cubicBezTo>
                    <a:pt x="112" y="0"/>
                    <a:pt x="73" y="17"/>
                    <a:pt x="34" y="56"/>
                  </a:cubicBezTo>
                  <a:cubicBezTo>
                    <a:pt x="1" y="122"/>
                    <a:pt x="1" y="189"/>
                    <a:pt x="67" y="256"/>
                  </a:cubicBezTo>
                  <a:lnTo>
                    <a:pt x="167" y="323"/>
                  </a:lnTo>
                  <a:cubicBezTo>
                    <a:pt x="234" y="389"/>
                    <a:pt x="334" y="489"/>
                    <a:pt x="468" y="556"/>
                  </a:cubicBezTo>
                  <a:cubicBezTo>
                    <a:pt x="601" y="656"/>
                    <a:pt x="768" y="756"/>
                    <a:pt x="901" y="856"/>
                  </a:cubicBezTo>
                  <a:cubicBezTo>
                    <a:pt x="1101" y="956"/>
                    <a:pt x="1302" y="1056"/>
                    <a:pt x="1468" y="1123"/>
                  </a:cubicBezTo>
                  <a:cubicBezTo>
                    <a:pt x="1669" y="1190"/>
                    <a:pt x="1902" y="1257"/>
                    <a:pt x="2102" y="1290"/>
                  </a:cubicBezTo>
                  <a:cubicBezTo>
                    <a:pt x="2269" y="1290"/>
                    <a:pt x="2469" y="1290"/>
                    <a:pt x="2669" y="1223"/>
                  </a:cubicBezTo>
                  <a:cubicBezTo>
                    <a:pt x="2836" y="1190"/>
                    <a:pt x="3003" y="1090"/>
                    <a:pt x="3136" y="956"/>
                  </a:cubicBezTo>
                  <a:cubicBezTo>
                    <a:pt x="3136" y="923"/>
                    <a:pt x="3170" y="923"/>
                    <a:pt x="3170" y="923"/>
                  </a:cubicBezTo>
                  <a:cubicBezTo>
                    <a:pt x="3203" y="823"/>
                    <a:pt x="3136" y="723"/>
                    <a:pt x="3070" y="723"/>
                  </a:cubicBezTo>
                  <a:cubicBezTo>
                    <a:pt x="3003" y="689"/>
                    <a:pt x="2969" y="689"/>
                    <a:pt x="2936" y="689"/>
                  </a:cubicBezTo>
                  <a:cubicBezTo>
                    <a:pt x="2803" y="656"/>
                    <a:pt x="2703" y="656"/>
                    <a:pt x="2569" y="656"/>
                  </a:cubicBezTo>
                  <a:cubicBezTo>
                    <a:pt x="2391" y="656"/>
                    <a:pt x="2184" y="671"/>
                    <a:pt x="1956" y="671"/>
                  </a:cubicBezTo>
                  <a:cubicBezTo>
                    <a:pt x="1843" y="671"/>
                    <a:pt x="1724" y="667"/>
                    <a:pt x="1602" y="656"/>
                  </a:cubicBezTo>
                  <a:cubicBezTo>
                    <a:pt x="1402" y="656"/>
                    <a:pt x="1235" y="623"/>
                    <a:pt x="1068" y="556"/>
                  </a:cubicBezTo>
                  <a:cubicBezTo>
                    <a:pt x="901" y="489"/>
                    <a:pt x="768" y="423"/>
                    <a:pt x="634" y="356"/>
                  </a:cubicBezTo>
                  <a:cubicBezTo>
                    <a:pt x="534" y="289"/>
                    <a:pt x="468" y="222"/>
                    <a:pt x="368" y="156"/>
                  </a:cubicBezTo>
                  <a:lnTo>
                    <a:pt x="268" y="56"/>
                  </a:lnTo>
                  <a:lnTo>
                    <a:pt x="234" y="22"/>
                  </a:lnTo>
                  <a:cubicBezTo>
                    <a:pt x="207" y="9"/>
                    <a:pt x="179" y="0"/>
                    <a:pt x="151"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6" name="Google Shape;9516;p55"/>
            <p:cNvSpPr/>
            <p:nvPr/>
          </p:nvSpPr>
          <p:spPr>
            <a:xfrm>
              <a:off x="6624904" y="3420154"/>
              <a:ext cx="16902" cy="19094"/>
            </a:xfrm>
            <a:custGeom>
              <a:avLst/>
              <a:gdLst/>
              <a:ahLst/>
              <a:cxnLst/>
              <a:rect l="l" t="t" r="r" b="b"/>
              <a:pathLst>
                <a:path w="1912" h="2160" extrusionOk="0">
                  <a:moveTo>
                    <a:pt x="185" y="0"/>
                  </a:moveTo>
                  <a:cubicBezTo>
                    <a:pt x="94" y="0"/>
                    <a:pt x="1" y="79"/>
                    <a:pt x="44" y="186"/>
                  </a:cubicBezTo>
                  <a:cubicBezTo>
                    <a:pt x="77" y="219"/>
                    <a:pt x="77" y="253"/>
                    <a:pt x="77" y="286"/>
                  </a:cubicBezTo>
                  <a:cubicBezTo>
                    <a:pt x="110" y="353"/>
                    <a:pt x="144" y="419"/>
                    <a:pt x="177" y="586"/>
                  </a:cubicBezTo>
                  <a:cubicBezTo>
                    <a:pt x="210" y="720"/>
                    <a:pt x="277" y="853"/>
                    <a:pt x="344" y="986"/>
                  </a:cubicBezTo>
                  <a:cubicBezTo>
                    <a:pt x="410" y="1120"/>
                    <a:pt x="477" y="1287"/>
                    <a:pt x="577" y="1453"/>
                  </a:cubicBezTo>
                  <a:cubicBezTo>
                    <a:pt x="677" y="1587"/>
                    <a:pt x="777" y="1754"/>
                    <a:pt x="911" y="1854"/>
                  </a:cubicBezTo>
                  <a:cubicBezTo>
                    <a:pt x="1044" y="1954"/>
                    <a:pt x="1178" y="2054"/>
                    <a:pt x="1311" y="2121"/>
                  </a:cubicBezTo>
                  <a:cubicBezTo>
                    <a:pt x="1388" y="2140"/>
                    <a:pt x="1476" y="2159"/>
                    <a:pt x="1569" y="2159"/>
                  </a:cubicBezTo>
                  <a:cubicBezTo>
                    <a:pt x="1637" y="2159"/>
                    <a:pt x="1708" y="2149"/>
                    <a:pt x="1778" y="2121"/>
                  </a:cubicBezTo>
                  <a:lnTo>
                    <a:pt x="1811" y="2121"/>
                  </a:lnTo>
                  <a:cubicBezTo>
                    <a:pt x="1878" y="2087"/>
                    <a:pt x="1912" y="1987"/>
                    <a:pt x="1878" y="1920"/>
                  </a:cubicBezTo>
                  <a:cubicBezTo>
                    <a:pt x="1845" y="1854"/>
                    <a:pt x="1811" y="1820"/>
                    <a:pt x="1778" y="1820"/>
                  </a:cubicBezTo>
                  <a:cubicBezTo>
                    <a:pt x="1711" y="1720"/>
                    <a:pt x="1678" y="1654"/>
                    <a:pt x="1578" y="1620"/>
                  </a:cubicBezTo>
                  <a:cubicBezTo>
                    <a:pt x="1411" y="1487"/>
                    <a:pt x="1178" y="1353"/>
                    <a:pt x="944" y="1187"/>
                  </a:cubicBezTo>
                  <a:cubicBezTo>
                    <a:pt x="811" y="1087"/>
                    <a:pt x="711" y="986"/>
                    <a:pt x="611" y="853"/>
                  </a:cubicBezTo>
                  <a:cubicBezTo>
                    <a:pt x="544" y="753"/>
                    <a:pt x="477" y="653"/>
                    <a:pt x="410" y="519"/>
                  </a:cubicBezTo>
                  <a:cubicBezTo>
                    <a:pt x="377" y="453"/>
                    <a:pt x="344" y="353"/>
                    <a:pt x="344" y="286"/>
                  </a:cubicBezTo>
                  <a:lnTo>
                    <a:pt x="344" y="153"/>
                  </a:lnTo>
                  <a:cubicBezTo>
                    <a:pt x="344" y="119"/>
                    <a:pt x="310" y="86"/>
                    <a:pt x="310" y="86"/>
                  </a:cubicBezTo>
                  <a:cubicBezTo>
                    <a:pt x="286" y="26"/>
                    <a:pt x="236" y="0"/>
                    <a:pt x="185"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7" name="Google Shape;9517;p55"/>
            <p:cNvSpPr/>
            <p:nvPr/>
          </p:nvSpPr>
          <p:spPr>
            <a:xfrm>
              <a:off x="6727019" y="3490206"/>
              <a:ext cx="27139" cy="11342"/>
            </a:xfrm>
            <a:custGeom>
              <a:avLst/>
              <a:gdLst/>
              <a:ahLst/>
              <a:cxnLst/>
              <a:rect l="l" t="t" r="r" b="b"/>
              <a:pathLst>
                <a:path w="3070" h="1283" extrusionOk="0">
                  <a:moveTo>
                    <a:pt x="168" y="1"/>
                  </a:moveTo>
                  <a:cubicBezTo>
                    <a:pt x="67" y="1"/>
                    <a:pt x="1" y="67"/>
                    <a:pt x="1" y="168"/>
                  </a:cubicBezTo>
                  <a:cubicBezTo>
                    <a:pt x="1" y="201"/>
                    <a:pt x="1" y="268"/>
                    <a:pt x="1" y="334"/>
                  </a:cubicBezTo>
                  <a:cubicBezTo>
                    <a:pt x="34" y="468"/>
                    <a:pt x="101" y="601"/>
                    <a:pt x="201" y="701"/>
                  </a:cubicBezTo>
                  <a:cubicBezTo>
                    <a:pt x="234" y="801"/>
                    <a:pt x="301" y="868"/>
                    <a:pt x="401" y="935"/>
                  </a:cubicBezTo>
                  <a:cubicBezTo>
                    <a:pt x="468" y="968"/>
                    <a:pt x="568" y="1035"/>
                    <a:pt x="668" y="1102"/>
                  </a:cubicBezTo>
                  <a:cubicBezTo>
                    <a:pt x="868" y="1202"/>
                    <a:pt x="1068" y="1268"/>
                    <a:pt x="1302" y="1268"/>
                  </a:cubicBezTo>
                  <a:cubicBezTo>
                    <a:pt x="1370" y="1278"/>
                    <a:pt x="1436" y="1282"/>
                    <a:pt x="1500" y="1282"/>
                  </a:cubicBezTo>
                  <a:cubicBezTo>
                    <a:pt x="1655" y="1282"/>
                    <a:pt x="1804" y="1259"/>
                    <a:pt x="1969" y="1235"/>
                  </a:cubicBezTo>
                  <a:cubicBezTo>
                    <a:pt x="2069" y="1235"/>
                    <a:pt x="2169" y="1202"/>
                    <a:pt x="2236" y="1202"/>
                  </a:cubicBezTo>
                  <a:cubicBezTo>
                    <a:pt x="2336" y="1168"/>
                    <a:pt x="2402" y="1135"/>
                    <a:pt x="2503" y="1102"/>
                  </a:cubicBezTo>
                  <a:cubicBezTo>
                    <a:pt x="2603" y="1068"/>
                    <a:pt x="2736" y="1001"/>
                    <a:pt x="2836" y="935"/>
                  </a:cubicBezTo>
                  <a:cubicBezTo>
                    <a:pt x="2869" y="901"/>
                    <a:pt x="2936" y="868"/>
                    <a:pt x="2970" y="868"/>
                  </a:cubicBezTo>
                  <a:lnTo>
                    <a:pt x="3003" y="801"/>
                  </a:lnTo>
                  <a:cubicBezTo>
                    <a:pt x="3070" y="735"/>
                    <a:pt x="3070" y="668"/>
                    <a:pt x="3003" y="601"/>
                  </a:cubicBezTo>
                  <a:cubicBezTo>
                    <a:pt x="2986" y="585"/>
                    <a:pt x="2953" y="576"/>
                    <a:pt x="2919" y="576"/>
                  </a:cubicBezTo>
                  <a:cubicBezTo>
                    <a:pt x="2886" y="576"/>
                    <a:pt x="2853" y="585"/>
                    <a:pt x="2836" y="601"/>
                  </a:cubicBezTo>
                  <a:cubicBezTo>
                    <a:pt x="2803" y="635"/>
                    <a:pt x="2769" y="668"/>
                    <a:pt x="2736" y="701"/>
                  </a:cubicBezTo>
                  <a:cubicBezTo>
                    <a:pt x="2636" y="768"/>
                    <a:pt x="2536" y="801"/>
                    <a:pt x="2436" y="835"/>
                  </a:cubicBezTo>
                  <a:cubicBezTo>
                    <a:pt x="2269" y="901"/>
                    <a:pt x="2102" y="901"/>
                    <a:pt x="1935" y="901"/>
                  </a:cubicBezTo>
                  <a:cubicBezTo>
                    <a:pt x="1769" y="901"/>
                    <a:pt x="1602" y="868"/>
                    <a:pt x="1435" y="801"/>
                  </a:cubicBezTo>
                  <a:cubicBezTo>
                    <a:pt x="1135" y="668"/>
                    <a:pt x="868" y="468"/>
                    <a:pt x="635" y="268"/>
                  </a:cubicBezTo>
                  <a:cubicBezTo>
                    <a:pt x="534" y="201"/>
                    <a:pt x="434" y="134"/>
                    <a:pt x="368" y="101"/>
                  </a:cubicBezTo>
                  <a:cubicBezTo>
                    <a:pt x="334" y="67"/>
                    <a:pt x="301" y="34"/>
                    <a:pt x="234"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8" name="Google Shape;9518;p55"/>
            <p:cNvSpPr/>
            <p:nvPr/>
          </p:nvSpPr>
          <p:spPr>
            <a:xfrm>
              <a:off x="6701364" y="3499833"/>
              <a:ext cx="28615" cy="21349"/>
            </a:xfrm>
            <a:custGeom>
              <a:avLst/>
              <a:gdLst/>
              <a:ahLst/>
              <a:cxnLst/>
              <a:rect l="l" t="t" r="r" b="b"/>
              <a:pathLst>
                <a:path w="3237" h="2415" extrusionOk="0">
                  <a:moveTo>
                    <a:pt x="133" y="0"/>
                  </a:moveTo>
                  <a:cubicBezTo>
                    <a:pt x="72" y="0"/>
                    <a:pt x="34" y="38"/>
                    <a:pt x="34" y="113"/>
                  </a:cubicBezTo>
                  <a:cubicBezTo>
                    <a:pt x="1" y="179"/>
                    <a:pt x="1" y="246"/>
                    <a:pt x="34" y="313"/>
                  </a:cubicBezTo>
                  <a:cubicBezTo>
                    <a:pt x="1" y="480"/>
                    <a:pt x="34" y="646"/>
                    <a:pt x="101" y="813"/>
                  </a:cubicBezTo>
                  <a:cubicBezTo>
                    <a:pt x="134" y="913"/>
                    <a:pt x="201" y="1013"/>
                    <a:pt x="234" y="1113"/>
                  </a:cubicBezTo>
                  <a:cubicBezTo>
                    <a:pt x="334" y="1213"/>
                    <a:pt x="401" y="1313"/>
                    <a:pt x="468" y="1414"/>
                  </a:cubicBezTo>
                  <a:cubicBezTo>
                    <a:pt x="568" y="1514"/>
                    <a:pt x="668" y="1614"/>
                    <a:pt x="768" y="1680"/>
                  </a:cubicBezTo>
                  <a:cubicBezTo>
                    <a:pt x="868" y="1780"/>
                    <a:pt x="1001" y="1847"/>
                    <a:pt x="1101" y="1914"/>
                  </a:cubicBezTo>
                  <a:cubicBezTo>
                    <a:pt x="1335" y="2047"/>
                    <a:pt x="1568" y="2147"/>
                    <a:pt x="1835" y="2247"/>
                  </a:cubicBezTo>
                  <a:cubicBezTo>
                    <a:pt x="1935" y="2281"/>
                    <a:pt x="2069" y="2314"/>
                    <a:pt x="2169" y="2348"/>
                  </a:cubicBezTo>
                  <a:cubicBezTo>
                    <a:pt x="2269" y="2348"/>
                    <a:pt x="2402" y="2381"/>
                    <a:pt x="2502" y="2381"/>
                  </a:cubicBezTo>
                  <a:cubicBezTo>
                    <a:pt x="2669" y="2414"/>
                    <a:pt x="2803" y="2414"/>
                    <a:pt x="2969" y="2414"/>
                  </a:cubicBezTo>
                  <a:lnTo>
                    <a:pt x="3103" y="2414"/>
                  </a:lnTo>
                  <a:cubicBezTo>
                    <a:pt x="3203" y="2414"/>
                    <a:pt x="3236" y="2348"/>
                    <a:pt x="3236" y="2281"/>
                  </a:cubicBezTo>
                  <a:cubicBezTo>
                    <a:pt x="3236" y="2226"/>
                    <a:pt x="3192" y="2172"/>
                    <a:pt x="3139" y="2172"/>
                  </a:cubicBezTo>
                  <a:cubicBezTo>
                    <a:pt x="3127" y="2172"/>
                    <a:pt x="3115" y="2175"/>
                    <a:pt x="3103" y="2181"/>
                  </a:cubicBezTo>
                  <a:lnTo>
                    <a:pt x="2903" y="2181"/>
                  </a:lnTo>
                  <a:cubicBezTo>
                    <a:pt x="2769" y="2181"/>
                    <a:pt x="2636" y="2147"/>
                    <a:pt x="2502" y="2147"/>
                  </a:cubicBezTo>
                  <a:cubicBezTo>
                    <a:pt x="2302" y="2114"/>
                    <a:pt x="2102" y="2047"/>
                    <a:pt x="1902" y="1947"/>
                  </a:cubicBezTo>
                  <a:cubicBezTo>
                    <a:pt x="1702" y="1847"/>
                    <a:pt x="1535" y="1680"/>
                    <a:pt x="1368" y="1547"/>
                  </a:cubicBezTo>
                  <a:cubicBezTo>
                    <a:pt x="1268" y="1447"/>
                    <a:pt x="1202" y="1380"/>
                    <a:pt x="1135" y="1280"/>
                  </a:cubicBezTo>
                  <a:cubicBezTo>
                    <a:pt x="1035" y="1180"/>
                    <a:pt x="968" y="1113"/>
                    <a:pt x="901" y="1013"/>
                  </a:cubicBezTo>
                  <a:cubicBezTo>
                    <a:pt x="868" y="913"/>
                    <a:pt x="801" y="846"/>
                    <a:pt x="735" y="780"/>
                  </a:cubicBezTo>
                  <a:cubicBezTo>
                    <a:pt x="701" y="680"/>
                    <a:pt x="634" y="613"/>
                    <a:pt x="601" y="546"/>
                  </a:cubicBezTo>
                  <a:lnTo>
                    <a:pt x="368" y="179"/>
                  </a:lnTo>
                  <a:cubicBezTo>
                    <a:pt x="334" y="146"/>
                    <a:pt x="301" y="79"/>
                    <a:pt x="268" y="46"/>
                  </a:cubicBezTo>
                  <a:cubicBezTo>
                    <a:pt x="234" y="13"/>
                    <a:pt x="234" y="13"/>
                    <a:pt x="201" y="13"/>
                  </a:cubicBezTo>
                  <a:cubicBezTo>
                    <a:pt x="176" y="4"/>
                    <a:pt x="153" y="0"/>
                    <a:pt x="133"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19" name="Google Shape;9519;p55"/>
            <p:cNvSpPr/>
            <p:nvPr/>
          </p:nvSpPr>
          <p:spPr>
            <a:xfrm>
              <a:off x="6684850" y="3224809"/>
              <a:ext cx="41928" cy="45446"/>
            </a:xfrm>
            <a:custGeom>
              <a:avLst/>
              <a:gdLst/>
              <a:ahLst/>
              <a:cxnLst/>
              <a:rect l="l" t="t" r="r" b="b"/>
              <a:pathLst>
                <a:path w="4743" h="5141" extrusionOk="0">
                  <a:moveTo>
                    <a:pt x="3537" y="0"/>
                  </a:moveTo>
                  <a:cubicBezTo>
                    <a:pt x="3136" y="0"/>
                    <a:pt x="2769" y="100"/>
                    <a:pt x="2436" y="301"/>
                  </a:cubicBezTo>
                  <a:cubicBezTo>
                    <a:pt x="2369" y="334"/>
                    <a:pt x="2302" y="401"/>
                    <a:pt x="2202" y="467"/>
                  </a:cubicBezTo>
                  <a:cubicBezTo>
                    <a:pt x="2136" y="534"/>
                    <a:pt x="2069" y="567"/>
                    <a:pt x="2002" y="667"/>
                  </a:cubicBezTo>
                  <a:cubicBezTo>
                    <a:pt x="1869" y="801"/>
                    <a:pt x="1769" y="934"/>
                    <a:pt x="1669" y="1134"/>
                  </a:cubicBezTo>
                  <a:cubicBezTo>
                    <a:pt x="1511" y="1398"/>
                    <a:pt x="1415" y="1702"/>
                    <a:pt x="1398" y="2015"/>
                  </a:cubicBezTo>
                  <a:lnTo>
                    <a:pt x="1398" y="2015"/>
                  </a:lnTo>
                  <a:cubicBezTo>
                    <a:pt x="1101" y="2056"/>
                    <a:pt x="812" y="2185"/>
                    <a:pt x="568" y="2402"/>
                  </a:cubicBezTo>
                  <a:cubicBezTo>
                    <a:pt x="434" y="2535"/>
                    <a:pt x="301" y="2669"/>
                    <a:pt x="201" y="2869"/>
                  </a:cubicBezTo>
                  <a:cubicBezTo>
                    <a:pt x="167" y="2936"/>
                    <a:pt x="134" y="3036"/>
                    <a:pt x="101" y="3136"/>
                  </a:cubicBezTo>
                  <a:cubicBezTo>
                    <a:pt x="67" y="3203"/>
                    <a:pt x="34" y="3336"/>
                    <a:pt x="1" y="3436"/>
                  </a:cubicBezTo>
                  <a:lnTo>
                    <a:pt x="1" y="3536"/>
                  </a:lnTo>
                  <a:lnTo>
                    <a:pt x="1" y="3703"/>
                  </a:lnTo>
                  <a:cubicBezTo>
                    <a:pt x="34" y="3803"/>
                    <a:pt x="34" y="3903"/>
                    <a:pt x="67" y="4003"/>
                  </a:cubicBezTo>
                  <a:cubicBezTo>
                    <a:pt x="101" y="4170"/>
                    <a:pt x="167" y="4370"/>
                    <a:pt x="301" y="4537"/>
                  </a:cubicBezTo>
                  <a:cubicBezTo>
                    <a:pt x="501" y="4837"/>
                    <a:pt x="835" y="5071"/>
                    <a:pt x="1202" y="5137"/>
                  </a:cubicBezTo>
                  <a:cubicBezTo>
                    <a:pt x="1212" y="5140"/>
                    <a:pt x="1221" y="5141"/>
                    <a:pt x="1231" y="5141"/>
                  </a:cubicBezTo>
                  <a:cubicBezTo>
                    <a:pt x="1349" y="5141"/>
                    <a:pt x="1425" y="4963"/>
                    <a:pt x="1302" y="4870"/>
                  </a:cubicBezTo>
                  <a:cubicBezTo>
                    <a:pt x="1068" y="4737"/>
                    <a:pt x="901" y="4504"/>
                    <a:pt x="768" y="4237"/>
                  </a:cubicBezTo>
                  <a:cubicBezTo>
                    <a:pt x="735" y="4137"/>
                    <a:pt x="701" y="4003"/>
                    <a:pt x="668" y="3870"/>
                  </a:cubicBezTo>
                  <a:cubicBezTo>
                    <a:pt x="668" y="3803"/>
                    <a:pt x="634" y="3736"/>
                    <a:pt x="634" y="3703"/>
                  </a:cubicBezTo>
                  <a:lnTo>
                    <a:pt x="634" y="3603"/>
                  </a:lnTo>
                  <a:lnTo>
                    <a:pt x="634" y="3469"/>
                  </a:lnTo>
                  <a:cubicBezTo>
                    <a:pt x="668" y="3436"/>
                    <a:pt x="668" y="3369"/>
                    <a:pt x="701" y="3336"/>
                  </a:cubicBezTo>
                  <a:cubicBezTo>
                    <a:pt x="701" y="3269"/>
                    <a:pt x="735" y="3203"/>
                    <a:pt x="768" y="3136"/>
                  </a:cubicBezTo>
                  <a:cubicBezTo>
                    <a:pt x="801" y="3036"/>
                    <a:pt x="901" y="2936"/>
                    <a:pt x="1001" y="2836"/>
                  </a:cubicBezTo>
                  <a:cubicBezTo>
                    <a:pt x="1168" y="2636"/>
                    <a:pt x="1402" y="2502"/>
                    <a:pt x="1669" y="2469"/>
                  </a:cubicBezTo>
                  <a:lnTo>
                    <a:pt x="1702" y="2469"/>
                  </a:lnTo>
                  <a:cubicBezTo>
                    <a:pt x="1835" y="2435"/>
                    <a:pt x="1902" y="2335"/>
                    <a:pt x="1902" y="2202"/>
                  </a:cubicBezTo>
                  <a:cubicBezTo>
                    <a:pt x="1835" y="1868"/>
                    <a:pt x="1869" y="1568"/>
                    <a:pt x="2002" y="1268"/>
                  </a:cubicBezTo>
                  <a:cubicBezTo>
                    <a:pt x="2069" y="1134"/>
                    <a:pt x="2169" y="968"/>
                    <a:pt x="2269" y="868"/>
                  </a:cubicBezTo>
                  <a:cubicBezTo>
                    <a:pt x="2302" y="801"/>
                    <a:pt x="2369" y="734"/>
                    <a:pt x="2436" y="667"/>
                  </a:cubicBezTo>
                  <a:cubicBezTo>
                    <a:pt x="2469" y="634"/>
                    <a:pt x="2536" y="567"/>
                    <a:pt x="2603" y="534"/>
                  </a:cubicBezTo>
                  <a:cubicBezTo>
                    <a:pt x="2903" y="334"/>
                    <a:pt x="3203" y="234"/>
                    <a:pt x="3537" y="234"/>
                  </a:cubicBezTo>
                  <a:cubicBezTo>
                    <a:pt x="3585" y="224"/>
                    <a:pt x="3634" y="220"/>
                    <a:pt x="3683" y="220"/>
                  </a:cubicBezTo>
                  <a:cubicBezTo>
                    <a:pt x="3801" y="220"/>
                    <a:pt x="3919" y="244"/>
                    <a:pt x="4037" y="267"/>
                  </a:cubicBezTo>
                  <a:cubicBezTo>
                    <a:pt x="4204" y="301"/>
                    <a:pt x="4370" y="367"/>
                    <a:pt x="4504" y="467"/>
                  </a:cubicBezTo>
                  <a:cubicBezTo>
                    <a:pt x="4527" y="484"/>
                    <a:pt x="4549" y="492"/>
                    <a:pt x="4571" y="492"/>
                  </a:cubicBezTo>
                  <a:cubicBezTo>
                    <a:pt x="4674" y="492"/>
                    <a:pt x="4742" y="317"/>
                    <a:pt x="4604" y="234"/>
                  </a:cubicBezTo>
                  <a:cubicBezTo>
                    <a:pt x="4537" y="200"/>
                    <a:pt x="4437" y="167"/>
                    <a:pt x="4370" y="134"/>
                  </a:cubicBezTo>
                  <a:cubicBezTo>
                    <a:pt x="4270" y="100"/>
                    <a:pt x="4170" y="67"/>
                    <a:pt x="4104" y="34"/>
                  </a:cubicBezTo>
                  <a:cubicBezTo>
                    <a:pt x="3903" y="0"/>
                    <a:pt x="3703" y="0"/>
                    <a:pt x="3537"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0" name="Google Shape;9520;p55"/>
            <p:cNvSpPr/>
            <p:nvPr/>
          </p:nvSpPr>
          <p:spPr>
            <a:xfrm>
              <a:off x="6665976" y="3394544"/>
              <a:ext cx="41495" cy="44951"/>
            </a:xfrm>
            <a:custGeom>
              <a:avLst/>
              <a:gdLst/>
              <a:ahLst/>
              <a:cxnLst/>
              <a:rect l="l" t="t" r="r" b="b"/>
              <a:pathLst>
                <a:path w="4694" h="5085" extrusionOk="0">
                  <a:moveTo>
                    <a:pt x="821" y="1"/>
                  </a:moveTo>
                  <a:cubicBezTo>
                    <a:pt x="804" y="1"/>
                    <a:pt x="786" y="5"/>
                    <a:pt x="768" y="14"/>
                  </a:cubicBezTo>
                  <a:cubicBezTo>
                    <a:pt x="434" y="181"/>
                    <a:pt x="168" y="481"/>
                    <a:pt x="101" y="881"/>
                  </a:cubicBezTo>
                  <a:cubicBezTo>
                    <a:pt x="34" y="1048"/>
                    <a:pt x="1" y="1248"/>
                    <a:pt x="34" y="1448"/>
                  </a:cubicBezTo>
                  <a:cubicBezTo>
                    <a:pt x="34" y="1548"/>
                    <a:pt x="68" y="1649"/>
                    <a:pt x="101" y="1715"/>
                  </a:cubicBezTo>
                  <a:lnTo>
                    <a:pt x="168" y="1882"/>
                  </a:lnTo>
                  <a:lnTo>
                    <a:pt x="201" y="1982"/>
                  </a:lnTo>
                  <a:cubicBezTo>
                    <a:pt x="268" y="2082"/>
                    <a:pt x="301" y="2182"/>
                    <a:pt x="401" y="2249"/>
                  </a:cubicBezTo>
                  <a:cubicBezTo>
                    <a:pt x="434" y="2316"/>
                    <a:pt x="535" y="2382"/>
                    <a:pt x="601" y="2449"/>
                  </a:cubicBezTo>
                  <a:cubicBezTo>
                    <a:pt x="735" y="2583"/>
                    <a:pt x="935" y="2683"/>
                    <a:pt x="1102" y="2749"/>
                  </a:cubicBezTo>
                  <a:cubicBezTo>
                    <a:pt x="1272" y="2796"/>
                    <a:pt x="1449" y="2821"/>
                    <a:pt x="1627" y="2821"/>
                  </a:cubicBezTo>
                  <a:cubicBezTo>
                    <a:pt x="1704" y="2821"/>
                    <a:pt x="1781" y="2816"/>
                    <a:pt x="1857" y="2807"/>
                  </a:cubicBezTo>
                  <a:lnTo>
                    <a:pt x="1857" y="2807"/>
                  </a:lnTo>
                  <a:cubicBezTo>
                    <a:pt x="1847" y="3316"/>
                    <a:pt x="2017" y="3826"/>
                    <a:pt x="2336" y="4250"/>
                  </a:cubicBezTo>
                  <a:cubicBezTo>
                    <a:pt x="2403" y="4317"/>
                    <a:pt x="2436" y="4384"/>
                    <a:pt x="2503" y="4451"/>
                  </a:cubicBezTo>
                  <a:cubicBezTo>
                    <a:pt x="2903" y="4851"/>
                    <a:pt x="3437" y="5051"/>
                    <a:pt x="3970" y="5084"/>
                  </a:cubicBezTo>
                  <a:lnTo>
                    <a:pt x="4237" y="5084"/>
                  </a:lnTo>
                  <a:cubicBezTo>
                    <a:pt x="4337" y="5084"/>
                    <a:pt x="4437" y="5051"/>
                    <a:pt x="4504" y="5051"/>
                  </a:cubicBezTo>
                  <a:lnTo>
                    <a:pt x="4537" y="5051"/>
                  </a:lnTo>
                  <a:cubicBezTo>
                    <a:pt x="4693" y="4989"/>
                    <a:pt x="4645" y="4781"/>
                    <a:pt x="4502" y="4781"/>
                  </a:cubicBezTo>
                  <a:cubicBezTo>
                    <a:pt x="4492" y="4781"/>
                    <a:pt x="4482" y="4782"/>
                    <a:pt x="4471" y="4784"/>
                  </a:cubicBezTo>
                  <a:cubicBezTo>
                    <a:pt x="4304" y="4817"/>
                    <a:pt x="4170" y="4851"/>
                    <a:pt x="4004" y="4851"/>
                  </a:cubicBezTo>
                  <a:cubicBezTo>
                    <a:pt x="3837" y="4851"/>
                    <a:pt x="3670" y="4817"/>
                    <a:pt x="3537" y="4751"/>
                  </a:cubicBezTo>
                  <a:cubicBezTo>
                    <a:pt x="3136" y="4651"/>
                    <a:pt x="2803" y="4417"/>
                    <a:pt x="2569" y="4084"/>
                  </a:cubicBezTo>
                  <a:cubicBezTo>
                    <a:pt x="2536" y="4017"/>
                    <a:pt x="2503" y="3950"/>
                    <a:pt x="2469" y="3883"/>
                  </a:cubicBezTo>
                  <a:cubicBezTo>
                    <a:pt x="2403" y="3750"/>
                    <a:pt x="2369" y="3583"/>
                    <a:pt x="2336" y="3450"/>
                  </a:cubicBezTo>
                  <a:cubicBezTo>
                    <a:pt x="2269" y="3150"/>
                    <a:pt x="2302" y="2849"/>
                    <a:pt x="2403" y="2549"/>
                  </a:cubicBezTo>
                  <a:cubicBezTo>
                    <a:pt x="2403" y="2516"/>
                    <a:pt x="2403" y="2449"/>
                    <a:pt x="2403" y="2416"/>
                  </a:cubicBezTo>
                  <a:cubicBezTo>
                    <a:pt x="2375" y="2305"/>
                    <a:pt x="2279" y="2240"/>
                    <a:pt x="2170" y="2240"/>
                  </a:cubicBezTo>
                  <a:cubicBezTo>
                    <a:pt x="2148" y="2240"/>
                    <a:pt x="2125" y="2243"/>
                    <a:pt x="2102" y="2249"/>
                  </a:cubicBezTo>
                  <a:lnTo>
                    <a:pt x="2069" y="2249"/>
                  </a:lnTo>
                  <a:cubicBezTo>
                    <a:pt x="1986" y="2273"/>
                    <a:pt x="1899" y="2284"/>
                    <a:pt x="1810" y="2284"/>
                  </a:cubicBezTo>
                  <a:cubicBezTo>
                    <a:pt x="1646" y="2284"/>
                    <a:pt x="1474" y="2247"/>
                    <a:pt x="1302" y="2182"/>
                  </a:cubicBezTo>
                  <a:cubicBezTo>
                    <a:pt x="1202" y="2149"/>
                    <a:pt x="1102" y="2082"/>
                    <a:pt x="1002" y="1982"/>
                  </a:cubicBezTo>
                  <a:cubicBezTo>
                    <a:pt x="935" y="1949"/>
                    <a:pt x="901" y="1882"/>
                    <a:pt x="868" y="1849"/>
                  </a:cubicBezTo>
                  <a:cubicBezTo>
                    <a:pt x="835" y="1815"/>
                    <a:pt x="801" y="1749"/>
                    <a:pt x="768" y="1715"/>
                  </a:cubicBezTo>
                  <a:lnTo>
                    <a:pt x="701" y="1615"/>
                  </a:lnTo>
                  <a:lnTo>
                    <a:pt x="701" y="1548"/>
                  </a:lnTo>
                  <a:cubicBezTo>
                    <a:pt x="668" y="1482"/>
                    <a:pt x="668" y="1415"/>
                    <a:pt x="635" y="1348"/>
                  </a:cubicBezTo>
                  <a:cubicBezTo>
                    <a:pt x="635" y="1215"/>
                    <a:pt x="635" y="1115"/>
                    <a:pt x="635" y="981"/>
                  </a:cubicBezTo>
                  <a:cubicBezTo>
                    <a:pt x="668" y="681"/>
                    <a:pt x="768" y="448"/>
                    <a:pt x="935" y="214"/>
                  </a:cubicBezTo>
                  <a:cubicBezTo>
                    <a:pt x="968" y="181"/>
                    <a:pt x="968" y="114"/>
                    <a:pt x="935" y="81"/>
                  </a:cubicBezTo>
                  <a:cubicBezTo>
                    <a:pt x="910" y="32"/>
                    <a:pt x="868" y="1"/>
                    <a:pt x="821"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1" name="Google Shape;9521;p55"/>
            <p:cNvSpPr/>
            <p:nvPr/>
          </p:nvSpPr>
          <p:spPr>
            <a:xfrm>
              <a:off x="6903367" y="3302065"/>
              <a:ext cx="27139" cy="35395"/>
            </a:xfrm>
            <a:custGeom>
              <a:avLst/>
              <a:gdLst/>
              <a:ahLst/>
              <a:cxnLst/>
              <a:rect l="l" t="t" r="r" b="b"/>
              <a:pathLst>
                <a:path w="3070" h="4004" extrusionOk="0">
                  <a:moveTo>
                    <a:pt x="1968" y="1"/>
                  </a:moveTo>
                  <a:lnTo>
                    <a:pt x="1968" y="34"/>
                  </a:lnTo>
                  <a:cubicBezTo>
                    <a:pt x="1902" y="34"/>
                    <a:pt x="1835" y="68"/>
                    <a:pt x="1835" y="168"/>
                  </a:cubicBezTo>
                  <a:cubicBezTo>
                    <a:pt x="1835" y="234"/>
                    <a:pt x="1868" y="301"/>
                    <a:pt x="1968" y="301"/>
                  </a:cubicBezTo>
                  <a:lnTo>
                    <a:pt x="2135" y="301"/>
                  </a:lnTo>
                  <a:cubicBezTo>
                    <a:pt x="2202" y="301"/>
                    <a:pt x="2269" y="334"/>
                    <a:pt x="2302" y="368"/>
                  </a:cubicBezTo>
                  <a:cubicBezTo>
                    <a:pt x="2435" y="435"/>
                    <a:pt x="2535" y="501"/>
                    <a:pt x="2602" y="635"/>
                  </a:cubicBezTo>
                  <a:cubicBezTo>
                    <a:pt x="2769" y="801"/>
                    <a:pt x="2836" y="1068"/>
                    <a:pt x="2802" y="1335"/>
                  </a:cubicBezTo>
                  <a:lnTo>
                    <a:pt x="2769" y="1435"/>
                  </a:lnTo>
                  <a:lnTo>
                    <a:pt x="2736" y="1502"/>
                  </a:lnTo>
                  <a:cubicBezTo>
                    <a:pt x="2702" y="1535"/>
                    <a:pt x="2669" y="1602"/>
                    <a:pt x="2636" y="1669"/>
                  </a:cubicBezTo>
                  <a:cubicBezTo>
                    <a:pt x="2569" y="1735"/>
                    <a:pt x="2469" y="1836"/>
                    <a:pt x="2369" y="1902"/>
                  </a:cubicBezTo>
                  <a:cubicBezTo>
                    <a:pt x="2239" y="1967"/>
                    <a:pt x="2082" y="2004"/>
                    <a:pt x="1933" y="2004"/>
                  </a:cubicBezTo>
                  <a:cubicBezTo>
                    <a:pt x="1852" y="2004"/>
                    <a:pt x="1772" y="1993"/>
                    <a:pt x="1702" y="1969"/>
                  </a:cubicBezTo>
                  <a:cubicBezTo>
                    <a:pt x="1660" y="1955"/>
                    <a:pt x="1624" y="1947"/>
                    <a:pt x="1592" y="1947"/>
                  </a:cubicBezTo>
                  <a:cubicBezTo>
                    <a:pt x="1546" y="1947"/>
                    <a:pt x="1507" y="1963"/>
                    <a:pt x="1468" y="2002"/>
                  </a:cubicBezTo>
                  <a:cubicBezTo>
                    <a:pt x="1368" y="2102"/>
                    <a:pt x="1368" y="2236"/>
                    <a:pt x="1435" y="2336"/>
                  </a:cubicBezTo>
                  <a:lnTo>
                    <a:pt x="1468" y="2369"/>
                  </a:lnTo>
                  <a:cubicBezTo>
                    <a:pt x="1535" y="2436"/>
                    <a:pt x="1568" y="2536"/>
                    <a:pt x="1601" y="2636"/>
                  </a:cubicBezTo>
                  <a:cubicBezTo>
                    <a:pt x="1635" y="2736"/>
                    <a:pt x="1635" y="2836"/>
                    <a:pt x="1601" y="2936"/>
                  </a:cubicBezTo>
                  <a:cubicBezTo>
                    <a:pt x="1568" y="3036"/>
                    <a:pt x="1535" y="3136"/>
                    <a:pt x="1501" y="3203"/>
                  </a:cubicBezTo>
                  <a:cubicBezTo>
                    <a:pt x="1468" y="3237"/>
                    <a:pt x="1435" y="3270"/>
                    <a:pt x="1401" y="3303"/>
                  </a:cubicBezTo>
                  <a:lnTo>
                    <a:pt x="1368" y="3337"/>
                  </a:lnTo>
                  <a:lnTo>
                    <a:pt x="1335" y="3337"/>
                  </a:lnTo>
                  <a:lnTo>
                    <a:pt x="1235" y="3370"/>
                  </a:lnTo>
                  <a:lnTo>
                    <a:pt x="1168" y="3370"/>
                  </a:lnTo>
                  <a:cubicBezTo>
                    <a:pt x="1151" y="3387"/>
                    <a:pt x="1134" y="3395"/>
                    <a:pt x="1114" y="3395"/>
                  </a:cubicBezTo>
                  <a:cubicBezTo>
                    <a:pt x="1093" y="3395"/>
                    <a:pt x="1068" y="3387"/>
                    <a:pt x="1034" y="3370"/>
                  </a:cubicBezTo>
                  <a:lnTo>
                    <a:pt x="901" y="3370"/>
                  </a:lnTo>
                  <a:cubicBezTo>
                    <a:pt x="868" y="3337"/>
                    <a:pt x="801" y="3337"/>
                    <a:pt x="768" y="3303"/>
                  </a:cubicBezTo>
                  <a:cubicBezTo>
                    <a:pt x="534" y="3237"/>
                    <a:pt x="367" y="3070"/>
                    <a:pt x="301" y="2870"/>
                  </a:cubicBezTo>
                  <a:cubicBezTo>
                    <a:pt x="267" y="2836"/>
                    <a:pt x="234" y="2803"/>
                    <a:pt x="167" y="2803"/>
                  </a:cubicBezTo>
                  <a:cubicBezTo>
                    <a:pt x="155" y="2797"/>
                    <a:pt x="143" y="2794"/>
                    <a:pt x="131" y="2794"/>
                  </a:cubicBezTo>
                  <a:cubicBezTo>
                    <a:pt x="78" y="2794"/>
                    <a:pt x="34" y="2848"/>
                    <a:pt x="34" y="2903"/>
                  </a:cubicBezTo>
                  <a:cubicBezTo>
                    <a:pt x="0" y="3003"/>
                    <a:pt x="0" y="3070"/>
                    <a:pt x="34" y="3170"/>
                  </a:cubicBezTo>
                  <a:cubicBezTo>
                    <a:pt x="34" y="3270"/>
                    <a:pt x="67" y="3337"/>
                    <a:pt x="134" y="3437"/>
                  </a:cubicBezTo>
                  <a:cubicBezTo>
                    <a:pt x="200" y="3570"/>
                    <a:pt x="334" y="3704"/>
                    <a:pt x="467" y="3804"/>
                  </a:cubicBezTo>
                  <a:cubicBezTo>
                    <a:pt x="634" y="3904"/>
                    <a:pt x="801" y="3970"/>
                    <a:pt x="1001" y="4004"/>
                  </a:cubicBezTo>
                  <a:lnTo>
                    <a:pt x="1301" y="4004"/>
                  </a:lnTo>
                  <a:lnTo>
                    <a:pt x="1468" y="3970"/>
                  </a:lnTo>
                  <a:lnTo>
                    <a:pt x="1568" y="3937"/>
                  </a:lnTo>
                  <a:cubicBezTo>
                    <a:pt x="1635" y="3870"/>
                    <a:pt x="1735" y="3804"/>
                    <a:pt x="1835" y="3737"/>
                  </a:cubicBezTo>
                  <a:cubicBezTo>
                    <a:pt x="1902" y="3670"/>
                    <a:pt x="1935" y="3603"/>
                    <a:pt x="2002" y="3503"/>
                  </a:cubicBezTo>
                  <a:cubicBezTo>
                    <a:pt x="2102" y="3370"/>
                    <a:pt x="2169" y="3170"/>
                    <a:pt x="2169" y="3003"/>
                  </a:cubicBezTo>
                  <a:cubicBezTo>
                    <a:pt x="2202" y="2803"/>
                    <a:pt x="2169" y="2636"/>
                    <a:pt x="2102" y="2469"/>
                  </a:cubicBezTo>
                  <a:cubicBezTo>
                    <a:pt x="2093" y="2443"/>
                    <a:pt x="2084" y="2416"/>
                    <a:pt x="2075" y="2390"/>
                  </a:cubicBezTo>
                  <a:lnTo>
                    <a:pt x="2075" y="2390"/>
                  </a:lnTo>
                  <a:cubicBezTo>
                    <a:pt x="2249" y="2350"/>
                    <a:pt x="2413" y="2273"/>
                    <a:pt x="2569" y="2169"/>
                  </a:cubicBezTo>
                  <a:cubicBezTo>
                    <a:pt x="2702" y="2069"/>
                    <a:pt x="2802" y="1969"/>
                    <a:pt x="2902" y="1836"/>
                  </a:cubicBezTo>
                  <a:cubicBezTo>
                    <a:pt x="2936" y="1735"/>
                    <a:pt x="2969" y="1669"/>
                    <a:pt x="3002" y="1602"/>
                  </a:cubicBezTo>
                  <a:lnTo>
                    <a:pt x="3036" y="1469"/>
                  </a:lnTo>
                  <a:lnTo>
                    <a:pt x="3036" y="1369"/>
                  </a:lnTo>
                  <a:cubicBezTo>
                    <a:pt x="3069" y="1035"/>
                    <a:pt x="3002" y="701"/>
                    <a:pt x="2769" y="468"/>
                  </a:cubicBezTo>
                  <a:cubicBezTo>
                    <a:pt x="2669" y="334"/>
                    <a:pt x="2569" y="234"/>
                    <a:pt x="2435" y="134"/>
                  </a:cubicBezTo>
                  <a:cubicBezTo>
                    <a:pt x="2335" y="101"/>
                    <a:pt x="2269" y="68"/>
                    <a:pt x="2202" y="34"/>
                  </a:cubicBezTo>
                  <a:cubicBezTo>
                    <a:pt x="2135" y="34"/>
                    <a:pt x="2035" y="1"/>
                    <a:pt x="1968"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2" name="Google Shape;9522;p55"/>
            <p:cNvSpPr/>
            <p:nvPr/>
          </p:nvSpPr>
          <p:spPr>
            <a:xfrm>
              <a:off x="6894226" y="3365910"/>
              <a:ext cx="38047" cy="21923"/>
            </a:xfrm>
            <a:custGeom>
              <a:avLst/>
              <a:gdLst/>
              <a:ahLst/>
              <a:cxnLst/>
              <a:rect l="l" t="t" r="r" b="b"/>
              <a:pathLst>
                <a:path w="4304" h="2480" extrusionOk="0">
                  <a:moveTo>
                    <a:pt x="355" y="1"/>
                  </a:moveTo>
                  <a:cubicBezTo>
                    <a:pt x="317" y="1"/>
                    <a:pt x="284" y="17"/>
                    <a:pt x="267" y="51"/>
                  </a:cubicBezTo>
                  <a:cubicBezTo>
                    <a:pt x="67" y="284"/>
                    <a:pt x="0" y="618"/>
                    <a:pt x="100" y="918"/>
                  </a:cubicBezTo>
                  <a:cubicBezTo>
                    <a:pt x="134" y="1051"/>
                    <a:pt x="200" y="1218"/>
                    <a:pt x="267" y="1318"/>
                  </a:cubicBezTo>
                  <a:cubicBezTo>
                    <a:pt x="334" y="1385"/>
                    <a:pt x="367" y="1452"/>
                    <a:pt x="434" y="1518"/>
                  </a:cubicBezTo>
                  <a:lnTo>
                    <a:pt x="534" y="1585"/>
                  </a:lnTo>
                  <a:lnTo>
                    <a:pt x="634" y="1652"/>
                  </a:lnTo>
                  <a:cubicBezTo>
                    <a:pt x="701" y="1685"/>
                    <a:pt x="801" y="1719"/>
                    <a:pt x="868" y="1752"/>
                  </a:cubicBezTo>
                  <a:cubicBezTo>
                    <a:pt x="934" y="1785"/>
                    <a:pt x="1034" y="1785"/>
                    <a:pt x="1101" y="1819"/>
                  </a:cubicBezTo>
                  <a:cubicBezTo>
                    <a:pt x="1268" y="1819"/>
                    <a:pt x="1435" y="1785"/>
                    <a:pt x="1568" y="1752"/>
                  </a:cubicBezTo>
                  <a:cubicBezTo>
                    <a:pt x="1708" y="1724"/>
                    <a:pt x="1830" y="1673"/>
                    <a:pt x="1937" y="1603"/>
                  </a:cubicBezTo>
                  <a:lnTo>
                    <a:pt x="1937" y="1603"/>
                  </a:lnTo>
                  <a:cubicBezTo>
                    <a:pt x="1976" y="1706"/>
                    <a:pt x="2030" y="1802"/>
                    <a:pt x="2102" y="1885"/>
                  </a:cubicBezTo>
                  <a:cubicBezTo>
                    <a:pt x="2168" y="2019"/>
                    <a:pt x="2269" y="2119"/>
                    <a:pt x="2369" y="2219"/>
                  </a:cubicBezTo>
                  <a:cubicBezTo>
                    <a:pt x="2435" y="2252"/>
                    <a:pt x="2502" y="2319"/>
                    <a:pt x="2569" y="2352"/>
                  </a:cubicBezTo>
                  <a:lnTo>
                    <a:pt x="2669" y="2386"/>
                  </a:lnTo>
                  <a:lnTo>
                    <a:pt x="2769" y="2419"/>
                  </a:lnTo>
                  <a:cubicBezTo>
                    <a:pt x="2881" y="2461"/>
                    <a:pt x="2998" y="2480"/>
                    <a:pt x="3117" y="2480"/>
                  </a:cubicBezTo>
                  <a:cubicBezTo>
                    <a:pt x="3281" y="2480"/>
                    <a:pt x="3448" y="2444"/>
                    <a:pt x="3603" y="2386"/>
                  </a:cubicBezTo>
                  <a:cubicBezTo>
                    <a:pt x="3736" y="2319"/>
                    <a:pt x="3870" y="2252"/>
                    <a:pt x="3970" y="2152"/>
                  </a:cubicBezTo>
                  <a:cubicBezTo>
                    <a:pt x="4003" y="2119"/>
                    <a:pt x="4070" y="2052"/>
                    <a:pt x="4103" y="2019"/>
                  </a:cubicBezTo>
                  <a:cubicBezTo>
                    <a:pt x="4137" y="1952"/>
                    <a:pt x="4203" y="1885"/>
                    <a:pt x="4237" y="1819"/>
                  </a:cubicBezTo>
                  <a:lnTo>
                    <a:pt x="4270" y="1852"/>
                  </a:lnTo>
                  <a:cubicBezTo>
                    <a:pt x="4303" y="1785"/>
                    <a:pt x="4270" y="1685"/>
                    <a:pt x="4203" y="1652"/>
                  </a:cubicBezTo>
                  <a:cubicBezTo>
                    <a:pt x="4185" y="1643"/>
                    <a:pt x="4165" y="1639"/>
                    <a:pt x="4144" y="1639"/>
                  </a:cubicBezTo>
                  <a:cubicBezTo>
                    <a:pt x="4088" y="1639"/>
                    <a:pt x="4028" y="1670"/>
                    <a:pt x="4003" y="1719"/>
                  </a:cubicBezTo>
                  <a:cubicBezTo>
                    <a:pt x="4003" y="1785"/>
                    <a:pt x="3970" y="1819"/>
                    <a:pt x="3936" y="1885"/>
                  </a:cubicBezTo>
                  <a:cubicBezTo>
                    <a:pt x="3903" y="1919"/>
                    <a:pt x="3870" y="1952"/>
                    <a:pt x="3803" y="1985"/>
                  </a:cubicBezTo>
                  <a:cubicBezTo>
                    <a:pt x="3736" y="2086"/>
                    <a:pt x="3636" y="2119"/>
                    <a:pt x="3536" y="2186"/>
                  </a:cubicBezTo>
                  <a:cubicBezTo>
                    <a:pt x="3419" y="2219"/>
                    <a:pt x="3303" y="2236"/>
                    <a:pt x="3190" y="2236"/>
                  </a:cubicBezTo>
                  <a:cubicBezTo>
                    <a:pt x="3077" y="2236"/>
                    <a:pt x="2969" y="2219"/>
                    <a:pt x="2869" y="2186"/>
                  </a:cubicBezTo>
                  <a:lnTo>
                    <a:pt x="2802" y="2152"/>
                  </a:lnTo>
                  <a:lnTo>
                    <a:pt x="2736" y="2119"/>
                  </a:lnTo>
                  <a:lnTo>
                    <a:pt x="2602" y="1985"/>
                  </a:lnTo>
                  <a:cubicBezTo>
                    <a:pt x="2535" y="1919"/>
                    <a:pt x="2469" y="1819"/>
                    <a:pt x="2402" y="1752"/>
                  </a:cubicBezTo>
                  <a:cubicBezTo>
                    <a:pt x="2335" y="1552"/>
                    <a:pt x="2302" y="1318"/>
                    <a:pt x="2369" y="1152"/>
                  </a:cubicBezTo>
                  <a:cubicBezTo>
                    <a:pt x="2458" y="950"/>
                    <a:pt x="2307" y="793"/>
                    <a:pt x="2147" y="793"/>
                  </a:cubicBezTo>
                  <a:cubicBezTo>
                    <a:pt x="2069" y="793"/>
                    <a:pt x="1990" y="831"/>
                    <a:pt x="1935" y="918"/>
                  </a:cubicBezTo>
                  <a:lnTo>
                    <a:pt x="1902" y="951"/>
                  </a:lnTo>
                  <a:cubicBezTo>
                    <a:pt x="1802" y="1085"/>
                    <a:pt x="1635" y="1185"/>
                    <a:pt x="1435" y="1218"/>
                  </a:cubicBezTo>
                  <a:lnTo>
                    <a:pt x="1168" y="1218"/>
                  </a:lnTo>
                  <a:lnTo>
                    <a:pt x="1068" y="1185"/>
                  </a:lnTo>
                  <a:lnTo>
                    <a:pt x="968" y="1152"/>
                  </a:lnTo>
                  <a:lnTo>
                    <a:pt x="901" y="1085"/>
                  </a:lnTo>
                  <a:lnTo>
                    <a:pt x="834" y="1051"/>
                  </a:lnTo>
                  <a:lnTo>
                    <a:pt x="767" y="985"/>
                  </a:lnTo>
                  <a:cubicBezTo>
                    <a:pt x="701" y="918"/>
                    <a:pt x="634" y="818"/>
                    <a:pt x="601" y="751"/>
                  </a:cubicBezTo>
                  <a:cubicBezTo>
                    <a:pt x="534" y="551"/>
                    <a:pt x="501" y="351"/>
                    <a:pt x="501" y="151"/>
                  </a:cubicBezTo>
                  <a:cubicBezTo>
                    <a:pt x="501" y="117"/>
                    <a:pt x="467" y="84"/>
                    <a:pt x="467" y="51"/>
                  </a:cubicBezTo>
                  <a:cubicBezTo>
                    <a:pt x="434" y="17"/>
                    <a:pt x="392" y="1"/>
                    <a:pt x="355"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3" name="Google Shape;9523;p55"/>
            <p:cNvSpPr/>
            <p:nvPr/>
          </p:nvSpPr>
          <p:spPr>
            <a:xfrm>
              <a:off x="6970076" y="3301181"/>
              <a:ext cx="25892" cy="21534"/>
            </a:xfrm>
            <a:custGeom>
              <a:avLst/>
              <a:gdLst/>
              <a:ahLst/>
              <a:cxnLst/>
              <a:rect l="l" t="t" r="r" b="b"/>
              <a:pathLst>
                <a:path w="2929" h="2436" extrusionOk="0">
                  <a:moveTo>
                    <a:pt x="160" y="1"/>
                  </a:moveTo>
                  <a:lnTo>
                    <a:pt x="160" y="34"/>
                  </a:lnTo>
                  <a:cubicBezTo>
                    <a:pt x="153" y="32"/>
                    <a:pt x="146" y="32"/>
                    <a:pt x="140" y="32"/>
                  </a:cubicBezTo>
                  <a:cubicBezTo>
                    <a:pt x="23" y="32"/>
                    <a:pt x="0" y="301"/>
                    <a:pt x="126" y="301"/>
                  </a:cubicBezTo>
                  <a:lnTo>
                    <a:pt x="293" y="301"/>
                  </a:lnTo>
                  <a:cubicBezTo>
                    <a:pt x="427" y="301"/>
                    <a:pt x="560" y="334"/>
                    <a:pt x="660" y="368"/>
                  </a:cubicBezTo>
                  <a:cubicBezTo>
                    <a:pt x="860" y="434"/>
                    <a:pt x="1027" y="535"/>
                    <a:pt x="1161" y="635"/>
                  </a:cubicBezTo>
                  <a:cubicBezTo>
                    <a:pt x="1361" y="735"/>
                    <a:pt x="1494" y="868"/>
                    <a:pt x="1661" y="1035"/>
                  </a:cubicBezTo>
                  <a:cubicBezTo>
                    <a:pt x="1894" y="1335"/>
                    <a:pt x="2128" y="1635"/>
                    <a:pt x="2328" y="1969"/>
                  </a:cubicBezTo>
                  <a:cubicBezTo>
                    <a:pt x="2395" y="2069"/>
                    <a:pt x="2461" y="2169"/>
                    <a:pt x="2562" y="2269"/>
                  </a:cubicBezTo>
                  <a:cubicBezTo>
                    <a:pt x="2595" y="2336"/>
                    <a:pt x="2628" y="2369"/>
                    <a:pt x="2662" y="2403"/>
                  </a:cubicBezTo>
                  <a:cubicBezTo>
                    <a:pt x="2695" y="2403"/>
                    <a:pt x="2695" y="2436"/>
                    <a:pt x="2728" y="2436"/>
                  </a:cubicBezTo>
                  <a:cubicBezTo>
                    <a:pt x="2828" y="2436"/>
                    <a:pt x="2895" y="2403"/>
                    <a:pt x="2895" y="2302"/>
                  </a:cubicBezTo>
                  <a:cubicBezTo>
                    <a:pt x="2928" y="2269"/>
                    <a:pt x="2928" y="2202"/>
                    <a:pt x="2895" y="2136"/>
                  </a:cubicBezTo>
                  <a:cubicBezTo>
                    <a:pt x="2895" y="1969"/>
                    <a:pt x="2862" y="1835"/>
                    <a:pt x="2828" y="1702"/>
                  </a:cubicBezTo>
                  <a:cubicBezTo>
                    <a:pt x="2728" y="1502"/>
                    <a:pt x="2628" y="1302"/>
                    <a:pt x="2495" y="1135"/>
                  </a:cubicBezTo>
                  <a:cubicBezTo>
                    <a:pt x="2328" y="968"/>
                    <a:pt x="2128" y="801"/>
                    <a:pt x="1928" y="668"/>
                  </a:cubicBezTo>
                  <a:cubicBezTo>
                    <a:pt x="1728" y="535"/>
                    <a:pt x="1527" y="434"/>
                    <a:pt x="1294" y="334"/>
                  </a:cubicBezTo>
                  <a:cubicBezTo>
                    <a:pt x="1127" y="268"/>
                    <a:pt x="927" y="168"/>
                    <a:pt x="727" y="134"/>
                  </a:cubicBezTo>
                  <a:cubicBezTo>
                    <a:pt x="593" y="68"/>
                    <a:pt x="460" y="34"/>
                    <a:pt x="293" y="34"/>
                  </a:cubicBezTo>
                  <a:lnTo>
                    <a:pt x="160" y="1"/>
                  </a:ln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4" name="Google Shape;9524;p55"/>
            <p:cNvSpPr/>
            <p:nvPr/>
          </p:nvSpPr>
          <p:spPr>
            <a:xfrm>
              <a:off x="6976494" y="3338522"/>
              <a:ext cx="11810" cy="25477"/>
            </a:xfrm>
            <a:custGeom>
              <a:avLst/>
              <a:gdLst/>
              <a:ahLst/>
              <a:cxnLst/>
              <a:rect l="l" t="t" r="r" b="b"/>
              <a:pathLst>
                <a:path w="1336" h="2882" extrusionOk="0">
                  <a:moveTo>
                    <a:pt x="148" y="0"/>
                  </a:moveTo>
                  <a:cubicBezTo>
                    <a:pt x="101" y="0"/>
                    <a:pt x="59" y="31"/>
                    <a:pt x="34" y="80"/>
                  </a:cubicBezTo>
                  <a:cubicBezTo>
                    <a:pt x="1" y="180"/>
                    <a:pt x="34" y="247"/>
                    <a:pt x="134" y="280"/>
                  </a:cubicBezTo>
                  <a:cubicBezTo>
                    <a:pt x="168" y="280"/>
                    <a:pt x="201" y="313"/>
                    <a:pt x="234" y="313"/>
                  </a:cubicBezTo>
                  <a:cubicBezTo>
                    <a:pt x="334" y="380"/>
                    <a:pt x="435" y="447"/>
                    <a:pt x="501" y="514"/>
                  </a:cubicBezTo>
                  <a:cubicBezTo>
                    <a:pt x="601" y="647"/>
                    <a:pt x="701" y="747"/>
                    <a:pt x="768" y="914"/>
                  </a:cubicBezTo>
                  <a:cubicBezTo>
                    <a:pt x="768" y="981"/>
                    <a:pt x="801" y="1081"/>
                    <a:pt x="801" y="1147"/>
                  </a:cubicBezTo>
                  <a:cubicBezTo>
                    <a:pt x="835" y="1247"/>
                    <a:pt x="835" y="1314"/>
                    <a:pt x="801" y="1414"/>
                  </a:cubicBezTo>
                  <a:cubicBezTo>
                    <a:pt x="801" y="1481"/>
                    <a:pt x="801" y="1581"/>
                    <a:pt x="768" y="1648"/>
                  </a:cubicBezTo>
                  <a:cubicBezTo>
                    <a:pt x="768" y="1748"/>
                    <a:pt x="735" y="1814"/>
                    <a:pt x="701" y="1881"/>
                  </a:cubicBezTo>
                  <a:cubicBezTo>
                    <a:pt x="668" y="2015"/>
                    <a:pt x="601" y="2148"/>
                    <a:pt x="535" y="2248"/>
                  </a:cubicBezTo>
                  <a:cubicBezTo>
                    <a:pt x="501" y="2382"/>
                    <a:pt x="468" y="2482"/>
                    <a:pt x="401" y="2548"/>
                  </a:cubicBezTo>
                  <a:cubicBezTo>
                    <a:pt x="368" y="2615"/>
                    <a:pt x="368" y="2682"/>
                    <a:pt x="368" y="2682"/>
                  </a:cubicBezTo>
                  <a:cubicBezTo>
                    <a:pt x="368" y="2682"/>
                    <a:pt x="368" y="2715"/>
                    <a:pt x="368" y="2748"/>
                  </a:cubicBezTo>
                  <a:cubicBezTo>
                    <a:pt x="368" y="2815"/>
                    <a:pt x="435" y="2882"/>
                    <a:pt x="535" y="2882"/>
                  </a:cubicBezTo>
                  <a:cubicBezTo>
                    <a:pt x="601" y="2882"/>
                    <a:pt x="635" y="2849"/>
                    <a:pt x="701" y="2849"/>
                  </a:cubicBezTo>
                  <a:cubicBezTo>
                    <a:pt x="835" y="2782"/>
                    <a:pt x="935" y="2682"/>
                    <a:pt x="1035" y="2582"/>
                  </a:cubicBezTo>
                  <a:cubicBezTo>
                    <a:pt x="1168" y="2415"/>
                    <a:pt x="1268" y="2248"/>
                    <a:pt x="1302" y="2048"/>
                  </a:cubicBezTo>
                  <a:cubicBezTo>
                    <a:pt x="1335" y="1915"/>
                    <a:pt x="1335" y="1814"/>
                    <a:pt x="1335" y="1714"/>
                  </a:cubicBezTo>
                  <a:cubicBezTo>
                    <a:pt x="1335" y="1581"/>
                    <a:pt x="1335" y="1481"/>
                    <a:pt x="1302" y="1381"/>
                  </a:cubicBezTo>
                  <a:cubicBezTo>
                    <a:pt x="1268" y="1247"/>
                    <a:pt x="1235" y="1147"/>
                    <a:pt x="1168" y="1047"/>
                  </a:cubicBezTo>
                  <a:cubicBezTo>
                    <a:pt x="1135" y="947"/>
                    <a:pt x="1068" y="847"/>
                    <a:pt x="1035" y="747"/>
                  </a:cubicBezTo>
                  <a:cubicBezTo>
                    <a:pt x="935" y="614"/>
                    <a:pt x="801" y="447"/>
                    <a:pt x="668" y="347"/>
                  </a:cubicBezTo>
                  <a:cubicBezTo>
                    <a:pt x="568" y="247"/>
                    <a:pt x="468" y="180"/>
                    <a:pt x="368" y="113"/>
                  </a:cubicBezTo>
                  <a:lnTo>
                    <a:pt x="234" y="13"/>
                  </a:lnTo>
                  <a:lnTo>
                    <a:pt x="201" y="13"/>
                  </a:lnTo>
                  <a:cubicBezTo>
                    <a:pt x="183" y="4"/>
                    <a:pt x="165" y="0"/>
                    <a:pt x="148"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5" name="Google Shape;9525;p55"/>
            <p:cNvSpPr/>
            <p:nvPr/>
          </p:nvSpPr>
          <p:spPr>
            <a:xfrm>
              <a:off x="6992424" y="3350015"/>
              <a:ext cx="19174" cy="32858"/>
            </a:xfrm>
            <a:custGeom>
              <a:avLst/>
              <a:gdLst/>
              <a:ahLst/>
              <a:cxnLst/>
              <a:rect l="l" t="t" r="r" b="b"/>
              <a:pathLst>
                <a:path w="2169" h="3717" extrusionOk="0">
                  <a:moveTo>
                    <a:pt x="1560" y="0"/>
                  </a:moveTo>
                  <a:cubicBezTo>
                    <a:pt x="1540" y="0"/>
                    <a:pt x="1521" y="4"/>
                    <a:pt x="1501" y="14"/>
                  </a:cubicBezTo>
                  <a:cubicBezTo>
                    <a:pt x="1435" y="81"/>
                    <a:pt x="1435" y="148"/>
                    <a:pt x="1468" y="214"/>
                  </a:cubicBezTo>
                  <a:cubicBezTo>
                    <a:pt x="1501" y="281"/>
                    <a:pt x="1535" y="314"/>
                    <a:pt x="1568" y="381"/>
                  </a:cubicBezTo>
                  <a:cubicBezTo>
                    <a:pt x="1635" y="514"/>
                    <a:pt x="1701" y="648"/>
                    <a:pt x="1735" y="781"/>
                  </a:cubicBezTo>
                  <a:cubicBezTo>
                    <a:pt x="1801" y="1015"/>
                    <a:pt x="1801" y="1215"/>
                    <a:pt x="1768" y="1448"/>
                  </a:cubicBezTo>
                  <a:cubicBezTo>
                    <a:pt x="1735" y="1715"/>
                    <a:pt x="1668" y="1949"/>
                    <a:pt x="1535" y="2149"/>
                  </a:cubicBezTo>
                  <a:cubicBezTo>
                    <a:pt x="1468" y="2249"/>
                    <a:pt x="1401" y="2349"/>
                    <a:pt x="1334" y="2449"/>
                  </a:cubicBezTo>
                  <a:cubicBezTo>
                    <a:pt x="1234" y="2549"/>
                    <a:pt x="1168" y="2616"/>
                    <a:pt x="1101" y="2716"/>
                  </a:cubicBezTo>
                  <a:cubicBezTo>
                    <a:pt x="934" y="2849"/>
                    <a:pt x="767" y="2983"/>
                    <a:pt x="601" y="3083"/>
                  </a:cubicBezTo>
                  <a:lnTo>
                    <a:pt x="234" y="3350"/>
                  </a:lnTo>
                  <a:lnTo>
                    <a:pt x="100" y="3450"/>
                  </a:lnTo>
                  <a:cubicBezTo>
                    <a:pt x="67" y="3483"/>
                    <a:pt x="34" y="3517"/>
                    <a:pt x="34" y="3550"/>
                  </a:cubicBezTo>
                  <a:cubicBezTo>
                    <a:pt x="0" y="3617"/>
                    <a:pt x="67" y="3683"/>
                    <a:pt x="134" y="3717"/>
                  </a:cubicBezTo>
                  <a:lnTo>
                    <a:pt x="367" y="3717"/>
                  </a:lnTo>
                  <a:cubicBezTo>
                    <a:pt x="534" y="3717"/>
                    <a:pt x="734" y="3650"/>
                    <a:pt x="901" y="3583"/>
                  </a:cubicBezTo>
                  <a:cubicBezTo>
                    <a:pt x="1134" y="3483"/>
                    <a:pt x="1368" y="3316"/>
                    <a:pt x="1535" y="3116"/>
                  </a:cubicBezTo>
                  <a:cubicBezTo>
                    <a:pt x="1635" y="2983"/>
                    <a:pt x="1701" y="2883"/>
                    <a:pt x="1801" y="2749"/>
                  </a:cubicBezTo>
                  <a:cubicBezTo>
                    <a:pt x="1868" y="2616"/>
                    <a:pt x="1935" y="2483"/>
                    <a:pt x="1968" y="2316"/>
                  </a:cubicBezTo>
                  <a:cubicBezTo>
                    <a:pt x="2168" y="1615"/>
                    <a:pt x="2102" y="881"/>
                    <a:pt x="1801" y="248"/>
                  </a:cubicBezTo>
                  <a:lnTo>
                    <a:pt x="1701" y="81"/>
                  </a:lnTo>
                  <a:lnTo>
                    <a:pt x="1701" y="47"/>
                  </a:lnTo>
                  <a:cubicBezTo>
                    <a:pt x="1654" y="24"/>
                    <a:pt x="1607" y="0"/>
                    <a:pt x="1560"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6" name="Google Shape;9526;p55"/>
            <p:cNvSpPr/>
            <p:nvPr/>
          </p:nvSpPr>
          <p:spPr>
            <a:xfrm>
              <a:off x="6979739" y="3447259"/>
              <a:ext cx="14754" cy="28208"/>
            </a:xfrm>
            <a:custGeom>
              <a:avLst/>
              <a:gdLst/>
              <a:ahLst/>
              <a:cxnLst/>
              <a:rect l="l" t="t" r="r" b="b"/>
              <a:pathLst>
                <a:path w="1669" h="3191" extrusionOk="0">
                  <a:moveTo>
                    <a:pt x="754" y="0"/>
                  </a:moveTo>
                  <a:cubicBezTo>
                    <a:pt x="718" y="0"/>
                    <a:pt x="687" y="16"/>
                    <a:pt x="668" y="55"/>
                  </a:cubicBezTo>
                  <a:cubicBezTo>
                    <a:pt x="601" y="122"/>
                    <a:pt x="635" y="189"/>
                    <a:pt x="701" y="255"/>
                  </a:cubicBezTo>
                  <a:cubicBezTo>
                    <a:pt x="735" y="255"/>
                    <a:pt x="768" y="289"/>
                    <a:pt x="801" y="322"/>
                  </a:cubicBezTo>
                  <a:cubicBezTo>
                    <a:pt x="901" y="422"/>
                    <a:pt x="1002" y="522"/>
                    <a:pt x="1068" y="656"/>
                  </a:cubicBezTo>
                  <a:cubicBezTo>
                    <a:pt x="1168" y="823"/>
                    <a:pt x="1202" y="989"/>
                    <a:pt x="1235" y="1156"/>
                  </a:cubicBezTo>
                  <a:cubicBezTo>
                    <a:pt x="1268" y="1356"/>
                    <a:pt x="1235" y="1590"/>
                    <a:pt x="1135" y="1757"/>
                  </a:cubicBezTo>
                  <a:cubicBezTo>
                    <a:pt x="1102" y="1857"/>
                    <a:pt x="1068" y="1957"/>
                    <a:pt x="1002" y="2023"/>
                  </a:cubicBezTo>
                  <a:cubicBezTo>
                    <a:pt x="968" y="2123"/>
                    <a:pt x="901" y="2190"/>
                    <a:pt x="835" y="2257"/>
                  </a:cubicBezTo>
                  <a:cubicBezTo>
                    <a:pt x="735" y="2390"/>
                    <a:pt x="601" y="2490"/>
                    <a:pt x="468" y="2590"/>
                  </a:cubicBezTo>
                  <a:lnTo>
                    <a:pt x="168" y="2824"/>
                  </a:lnTo>
                  <a:lnTo>
                    <a:pt x="68" y="2924"/>
                  </a:lnTo>
                  <a:cubicBezTo>
                    <a:pt x="34" y="2957"/>
                    <a:pt x="1" y="2957"/>
                    <a:pt x="1" y="2991"/>
                  </a:cubicBezTo>
                  <a:cubicBezTo>
                    <a:pt x="1" y="3057"/>
                    <a:pt x="34" y="3158"/>
                    <a:pt x="101" y="3191"/>
                  </a:cubicBezTo>
                  <a:lnTo>
                    <a:pt x="301" y="3191"/>
                  </a:lnTo>
                  <a:cubicBezTo>
                    <a:pt x="468" y="3191"/>
                    <a:pt x="635" y="3158"/>
                    <a:pt x="768" y="3091"/>
                  </a:cubicBezTo>
                  <a:cubicBezTo>
                    <a:pt x="1002" y="2991"/>
                    <a:pt x="1168" y="2824"/>
                    <a:pt x="1335" y="2624"/>
                  </a:cubicBezTo>
                  <a:cubicBezTo>
                    <a:pt x="1402" y="2524"/>
                    <a:pt x="1469" y="2390"/>
                    <a:pt x="1502" y="2257"/>
                  </a:cubicBezTo>
                  <a:cubicBezTo>
                    <a:pt x="1569" y="2157"/>
                    <a:pt x="1602" y="2023"/>
                    <a:pt x="1602" y="1890"/>
                  </a:cubicBezTo>
                  <a:cubicBezTo>
                    <a:pt x="1669" y="1390"/>
                    <a:pt x="1535" y="923"/>
                    <a:pt x="1268" y="522"/>
                  </a:cubicBezTo>
                  <a:cubicBezTo>
                    <a:pt x="1202" y="389"/>
                    <a:pt x="1102" y="255"/>
                    <a:pt x="1002" y="155"/>
                  </a:cubicBezTo>
                  <a:lnTo>
                    <a:pt x="868" y="22"/>
                  </a:lnTo>
                  <a:lnTo>
                    <a:pt x="835" y="22"/>
                  </a:lnTo>
                  <a:cubicBezTo>
                    <a:pt x="807" y="8"/>
                    <a:pt x="779" y="0"/>
                    <a:pt x="754"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7" name="Google Shape;9527;p55"/>
            <p:cNvSpPr/>
            <p:nvPr/>
          </p:nvSpPr>
          <p:spPr>
            <a:xfrm>
              <a:off x="6943175" y="3492566"/>
              <a:ext cx="31921" cy="12394"/>
            </a:xfrm>
            <a:custGeom>
              <a:avLst/>
              <a:gdLst/>
              <a:ahLst/>
              <a:cxnLst/>
              <a:rect l="l" t="t" r="r" b="b"/>
              <a:pathLst>
                <a:path w="3611" h="1402" extrusionOk="0">
                  <a:moveTo>
                    <a:pt x="134" y="1"/>
                  </a:moveTo>
                  <a:cubicBezTo>
                    <a:pt x="67" y="1"/>
                    <a:pt x="1" y="67"/>
                    <a:pt x="1" y="167"/>
                  </a:cubicBezTo>
                  <a:cubicBezTo>
                    <a:pt x="1" y="201"/>
                    <a:pt x="1" y="267"/>
                    <a:pt x="34" y="334"/>
                  </a:cubicBezTo>
                  <a:cubicBezTo>
                    <a:pt x="67" y="501"/>
                    <a:pt x="134" y="634"/>
                    <a:pt x="267" y="768"/>
                  </a:cubicBezTo>
                  <a:cubicBezTo>
                    <a:pt x="334" y="868"/>
                    <a:pt x="401" y="935"/>
                    <a:pt x="501" y="1001"/>
                  </a:cubicBezTo>
                  <a:cubicBezTo>
                    <a:pt x="601" y="1068"/>
                    <a:pt x="701" y="1135"/>
                    <a:pt x="801" y="1201"/>
                  </a:cubicBezTo>
                  <a:cubicBezTo>
                    <a:pt x="935" y="1268"/>
                    <a:pt x="1068" y="1302"/>
                    <a:pt x="1168" y="1335"/>
                  </a:cubicBezTo>
                  <a:cubicBezTo>
                    <a:pt x="1301" y="1368"/>
                    <a:pt x="1435" y="1368"/>
                    <a:pt x="1568" y="1402"/>
                  </a:cubicBezTo>
                  <a:cubicBezTo>
                    <a:pt x="1835" y="1402"/>
                    <a:pt x="2069" y="1402"/>
                    <a:pt x="2336" y="1368"/>
                  </a:cubicBezTo>
                  <a:cubicBezTo>
                    <a:pt x="2436" y="1335"/>
                    <a:pt x="2569" y="1302"/>
                    <a:pt x="2669" y="1268"/>
                  </a:cubicBezTo>
                  <a:cubicBezTo>
                    <a:pt x="2769" y="1268"/>
                    <a:pt x="2869" y="1201"/>
                    <a:pt x="2969" y="1168"/>
                  </a:cubicBezTo>
                  <a:cubicBezTo>
                    <a:pt x="3103" y="1101"/>
                    <a:pt x="3236" y="1035"/>
                    <a:pt x="3370" y="968"/>
                  </a:cubicBezTo>
                  <a:lnTo>
                    <a:pt x="3503" y="868"/>
                  </a:lnTo>
                  <a:lnTo>
                    <a:pt x="3503" y="835"/>
                  </a:lnTo>
                  <a:cubicBezTo>
                    <a:pt x="3611" y="754"/>
                    <a:pt x="3522" y="607"/>
                    <a:pt x="3414" y="607"/>
                  </a:cubicBezTo>
                  <a:cubicBezTo>
                    <a:pt x="3388" y="607"/>
                    <a:pt x="3362" y="615"/>
                    <a:pt x="3336" y="634"/>
                  </a:cubicBezTo>
                  <a:lnTo>
                    <a:pt x="3203" y="734"/>
                  </a:lnTo>
                  <a:cubicBezTo>
                    <a:pt x="3136" y="768"/>
                    <a:pt x="3103" y="801"/>
                    <a:pt x="3036" y="835"/>
                  </a:cubicBezTo>
                  <a:cubicBezTo>
                    <a:pt x="2969" y="868"/>
                    <a:pt x="2903" y="901"/>
                    <a:pt x="2836" y="901"/>
                  </a:cubicBezTo>
                  <a:cubicBezTo>
                    <a:pt x="2769" y="935"/>
                    <a:pt x="2669" y="968"/>
                    <a:pt x="2569" y="1001"/>
                  </a:cubicBezTo>
                  <a:cubicBezTo>
                    <a:pt x="2469" y="1001"/>
                    <a:pt x="2369" y="1001"/>
                    <a:pt x="2269" y="1035"/>
                  </a:cubicBezTo>
                  <a:cubicBezTo>
                    <a:pt x="2069" y="1001"/>
                    <a:pt x="1835" y="968"/>
                    <a:pt x="1635" y="901"/>
                  </a:cubicBezTo>
                  <a:cubicBezTo>
                    <a:pt x="1535" y="868"/>
                    <a:pt x="1435" y="835"/>
                    <a:pt x="1335" y="768"/>
                  </a:cubicBezTo>
                  <a:cubicBezTo>
                    <a:pt x="1268" y="734"/>
                    <a:pt x="1168" y="701"/>
                    <a:pt x="1068" y="634"/>
                  </a:cubicBezTo>
                  <a:cubicBezTo>
                    <a:pt x="1001" y="568"/>
                    <a:pt x="935" y="534"/>
                    <a:pt x="868" y="468"/>
                  </a:cubicBezTo>
                  <a:cubicBezTo>
                    <a:pt x="768" y="434"/>
                    <a:pt x="701" y="368"/>
                    <a:pt x="668" y="334"/>
                  </a:cubicBezTo>
                  <a:cubicBezTo>
                    <a:pt x="601" y="267"/>
                    <a:pt x="534" y="234"/>
                    <a:pt x="501" y="201"/>
                  </a:cubicBezTo>
                  <a:cubicBezTo>
                    <a:pt x="434" y="167"/>
                    <a:pt x="401" y="134"/>
                    <a:pt x="334" y="101"/>
                  </a:cubicBezTo>
                  <a:cubicBezTo>
                    <a:pt x="301" y="67"/>
                    <a:pt x="267" y="34"/>
                    <a:pt x="201"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8" name="Google Shape;9528;p55"/>
            <p:cNvSpPr/>
            <p:nvPr/>
          </p:nvSpPr>
          <p:spPr>
            <a:xfrm>
              <a:off x="6928730" y="3461280"/>
              <a:ext cx="25954" cy="10210"/>
            </a:xfrm>
            <a:custGeom>
              <a:avLst/>
              <a:gdLst/>
              <a:ahLst/>
              <a:cxnLst/>
              <a:rect l="l" t="t" r="r" b="b"/>
              <a:pathLst>
                <a:path w="2936" h="1155" extrusionOk="0">
                  <a:moveTo>
                    <a:pt x="2783" y="1"/>
                  </a:moveTo>
                  <a:cubicBezTo>
                    <a:pt x="2735" y="1"/>
                    <a:pt x="2689" y="29"/>
                    <a:pt x="2669" y="70"/>
                  </a:cubicBezTo>
                  <a:lnTo>
                    <a:pt x="2602" y="171"/>
                  </a:lnTo>
                  <a:cubicBezTo>
                    <a:pt x="2569" y="271"/>
                    <a:pt x="2468" y="337"/>
                    <a:pt x="2402" y="404"/>
                  </a:cubicBezTo>
                  <a:cubicBezTo>
                    <a:pt x="2268" y="504"/>
                    <a:pt x="2135" y="571"/>
                    <a:pt x="1968" y="604"/>
                  </a:cubicBezTo>
                  <a:cubicBezTo>
                    <a:pt x="1801" y="638"/>
                    <a:pt x="1635" y="638"/>
                    <a:pt x="1468" y="638"/>
                  </a:cubicBezTo>
                  <a:cubicBezTo>
                    <a:pt x="1168" y="571"/>
                    <a:pt x="901" y="504"/>
                    <a:pt x="634" y="371"/>
                  </a:cubicBezTo>
                  <a:lnTo>
                    <a:pt x="500" y="337"/>
                  </a:lnTo>
                  <a:lnTo>
                    <a:pt x="367" y="271"/>
                  </a:lnTo>
                  <a:cubicBezTo>
                    <a:pt x="300" y="271"/>
                    <a:pt x="267" y="237"/>
                    <a:pt x="234" y="237"/>
                  </a:cubicBezTo>
                  <a:lnTo>
                    <a:pt x="167" y="237"/>
                  </a:lnTo>
                  <a:cubicBezTo>
                    <a:pt x="67" y="237"/>
                    <a:pt x="0" y="337"/>
                    <a:pt x="33" y="404"/>
                  </a:cubicBezTo>
                  <a:cubicBezTo>
                    <a:pt x="33" y="471"/>
                    <a:pt x="33" y="504"/>
                    <a:pt x="67" y="571"/>
                  </a:cubicBezTo>
                  <a:cubicBezTo>
                    <a:pt x="133" y="704"/>
                    <a:pt x="200" y="804"/>
                    <a:pt x="334" y="871"/>
                  </a:cubicBezTo>
                  <a:cubicBezTo>
                    <a:pt x="400" y="938"/>
                    <a:pt x="467" y="1004"/>
                    <a:pt x="567" y="1038"/>
                  </a:cubicBezTo>
                  <a:cubicBezTo>
                    <a:pt x="667" y="1071"/>
                    <a:pt x="767" y="1105"/>
                    <a:pt x="867" y="1105"/>
                  </a:cubicBezTo>
                  <a:cubicBezTo>
                    <a:pt x="967" y="1138"/>
                    <a:pt x="1076" y="1155"/>
                    <a:pt x="1184" y="1155"/>
                  </a:cubicBezTo>
                  <a:cubicBezTo>
                    <a:pt x="1293" y="1155"/>
                    <a:pt x="1401" y="1138"/>
                    <a:pt x="1501" y="1105"/>
                  </a:cubicBezTo>
                  <a:cubicBezTo>
                    <a:pt x="1701" y="1071"/>
                    <a:pt x="1901" y="1004"/>
                    <a:pt x="2102" y="904"/>
                  </a:cubicBezTo>
                  <a:cubicBezTo>
                    <a:pt x="2168" y="871"/>
                    <a:pt x="2268" y="804"/>
                    <a:pt x="2335" y="771"/>
                  </a:cubicBezTo>
                  <a:cubicBezTo>
                    <a:pt x="2402" y="738"/>
                    <a:pt x="2468" y="671"/>
                    <a:pt x="2535" y="604"/>
                  </a:cubicBezTo>
                  <a:cubicBezTo>
                    <a:pt x="2635" y="537"/>
                    <a:pt x="2735" y="437"/>
                    <a:pt x="2802" y="337"/>
                  </a:cubicBezTo>
                  <a:lnTo>
                    <a:pt x="2869" y="237"/>
                  </a:lnTo>
                  <a:cubicBezTo>
                    <a:pt x="2902" y="237"/>
                    <a:pt x="2902" y="204"/>
                    <a:pt x="2902" y="204"/>
                  </a:cubicBezTo>
                  <a:cubicBezTo>
                    <a:pt x="2935" y="137"/>
                    <a:pt x="2935" y="70"/>
                    <a:pt x="2869" y="37"/>
                  </a:cubicBezTo>
                  <a:cubicBezTo>
                    <a:pt x="2843" y="12"/>
                    <a:pt x="2813" y="1"/>
                    <a:pt x="2783"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29" name="Google Shape;9529;p55"/>
            <p:cNvSpPr/>
            <p:nvPr/>
          </p:nvSpPr>
          <p:spPr>
            <a:xfrm>
              <a:off x="6861198" y="3486519"/>
              <a:ext cx="18582" cy="15611"/>
            </a:xfrm>
            <a:custGeom>
              <a:avLst/>
              <a:gdLst/>
              <a:ahLst/>
              <a:cxnLst/>
              <a:rect l="l" t="t" r="r" b="b"/>
              <a:pathLst>
                <a:path w="2102" h="1766" extrusionOk="0">
                  <a:moveTo>
                    <a:pt x="1968" y="1"/>
                  </a:moveTo>
                  <a:cubicBezTo>
                    <a:pt x="1902" y="1"/>
                    <a:pt x="1835" y="51"/>
                    <a:pt x="1835" y="151"/>
                  </a:cubicBezTo>
                  <a:lnTo>
                    <a:pt x="1835" y="251"/>
                  </a:lnTo>
                  <a:cubicBezTo>
                    <a:pt x="1802" y="351"/>
                    <a:pt x="1802" y="418"/>
                    <a:pt x="1735" y="518"/>
                  </a:cubicBezTo>
                  <a:cubicBezTo>
                    <a:pt x="1635" y="751"/>
                    <a:pt x="1401" y="918"/>
                    <a:pt x="1168" y="1018"/>
                  </a:cubicBezTo>
                  <a:cubicBezTo>
                    <a:pt x="934" y="1118"/>
                    <a:pt x="701" y="1152"/>
                    <a:pt x="467" y="1218"/>
                  </a:cubicBezTo>
                  <a:lnTo>
                    <a:pt x="200" y="1285"/>
                  </a:lnTo>
                  <a:lnTo>
                    <a:pt x="100" y="1318"/>
                  </a:lnTo>
                  <a:lnTo>
                    <a:pt x="67" y="1318"/>
                  </a:lnTo>
                  <a:cubicBezTo>
                    <a:pt x="0" y="1385"/>
                    <a:pt x="0" y="1485"/>
                    <a:pt x="67" y="1552"/>
                  </a:cubicBezTo>
                  <a:cubicBezTo>
                    <a:pt x="100" y="1585"/>
                    <a:pt x="134" y="1619"/>
                    <a:pt x="167" y="1652"/>
                  </a:cubicBezTo>
                  <a:cubicBezTo>
                    <a:pt x="267" y="1719"/>
                    <a:pt x="367" y="1752"/>
                    <a:pt x="501" y="1752"/>
                  </a:cubicBezTo>
                  <a:cubicBezTo>
                    <a:pt x="545" y="1761"/>
                    <a:pt x="590" y="1765"/>
                    <a:pt x="635" y="1765"/>
                  </a:cubicBezTo>
                  <a:cubicBezTo>
                    <a:pt x="757" y="1765"/>
                    <a:pt x="879" y="1734"/>
                    <a:pt x="1001" y="1685"/>
                  </a:cubicBezTo>
                  <a:cubicBezTo>
                    <a:pt x="1168" y="1619"/>
                    <a:pt x="1301" y="1519"/>
                    <a:pt x="1468" y="1385"/>
                  </a:cubicBezTo>
                  <a:cubicBezTo>
                    <a:pt x="1568" y="1252"/>
                    <a:pt x="1701" y="1118"/>
                    <a:pt x="1802" y="985"/>
                  </a:cubicBezTo>
                  <a:cubicBezTo>
                    <a:pt x="1868" y="851"/>
                    <a:pt x="1935" y="718"/>
                    <a:pt x="2002" y="551"/>
                  </a:cubicBezTo>
                  <a:cubicBezTo>
                    <a:pt x="2035" y="451"/>
                    <a:pt x="2068" y="351"/>
                    <a:pt x="2102" y="251"/>
                  </a:cubicBezTo>
                  <a:lnTo>
                    <a:pt x="2102" y="151"/>
                  </a:lnTo>
                  <a:cubicBezTo>
                    <a:pt x="2102" y="51"/>
                    <a:pt x="2035" y="1"/>
                    <a:pt x="1968"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0" name="Google Shape;9530;p55"/>
            <p:cNvSpPr/>
            <p:nvPr/>
          </p:nvSpPr>
          <p:spPr>
            <a:xfrm>
              <a:off x="6839963" y="3514685"/>
              <a:ext cx="29808" cy="9441"/>
            </a:xfrm>
            <a:custGeom>
              <a:avLst/>
              <a:gdLst/>
              <a:ahLst/>
              <a:cxnLst/>
              <a:rect l="l" t="t" r="r" b="b"/>
              <a:pathLst>
                <a:path w="3372" h="1068" extrusionOk="0">
                  <a:moveTo>
                    <a:pt x="134" y="0"/>
                  </a:moveTo>
                  <a:cubicBezTo>
                    <a:pt x="34" y="34"/>
                    <a:pt x="1" y="100"/>
                    <a:pt x="1" y="201"/>
                  </a:cubicBezTo>
                  <a:cubicBezTo>
                    <a:pt x="34" y="234"/>
                    <a:pt x="34" y="301"/>
                    <a:pt x="67" y="334"/>
                  </a:cubicBezTo>
                  <a:cubicBezTo>
                    <a:pt x="134" y="467"/>
                    <a:pt x="234" y="601"/>
                    <a:pt x="334" y="701"/>
                  </a:cubicBezTo>
                  <a:cubicBezTo>
                    <a:pt x="401" y="768"/>
                    <a:pt x="501" y="834"/>
                    <a:pt x="601" y="868"/>
                  </a:cubicBezTo>
                  <a:cubicBezTo>
                    <a:pt x="701" y="901"/>
                    <a:pt x="801" y="968"/>
                    <a:pt x="901" y="1001"/>
                  </a:cubicBezTo>
                  <a:cubicBezTo>
                    <a:pt x="1135" y="1034"/>
                    <a:pt x="1368" y="1068"/>
                    <a:pt x="1602" y="1068"/>
                  </a:cubicBezTo>
                  <a:cubicBezTo>
                    <a:pt x="1802" y="1034"/>
                    <a:pt x="2035" y="1001"/>
                    <a:pt x="2269" y="934"/>
                  </a:cubicBezTo>
                  <a:cubicBezTo>
                    <a:pt x="2369" y="868"/>
                    <a:pt x="2469" y="868"/>
                    <a:pt x="2536" y="801"/>
                  </a:cubicBezTo>
                  <a:cubicBezTo>
                    <a:pt x="2636" y="768"/>
                    <a:pt x="2702" y="734"/>
                    <a:pt x="2803" y="701"/>
                  </a:cubicBezTo>
                  <a:cubicBezTo>
                    <a:pt x="2903" y="634"/>
                    <a:pt x="3036" y="534"/>
                    <a:pt x="3136" y="467"/>
                  </a:cubicBezTo>
                  <a:lnTo>
                    <a:pt x="3270" y="367"/>
                  </a:lnTo>
                  <a:lnTo>
                    <a:pt x="3270" y="334"/>
                  </a:lnTo>
                  <a:cubicBezTo>
                    <a:pt x="3371" y="258"/>
                    <a:pt x="3279" y="123"/>
                    <a:pt x="3170" y="123"/>
                  </a:cubicBezTo>
                  <a:cubicBezTo>
                    <a:pt x="3136" y="123"/>
                    <a:pt x="3101" y="136"/>
                    <a:pt x="3069" y="167"/>
                  </a:cubicBezTo>
                  <a:cubicBezTo>
                    <a:pt x="3036" y="201"/>
                    <a:pt x="3003" y="234"/>
                    <a:pt x="2969" y="267"/>
                  </a:cubicBezTo>
                  <a:cubicBezTo>
                    <a:pt x="2869" y="334"/>
                    <a:pt x="2769" y="401"/>
                    <a:pt x="2669" y="467"/>
                  </a:cubicBezTo>
                  <a:cubicBezTo>
                    <a:pt x="2536" y="534"/>
                    <a:pt x="2369" y="567"/>
                    <a:pt x="2202" y="601"/>
                  </a:cubicBezTo>
                  <a:cubicBezTo>
                    <a:pt x="2143" y="611"/>
                    <a:pt x="2085" y="615"/>
                    <a:pt x="2027" y="615"/>
                  </a:cubicBezTo>
                  <a:cubicBezTo>
                    <a:pt x="1888" y="615"/>
                    <a:pt x="1753" y="591"/>
                    <a:pt x="1635" y="567"/>
                  </a:cubicBezTo>
                  <a:cubicBezTo>
                    <a:pt x="1301" y="501"/>
                    <a:pt x="968" y="367"/>
                    <a:pt x="668" y="201"/>
                  </a:cubicBezTo>
                  <a:lnTo>
                    <a:pt x="367" y="67"/>
                  </a:lnTo>
                  <a:cubicBezTo>
                    <a:pt x="301" y="34"/>
                    <a:pt x="267" y="34"/>
                    <a:pt x="201" y="0"/>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1" name="Google Shape;9531;p55"/>
            <p:cNvSpPr/>
            <p:nvPr/>
          </p:nvSpPr>
          <p:spPr>
            <a:xfrm>
              <a:off x="6674233" y="3298140"/>
              <a:ext cx="33919" cy="23399"/>
            </a:xfrm>
            <a:custGeom>
              <a:avLst/>
              <a:gdLst/>
              <a:ahLst/>
              <a:cxnLst/>
              <a:rect l="l" t="t" r="r" b="b"/>
              <a:pathLst>
                <a:path w="3837" h="2647" extrusionOk="0">
                  <a:moveTo>
                    <a:pt x="3372" y="1"/>
                  </a:moveTo>
                  <a:cubicBezTo>
                    <a:pt x="3263" y="1"/>
                    <a:pt x="3175" y="142"/>
                    <a:pt x="3303" y="245"/>
                  </a:cubicBezTo>
                  <a:lnTo>
                    <a:pt x="3370" y="311"/>
                  </a:lnTo>
                  <a:lnTo>
                    <a:pt x="3437" y="378"/>
                  </a:lnTo>
                  <a:cubicBezTo>
                    <a:pt x="3470" y="445"/>
                    <a:pt x="3503" y="512"/>
                    <a:pt x="3503" y="545"/>
                  </a:cubicBezTo>
                  <a:cubicBezTo>
                    <a:pt x="3570" y="678"/>
                    <a:pt x="3570" y="812"/>
                    <a:pt x="3570" y="945"/>
                  </a:cubicBezTo>
                  <a:cubicBezTo>
                    <a:pt x="3570" y="1212"/>
                    <a:pt x="3403" y="1479"/>
                    <a:pt x="3203" y="1612"/>
                  </a:cubicBezTo>
                  <a:lnTo>
                    <a:pt x="3103" y="1646"/>
                  </a:lnTo>
                  <a:lnTo>
                    <a:pt x="3003" y="1679"/>
                  </a:lnTo>
                  <a:lnTo>
                    <a:pt x="2836" y="1679"/>
                  </a:lnTo>
                  <a:cubicBezTo>
                    <a:pt x="2703" y="1679"/>
                    <a:pt x="2569" y="1646"/>
                    <a:pt x="2469" y="1579"/>
                  </a:cubicBezTo>
                  <a:cubicBezTo>
                    <a:pt x="2336" y="1546"/>
                    <a:pt x="2236" y="1446"/>
                    <a:pt x="2169" y="1346"/>
                  </a:cubicBezTo>
                  <a:cubicBezTo>
                    <a:pt x="2162" y="1338"/>
                    <a:pt x="2155" y="1330"/>
                    <a:pt x="2148" y="1322"/>
                  </a:cubicBezTo>
                  <a:lnTo>
                    <a:pt x="2148" y="1322"/>
                  </a:lnTo>
                  <a:cubicBezTo>
                    <a:pt x="2145" y="1308"/>
                    <a:pt x="2140" y="1293"/>
                    <a:pt x="2136" y="1279"/>
                  </a:cubicBezTo>
                  <a:cubicBezTo>
                    <a:pt x="2102" y="1179"/>
                    <a:pt x="2069" y="1112"/>
                    <a:pt x="2036" y="1012"/>
                  </a:cubicBezTo>
                  <a:cubicBezTo>
                    <a:pt x="1989" y="919"/>
                    <a:pt x="1905" y="878"/>
                    <a:pt x="1821" y="878"/>
                  </a:cubicBezTo>
                  <a:cubicBezTo>
                    <a:pt x="1664" y="878"/>
                    <a:pt x="1504" y="1017"/>
                    <a:pt x="1569" y="1212"/>
                  </a:cubicBezTo>
                  <a:cubicBezTo>
                    <a:pt x="1588" y="1270"/>
                    <a:pt x="1610" y="1322"/>
                    <a:pt x="1635" y="1370"/>
                  </a:cubicBezTo>
                  <a:lnTo>
                    <a:pt x="1635" y="1370"/>
                  </a:lnTo>
                  <a:cubicBezTo>
                    <a:pt x="1635" y="1421"/>
                    <a:pt x="1635" y="1450"/>
                    <a:pt x="1635" y="1479"/>
                  </a:cubicBezTo>
                  <a:cubicBezTo>
                    <a:pt x="1602" y="1579"/>
                    <a:pt x="1569" y="1679"/>
                    <a:pt x="1502" y="1746"/>
                  </a:cubicBezTo>
                  <a:cubicBezTo>
                    <a:pt x="1435" y="1846"/>
                    <a:pt x="1368" y="1913"/>
                    <a:pt x="1302" y="1946"/>
                  </a:cubicBezTo>
                  <a:cubicBezTo>
                    <a:pt x="1268" y="1979"/>
                    <a:pt x="1202" y="1979"/>
                    <a:pt x="1168" y="2013"/>
                  </a:cubicBezTo>
                  <a:lnTo>
                    <a:pt x="968" y="2013"/>
                  </a:lnTo>
                  <a:cubicBezTo>
                    <a:pt x="901" y="1979"/>
                    <a:pt x="868" y="1946"/>
                    <a:pt x="835" y="1946"/>
                  </a:cubicBezTo>
                  <a:cubicBezTo>
                    <a:pt x="768" y="1879"/>
                    <a:pt x="701" y="1813"/>
                    <a:pt x="635" y="1712"/>
                  </a:cubicBezTo>
                  <a:cubicBezTo>
                    <a:pt x="535" y="1546"/>
                    <a:pt x="501" y="1312"/>
                    <a:pt x="568" y="1112"/>
                  </a:cubicBezTo>
                  <a:cubicBezTo>
                    <a:pt x="568" y="1079"/>
                    <a:pt x="568" y="1012"/>
                    <a:pt x="535" y="979"/>
                  </a:cubicBezTo>
                  <a:cubicBezTo>
                    <a:pt x="501" y="962"/>
                    <a:pt x="468" y="954"/>
                    <a:pt x="434" y="954"/>
                  </a:cubicBezTo>
                  <a:cubicBezTo>
                    <a:pt x="401" y="954"/>
                    <a:pt x="368" y="962"/>
                    <a:pt x="334" y="979"/>
                  </a:cubicBezTo>
                  <a:cubicBezTo>
                    <a:pt x="268" y="1045"/>
                    <a:pt x="201" y="1112"/>
                    <a:pt x="168" y="1179"/>
                  </a:cubicBezTo>
                  <a:cubicBezTo>
                    <a:pt x="134" y="1279"/>
                    <a:pt x="101" y="1346"/>
                    <a:pt x="68" y="1446"/>
                  </a:cubicBezTo>
                  <a:cubicBezTo>
                    <a:pt x="1" y="1946"/>
                    <a:pt x="268" y="2413"/>
                    <a:pt x="701" y="2613"/>
                  </a:cubicBezTo>
                  <a:cubicBezTo>
                    <a:pt x="768" y="2613"/>
                    <a:pt x="835" y="2646"/>
                    <a:pt x="901" y="2646"/>
                  </a:cubicBezTo>
                  <a:lnTo>
                    <a:pt x="1168" y="2646"/>
                  </a:lnTo>
                  <a:lnTo>
                    <a:pt x="1335" y="2613"/>
                  </a:lnTo>
                  <a:cubicBezTo>
                    <a:pt x="1709" y="2533"/>
                    <a:pt x="1998" y="2239"/>
                    <a:pt x="2115" y="1868"/>
                  </a:cubicBezTo>
                  <a:lnTo>
                    <a:pt x="2115" y="1868"/>
                  </a:lnTo>
                  <a:cubicBezTo>
                    <a:pt x="2184" y="1912"/>
                    <a:pt x="2260" y="1949"/>
                    <a:pt x="2336" y="1979"/>
                  </a:cubicBezTo>
                  <a:cubicBezTo>
                    <a:pt x="2503" y="2013"/>
                    <a:pt x="2669" y="2046"/>
                    <a:pt x="2870" y="2046"/>
                  </a:cubicBezTo>
                  <a:cubicBezTo>
                    <a:pt x="2936" y="2013"/>
                    <a:pt x="3036" y="2013"/>
                    <a:pt x="3136" y="1979"/>
                  </a:cubicBezTo>
                  <a:lnTo>
                    <a:pt x="3270" y="1946"/>
                  </a:lnTo>
                  <a:lnTo>
                    <a:pt x="3370" y="1879"/>
                  </a:lnTo>
                  <a:cubicBezTo>
                    <a:pt x="3503" y="1779"/>
                    <a:pt x="3637" y="1646"/>
                    <a:pt x="3703" y="1479"/>
                  </a:cubicBezTo>
                  <a:cubicBezTo>
                    <a:pt x="3770" y="1346"/>
                    <a:pt x="3837" y="1179"/>
                    <a:pt x="3837" y="1012"/>
                  </a:cubicBezTo>
                  <a:cubicBezTo>
                    <a:pt x="3837" y="812"/>
                    <a:pt x="3837" y="645"/>
                    <a:pt x="3770" y="512"/>
                  </a:cubicBezTo>
                  <a:cubicBezTo>
                    <a:pt x="3737" y="412"/>
                    <a:pt x="3703" y="345"/>
                    <a:pt x="3670" y="278"/>
                  </a:cubicBezTo>
                  <a:lnTo>
                    <a:pt x="3570" y="145"/>
                  </a:lnTo>
                  <a:lnTo>
                    <a:pt x="3503" y="78"/>
                  </a:lnTo>
                  <a:lnTo>
                    <a:pt x="3470" y="45"/>
                  </a:lnTo>
                  <a:cubicBezTo>
                    <a:pt x="3439" y="14"/>
                    <a:pt x="3404" y="1"/>
                    <a:pt x="3372"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2" name="Google Shape;9532;p55"/>
            <p:cNvSpPr/>
            <p:nvPr/>
          </p:nvSpPr>
          <p:spPr>
            <a:xfrm>
              <a:off x="6872991" y="3246627"/>
              <a:ext cx="25954" cy="30012"/>
            </a:xfrm>
            <a:custGeom>
              <a:avLst/>
              <a:gdLst/>
              <a:ahLst/>
              <a:cxnLst/>
              <a:rect l="l" t="t" r="r" b="b"/>
              <a:pathLst>
                <a:path w="2936" h="3395" extrusionOk="0">
                  <a:moveTo>
                    <a:pt x="1902" y="1"/>
                  </a:moveTo>
                  <a:cubicBezTo>
                    <a:pt x="1835" y="1"/>
                    <a:pt x="1768" y="67"/>
                    <a:pt x="1768" y="134"/>
                  </a:cubicBezTo>
                  <a:cubicBezTo>
                    <a:pt x="1768" y="201"/>
                    <a:pt x="1802" y="268"/>
                    <a:pt x="1869" y="268"/>
                  </a:cubicBezTo>
                  <a:lnTo>
                    <a:pt x="2035" y="268"/>
                  </a:lnTo>
                  <a:cubicBezTo>
                    <a:pt x="2102" y="301"/>
                    <a:pt x="2169" y="301"/>
                    <a:pt x="2202" y="334"/>
                  </a:cubicBezTo>
                  <a:cubicBezTo>
                    <a:pt x="2302" y="401"/>
                    <a:pt x="2402" y="468"/>
                    <a:pt x="2469" y="568"/>
                  </a:cubicBezTo>
                  <a:cubicBezTo>
                    <a:pt x="2602" y="768"/>
                    <a:pt x="2636" y="1001"/>
                    <a:pt x="2569" y="1202"/>
                  </a:cubicBezTo>
                  <a:lnTo>
                    <a:pt x="2536" y="1302"/>
                  </a:lnTo>
                  <a:lnTo>
                    <a:pt x="2502" y="1368"/>
                  </a:lnTo>
                  <a:cubicBezTo>
                    <a:pt x="2469" y="1402"/>
                    <a:pt x="2436" y="1435"/>
                    <a:pt x="2402" y="1468"/>
                  </a:cubicBezTo>
                  <a:cubicBezTo>
                    <a:pt x="2336" y="1569"/>
                    <a:pt x="2235" y="1602"/>
                    <a:pt x="2135" y="1635"/>
                  </a:cubicBezTo>
                  <a:cubicBezTo>
                    <a:pt x="2052" y="1677"/>
                    <a:pt x="1968" y="1696"/>
                    <a:pt x="1886" y="1696"/>
                  </a:cubicBezTo>
                  <a:cubicBezTo>
                    <a:pt x="1820" y="1696"/>
                    <a:pt x="1755" y="1683"/>
                    <a:pt x="1693" y="1661"/>
                  </a:cubicBezTo>
                  <a:lnTo>
                    <a:pt x="1693" y="1661"/>
                  </a:lnTo>
                  <a:cubicBezTo>
                    <a:pt x="1685" y="1652"/>
                    <a:pt x="1677" y="1644"/>
                    <a:pt x="1668" y="1635"/>
                  </a:cubicBezTo>
                  <a:lnTo>
                    <a:pt x="1659" y="1648"/>
                  </a:lnTo>
                  <a:lnTo>
                    <a:pt x="1659" y="1648"/>
                  </a:lnTo>
                  <a:cubicBezTo>
                    <a:pt x="1628" y="1635"/>
                    <a:pt x="1598" y="1619"/>
                    <a:pt x="1568" y="1602"/>
                  </a:cubicBezTo>
                  <a:cubicBezTo>
                    <a:pt x="1518" y="1569"/>
                    <a:pt x="1468" y="1552"/>
                    <a:pt x="1418" y="1552"/>
                  </a:cubicBezTo>
                  <a:cubicBezTo>
                    <a:pt x="1368" y="1552"/>
                    <a:pt x="1318" y="1569"/>
                    <a:pt x="1268" y="1602"/>
                  </a:cubicBezTo>
                  <a:cubicBezTo>
                    <a:pt x="1168" y="1669"/>
                    <a:pt x="1168" y="1835"/>
                    <a:pt x="1235" y="1935"/>
                  </a:cubicBezTo>
                  <a:lnTo>
                    <a:pt x="1268" y="2002"/>
                  </a:lnTo>
                  <a:cubicBezTo>
                    <a:pt x="1368" y="2102"/>
                    <a:pt x="1368" y="2269"/>
                    <a:pt x="1301" y="2436"/>
                  </a:cubicBezTo>
                  <a:cubicBezTo>
                    <a:pt x="1301" y="2503"/>
                    <a:pt x="1268" y="2569"/>
                    <a:pt x="1201" y="2636"/>
                  </a:cubicBezTo>
                  <a:cubicBezTo>
                    <a:pt x="1201" y="2669"/>
                    <a:pt x="1168" y="2703"/>
                    <a:pt x="1135" y="2703"/>
                  </a:cubicBezTo>
                  <a:lnTo>
                    <a:pt x="1101" y="2736"/>
                  </a:lnTo>
                  <a:lnTo>
                    <a:pt x="1001" y="2769"/>
                  </a:lnTo>
                  <a:lnTo>
                    <a:pt x="901" y="2769"/>
                  </a:lnTo>
                  <a:cubicBezTo>
                    <a:pt x="801" y="2769"/>
                    <a:pt x="734" y="2736"/>
                    <a:pt x="668" y="2703"/>
                  </a:cubicBezTo>
                  <a:cubicBezTo>
                    <a:pt x="501" y="2636"/>
                    <a:pt x="367" y="2503"/>
                    <a:pt x="267" y="2369"/>
                  </a:cubicBezTo>
                  <a:cubicBezTo>
                    <a:pt x="267" y="2302"/>
                    <a:pt x="234" y="2269"/>
                    <a:pt x="167" y="2269"/>
                  </a:cubicBezTo>
                  <a:cubicBezTo>
                    <a:pt x="101" y="2269"/>
                    <a:pt x="34" y="2302"/>
                    <a:pt x="1" y="2369"/>
                  </a:cubicBezTo>
                  <a:cubicBezTo>
                    <a:pt x="1" y="2469"/>
                    <a:pt x="1" y="2536"/>
                    <a:pt x="1" y="2603"/>
                  </a:cubicBezTo>
                  <a:cubicBezTo>
                    <a:pt x="34" y="2703"/>
                    <a:pt x="67" y="2769"/>
                    <a:pt x="67" y="2836"/>
                  </a:cubicBezTo>
                  <a:cubicBezTo>
                    <a:pt x="234" y="3136"/>
                    <a:pt x="501" y="3336"/>
                    <a:pt x="834" y="3370"/>
                  </a:cubicBezTo>
                  <a:cubicBezTo>
                    <a:pt x="868" y="3386"/>
                    <a:pt x="910" y="3395"/>
                    <a:pt x="951" y="3395"/>
                  </a:cubicBezTo>
                  <a:cubicBezTo>
                    <a:pt x="993" y="3395"/>
                    <a:pt x="1035" y="3386"/>
                    <a:pt x="1068" y="3370"/>
                  </a:cubicBezTo>
                  <a:lnTo>
                    <a:pt x="1235" y="3370"/>
                  </a:lnTo>
                  <a:lnTo>
                    <a:pt x="1301" y="3336"/>
                  </a:lnTo>
                  <a:cubicBezTo>
                    <a:pt x="1402" y="3303"/>
                    <a:pt x="1502" y="3236"/>
                    <a:pt x="1568" y="3170"/>
                  </a:cubicBezTo>
                  <a:cubicBezTo>
                    <a:pt x="1635" y="3136"/>
                    <a:pt x="1702" y="3070"/>
                    <a:pt x="1735" y="3003"/>
                  </a:cubicBezTo>
                  <a:cubicBezTo>
                    <a:pt x="1835" y="2869"/>
                    <a:pt x="1902" y="2703"/>
                    <a:pt x="1935" y="2536"/>
                  </a:cubicBezTo>
                  <a:cubicBezTo>
                    <a:pt x="1966" y="2397"/>
                    <a:pt x="1961" y="2245"/>
                    <a:pt x="1924" y="2098"/>
                  </a:cubicBezTo>
                  <a:lnTo>
                    <a:pt x="1924" y="2098"/>
                  </a:lnTo>
                  <a:cubicBezTo>
                    <a:pt x="2066" y="2083"/>
                    <a:pt x="2204" y="2042"/>
                    <a:pt x="2336" y="1969"/>
                  </a:cubicBezTo>
                  <a:cubicBezTo>
                    <a:pt x="2469" y="1902"/>
                    <a:pt x="2569" y="1802"/>
                    <a:pt x="2669" y="1669"/>
                  </a:cubicBezTo>
                  <a:cubicBezTo>
                    <a:pt x="2736" y="1602"/>
                    <a:pt x="2769" y="1535"/>
                    <a:pt x="2803" y="1468"/>
                  </a:cubicBezTo>
                  <a:lnTo>
                    <a:pt x="2869" y="1368"/>
                  </a:lnTo>
                  <a:lnTo>
                    <a:pt x="2869" y="1268"/>
                  </a:lnTo>
                  <a:cubicBezTo>
                    <a:pt x="2936" y="968"/>
                    <a:pt x="2869" y="668"/>
                    <a:pt x="2702" y="434"/>
                  </a:cubicBezTo>
                  <a:cubicBezTo>
                    <a:pt x="2602" y="301"/>
                    <a:pt x="2502" y="201"/>
                    <a:pt x="2369" y="134"/>
                  </a:cubicBezTo>
                  <a:cubicBezTo>
                    <a:pt x="2302" y="101"/>
                    <a:pt x="2235" y="67"/>
                    <a:pt x="2169" y="34"/>
                  </a:cubicBezTo>
                  <a:lnTo>
                    <a:pt x="2035" y="1"/>
                  </a:ln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33" name="Google Shape;9533;p55"/>
            <p:cNvSpPr/>
            <p:nvPr/>
          </p:nvSpPr>
          <p:spPr>
            <a:xfrm>
              <a:off x="6896285" y="3415478"/>
              <a:ext cx="37508" cy="30348"/>
            </a:xfrm>
            <a:custGeom>
              <a:avLst/>
              <a:gdLst/>
              <a:ahLst/>
              <a:cxnLst/>
              <a:rect l="l" t="t" r="r" b="b"/>
              <a:pathLst>
                <a:path w="4243" h="3433" extrusionOk="0">
                  <a:moveTo>
                    <a:pt x="3454" y="1"/>
                  </a:moveTo>
                  <a:cubicBezTo>
                    <a:pt x="3415" y="1"/>
                    <a:pt x="3376" y="5"/>
                    <a:pt x="3336" y="14"/>
                  </a:cubicBezTo>
                  <a:cubicBezTo>
                    <a:pt x="3036" y="14"/>
                    <a:pt x="2769" y="81"/>
                    <a:pt x="2536" y="248"/>
                  </a:cubicBezTo>
                  <a:cubicBezTo>
                    <a:pt x="2503" y="281"/>
                    <a:pt x="2436" y="315"/>
                    <a:pt x="2402" y="381"/>
                  </a:cubicBezTo>
                  <a:lnTo>
                    <a:pt x="2269" y="548"/>
                  </a:lnTo>
                  <a:cubicBezTo>
                    <a:pt x="2110" y="747"/>
                    <a:pt x="2010" y="983"/>
                    <a:pt x="1976" y="1232"/>
                  </a:cubicBezTo>
                  <a:lnTo>
                    <a:pt x="1976" y="1232"/>
                  </a:lnTo>
                  <a:cubicBezTo>
                    <a:pt x="1795" y="1134"/>
                    <a:pt x="1592" y="1082"/>
                    <a:pt x="1368" y="1082"/>
                  </a:cubicBezTo>
                  <a:cubicBezTo>
                    <a:pt x="1202" y="1082"/>
                    <a:pt x="1001" y="1115"/>
                    <a:pt x="835" y="1182"/>
                  </a:cubicBezTo>
                  <a:cubicBezTo>
                    <a:pt x="735" y="1215"/>
                    <a:pt x="635" y="1249"/>
                    <a:pt x="568" y="1315"/>
                  </a:cubicBezTo>
                  <a:cubicBezTo>
                    <a:pt x="468" y="1382"/>
                    <a:pt x="401" y="1449"/>
                    <a:pt x="334" y="1515"/>
                  </a:cubicBezTo>
                  <a:lnTo>
                    <a:pt x="268" y="1616"/>
                  </a:lnTo>
                  <a:lnTo>
                    <a:pt x="168" y="1749"/>
                  </a:lnTo>
                  <a:cubicBezTo>
                    <a:pt x="34" y="2016"/>
                    <a:pt x="1" y="2316"/>
                    <a:pt x="67" y="2583"/>
                  </a:cubicBezTo>
                  <a:cubicBezTo>
                    <a:pt x="101" y="2783"/>
                    <a:pt x="168" y="2950"/>
                    <a:pt x="301" y="3117"/>
                  </a:cubicBezTo>
                  <a:cubicBezTo>
                    <a:pt x="334" y="3183"/>
                    <a:pt x="401" y="3250"/>
                    <a:pt x="501" y="3283"/>
                  </a:cubicBezTo>
                  <a:cubicBezTo>
                    <a:pt x="568" y="3350"/>
                    <a:pt x="635" y="3383"/>
                    <a:pt x="735" y="3417"/>
                  </a:cubicBezTo>
                  <a:cubicBezTo>
                    <a:pt x="756" y="3427"/>
                    <a:pt x="776" y="3432"/>
                    <a:pt x="795" y="3432"/>
                  </a:cubicBezTo>
                  <a:cubicBezTo>
                    <a:pt x="895" y="3432"/>
                    <a:pt x="952" y="3301"/>
                    <a:pt x="868" y="3217"/>
                  </a:cubicBezTo>
                  <a:cubicBezTo>
                    <a:pt x="835" y="3150"/>
                    <a:pt x="801" y="3117"/>
                    <a:pt x="768" y="3050"/>
                  </a:cubicBezTo>
                  <a:cubicBezTo>
                    <a:pt x="735" y="2983"/>
                    <a:pt x="735" y="2950"/>
                    <a:pt x="701" y="2883"/>
                  </a:cubicBezTo>
                  <a:cubicBezTo>
                    <a:pt x="668" y="2750"/>
                    <a:pt x="635" y="2650"/>
                    <a:pt x="635" y="2516"/>
                  </a:cubicBezTo>
                  <a:cubicBezTo>
                    <a:pt x="635" y="2416"/>
                    <a:pt x="635" y="2316"/>
                    <a:pt x="668" y="2183"/>
                  </a:cubicBezTo>
                  <a:cubicBezTo>
                    <a:pt x="701" y="2149"/>
                    <a:pt x="701" y="2083"/>
                    <a:pt x="735" y="2049"/>
                  </a:cubicBezTo>
                  <a:lnTo>
                    <a:pt x="768" y="1982"/>
                  </a:lnTo>
                  <a:lnTo>
                    <a:pt x="835" y="1916"/>
                  </a:lnTo>
                  <a:cubicBezTo>
                    <a:pt x="835" y="1882"/>
                    <a:pt x="901" y="1849"/>
                    <a:pt x="935" y="1816"/>
                  </a:cubicBezTo>
                  <a:cubicBezTo>
                    <a:pt x="968" y="1782"/>
                    <a:pt x="1035" y="1749"/>
                    <a:pt x="1068" y="1716"/>
                  </a:cubicBezTo>
                  <a:cubicBezTo>
                    <a:pt x="1168" y="1682"/>
                    <a:pt x="1268" y="1649"/>
                    <a:pt x="1402" y="1616"/>
                  </a:cubicBezTo>
                  <a:cubicBezTo>
                    <a:pt x="1635" y="1616"/>
                    <a:pt x="1869" y="1682"/>
                    <a:pt x="2069" y="1816"/>
                  </a:cubicBezTo>
                  <a:lnTo>
                    <a:pt x="2102" y="1849"/>
                  </a:lnTo>
                  <a:cubicBezTo>
                    <a:pt x="2144" y="1882"/>
                    <a:pt x="2190" y="1897"/>
                    <a:pt x="2234" y="1897"/>
                  </a:cubicBezTo>
                  <a:cubicBezTo>
                    <a:pt x="2365" y="1897"/>
                    <a:pt x="2478" y="1766"/>
                    <a:pt x="2402" y="1616"/>
                  </a:cubicBezTo>
                  <a:cubicBezTo>
                    <a:pt x="2336" y="1415"/>
                    <a:pt x="2336" y="1215"/>
                    <a:pt x="2369" y="1015"/>
                  </a:cubicBezTo>
                  <a:cubicBezTo>
                    <a:pt x="2402" y="882"/>
                    <a:pt x="2436" y="782"/>
                    <a:pt x="2503" y="715"/>
                  </a:cubicBezTo>
                  <a:cubicBezTo>
                    <a:pt x="2536" y="648"/>
                    <a:pt x="2569" y="615"/>
                    <a:pt x="2603" y="581"/>
                  </a:cubicBezTo>
                  <a:cubicBezTo>
                    <a:pt x="2636" y="548"/>
                    <a:pt x="2669" y="481"/>
                    <a:pt x="2736" y="448"/>
                  </a:cubicBezTo>
                  <a:cubicBezTo>
                    <a:pt x="2903" y="315"/>
                    <a:pt x="3103" y="248"/>
                    <a:pt x="3336" y="248"/>
                  </a:cubicBezTo>
                  <a:cubicBezTo>
                    <a:pt x="3437" y="248"/>
                    <a:pt x="3570" y="248"/>
                    <a:pt x="3670" y="281"/>
                  </a:cubicBezTo>
                  <a:cubicBezTo>
                    <a:pt x="3703" y="315"/>
                    <a:pt x="3770" y="315"/>
                    <a:pt x="3803" y="348"/>
                  </a:cubicBezTo>
                  <a:cubicBezTo>
                    <a:pt x="3870" y="381"/>
                    <a:pt x="3904" y="415"/>
                    <a:pt x="3970" y="448"/>
                  </a:cubicBezTo>
                  <a:cubicBezTo>
                    <a:pt x="3993" y="465"/>
                    <a:pt x="4017" y="472"/>
                    <a:pt x="4039" y="472"/>
                  </a:cubicBezTo>
                  <a:cubicBezTo>
                    <a:pt x="4151" y="472"/>
                    <a:pt x="4242" y="298"/>
                    <a:pt x="4104" y="215"/>
                  </a:cubicBezTo>
                  <a:cubicBezTo>
                    <a:pt x="4070" y="181"/>
                    <a:pt x="4004" y="148"/>
                    <a:pt x="3937" y="114"/>
                  </a:cubicBezTo>
                  <a:cubicBezTo>
                    <a:pt x="3870" y="81"/>
                    <a:pt x="3803" y="81"/>
                    <a:pt x="3737" y="48"/>
                  </a:cubicBezTo>
                  <a:cubicBezTo>
                    <a:pt x="3642" y="24"/>
                    <a:pt x="3548" y="1"/>
                    <a:pt x="3454" y="1"/>
                  </a:cubicBezTo>
                  <a:close/>
                </a:path>
              </a:pathLst>
            </a:custGeom>
            <a:solidFill>
              <a:srgbClr val="F2B1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Rectangle 1">
            <a:extLst>
              <a:ext uri="{FF2B5EF4-FFF2-40B4-BE49-F238E27FC236}">
                <a16:creationId xmlns:a16="http://schemas.microsoft.com/office/drawing/2014/main" id="{1C289BA9-1306-4C50-95E7-5E6E77C53BFC}"/>
              </a:ext>
            </a:extLst>
          </p:cNvPr>
          <p:cNvSpPr/>
          <p:nvPr/>
        </p:nvSpPr>
        <p:spPr>
          <a:xfrm>
            <a:off x="1502205" y="937961"/>
            <a:ext cx="9061262" cy="584775"/>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3200" b="0"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Mở</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rộng</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vốn</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từ</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Trung</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thực</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trọng</a:t>
            </a:r>
            <a:endParaRPr kumimoji="0" lang="en-US" sz="3200" b="1" i="0" u="none" strike="noStrike" kern="0" cap="none" spc="0" normalizeH="0" baseline="0" noProof="0" dirty="0">
              <a:ln w="0"/>
              <a:solidFill>
                <a:srgbClr val="1F684C"/>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a:sym typeface="Arial" panose="020B0604020202020204"/>
            </a:endParaRPr>
          </a:p>
        </p:txBody>
      </p:sp>
      <p:sp>
        <p:nvSpPr>
          <p:cNvPr id="3" name="Rectangle 2">
            <a:extLst>
              <a:ext uri="{FF2B5EF4-FFF2-40B4-BE49-F238E27FC236}">
                <a16:creationId xmlns:a16="http://schemas.microsoft.com/office/drawing/2014/main" id="{361D4C05-2009-4E4A-A103-BB3A1253F1F9}"/>
              </a:ext>
            </a:extLst>
          </p:cNvPr>
          <p:cNvSpPr/>
          <p:nvPr/>
        </p:nvSpPr>
        <p:spPr>
          <a:xfrm>
            <a:off x="3858013" y="269182"/>
            <a:ext cx="3018775"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a:ln>
                  <a:noFill/>
                </a:ln>
                <a:solidFill>
                  <a:srgbClr val="841F00"/>
                </a:solidFill>
                <a:effectLst/>
                <a:uLnTx/>
                <a:uFillTx/>
                <a:latin typeface="Times New Roman" panose="02020603050405020304" pitchFamily="18" charset="0"/>
                <a:ea typeface="+mn-ea"/>
                <a:cs typeface="Times New Roman" panose="02020603050405020304" pitchFamily="18" charset="0"/>
                <a:sym typeface="Chewy" panose="02000000000000000000"/>
              </a:rPr>
              <a:t>Luyện t</a:t>
            </a:r>
            <a:r>
              <a:rPr kumimoji="0" lang="en-US" sz="3200" b="1" i="0" u="none" strike="noStrike" kern="0" cap="none" spc="0" normalizeH="0" baseline="0" noProof="0">
                <a:ln>
                  <a:noFill/>
                </a:ln>
                <a:solidFill>
                  <a:srgbClr val="841F00"/>
                </a:solidFill>
                <a:effectLst/>
                <a:uLnTx/>
                <a:uFillTx/>
                <a:latin typeface="Times New Roman" panose="02020603050405020304" pitchFamily="18" charset="0"/>
                <a:ea typeface="+mn-ea"/>
                <a:cs typeface="Times New Roman" panose="02020603050405020304" pitchFamily="18" charset="0"/>
                <a:sym typeface="Chewy" panose="02000000000000000000"/>
              </a:rPr>
              <a:t>ừ và câu</a:t>
            </a:r>
            <a:endParaRPr kumimoji="0" lang="en-US" sz="32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Rounded Rectangle 7">
            <a:extLst>
              <a:ext uri="{FF2B5EF4-FFF2-40B4-BE49-F238E27FC236}">
                <a16:creationId xmlns:a16="http://schemas.microsoft.com/office/drawing/2014/main" id="{3ECA64CD-F204-4BD2-BA48-3169F7124B2B}"/>
              </a:ext>
            </a:extLst>
          </p:cNvPr>
          <p:cNvSpPr/>
          <p:nvPr/>
        </p:nvSpPr>
        <p:spPr>
          <a:xfrm>
            <a:off x="893198" y="2043175"/>
            <a:ext cx="7163391" cy="1574700"/>
          </a:xfrm>
          <a:prstGeom prst="roundRect">
            <a:avLst/>
          </a:prstGeom>
          <a:solidFill>
            <a:schemeClr val="bg1">
              <a:lumMod val="90000"/>
            </a:schemeClr>
          </a:solidFill>
          <a:ln w="25400" cap="flat" cmpd="sng" algn="ctr">
            <a:solidFill>
              <a:schemeClr val="accent6">
                <a:lumMod val="20000"/>
                <a:lumOff val="80000"/>
              </a:schemeClr>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endParaRPr lang="en-US" sz="3200" b="1" u="sng" kern="0" dirty="0">
              <a:solidFill>
                <a:srgbClr val="C43300"/>
              </a:solidFill>
              <a:latin typeface="Times New Roman" panose="02020603050405020304" pitchFamily="18" charset="0"/>
              <a:cs typeface="Times New Roman" panose="02020603050405020304" pitchFamily="18" charset="0"/>
              <a:sym typeface="Arial" panose="020B0604020202020204"/>
            </a:endParaRPr>
          </a:p>
          <a:p>
            <a:pPr marL="0" marR="0" lvl="0" indent="0" algn="just" defTabSz="1219170" rtl="0" eaLnBrk="1" fontAlgn="auto" latinLnBrk="0" hangingPunct="1">
              <a:lnSpc>
                <a:spcPct val="100000"/>
              </a:lnSpc>
              <a:spcBef>
                <a:spcPts val="0"/>
              </a:spcBef>
              <a:spcAft>
                <a:spcPts val="0"/>
              </a:spcAft>
              <a:buClr>
                <a:srgbClr val="000000"/>
              </a:buClr>
              <a:buSzPts val="1100"/>
              <a:buFontTx/>
              <a:buNone/>
              <a:tabLst/>
              <a:defRPr/>
            </a:pPr>
            <a:r>
              <a:rPr kumimoji="0" lang="en-US" sz="3200" b="1" i="0" u="none" strike="noStrike" kern="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Trung b</a:t>
            </a:r>
            <a:r>
              <a:rPr lang="vi-VN" sz="3200" b="1" ker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ình</a:t>
            </a:r>
            <a:r>
              <a:rPr kumimoji="0" lang="en-US" sz="3200" b="1" i="0" u="none" strike="noStrike" kern="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a:t>
            </a:r>
            <a:r>
              <a:rPr kumimoji="0" lang="en-US" sz="3200" b="1" i="0" u="none" strike="noStrike" kern="0" cap="none" spc="0" normalizeH="0" baseline="0" noProof="0">
                <a:ln w="0"/>
                <a:solidFill>
                  <a:schemeClr val="tx2">
                    <a:lumMod val="50000"/>
                  </a:schemeClr>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sym typeface="Arial" panose="020B0604020202020204"/>
              </a:rPr>
              <a:t>Ở vào khoảng giữa của hai cực trong bậc thang đánh giá.</a:t>
            </a: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0" cap="none" spc="0" normalizeH="0" baseline="0" noProof="0" dirty="0">
              <a:ln>
                <a:noFill/>
              </a:ln>
              <a:solidFill>
                <a:schemeClr val="accent2"/>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54" name="Rounded Rectangle 7">
            <a:extLst>
              <a:ext uri="{FF2B5EF4-FFF2-40B4-BE49-F238E27FC236}">
                <a16:creationId xmlns:a16="http://schemas.microsoft.com/office/drawing/2014/main" id="{28CAC058-914E-4160-8414-612311B26D06}"/>
              </a:ext>
            </a:extLst>
          </p:cNvPr>
          <p:cNvSpPr/>
          <p:nvPr/>
        </p:nvSpPr>
        <p:spPr>
          <a:xfrm>
            <a:off x="905224" y="4043347"/>
            <a:ext cx="7163391" cy="1574700"/>
          </a:xfrm>
          <a:prstGeom prst="roundRect">
            <a:avLst/>
          </a:prstGeom>
          <a:solidFill>
            <a:schemeClr val="bg1">
              <a:lumMod val="90000"/>
            </a:schemeClr>
          </a:solidFill>
          <a:ln w="25400" cap="flat" cmpd="sng" algn="ctr">
            <a:solidFill>
              <a:schemeClr val="accent6">
                <a:lumMod val="20000"/>
                <a:lumOff val="80000"/>
              </a:schemeClr>
            </a:solidFill>
            <a:prstDash val="solid"/>
          </a:ln>
          <a:effectLst/>
        </p:spPr>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sng" strike="noStrike" kern="0" cap="none" spc="0" normalizeH="0" baseline="0" noProof="0" dirty="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defTabSz="1219170" rtl="0" eaLnBrk="1" fontAlgn="auto" latinLnBrk="0" hangingPunct="1">
              <a:lnSpc>
                <a:spcPct val="100000"/>
              </a:lnSpc>
              <a:spcBef>
                <a:spcPts val="0"/>
              </a:spcBef>
              <a:spcAft>
                <a:spcPts val="0"/>
              </a:spcAft>
              <a:buClr>
                <a:srgbClr val="000000"/>
              </a:buClr>
              <a:buSzPts val="1100"/>
              <a:buFontTx/>
              <a:buNone/>
              <a:tabLst/>
              <a:defRPr/>
            </a:pPr>
            <a:r>
              <a:rPr kumimoji="0" lang="en-US" sz="3200" b="1" i="0" u="none" strike="noStrike" kern="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Trung t</a:t>
            </a:r>
            <a:r>
              <a:rPr lang="vi-VN" sz="3200" b="1" ker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âm</a:t>
            </a:r>
            <a:r>
              <a:rPr kumimoji="0" lang="en-US" sz="3200" b="1" i="0" u="none" strike="noStrike" kern="0" cap="none" spc="0" normalizeH="0" baseline="0" noProof="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sym typeface="Arial" panose="020B0604020202020204"/>
              </a:rPr>
              <a:t>Phần giữa của một khoảng </a:t>
            </a:r>
            <a:r>
              <a:rPr kumimoji="0" lang="vi-VN" altLang="en-US" sz="3200" b="1" i="0" u="none" strike="noStrike" kern="1200" cap="none" spc="0" normalizeH="0" baseline="0" noProof="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a:ln>
                  <a:noFill/>
                </a:ln>
                <a:solidFill>
                  <a:schemeClr val="tx2">
                    <a:lumMod val="50000"/>
                  </a:schemeClr>
                </a:solidFill>
                <a:effectLst/>
                <a:uLnTx/>
                <a:uFillTx/>
                <a:latin typeface="Times New Roman" panose="02020603050405020304" pitchFamily="18" charset="0"/>
                <a:ea typeface="+mn-ea"/>
                <a:cs typeface="Times New Roman" panose="02020603050405020304" pitchFamily="18" charset="0"/>
                <a:sym typeface="Arial" panose="020B0604020202020204"/>
              </a:rPr>
              <a:t>không gian.</a:t>
            </a:r>
          </a:p>
          <a:p>
            <a:pPr marL="0" marR="0" lvl="0" indent="0" algn="l" defTabSz="121917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0" cap="none" spc="0" normalizeH="0" baseline="0" noProof="0" dirty="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custDataLst>
      <p:tags r:id="rId1"/>
    </p:custDataLst>
    <p:extLst>
      <p:ext uri="{BB962C8B-B14F-4D97-AF65-F5344CB8AC3E}">
        <p14:creationId xmlns:p14="http://schemas.microsoft.com/office/powerpoint/2010/main" val="2110425383"/>
      </p:ext>
    </p:extLst>
  </p:cSld>
  <p:clrMapOvr>
    <a:masterClrMapping/>
  </p:clrMapOvr>
  <mc:AlternateContent xmlns:mc="http://schemas.openxmlformats.org/markup-compatibility/2006" xmlns:p14="http://schemas.microsoft.com/office/powerpoint/2010/main">
    <mc:Choice Requires="p14">
      <p:transition spd="slow" p14:dur="2000" advTm="38984"/>
    </mc:Choice>
    <mc:Fallback xmlns="">
      <p:transition spd="slow" advTm="389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316" name="Rectangle 315">
            <a:extLst>
              <a:ext uri="{FF2B5EF4-FFF2-40B4-BE49-F238E27FC236}">
                <a16:creationId xmlns:a16="http://schemas.microsoft.com/office/drawing/2014/main" id="{7222EA5A-A4DF-42BA-968B-771C4C1F7D34}"/>
              </a:ext>
            </a:extLst>
          </p:cNvPr>
          <p:cNvSpPr/>
          <p:nvPr/>
        </p:nvSpPr>
        <p:spPr>
          <a:xfrm>
            <a:off x="1792156" y="710238"/>
            <a:ext cx="7710971"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3200" b="0"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Mở</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rộng</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vốn</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từ</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Trung</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thực</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trọng</a:t>
            </a:r>
            <a:endParaRPr kumimoji="0" lang="en-US" sz="3200" b="1" i="0" u="none" strike="noStrike" kern="0" cap="none" spc="0" normalizeH="0" baseline="0" noProof="0" dirty="0">
              <a:ln w="0"/>
              <a:solidFill>
                <a:srgbClr val="1F684C"/>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a:sym typeface="Arial" panose="020B0604020202020204"/>
            </a:endParaRPr>
          </a:p>
        </p:txBody>
      </p:sp>
      <p:sp>
        <p:nvSpPr>
          <p:cNvPr id="317" name="Rectangle 316">
            <a:extLst>
              <a:ext uri="{FF2B5EF4-FFF2-40B4-BE49-F238E27FC236}">
                <a16:creationId xmlns:a16="http://schemas.microsoft.com/office/drawing/2014/main" id="{F78452A1-897C-4250-890F-6880D9904409}"/>
              </a:ext>
            </a:extLst>
          </p:cNvPr>
          <p:cNvSpPr/>
          <p:nvPr/>
        </p:nvSpPr>
        <p:spPr>
          <a:xfrm>
            <a:off x="4118785" y="139965"/>
            <a:ext cx="3018775"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a:ln>
                  <a:noFill/>
                </a:ln>
                <a:solidFill>
                  <a:srgbClr val="841F00"/>
                </a:solidFill>
                <a:effectLst/>
                <a:uLnTx/>
                <a:uFillTx/>
                <a:latin typeface="Times New Roman" panose="02020603050405020304" pitchFamily="18" charset="0"/>
                <a:ea typeface="+mn-ea"/>
                <a:cs typeface="Times New Roman" panose="02020603050405020304" pitchFamily="18" charset="0"/>
                <a:sym typeface="Chewy" panose="02000000000000000000"/>
              </a:rPr>
              <a:t>Luyện t</a:t>
            </a:r>
            <a:r>
              <a:rPr kumimoji="0" lang="en-US" sz="3200" b="1" i="0" u="none" strike="noStrike" kern="0" cap="none" spc="0" normalizeH="0" baseline="0" noProof="0">
                <a:ln>
                  <a:noFill/>
                </a:ln>
                <a:solidFill>
                  <a:srgbClr val="841F00"/>
                </a:solidFill>
                <a:effectLst/>
                <a:uLnTx/>
                <a:uFillTx/>
                <a:latin typeface="Times New Roman" panose="02020603050405020304" pitchFamily="18" charset="0"/>
                <a:ea typeface="+mn-ea"/>
                <a:cs typeface="Times New Roman" panose="02020603050405020304" pitchFamily="18" charset="0"/>
                <a:sym typeface="Chewy" panose="02000000000000000000"/>
              </a:rPr>
              <a:t>ừ và câu</a:t>
            </a:r>
            <a:endParaRPr kumimoji="0" lang="en-US" sz="32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8" name="Text Box 67">
            <a:extLst>
              <a:ext uri="{FF2B5EF4-FFF2-40B4-BE49-F238E27FC236}">
                <a16:creationId xmlns:a16="http://schemas.microsoft.com/office/drawing/2014/main" id="{24E6E064-40AA-425B-B1B0-B3F11C2D63AA}"/>
              </a:ext>
            </a:extLst>
          </p:cNvPr>
          <p:cNvSpPr txBox="1">
            <a:spLocks noChangeArrowheads="1"/>
          </p:cNvSpPr>
          <p:nvPr/>
        </p:nvSpPr>
        <p:spPr bwMode="auto">
          <a:xfrm>
            <a:off x="1554480" y="1457604"/>
            <a:ext cx="895902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rPr>
              <a:t>4. Đặt câu với một từ đã cho trong bài tập 3.</a:t>
            </a:r>
            <a:endParaRPr kumimoji="0" lang="vi-VN" altLang="en-US"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vi-VN" altLang="en-US" sz="3200" b="1" i="0" u="none" strike="noStrike" kern="1200" cap="none" spc="0" normalizeH="0" baseline="0" noProof="0">
                <a:ln>
                  <a:noFill/>
                </a:ln>
                <a:solidFill>
                  <a:srgbClr val="FBDEAC">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a:t>
            </a:r>
            <a:r>
              <a:rPr kumimoji="0" lang="en-US" altLang="en-US" sz="3200" b="1" i="0" u="none" strike="noStrike" kern="1200" cap="none" spc="0" normalizeH="0" baseline="0" noProof="0">
                <a:ln>
                  <a:noFill/>
                </a:ln>
                <a:solidFill>
                  <a:srgbClr val="FBDEAC">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trung bình, trung thành, trung nghĩa, trung thực, trung thu, trung hậu, trung kiên, trung tâm</a:t>
            </a:r>
            <a:r>
              <a:rPr kumimoji="0" lang="vi-VN" altLang="en-US" sz="3200" b="1" i="0" u="none" strike="noStrike" kern="1200" cap="none" spc="0" normalizeH="0" baseline="0" noProof="0">
                <a:ln>
                  <a:noFill/>
                </a:ln>
                <a:solidFill>
                  <a:srgbClr val="FBDEAC">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altLang="en-US" sz="3200" b="1" i="0" u="none" strike="noStrike" kern="1200" cap="none" spc="0" normalizeH="0" baseline="0" noProof="0">
              <a:ln>
                <a:noFill/>
              </a:ln>
              <a:solidFill>
                <a:srgbClr val="FBDEAC">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2931914551"/>
      </p:ext>
    </p:extLst>
  </p:cSld>
  <p:clrMapOvr>
    <a:masterClrMapping/>
  </p:clrMapOvr>
  <mc:AlternateContent xmlns:mc="http://schemas.openxmlformats.org/markup-compatibility/2006" xmlns:p14="http://schemas.microsoft.com/office/powerpoint/2010/main">
    <mc:Choice Requires="p14">
      <p:transition spd="slow" p14:dur="2000" advTm="35663"/>
    </mc:Choice>
    <mc:Fallback xmlns="">
      <p:transition spd="slow" advTm="3566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82"/>
        <p:cNvGrpSpPr/>
        <p:nvPr/>
      </p:nvGrpSpPr>
      <p:grpSpPr>
        <a:xfrm>
          <a:off x="0" y="0"/>
          <a:ext cx="0" cy="0"/>
          <a:chOff x="0" y="0"/>
          <a:chExt cx="0" cy="0"/>
        </a:xfrm>
      </p:grpSpPr>
      <p:pic>
        <p:nvPicPr>
          <p:cNvPr id="2" name="CẬU BÉ TRUNG THỰCTrim">
            <a:hlinkClick r:id="" action="ppaction://media"/>
            <a:extLst>
              <a:ext uri="{FF2B5EF4-FFF2-40B4-BE49-F238E27FC236}">
                <a16:creationId xmlns:a16="http://schemas.microsoft.com/office/drawing/2014/main" id="{3F16A10B-6DE2-4019-9D83-ED90F1C6184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7820" y="685800"/>
            <a:ext cx="9753600" cy="5486400"/>
          </a:xfrm>
          <a:prstGeom prst="rect">
            <a:avLst/>
          </a:prstGeom>
        </p:spPr>
      </p:pic>
      <p:sp>
        <p:nvSpPr>
          <p:cNvPr id="3" name="Right Arrow 2">
            <a:hlinkClick r:id="rId6" action="ppaction://hlinksldjump"/>
          </p:cNvPr>
          <p:cNvSpPr/>
          <p:nvPr/>
        </p:nvSpPr>
        <p:spPr>
          <a:xfrm>
            <a:off x="8936182" y="6317673"/>
            <a:ext cx="900545" cy="401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752516"/>
      </p:ext>
    </p:extLst>
  </p:cSld>
  <p:clrMapOvr>
    <a:masterClrMapping/>
  </p:clrMapOvr>
  <mc:AlternateContent xmlns:mc="http://schemas.openxmlformats.org/markup-compatibility/2006" xmlns:p14="http://schemas.microsoft.com/office/powerpoint/2010/main">
    <mc:Choice Requires="p14">
      <p:transition spd="slow" p14:dur="2000" advTm="178500"/>
    </mc:Choice>
    <mc:Fallback xmlns="">
      <p:transition spd="slow" advTm="1785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502" objId="2"/>
        <p14:triggerEvt type="onClick" time="502" objId="2"/>
        <p14:stopEvt time="162137"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316" name="Rectangle 315">
            <a:extLst>
              <a:ext uri="{FF2B5EF4-FFF2-40B4-BE49-F238E27FC236}">
                <a16:creationId xmlns:a16="http://schemas.microsoft.com/office/drawing/2014/main" id="{7222EA5A-A4DF-42BA-968B-771C4C1F7D34}"/>
              </a:ext>
            </a:extLst>
          </p:cNvPr>
          <p:cNvSpPr/>
          <p:nvPr/>
        </p:nvSpPr>
        <p:spPr>
          <a:xfrm>
            <a:off x="1792156" y="570273"/>
            <a:ext cx="7710971" cy="58477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vi-VN" altLang="en-US" sz="3200" b="0"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Mở</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rộng</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vốn</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từ</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Trung</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thực</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Tự</a:t>
            </a:r>
            <a:r>
              <a:rPr kumimoji="0" lang="en-US" altLang="en-US" sz="32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32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trọng</a:t>
            </a:r>
            <a:endParaRPr kumimoji="0" lang="en-US" sz="3200" b="1" i="0" u="none" strike="noStrike" kern="0" cap="none" spc="0" normalizeH="0" baseline="0" noProof="0" dirty="0">
              <a:ln w="0"/>
              <a:solidFill>
                <a:srgbClr val="1F684C"/>
              </a:solidFill>
              <a:effectLst>
                <a:outerShdw blurRad="38100" dist="25400" dir="5400000" algn="ctr" rotWithShape="0">
                  <a:srgbClr val="6E747A">
                    <a:alpha val="43000"/>
                  </a:srgbClr>
                </a:outerShdw>
              </a:effectLst>
              <a:uLnTx/>
              <a:uFillTx/>
              <a:latin typeface="Arial" panose="020B0604020202020204"/>
              <a:ea typeface="+mn-ea"/>
              <a:cs typeface="Arial" panose="020B0604020202020204"/>
              <a:sym typeface="Arial" panose="020B0604020202020204"/>
            </a:endParaRPr>
          </a:p>
        </p:txBody>
      </p:sp>
      <p:sp>
        <p:nvSpPr>
          <p:cNvPr id="317" name="Rectangle 316">
            <a:extLst>
              <a:ext uri="{FF2B5EF4-FFF2-40B4-BE49-F238E27FC236}">
                <a16:creationId xmlns:a16="http://schemas.microsoft.com/office/drawing/2014/main" id="{F78452A1-897C-4250-890F-6880D9904409}"/>
              </a:ext>
            </a:extLst>
          </p:cNvPr>
          <p:cNvSpPr/>
          <p:nvPr/>
        </p:nvSpPr>
        <p:spPr>
          <a:xfrm>
            <a:off x="4118785" y="0"/>
            <a:ext cx="3018775"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3200" b="1" i="0" u="none" strike="noStrike" kern="0" cap="none" spc="0" normalizeH="0" baseline="0" noProof="0">
                <a:ln>
                  <a:noFill/>
                </a:ln>
                <a:solidFill>
                  <a:srgbClr val="841F00"/>
                </a:solidFill>
                <a:effectLst/>
                <a:uLnTx/>
                <a:uFillTx/>
                <a:latin typeface="Times New Roman" panose="02020603050405020304" pitchFamily="18" charset="0"/>
                <a:ea typeface="+mn-ea"/>
                <a:cs typeface="Times New Roman" panose="02020603050405020304" pitchFamily="18" charset="0"/>
                <a:sym typeface="Chewy" panose="02000000000000000000"/>
              </a:rPr>
              <a:t>Luyện t</a:t>
            </a:r>
            <a:r>
              <a:rPr kumimoji="0" lang="en-US" sz="3200" b="1" i="0" u="none" strike="noStrike" kern="0" cap="none" spc="0" normalizeH="0" baseline="0" noProof="0">
                <a:ln>
                  <a:noFill/>
                </a:ln>
                <a:solidFill>
                  <a:srgbClr val="841F00"/>
                </a:solidFill>
                <a:effectLst/>
                <a:uLnTx/>
                <a:uFillTx/>
                <a:latin typeface="Times New Roman" panose="02020603050405020304" pitchFamily="18" charset="0"/>
                <a:ea typeface="+mn-ea"/>
                <a:cs typeface="Times New Roman" panose="02020603050405020304" pitchFamily="18" charset="0"/>
                <a:sym typeface="Chewy" panose="02000000000000000000"/>
              </a:rPr>
              <a:t>ừ và câu</a:t>
            </a:r>
            <a:endParaRPr kumimoji="0" lang="en-US" sz="32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8" name="Text Box 67">
            <a:extLst>
              <a:ext uri="{FF2B5EF4-FFF2-40B4-BE49-F238E27FC236}">
                <a16:creationId xmlns:a16="http://schemas.microsoft.com/office/drawing/2014/main" id="{24E6E064-40AA-425B-B1B0-B3F11C2D63AA}"/>
              </a:ext>
            </a:extLst>
          </p:cNvPr>
          <p:cNvSpPr txBox="1">
            <a:spLocks noChangeArrowheads="1"/>
          </p:cNvSpPr>
          <p:nvPr/>
        </p:nvSpPr>
        <p:spPr bwMode="auto">
          <a:xfrm>
            <a:off x="1554480" y="1270984"/>
            <a:ext cx="895902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rPr>
              <a:t>4. Đặt câu với một từ đã cho trong bài tập 3.</a:t>
            </a:r>
            <a:endParaRPr kumimoji="0" lang="vi-VN" altLang="en-US" sz="32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vi-VN" altLang="en-US" sz="3200" b="1" i="0" u="none" strike="noStrike" kern="1200" cap="none" spc="0" normalizeH="0" baseline="0" noProof="0">
                <a:ln>
                  <a:noFill/>
                </a:ln>
                <a:solidFill>
                  <a:srgbClr val="FBDEAC">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a:t>
            </a:r>
            <a:r>
              <a:rPr kumimoji="0" lang="en-US" altLang="en-US" sz="3200" b="1" i="0" u="none" strike="noStrike" kern="1200" cap="none" spc="0" normalizeH="0" baseline="0" noProof="0">
                <a:ln>
                  <a:noFill/>
                </a:ln>
                <a:solidFill>
                  <a:srgbClr val="FBDEAC">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trung bình, trung thành, trung nghĩa, trung thực, trung thu, trung hậu, trung kiên, trung tâm</a:t>
            </a:r>
            <a:r>
              <a:rPr kumimoji="0" lang="vi-VN" altLang="en-US" sz="3200" b="1" i="0" u="none" strike="noStrike" kern="1200" cap="none" spc="0" normalizeH="0" baseline="0" noProof="0">
                <a:ln>
                  <a:noFill/>
                </a:ln>
                <a:solidFill>
                  <a:srgbClr val="FBDEAC">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rPr>
              <a:t>)</a:t>
            </a:r>
            <a:endParaRPr kumimoji="0" lang="en-US" altLang="en-US" sz="3200" b="1" i="0" u="none" strike="noStrike" kern="1200" cap="none" spc="0" normalizeH="0" baseline="0" noProof="0">
              <a:ln>
                <a:noFill/>
              </a:ln>
              <a:solidFill>
                <a:srgbClr val="FBDEAC">
                  <a:lumMod val="50000"/>
                </a:srgbClr>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8" name="Cloud Callout 7">
            <a:extLst>
              <a:ext uri="{FF2B5EF4-FFF2-40B4-BE49-F238E27FC236}">
                <a16:creationId xmlns:a16="http://schemas.microsoft.com/office/drawing/2014/main" id="{C274810D-23F8-4DDB-B8B6-0206474959CB}"/>
              </a:ext>
            </a:extLst>
          </p:cNvPr>
          <p:cNvSpPr/>
          <p:nvPr/>
        </p:nvSpPr>
        <p:spPr>
          <a:xfrm>
            <a:off x="2677885" y="2840645"/>
            <a:ext cx="7725732" cy="3690784"/>
          </a:xfrm>
          <a:prstGeom prst="cloudCallout">
            <a:avLst>
              <a:gd name="adj1" fmla="val -37392"/>
              <a:gd name="adj2" fmla="val 63649"/>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8900000" scaled="1"/>
            <a:tileRect/>
          </a:gradFill>
          <a:ln w="2857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BEE"/>
              </a:solidFill>
              <a:effectLst/>
              <a:uLnTx/>
              <a:uFillTx/>
              <a:latin typeface="Arial"/>
              <a:ea typeface="+mn-ea"/>
              <a:cs typeface="+mn-cs"/>
            </a:endParaRPr>
          </a:p>
        </p:txBody>
      </p:sp>
      <p:sp>
        <p:nvSpPr>
          <p:cNvPr id="2" name="TextBox 1">
            <a:extLst>
              <a:ext uri="{FF2B5EF4-FFF2-40B4-BE49-F238E27FC236}">
                <a16:creationId xmlns:a16="http://schemas.microsoft.com/office/drawing/2014/main" id="{596E6737-7461-40A2-863B-E4BC4088AEE2}"/>
              </a:ext>
            </a:extLst>
          </p:cNvPr>
          <p:cNvSpPr txBox="1"/>
          <p:nvPr/>
        </p:nvSpPr>
        <p:spPr>
          <a:xfrm>
            <a:off x="3340341" y="3599927"/>
            <a:ext cx="70780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Chúng em rước đèn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trung thu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rất vui.</a:t>
            </a:r>
            <a:endParaRPr kumimoji="0" lang="en-US" sz="3200" b="1" i="0" u="none" strike="noStrike" kern="1200" cap="none" spc="0" normalizeH="0" baseline="0" noProof="0">
              <a:ln>
                <a:noFill/>
              </a:ln>
              <a:solidFill>
                <a:srgbClr val="0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4280660D-0119-4DD3-9F48-CEA03F788D9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58043" y="2568504"/>
            <a:ext cx="2062845" cy="2062845"/>
          </a:xfrm>
          <a:prstGeom prst="rect">
            <a:avLst/>
          </a:prstGeom>
        </p:spPr>
      </p:pic>
      <p:sp>
        <p:nvSpPr>
          <p:cNvPr id="9" name="TextBox 8">
            <a:extLst>
              <a:ext uri="{FF2B5EF4-FFF2-40B4-BE49-F238E27FC236}">
                <a16:creationId xmlns:a16="http://schemas.microsoft.com/office/drawing/2014/main" id="{E329010D-0AA0-4A91-B868-5478FF0E0CAE}"/>
              </a:ext>
            </a:extLst>
          </p:cNvPr>
          <p:cNvSpPr txBox="1"/>
          <p:nvPr/>
        </p:nvSpPr>
        <p:spPr>
          <a:xfrm>
            <a:off x="3327120" y="4220537"/>
            <a:ext cx="718638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Thành phố Hồ Chí Minh là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trung tâm </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kinh tế lớn nhất cả nước.</a:t>
            </a:r>
            <a:endParaRPr kumimoji="0" lang="en-US" sz="3200" b="1"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85F851FC-9360-4FD3-B55B-1E464D3A85FB}"/>
              </a:ext>
            </a:extLst>
          </p:cNvPr>
          <p:cNvSpPr txBox="1"/>
          <p:nvPr/>
        </p:nvSpPr>
        <p:spPr>
          <a:xfrm>
            <a:off x="3289796" y="5313245"/>
            <a:ext cx="52731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Bạn Nam rất </a:t>
            </a:r>
            <a:r>
              <a:rPr kumimoji="0" lang="vi-VN"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trung thực</a:t>
            </a:r>
            <a:r>
              <a:rPr kumimoji="0" lang="vi-VN"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endParaRPr kumimoji="0" lang="en-US" sz="3200" b="1" i="0" u="none" strike="noStrike" kern="1200" cap="none" spc="0" normalizeH="0" baseline="0" noProof="0">
              <a:ln>
                <a:noFill/>
              </a:ln>
              <a:solidFill>
                <a:srgbClr val="000000"/>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27068D0F-7BD9-4973-9075-6EA94BDA76C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56960" y="5313245"/>
            <a:ext cx="2062845" cy="1434823"/>
          </a:xfrm>
          <a:prstGeom prst="rect">
            <a:avLst/>
          </a:prstGeom>
        </p:spPr>
      </p:pic>
      <p:pic>
        <p:nvPicPr>
          <p:cNvPr id="12" name="Picture 11">
            <a:extLst>
              <a:ext uri="{FF2B5EF4-FFF2-40B4-BE49-F238E27FC236}">
                <a16:creationId xmlns:a16="http://schemas.microsoft.com/office/drawing/2014/main" id="{7AB9C1C7-E0C0-4C95-835E-37EC85411299}"/>
              </a:ext>
            </a:extLst>
          </p:cNvPr>
          <p:cNvPicPr>
            <a:picLocks noChangeAspect="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a:stretch/>
        </p:blipFill>
        <p:spPr>
          <a:xfrm>
            <a:off x="10372520" y="3317027"/>
            <a:ext cx="1902816" cy="2799185"/>
          </a:xfrm>
          <a:prstGeom prst="rect">
            <a:avLst/>
          </a:prstGeom>
        </p:spPr>
      </p:pic>
      <p:cxnSp>
        <p:nvCxnSpPr>
          <p:cNvPr id="13" name="Google Shape;9345;p51">
            <a:extLst>
              <a:ext uri="{FF2B5EF4-FFF2-40B4-BE49-F238E27FC236}">
                <a16:creationId xmlns:a16="http://schemas.microsoft.com/office/drawing/2014/main" id="{AEB16305-9FBC-471F-A023-8784766C35A1}"/>
              </a:ext>
            </a:extLst>
          </p:cNvPr>
          <p:cNvCxnSpPr>
            <a:cxnSpLocks/>
          </p:cNvCxnSpPr>
          <p:nvPr/>
        </p:nvCxnSpPr>
        <p:spPr>
          <a:xfrm flipH="1">
            <a:off x="2029912" y="4017357"/>
            <a:ext cx="1413084" cy="92754"/>
          </a:xfrm>
          <a:prstGeom prst="straightConnector1">
            <a:avLst/>
          </a:prstGeom>
          <a:noFill/>
          <a:ln w="19050" cap="flat" cmpd="sng">
            <a:solidFill>
              <a:schemeClr val="accent5"/>
            </a:solidFill>
            <a:prstDash val="dot"/>
            <a:round/>
            <a:headEnd type="none" w="med" len="med"/>
            <a:tailEnd type="oval" w="med" len="med"/>
          </a:ln>
        </p:spPr>
      </p:cxnSp>
      <p:cxnSp>
        <p:nvCxnSpPr>
          <p:cNvPr id="14" name="Google Shape;9345;p51">
            <a:extLst>
              <a:ext uri="{FF2B5EF4-FFF2-40B4-BE49-F238E27FC236}">
                <a16:creationId xmlns:a16="http://schemas.microsoft.com/office/drawing/2014/main" id="{B0D50704-2DBF-49B0-8F96-761AF9AB65F4}"/>
              </a:ext>
            </a:extLst>
          </p:cNvPr>
          <p:cNvCxnSpPr>
            <a:cxnSpLocks/>
          </p:cNvCxnSpPr>
          <p:nvPr/>
        </p:nvCxnSpPr>
        <p:spPr>
          <a:xfrm flipH="1">
            <a:off x="2047527" y="5719665"/>
            <a:ext cx="1227496" cy="664717"/>
          </a:xfrm>
          <a:prstGeom prst="straightConnector1">
            <a:avLst/>
          </a:prstGeom>
          <a:noFill/>
          <a:ln w="19050" cap="flat" cmpd="sng">
            <a:solidFill>
              <a:schemeClr val="accent5"/>
            </a:solidFill>
            <a:prstDash val="dot"/>
            <a:round/>
            <a:headEnd type="none" w="med" len="med"/>
            <a:tailEnd type="oval" w="med" len="med"/>
          </a:ln>
        </p:spPr>
      </p:cxnSp>
      <p:cxnSp>
        <p:nvCxnSpPr>
          <p:cNvPr id="15" name="Google Shape;9345;p51">
            <a:extLst>
              <a:ext uri="{FF2B5EF4-FFF2-40B4-BE49-F238E27FC236}">
                <a16:creationId xmlns:a16="http://schemas.microsoft.com/office/drawing/2014/main" id="{FDA4BD17-0992-417C-93A8-233DB35FBC04}"/>
              </a:ext>
            </a:extLst>
          </p:cNvPr>
          <p:cNvCxnSpPr>
            <a:cxnSpLocks/>
          </p:cNvCxnSpPr>
          <p:nvPr/>
        </p:nvCxnSpPr>
        <p:spPr>
          <a:xfrm>
            <a:off x="10207691" y="4716619"/>
            <a:ext cx="830395" cy="281538"/>
          </a:xfrm>
          <a:prstGeom prst="straightConnector1">
            <a:avLst/>
          </a:prstGeom>
          <a:noFill/>
          <a:ln w="19050" cap="flat" cmpd="sng">
            <a:solidFill>
              <a:schemeClr val="accent5"/>
            </a:solidFill>
            <a:prstDash val="dot"/>
            <a:round/>
            <a:headEnd type="none" w="med" len="med"/>
            <a:tailEnd type="oval" w="med" len="med"/>
          </a:ln>
        </p:spPr>
      </p:cxnSp>
    </p:spTree>
    <p:custDataLst>
      <p:tags r:id="rId1"/>
    </p:custDataLst>
    <p:extLst>
      <p:ext uri="{BB962C8B-B14F-4D97-AF65-F5344CB8AC3E}">
        <p14:creationId xmlns:p14="http://schemas.microsoft.com/office/powerpoint/2010/main" val="3485297248"/>
      </p:ext>
    </p:extLst>
  </p:cSld>
  <p:clrMapOvr>
    <a:masterClrMapping/>
  </p:clrMapOvr>
  <mc:AlternateContent xmlns:mc="http://schemas.openxmlformats.org/markup-compatibility/2006" xmlns:p14="http://schemas.microsoft.com/office/powerpoint/2010/main">
    <mc:Choice Requires="p14">
      <p:transition spd="slow" p14:dur="2000" advTm="67840"/>
    </mc:Choice>
    <mc:Fallback xmlns="">
      <p:transition spd="slow" advTm="678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64B09D5-1A24-4771-B062-E2F428B4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7592" cy="6855520"/>
          </a:xfrm>
          <a:prstGeom prst="rect">
            <a:avLst/>
          </a:prstGeom>
        </p:spPr>
      </p:pic>
      <p:sp>
        <p:nvSpPr>
          <p:cNvPr id="17" name="Text Box 7">
            <a:extLst>
              <a:ext uri="{FF2B5EF4-FFF2-40B4-BE49-F238E27FC236}">
                <a16:creationId xmlns:a16="http://schemas.microsoft.com/office/drawing/2014/main" id="{CE47851A-45BB-40E5-B30F-2BFF0AB14733}"/>
              </a:ext>
            </a:extLst>
          </p:cNvPr>
          <p:cNvSpPr txBox="1">
            <a:spLocks noChangeArrowheads="1"/>
          </p:cNvSpPr>
          <p:nvPr/>
        </p:nvSpPr>
        <p:spPr bwMode="auto">
          <a:xfrm>
            <a:off x="1546304" y="1726550"/>
            <a:ext cx="407626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vi-VN" alt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Arial" panose="020B0604020202020204"/>
                <a:sym typeface="Arial" panose="020B0604020202020204"/>
              </a:rPr>
              <a:t>Xem lại bài. </a:t>
            </a:r>
          </a:p>
        </p:txBody>
      </p:sp>
      <p:sp>
        <p:nvSpPr>
          <p:cNvPr id="5" name="Text Box 7">
            <a:extLst>
              <a:ext uri="{FF2B5EF4-FFF2-40B4-BE49-F238E27FC236}">
                <a16:creationId xmlns:a16="http://schemas.microsoft.com/office/drawing/2014/main" id="{D74EAF84-29E9-43F8-8819-A4219FAA5B79}"/>
              </a:ext>
            </a:extLst>
          </p:cNvPr>
          <p:cNvSpPr txBox="1">
            <a:spLocks noChangeArrowheads="1"/>
          </p:cNvSpPr>
          <p:nvPr/>
        </p:nvSpPr>
        <p:spPr bwMode="auto">
          <a:xfrm>
            <a:off x="1537727" y="2474766"/>
            <a:ext cx="841907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1219170" rtl="0" eaLnBrk="1" fontAlgn="auto" latinLnBrk="0" hangingPunct="1">
              <a:lnSpc>
                <a:spcPct val="100000"/>
              </a:lnSpc>
              <a:spcBef>
                <a:spcPct val="50000"/>
              </a:spcBef>
              <a:spcAft>
                <a:spcPts val="0"/>
              </a:spcAft>
              <a:buClr>
                <a:srgbClr val="000000"/>
              </a:buClr>
              <a:buSzTx/>
              <a:buFontTx/>
              <a:buNone/>
              <a:tabLst/>
              <a:defRPr/>
            </a:pPr>
            <a:r>
              <a:rPr kumimoji="0" lang="vi-VN" alt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Arial" panose="020B0604020202020204"/>
                <a:sym typeface="Arial" panose="020B0604020202020204"/>
              </a:rPr>
              <a:t>Chuẩn bị bài: Cách viết tên người, </a:t>
            </a:r>
            <a:r>
              <a:rPr kumimoji="0" lang="vi-VN" alt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Arial" panose="020B0604020202020204"/>
                <a:sym typeface="Arial" panose="020B0604020202020204"/>
              </a:rPr>
              <a:t> </a:t>
            </a:r>
            <a:r>
              <a:rPr kumimoji="0" lang="en-US" alt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Arial" panose="020B0604020202020204"/>
                <a:sym typeface="Arial" panose="020B0604020202020204"/>
              </a:rPr>
              <a:t>tên địa lý Việt Nam.</a:t>
            </a:r>
          </a:p>
        </p:txBody>
      </p:sp>
      <p:sp>
        <p:nvSpPr>
          <p:cNvPr id="2" name="Rectangle 1">
            <a:extLst>
              <a:ext uri="{FF2B5EF4-FFF2-40B4-BE49-F238E27FC236}">
                <a16:creationId xmlns:a16="http://schemas.microsoft.com/office/drawing/2014/main" id="{0290B004-22C4-4138-B7EC-4C452B684E82}"/>
              </a:ext>
            </a:extLst>
          </p:cNvPr>
          <p:cNvSpPr/>
          <p:nvPr/>
        </p:nvSpPr>
        <p:spPr>
          <a:xfrm>
            <a:off x="4026197" y="190503"/>
            <a:ext cx="4149060" cy="123110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a:ln w="22225">
                  <a:solidFill>
                    <a:srgbClr val="F17475"/>
                  </a:solidFill>
                  <a:prstDash val="solid"/>
                </a:ln>
                <a:solidFill>
                  <a:srgbClr val="F17475">
                    <a:lumMod val="40000"/>
                    <a:lumOff val="60000"/>
                  </a:srgbClr>
                </a:solidFill>
                <a:effectLst/>
                <a:uLnTx/>
                <a:uFillTx/>
                <a:latin typeface="Arial" panose="020B0604020202020204"/>
                <a:ea typeface="+mn-ea"/>
                <a:cs typeface="Arial" panose="020B0604020202020204"/>
                <a:sym typeface="Arial" panose="020B0604020202020204"/>
              </a:rPr>
              <a:t>Dặn dò</a:t>
            </a:r>
          </a:p>
        </p:txBody>
      </p:sp>
    </p:spTree>
    <p:extLst>
      <p:ext uri="{BB962C8B-B14F-4D97-AF65-F5344CB8AC3E}">
        <p14:creationId xmlns:p14="http://schemas.microsoft.com/office/powerpoint/2010/main" val="1122909701"/>
      </p:ext>
    </p:extLst>
  </p:cSld>
  <p:clrMapOvr>
    <a:masterClrMapping/>
  </p:clrMapOvr>
  <mc:AlternateContent xmlns:mc="http://schemas.openxmlformats.org/markup-compatibility/2006" xmlns:p14="http://schemas.microsoft.com/office/powerpoint/2010/main">
    <mc:Choice Requires="p14">
      <p:transition spd="slow" p14:dur="900" advTm="10500">
        <p14:warp dir="in"/>
      </p:transition>
    </mc:Choice>
    <mc:Fallback xmlns="">
      <p:transition spd="slow" advTm="105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64B09D5-1A24-4771-B062-E2F428B4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8" name="WordArt 33">
            <a:extLst>
              <a:ext uri="{FF2B5EF4-FFF2-40B4-BE49-F238E27FC236}">
                <a16:creationId xmlns:a16="http://schemas.microsoft.com/office/drawing/2014/main" id="{5CAA948F-F732-47B5-BF59-447036B233B6}"/>
              </a:ext>
            </a:extLst>
          </p:cNvPr>
          <p:cNvSpPr>
            <a:spLocks noChangeArrowheads="1" noChangeShapeType="1" noTextEdit="1"/>
          </p:cNvSpPr>
          <p:nvPr/>
        </p:nvSpPr>
        <p:spPr bwMode="auto">
          <a:xfrm>
            <a:off x="1823678" y="2106490"/>
            <a:ext cx="8575381" cy="1564820"/>
          </a:xfrm>
          <a:prstGeom prst="rect">
            <a:avLst/>
          </a:prstGeom>
        </p:spPr>
        <p:txBody>
          <a:bodyPr wrap="none" fromWordArt="1">
            <a:prstTxWarp prst="textPlain">
              <a:avLst>
                <a:gd name="adj" fmla="val 50000"/>
              </a:avLst>
            </a:prstTxWarp>
          </a:bodyPr>
          <a:lstStyle/>
          <a:p>
            <a:pPr algn="ctr" defTabSz="1219170">
              <a:buClr>
                <a:srgbClr val="000000"/>
              </a:buClr>
            </a:pPr>
            <a:r>
              <a:rPr lang="en-US" sz="48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Chúc</a:t>
            </a:r>
            <a:r>
              <a:rPr lang="en-US" sz="48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 </a:t>
            </a:r>
            <a:r>
              <a:rPr lang="en-US" sz="48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các</a:t>
            </a:r>
            <a:r>
              <a:rPr lang="en-US" sz="48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 </a:t>
            </a:r>
            <a:r>
              <a:rPr lang="en-US" sz="4800" kern="10" err="1">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em</a:t>
            </a:r>
            <a:r>
              <a:rPr lang="en-US" sz="4800" kern="1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 </a:t>
            </a:r>
            <a:r>
              <a:rPr lang="vi-VN" sz="4800" kern="1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luôn mạnh khỏe, </a:t>
            </a:r>
            <a:r>
              <a:rPr lang="en-US" sz="4800" kern="1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 </a:t>
            </a:r>
            <a:endParaRPr lang="en-US" sz="48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endParaRPr>
          </a:p>
          <a:p>
            <a:pPr algn="ctr" defTabSz="1219170">
              <a:buClr>
                <a:srgbClr val="000000"/>
              </a:buClr>
            </a:pPr>
            <a:r>
              <a:rPr lang="vi-VN" sz="4800" kern="1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bình an và học tập tốt nha</a:t>
            </a:r>
            <a:r>
              <a:rPr lang="en-US" sz="4800" kern="1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rPr>
              <a:t>!</a:t>
            </a:r>
            <a:endParaRPr lang="en-US" sz="48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1191422620"/>
      </p:ext>
    </p:extLst>
  </p:cSld>
  <p:clrMapOvr>
    <a:masterClrMapping/>
  </p:clrMapOvr>
  <mc:AlternateContent xmlns:mc="http://schemas.openxmlformats.org/markup-compatibility/2006" xmlns:p14="http://schemas.microsoft.com/office/powerpoint/2010/main">
    <mc:Choice Requires="p14">
      <p:transition spd="slow" p14:dur="900" advTm="22582">
        <p14:warp dir="in"/>
      </p:transition>
    </mc:Choice>
    <mc:Fallback xmlns="">
      <p:transition spd="slow" advTm="22582">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82"/>
        <p:cNvGrpSpPr/>
        <p:nvPr/>
      </p:nvGrpSpPr>
      <p:grpSpPr>
        <a:xfrm>
          <a:off x="0" y="0"/>
          <a:ext cx="0" cy="0"/>
          <a:chOff x="0" y="0"/>
          <a:chExt cx="0" cy="0"/>
        </a:xfrm>
      </p:grpSpPr>
      <p:grpSp>
        <p:nvGrpSpPr>
          <p:cNvPr id="9485" name="Google Shape;9485;p55"/>
          <p:cNvGrpSpPr/>
          <p:nvPr/>
        </p:nvGrpSpPr>
        <p:grpSpPr>
          <a:xfrm>
            <a:off x="8596244" y="1928289"/>
            <a:ext cx="2970475" cy="4543236"/>
            <a:chOff x="6550680" y="2989186"/>
            <a:chExt cx="488030" cy="746424"/>
          </a:xfrm>
        </p:grpSpPr>
        <p:sp>
          <p:nvSpPr>
            <p:cNvPr id="9486" name="Google Shape;9486;p55"/>
            <p:cNvSpPr/>
            <p:nvPr/>
          </p:nvSpPr>
          <p:spPr>
            <a:xfrm>
              <a:off x="6550680" y="2989186"/>
              <a:ext cx="488030" cy="558449"/>
            </a:xfrm>
            <a:custGeom>
              <a:avLst/>
              <a:gdLst/>
              <a:ahLst/>
              <a:cxnLst/>
              <a:rect l="l" t="t" r="r" b="b"/>
              <a:pathLst>
                <a:path w="55207" h="63173" extrusionOk="0">
                  <a:moveTo>
                    <a:pt x="27896" y="0"/>
                  </a:moveTo>
                  <a:cubicBezTo>
                    <a:pt x="26353" y="0"/>
                    <a:pt x="24788" y="546"/>
                    <a:pt x="23617" y="1569"/>
                  </a:cubicBezTo>
                  <a:cubicBezTo>
                    <a:pt x="21516" y="3370"/>
                    <a:pt x="20715" y="6439"/>
                    <a:pt x="21315" y="9141"/>
                  </a:cubicBezTo>
                  <a:lnTo>
                    <a:pt x="21082" y="9508"/>
                  </a:lnTo>
                  <a:cubicBezTo>
                    <a:pt x="20426" y="9338"/>
                    <a:pt x="19786" y="9259"/>
                    <a:pt x="19169" y="9259"/>
                  </a:cubicBezTo>
                  <a:cubicBezTo>
                    <a:pt x="13468" y="9259"/>
                    <a:pt x="9681" y="16020"/>
                    <a:pt x="13443" y="21016"/>
                  </a:cubicBezTo>
                  <a:cubicBezTo>
                    <a:pt x="12692" y="20691"/>
                    <a:pt x="11907" y="20537"/>
                    <a:pt x="11133" y="20537"/>
                  </a:cubicBezTo>
                  <a:cubicBezTo>
                    <a:pt x="9121" y="20537"/>
                    <a:pt x="7179" y="21578"/>
                    <a:pt x="6071" y="23384"/>
                  </a:cubicBezTo>
                  <a:cubicBezTo>
                    <a:pt x="4570" y="25919"/>
                    <a:pt x="5104" y="29155"/>
                    <a:pt x="7405" y="31023"/>
                  </a:cubicBezTo>
                  <a:cubicBezTo>
                    <a:pt x="1101" y="33058"/>
                    <a:pt x="0" y="41431"/>
                    <a:pt x="5504" y="45033"/>
                  </a:cubicBezTo>
                  <a:cubicBezTo>
                    <a:pt x="2869" y="47368"/>
                    <a:pt x="2369" y="51771"/>
                    <a:pt x="4470" y="54640"/>
                  </a:cubicBezTo>
                  <a:cubicBezTo>
                    <a:pt x="5822" y="56464"/>
                    <a:pt x="8112" y="57473"/>
                    <a:pt x="10373" y="57473"/>
                  </a:cubicBezTo>
                  <a:cubicBezTo>
                    <a:pt x="11627" y="57473"/>
                    <a:pt x="12872" y="57163"/>
                    <a:pt x="13943" y="56508"/>
                  </a:cubicBezTo>
                  <a:cubicBezTo>
                    <a:pt x="14010" y="59777"/>
                    <a:pt x="16379" y="62512"/>
                    <a:pt x="19614" y="63079"/>
                  </a:cubicBezTo>
                  <a:cubicBezTo>
                    <a:pt x="19994" y="63142"/>
                    <a:pt x="20373" y="63173"/>
                    <a:pt x="20747" y="63173"/>
                  </a:cubicBezTo>
                  <a:cubicBezTo>
                    <a:pt x="23559" y="63173"/>
                    <a:pt x="26122" y="61451"/>
                    <a:pt x="27153" y="58743"/>
                  </a:cubicBezTo>
                  <a:cubicBezTo>
                    <a:pt x="27925" y="61307"/>
                    <a:pt x="30299" y="63012"/>
                    <a:pt x="32924" y="63012"/>
                  </a:cubicBezTo>
                  <a:cubicBezTo>
                    <a:pt x="33134" y="63012"/>
                    <a:pt x="33345" y="63002"/>
                    <a:pt x="33557" y="62979"/>
                  </a:cubicBezTo>
                  <a:cubicBezTo>
                    <a:pt x="36460" y="62646"/>
                    <a:pt x="38694" y="60344"/>
                    <a:pt x="38928" y="57442"/>
                  </a:cubicBezTo>
                  <a:cubicBezTo>
                    <a:pt x="40773" y="59049"/>
                    <a:pt x="43176" y="60125"/>
                    <a:pt x="45616" y="60125"/>
                  </a:cubicBezTo>
                  <a:cubicBezTo>
                    <a:pt x="45910" y="60125"/>
                    <a:pt x="46205" y="60110"/>
                    <a:pt x="46500" y="60077"/>
                  </a:cubicBezTo>
                  <a:cubicBezTo>
                    <a:pt x="49202" y="59777"/>
                    <a:pt x="51804" y="57876"/>
                    <a:pt x="52504" y="55207"/>
                  </a:cubicBezTo>
                  <a:cubicBezTo>
                    <a:pt x="53171" y="52538"/>
                    <a:pt x="51570" y="49370"/>
                    <a:pt x="48902" y="48736"/>
                  </a:cubicBezTo>
                  <a:cubicBezTo>
                    <a:pt x="52771" y="47401"/>
                    <a:pt x="55206" y="42865"/>
                    <a:pt x="54206" y="38895"/>
                  </a:cubicBezTo>
                  <a:cubicBezTo>
                    <a:pt x="53274" y="35321"/>
                    <a:pt x="49692" y="32693"/>
                    <a:pt x="46041" y="32693"/>
                  </a:cubicBezTo>
                  <a:cubicBezTo>
                    <a:pt x="45637" y="32693"/>
                    <a:pt x="45234" y="32725"/>
                    <a:pt x="44832" y="32791"/>
                  </a:cubicBezTo>
                  <a:cubicBezTo>
                    <a:pt x="50136" y="28822"/>
                    <a:pt x="47567" y="20382"/>
                    <a:pt x="40963" y="20015"/>
                  </a:cubicBezTo>
                  <a:cubicBezTo>
                    <a:pt x="43798" y="17747"/>
                    <a:pt x="44399" y="13177"/>
                    <a:pt x="42297" y="10242"/>
                  </a:cubicBezTo>
                  <a:cubicBezTo>
                    <a:pt x="40947" y="8385"/>
                    <a:pt x="38637" y="7356"/>
                    <a:pt x="36353" y="7356"/>
                  </a:cubicBezTo>
                  <a:cubicBezTo>
                    <a:pt x="35025" y="7356"/>
                    <a:pt x="33706" y="7704"/>
                    <a:pt x="32590" y="8440"/>
                  </a:cubicBezTo>
                  <a:cubicBezTo>
                    <a:pt x="34291" y="6205"/>
                    <a:pt x="33591" y="2703"/>
                    <a:pt x="31323" y="1068"/>
                  </a:cubicBezTo>
                  <a:cubicBezTo>
                    <a:pt x="30333" y="345"/>
                    <a:pt x="29122" y="0"/>
                    <a:pt x="2789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87" name="Google Shape;9487;p55"/>
            <p:cNvSpPr/>
            <p:nvPr/>
          </p:nvSpPr>
          <p:spPr>
            <a:xfrm>
              <a:off x="6762999" y="3229786"/>
              <a:ext cx="71365" cy="505825"/>
            </a:xfrm>
            <a:custGeom>
              <a:avLst/>
              <a:gdLst/>
              <a:ahLst/>
              <a:cxnLst/>
              <a:rect l="l" t="t" r="r" b="b"/>
              <a:pathLst>
                <a:path w="8073" h="57220" extrusionOk="0">
                  <a:moveTo>
                    <a:pt x="3473" y="1"/>
                  </a:moveTo>
                  <a:cubicBezTo>
                    <a:pt x="2999" y="1"/>
                    <a:pt x="2569" y="772"/>
                    <a:pt x="2569" y="772"/>
                  </a:cubicBezTo>
                  <a:lnTo>
                    <a:pt x="0" y="56478"/>
                  </a:lnTo>
                  <a:cubicBezTo>
                    <a:pt x="1223" y="57034"/>
                    <a:pt x="2528" y="57219"/>
                    <a:pt x="3724" y="57219"/>
                  </a:cubicBezTo>
                  <a:cubicBezTo>
                    <a:pt x="6116" y="57219"/>
                    <a:pt x="8073" y="56478"/>
                    <a:pt x="8073" y="56478"/>
                  </a:cubicBezTo>
                  <a:lnTo>
                    <a:pt x="4170" y="772"/>
                  </a:lnTo>
                  <a:cubicBezTo>
                    <a:pt x="3959" y="193"/>
                    <a:pt x="3710" y="1"/>
                    <a:pt x="347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88" name="Google Shape;9488;p55"/>
            <p:cNvSpPr/>
            <p:nvPr/>
          </p:nvSpPr>
          <p:spPr>
            <a:xfrm>
              <a:off x="6727903" y="3265165"/>
              <a:ext cx="67829" cy="80550"/>
            </a:xfrm>
            <a:custGeom>
              <a:avLst/>
              <a:gdLst/>
              <a:ahLst/>
              <a:cxnLst/>
              <a:rect l="l" t="t" r="r" b="b"/>
              <a:pathLst>
                <a:path w="7673" h="9112" extrusionOk="0">
                  <a:moveTo>
                    <a:pt x="493" y="0"/>
                  </a:moveTo>
                  <a:cubicBezTo>
                    <a:pt x="331" y="0"/>
                    <a:pt x="166" y="101"/>
                    <a:pt x="134" y="305"/>
                  </a:cubicBezTo>
                  <a:cubicBezTo>
                    <a:pt x="134" y="305"/>
                    <a:pt x="101" y="506"/>
                    <a:pt x="68" y="873"/>
                  </a:cubicBezTo>
                  <a:cubicBezTo>
                    <a:pt x="34" y="1340"/>
                    <a:pt x="1" y="1840"/>
                    <a:pt x="34" y="2340"/>
                  </a:cubicBezTo>
                  <a:cubicBezTo>
                    <a:pt x="68" y="3041"/>
                    <a:pt x="168" y="3741"/>
                    <a:pt x="334" y="4408"/>
                  </a:cubicBezTo>
                  <a:cubicBezTo>
                    <a:pt x="535" y="5209"/>
                    <a:pt x="868" y="5976"/>
                    <a:pt x="1335" y="6677"/>
                  </a:cubicBezTo>
                  <a:cubicBezTo>
                    <a:pt x="1569" y="7010"/>
                    <a:pt x="1869" y="7344"/>
                    <a:pt x="2169" y="7644"/>
                  </a:cubicBezTo>
                  <a:cubicBezTo>
                    <a:pt x="2336" y="7811"/>
                    <a:pt x="2469" y="7944"/>
                    <a:pt x="2669" y="8078"/>
                  </a:cubicBezTo>
                  <a:cubicBezTo>
                    <a:pt x="2836" y="8178"/>
                    <a:pt x="3003" y="8311"/>
                    <a:pt x="3203" y="8411"/>
                  </a:cubicBezTo>
                  <a:cubicBezTo>
                    <a:pt x="3537" y="8578"/>
                    <a:pt x="3904" y="8745"/>
                    <a:pt x="4271" y="8845"/>
                  </a:cubicBezTo>
                  <a:cubicBezTo>
                    <a:pt x="4604" y="8945"/>
                    <a:pt x="4938" y="9012"/>
                    <a:pt x="5271" y="9078"/>
                  </a:cubicBezTo>
                  <a:cubicBezTo>
                    <a:pt x="5571" y="9112"/>
                    <a:pt x="5838" y="9112"/>
                    <a:pt x="6105" y="9112"/>
                  </a:cubicBezTo>
                  <a:cubicBezTo>
                    <a:pt x="6339" y="9078"/>
                    <a:pt x="6606" y="9078"/>
                    <a:pt x="6772" y="9078"/>
                  </a:cubicBezTo>
                  <a:cubicBezTo>
                    <a:pt x="7139" y="9012"/>
                    <a:pt x="7339" y="8978"/>
                    <a:pt x="7339" y="8978"/>
                  </a:cubicBezTo>
                  <a:cubicBezTo>
                    <a:pt x="7506" y="8945"/>
                    <a:pt x="7640" y="8812"/>
                    <a:pt x="7640" y="8645"/>
                  </a:cubicBezTo>
                  <a:cubicBezTo>
                    <a:pt x="7673" y="8411"/>
                    <a:pt x="7506" y="8244"/>
                    <a:pt x="7306" y="8211"/>
                  </a:cubicBezTo>
                  <a:lnTo>
                    <a:pt x="7273" y="8211"/>
                  </a:lnTo>
                  <a:lnTo>
                    <a:pt x="6772" y="8178"/>
                  </a:lnTo>
                  <a:cubicBezTo>
                    <a:pt x="6572" y="8178"/>
                    <a:pt x="6372" y="8178"/>
                    <a:pt x="6172" y="8144"/>
                  </a:cubicBezTo>
                  <a:cubicBezTo>
                    <a:pt x="5972" y="8144"/>
                    <a:pt x="5738" y="8078"/>
                    <a:pt x="5471" y="8011"/>
                  </a:cubicBezTo>
                  <a:cubicBezTo>
                    <a:pt x="5171" y="7944"/>
                    <a:pt x="4904" y="7878"/>
                    <a:pt x="4637" y="7777"/>
                  </a:cubicBezTo>
                  <a:cubicBezTo>
                    <a:pt x="4337" y="7677"/>
                    <a:pt x="4037" y="7511"/>
                    <a:pt x="3804" y="7344"/>
                  </a:cubicBezTo>
                  <a:cubicBezTo>
                    <a:pt x="3637" y="7277"/>
                    <a:pt x="3503" y="7177"/>
                    <a:pt x="3370" y="7077"/>
                  </a:cubicBezTo>
                  <a:cubicBezTo>
                    <a:pt x="3236" y="6977"/>
                    <a:pt x="3103" y="6877"/>
                    <a:pt x="3003" y="6743"/>
                  </a:cubicBezTo>
                  <a:cubicBezTo>
                    <a:pt x="2736" y="6510"/>
                    <a:pt x="2536" y="6243"/>
                    <a:pt x="2336" y="5976"/>
                  </a:cubicBezTo>
                  <a:cubicBezTo>
                    <a:pt x="1936" y="5376"/>
                    <a:pt x="1635" y="4742"/>
                    <a:pt x="1435" y="4075"/>
                  </a:cubicBezTo>
                  <a:cubicBezTo>
                    <a:pt x="1235" y="3474"/>
                    <a:pt x="1102" y="2874"/>
                    <a:pt x="1002" y="2240"/>
                  </a:cubicBezTo>
                  <a:cubicBezTo>
                    <a:pt x="935" y="1673"/>
                    <a:pt x="868" y="1206"/>
                    <a:pt x="868" y="873"/>
                  </a:cubicBezTo>
                  <a:cubicBezTo>
                    <a:pt x="835" y="539"/>
                    <a:pt x="835" y="372"/>
                    <a:pt x="835" y="372"/>
                  </a:cubicBezTo>
                  <a:cubicBezTo>
                    <a:pt x="852" y="126"/>
                    <a:pt x="675" y="0"/>
                    <a:pt x="49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89" name="Google Shape;9489;p55"/>
            <p:cNvSpPr/>
            <p:nvPr/>
          </p:nvSpPr>
          <p:spPr>
            <a:xfrm>
              <a:off x="6788362" y="3226789"/>
              <a:ext cx="71958" cy="75113"/>
            </a:xfrm>
            <a:custGeom>
              <a:avLst/>
              <a:gdLst/>
              <a:ahLst/>
              <a:cxnLst/>
              <a:rect l="l" t="t" r="r" b="b"/>
              <a:pathLst>
                <a:path w="8140" h="8497" extrusionOk="0">
                  <a:moveTo>
                    <a:pt x="7676" y="1"/>
                  </a:moveTo>
                  <a:cubicBezTo>
                    <a:pt x="7494" y="1"/>
                    <a:pt x="7307" y="118"/>
                    <a:pt x="7272" y="343"/>
                  </a:cubicBezTo>
                  <a:lnTo>
                    <a:pt x="7272" y="377"/>
                  </a:lnTo>
                  <a:cubicBezTo>
                    <a:pt x="7272" y="377"/>
                    <a:pt x="7239" y="577"/>
                    <a:pt x="7239" y="877"/>
                  </a:cubicBezTo>
                  <a:cubicBezTo>
                    <a:pt x="7239" y="1044"/>
                    <a:pt x="7205" y="1244"/>
                    <a:pt x="7205" y="1478"/>
                  </a:cubicBezTo>
                  <a:cubicBezTo>
                    <a:pt x="7172" y="1678"/>
                    <a:pt x="7138" y="1945"/>
                    <a:pt x="7105" y="2211"/>
                  </a:cubicBezTo>
                  <a:cubicBezTo>
                    <a:pt x="7072" y="2345"/>
                    <a:pt x="7038" y="2478"/>
                    <a:pt x="7005" y="2612"/>
                  </a:cubicBezTo>
                  <a:cubicBezTo>
                    <a:pt x="6972" y="2745"/>
                    <a:pt x="6972" y="2912"/>
                    <a:pt x="6905" y="3045"/>
                  </a:cubicBezTo>
                  <a:cubicBezTo>
                    <a:pt x="6872" y="3212"/>
                    <a:pt x="6838" y="3346"/>
                    <a:pt x="6772" y="3512"/>
                  </a:cubicBezTo>
                  <a:lnTo>
                    <a:pt x="6638" y="3946"/>
                  </a:lnTo>
                  <a:cubicBezTo>
                    <a:pt x="6571" y="4113"/>
                    <a:pt x="6505" y="4280"/>
                    <a:pt x="6405" y="4413"/>
                  </a:cubicBezTo>
                  <a:cubicBezTo>
                    <a:pt x="6338" y="4513"/>
                    <a:pt x="6271" y="4680"/>
                    <a:pt x="6171" y="4813"/>
                  </a:cubicBezTo>
                  <a:cubicBezTo>
                    <a:pt x="6004" y="5113"/>
                    <a:pt x="5804" y="5380"/>
                    <a:pt x="5571" y="5614"/>
                  </a:cubicBezTo>
                  <a:cubicBezTo>
                    <a:pt x="5337" y="5881"/>
                    <a:pt x="5070" y="6114"/>
                    <a:pt x="4803" y="6314"/>
                  </a:cubicBezTo>
                  <a:cubicBezTo>
                    <a:pt x="4537" y="6514"/>
                    <a:pt x="4270" y="6681"/>
                    <a:pt x="3970" y="6815"/>
                  </a:cubicBezTo>
                  <a:cubicBezTo>
                    <a:pt x="3436" y="7082"/>
                    <a:pt x="2869" y="7315"/>
                    <a:pt x="2268" y="7448"/>
                  </a:cubicBezTo>
                  <a:cubicBezTo>
                    <a:pt x="1835" y="7549"/>
                    <a:pt x="1401" y="7615"/>
                    <a:pt x="967" y="7682"/>
                  </a:cubicBezTo>
                  <a:cubicBezTo>
                    <a:pt x="634" y="7715"/>
                    <a:pt x="467" y="7715"/>
                    <a:pt x="467" y="7715"/>
                  </a:cubicBezTo>
                  <a:cubicBezTo>
                    <a:pt x="67" y="7749"/>
                    <a:pt x="0" y="8349"/>
                    <a:pt x="434" y="8416"/>
                  </a:cubicBezTo>
                  <a:cubicBezTo>
                    <a:pt x="600" y="8449"/>
                    <a:pt x="801" y="8483"/>
                    <a:pt x="967" y="8483"/>
                  </a:cubicBezTo>
                  <a:cubicBezTo>
                    <a:pt x="1114" y="8492"/>
                    <a:pt x="1260" y="8496"/>
                    <a:pt x="1406" y="8496"/>
                  </a:cubicBezTo>
                  <a:cubicBezTo>
                    <a:pt x="1758" y="8496"/>
                    <a:pt x="2105" y="8473"/>
                    <a:pt x="2435" y="8449"/>
                  </a:cubicBezTo>
                  <a:cubicBezTo>
                    <a:pt x="3136" y="8349"/>
                    <a:pt x="3836" y="8149"/>
                    <a:pt x="4470" y="7882"/>
                  </a:cubicBezTo>
                  <a:cubicBezTo>
                    <a:pt x="4837" y="7715"/>
                    <a:pt x="5204" y="7515"/>
                    <a:pt x="5537" y="7315"/>
                  </a:cubicBezTo>
                  <a:cubicBezTo>
                    <a:pt x="6238" y="6815"/>
                    <a:pt x="6805" y="6181"/>
                    <a:pt x="7239" y="5447"/>
                  </a:cubicBezTo>
                  <a:cubicBezTo>
                    <a:pt x="7339" y="5280"/>
                    <a:pt x="7472" y="5113"/>
                    <a:pt x="7539" y="4913"/>
                  </a:cubicBezTo>
                  <a:cubicBezTo>
                    <a:pt x="7605" y="4713"/>
                    <a:pt x="7706" y="4546"/>
                    <a:pt x="7739" y="4346"/>
                  </a:cubicBezTo>
                  <a:cubicBezTo>
                    <a:pt x="7806" y="4179"/>
                    <a:pt x="7872" y="4013"/>
                    <a:pt x="7939" y="3813"/>
                  </a:cubicBezTo>
                  <a:cubicBezTo>
                    <a:pt x="7972" y="3646"/>
                    <a:pt x="8006" y="3446"/>
                    <a:pt x="8039" y="3279"/>
                  </a:cubicBezTo>
                  <a:cubicBezTo>
                    <a:pt x="8106" y="2945"/>
                    <a:pt x="8139" y="2612"/>
                    <a:pt x="8139" y="2311"/>
                  </a:cubicBezTo>
                  <a:lnTo>
                    <a:pt x="8139" y="1878"/>
                  </a:lnTo>
                  <a:lnTo>
                    <a:pt x="8139" y="1511"/>
                  </a:lnTo>
                  <a:cubicBezTo>
                    <a:pt x="8139" y="1244"/>
                    <a:pt x="8106" y="1044"/>
                    <a:pt x="8106" y="877"/>
                  </a:cubicBezTo>
                  <a:cubicBezTo>
                    <a:pt x="8072" y="510"/>
                    <a:pt x="8039" y="310"/>
                    <a:pt x="8039" y="310"/>
                  </a:cubicBezTo>
                  <a:cubicBezTo>
                    <a:pt x="8007" y="102"/>
                    <a:pt x="7844" y="1"/>
                    <a:pt x="76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0" name="Google Shape;9490;p55"/>
            <p:cNvSpPr/>
            <p:nvPr/>
          </p:nvSpPr>
          <p:spPr>
            <a:xfrm>
              <a:off x="6794259" y="3311798"/>
              <a:ext cx="87587" cy="76015"/>
            </a:xfrm>
            <a:custGeom>
              <a:avLst/>
              <a:gdLst/>
              <a:ahLst/>
              <a:cxnLst/>
              <a:rect l="l" t="t" r="r" b="b"/>
              <a:pathLst>
                <a:path w="9908" h="8599" extrusionOk="0">
                  <a:moveTo>
                    <a:pt x="9540" y="1"/>
                  </a:moveTo>
                  <a:cubicBezTo>
                    <a:pt x="9340" y="1"/>
                    <a:pt x="9173" y="134"/>
                    <a:pt x="9173" y="334"/>
                  </a:cubicBezTo>
                  <a:cubicBezTo>
                    <a:pt x="9173" y="401"/>
                    <a:pt x="9173" y="434"/>
                    <a:pt x="9173" y="468"/>
                  </a:cubicBezTo>
                  <a:cubicBezTo>
                    <a:pt x="9140" y="568"/>
                    <a:pt x="9107" y="701"/>
                    <a:pt x="9107" y="868"/>
                  </a:cubicBezTo>
                  <a:cubicBezTo>
                    <a:pt x="9073" y="1035"/>
                    <a:pt x="9040" y="1268"/>
                    <a:pt x="8940" y="1502"/>
                  </a:cubicBezTo>
                  <a:cubicBezTo>
                    <a:pt x="8873" y="1735"/>
                    <a:pt x="8806" y="2002"/>
                    <a:pt x="8706" y="2269"/>
                  </a:cubicBezTo>
                  <a:cubicBezTo>
                    <a:pt x="8640" y="2402"/>
                    <a:pt x="8606" y="2536"/>
                    <a:pt x="8540" y="2669"/>
                  </a:cubicBezTo>
                  <a:lnTo>
                    <a:pt x="8339" y="3136"/>
                  </a:lnTo>
                  <a:cubicBezTo>
                    <a:pt x="8273" y="3303"/>
                    <a:pt x="8173" y="3436"/>
                    <a:pt x="8106" y="3603"/>
                  </a:cubicBezTo>
                  <a:cubicBezTo>
                    <a:pt x="8006" y="3737"/>
                    <a:pt x="7939" y="3903"/>
                    <a:pt x="7839" y="4070"/>
                  </a:cubicBezTo>
                  <a:cubicBezTo>
                    <a:pt x="7639" y="4370"/>
                    <a:pt x="7405" y="4671"/>
                    <a:pt x="7172" y="4938"/>
                  </a:cubicBezTo>
                  <a:cubicBezTo>
                    <a:pt x="7039" y="5104"/>
                    <a:pt x="6905" y="5238"/>
                    <a:pt x="6772" y="5371"/>
                  </a:cubicBezTo>
                  <a:lnTo>
                    <a:pt x="6371" y="5738"/>
                  </a:lnTo>
                  <a:cubicBezTo>
                    <a:pt x="6205" y="5872"/>
                    <a:pt x="6071" y="6005"/>
                    <a:pt x="5904" y="6105"/>
                  </a:cubicBezTo>
                  <a:lnTo>
                    <a:pt x="5437" y="6405"/>
                  </a:lnTo>
                  <a:lnTo>
                    <a:pt x="4437" y="6939"/>
                  </a:lnTo>
                  <a:cubicBezTo>
                    <a:pt x="4103" y="7039"/>
                    <a:pt x="3770" y="7172"/>
                    <a:pt x="3436" y="7273"/>
                  </a:cubicBezTo>
                  <a:cubicBezTo>
                    <a:pt x="3102" y="7373"/>
                    <a:pt x="2802" y="7439"/>
                    <a:pt x="2502" y="7506"/>
                  </a:cubicBezTo>
                  <a:cubicBezTo>
                    <a:pt x="2235" y="7573"/>
                    <a:pt x="1968" y="7639"/>
                    <a:pt x="1701" y="7639"/>
                  </a:cubicBezTo>
                  <a:lnTo>
                    <a:pt x="1068" y="7740"/>
                  </a:lnTo>
                  <a:lnTo>
                    <a:pt x="501" y="7806"/>
                  </a:lnTo>
                  <a:lnTo>
                    <a:pt x="467" y="7806"/>
                  </a:lnTo>
                  <a:cubicBezTo>
                    <a:pt x="0" y="7873"/>
                    <a:pt x="34" y="8573"/>
                    <a:pt x="501" y="8573"/>
                  </a:cubicBezTo>
                  <a:lnTo>
                    <a:pt x="1768" y="8573"/>
                  </a:lnTo>
                  <a:cubicBezTo>
                    <a:pt x="1851" y="8590"/>
                    <a:pt x="1927" y="8598"/>
                    <a:pt x="1997" y="8598"/>
                  </a:cubicBezTo>
                  <a:cubicBezTo>
                    <a:pt x="2068" y="8598"/>
                    <a:pt x="2135" y="8590"/>
                    <a:pt x="2202" y="8573"/>
                  </a:cubicBezTo>
                  <a:lnTo>
                    <a:pt x="2669" y="8540"/>
                  </a:lnTo>
                  <a:cubicBezTo>
                    <a:pt x="3002" y="8473"/>
                    <a:pt x="3369" y="8440"/>
                    <a:pt x="3736" y="8373"/>
                  </a:cubicBezTo>
                  <a:lnTo>
                    <a:pt x="4870" y="8006"/>
                  </a:lnTo>
                  <a:cubicBezTo>
                    <a:pt x="5271" y="7840"/>
                    <a:pt x="5638" y="7673"/>
                    <a:pt x="6071" y="7473"/>
                  </a:cubicBezTo>
                  <a:lnTo>
                    <a:pt x="6605" y="7072"/>
                  </a:lnTo>
                  <a:cubicBezTo>
                    <a:pt x="6805" y="6972"/>
                    <a:pt x="7005" y="6839"/>
                    <a:pt x="7172" y="6672"/>
                  </a:cubicBezTo>
                  <a:lnTo>
                    <a:pt x="7672" y="6205"/>
                  </a:lnTo>
                  <a:cubicBezTo>
                    <a:pt x="7806" y="6038"/>
                    <a:pt x="7973" y="5872"/>
                    <a:pt x="8106" y="5705"/>
                  </a:cubicBezTo>
                  <a:cubicBezTo>
                    <a:pt x="8373" y="5371"/>
                    <a:pt x="8640" y="5004"/>
                    <a:pt x="8840" y="4637"/>
                  </a:cubicBezTo>
                  <a:cubicBezTo>
                    <a:pt x="8940" y="4437"/>
                    <a:pt x="9040" y="4270"/>
                    <a:pt x="9140" y="4070"/>
                  </a:cubicBezTo>
                  <a:cubicBezTo>
                    <a:pt x="9207" y="3903"/>
                    <a:pt x="9307" y="3703"/>
                    <a:pt x="9374" y="3537"/>
                  </a:cubicBezTo>
                  <a:lnTo>
                    <a:pt x="9540" y="3003"/>
                  </a:lnTo>
                  <a:cubicBezTo>
                    <a:pt x="9607" y="2836"/>
                    <a:pt x="9640" y="2669"/>
                    <a:pt x="9674" y="2502"/>
                  </a:cubicBezTo>
                  <a:cubicBezTo>
                    <a:pt x="9740" y="2202"/>
                    <a:pt x="9807" y="1902"/>
                    <a:pt x="9841" y="1602"/>
                  </a:cubicBezTo>
                  <a:cubicBezTo>
                    <a:pt x="9874" y="1335"/>
                    <a:pt x="9907" y="1101"/>
                    <a:pt x="9907" y="935"/>
                  </a:cubicBezTo>
                  <a:lnTo>
                    <a:pt x="9907" y="468"/>
                  </a:lnTo>
                  <a:cubicBezTo>
                    <a:pt x="9907" y="401"/>
                    <a:pt x="9907" y="368"/>
                    <a:pt x="9907" y="301"/>
                  </a:cubicBezTo>
                  <a:lnTo>
                    <a:pt x="9874" y="334"/>
                  </a:lnTo>
                  <a:cubicBezTo>
                    <a:pt x="9874" y="167"/>
                    <a:pt x="9707" y="34"/>
                    <a:pt x="95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1" name="Google Shape;9491;p55"/>
            <p:cNvSpPr/>
            <p:nvPr/>
          </p:nvSpPr>
          <p:spPr>
            <a:xfrm>
              <a:off x="6704317" y="3351695"/>
              <a:ext cx="92307" cy="89567"/>
            </a:xfrm>
            <a:custGeom>
              <a:avLst/>
              <a:gdLst/>
              <a:ahLst/>
              <a:cxnLst/>
              <a:rect l="l" t="t" r="r" b="b"/>
              <a:pathLst>
                <a:path w="10442" h="10132" extrusionOk="0">
                  <a:moveTo>
                    <a:pt x="377" y="1"/>
                  </a:moveTo>
                  <a:cubicBezTo>
                    <a:pt x="189" y="1"/>
                    <a:pt x="0" y="136"/>
                    <a:pt x="0" y="391"/>
                  </a:cubicBezTo>
                  <a:cubicBezTo>
                    <a:pt x="0" y="391"/>
                    <a:pt x="34" y="625"/>
                    <a:pt x="100" y="1025"/>
                  </a:cubicBezTo>
                  <a:cubicBezTo>
                    <a:pt x="167" y="1592"/>
                    <a:pt x="300" y="2159"/>
                    <a:pt x="434" y="2693"/>
                  </a:cubicBezTo>
                  <a:cubicBezTo>
                    <a:pt x="667" y="3493"/>
                    <a:pt x="968" y="4261"/>
                    <a:pt x="1335" y="4994"/>
                  </a:cubicBezTo>
                  <a:cubicBezTo>
                    <a:pt x="1535" y="5395"/>
                    <a:pt x="1768" y="5795"/>
                    <a:pt x="2035" y="6195"/>
                  </a:cubicBezTo>
                  <a:cubicBezTo>
                    <a:pt x="2302" y="6596"/>
                    <a:pt x="2635" y="6996"/>
                    <a:pt x="2969" y="7363"/>
                  </a:cubicBezTo>
                  <a:cubicBezTo>
                    <a:pt x="3269" y="7730"/>
                    <a:pt x="3636" y="8063"/>
                    <a:pt x="4036" y="8364"/>
                  </a:cubicBezTo>
                  <a:cubicBezTo>
                    <a:pt x="4203" y="8530"/>
                    <a:pt x="4437" y="8664"/>
                    <a:pt x="4604" y="8797"/>
                  </a:cubicBezTo>
                  <a:cubicBezTo>
                    <a:pt x="4804" y="8931"/>
                    <a:pt x="5004" y="9064"/>
                    <a:pt x="5204" y="9164"/>
                  </a:cubicBezTo>
                  <a:cubicBezTo>
                    <a:pt x="5404" y="9264"/>
                    <a:pt x="5638" y="9364"/>
                    <a:pt x="5838" y="9464"/>
                  </a:cubicBezTo>
                  <a:cubicBezTo>
                    <a:pt x="6005" y="9531"/>
                    <a:pt x="6238" y="9631"/>
                    <a:pt x="6438" y="9698"/>
                  </a:cubicBezTo>
                  <a:lnTo>
                    <a:pt x="7039" y="9865"/>
                  </a:lnTo>
                  <a:lnTo>
                    <a:pt x="7572" y="9998"/>
                  </a:lnTo>
                  <a:cubicBezTo>
                    <a:pt x="7906" y="10065"/>
                    <a:pt x="8239" y="10098"/>
                    <a:pt x="8573" y="10131"/>
                  </a:cubicBezTo>
                  <a:lnTo>
                    <a:pt x="9340" y="10131"/>
                  </a:lnTo>
                  <a:cubicBezTo>
                    <a:pt x="9774" y="10098"/>
                    <a:pt x="10007" y="10098"/>
                    <a:pt x="10007" y="10098"/>
                  </a:cubicBezTo>
                  <a:cubicBezTo>
                    <a:pt x="10441" y="10031"/>
                    <a:pt x="10441" y="9364"/>
                    <a:pt x="10007" y="9331"/>
                  </a:cubicBezTo>
                  <a:lnTo>
                    <a:pt x="9974" y="9331"/>
                  </a:lnTo>
                  <a:cubicBezTo>
                    <a:pt x="9974" y="9331"/>
                    <a:pt x="9741" y="9298"/>
                    <a:pt x="9374" y="9264"/>
                  </a:cubicBezTo>
                  <a:cubicBezTo>
                    <a:pt x="9173" y="9231"/>
                    <a:pt x="8940" y="9197"/>
                    <a:pt x="8673" y="9164"/>
                  </a:cubicBezTo>
                  <a:cubicBezTo>
                    <a:pt x="8540" y="9131"/>
                    <a:pt x="8406" y="9097"/>
                    <a:pt x="8273" y="9064"/>
                  </a:cubicBezTo>
                  <a:cubicBezTo>
                    <a:pt x="8106" y="9031"/>
                    <a:pt x="7973" y="8997"/>
                    <a:pt x="7806" y="8964"/>
                  </a:cubicBezTo>
                  <a:lnTo>
                    <a:pt x="7305" y="8797"/>
                  </a:lnTo>
                  <a:lnTo>
                    <a:pt x="6805" y="8630"/>
                  </a:lnTo>
                  <a:cubicBezTo>
                    <a:pt x="6472" y="8464"/>
                    <a:pt x="6138" y="8297"/>
                    <a:pt x="5804" y="8097"/>
                  </a:cubicBezTo>
                  <a:lnTo>
                    <a:pt x="5271" y="7763"/>
                  </a:lnTo>
                  <a:cubicBezTo>
                    <a:pt x="5104" y="7630"/>
                    <a:pt x="4937" y="7530"/>
                    <a:pt x="4770" y="7396"/>
                  </a:cubicBezTo>
                  <a:cubicBezTo>
                    <a:pt x="4437" y="7129"/>
                    <a:pt x="4137" y="6829"/>
                    <a:pt x="3870" y="6496"/>
                  </a:cubicBezTo>
                  <a:cubicBezTo>
                    <a:pt x="3569" y="6195"/>
                    <a:pt x="3303" y="5862"/>
                    <a:pt x="3036" y="5495"/>
                  </a:cubicBezTo>
                  <a:cubicBezTo>
                    <a:pt x="2802" y="5161"/>
                    <a:pt x="2569" y="4794"/>
                    <a:pt x="2369" y="4427"/>
                  </a:cubicBezTo>
                  <a:cubicBezTo>
                    <a:pt x="2168" y="4094"/>
                    <a:pt x="1968" y="3727"/>
                    <a:pt x="1835" y="3393"/>
                  </a:cubicBezTo>
                  <a:cubicBezTo>
                    <a:pt x="1668" y="3026"/>
                    <a:pt x="1535" y="2693"/>
                    <a:pt x="1401" y="2393"/>
                  </a:cubicBezTo>
                  <a:cubicBezTo>
                    <a:pt x="1168" y="1759"/>
                    <a:pt x="1001" y="1225"/>
                    <a:pt x="901" y="858"/>
                  </a:cubicBezTo>
                  <a:cubicBezTo>
                    <a:pt x="767" y="458"/>
                    <a:pt x="734" y="258"/>
                    <a:pt x="734" y="258"/>
                  </a:cubicBezTo>
                  <a:lnTo>
                    <a:pt x="734" y="291"/>
                  </a:lnTo>
                  <a:cubicBezTo>
                    <a:pt x="689" y="94"/>
                    <a:pt x="533" y="1"/>
                    <a:pt x="37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2" name="Google Shape;9492;p55"/>
            <p:cNvSpPr/>
            <p:nvPr/>
          </p:nvSpPr>
          <p:spPr>
            <a:xfrm>
              <a:off x="6796027" y="3405532"/>
              <a:ext cx="82574" cy="64753"/>
            </a:xfrm>
            <a:custGeom>
              <a:avLst/>
              <a:gdLst/>
              <a:ahLst/>
              <a:cxnLst/>
              <a:rect l="l" t="t" r="r" b="b"/>
              <a:pathLst>
                <a:path w="9341" h="7325" extrusionOk="0">
                  <a:moveTo>
                    <a:pt x="8841" y="1"/>
                  </a:moveTo>
                  <a:cubicBezTo>
                    <a:pt x="8663" y="1"/>
                    <a:pt x="8490" y="118"/>
                    <a:pt x="8473" y="339"/>
                  </a:cubicBezTo>
                  <a:lnTo>
                    <a:pt x="8473" y="372"/>
                  </a:lnTo>
                  <a:cubicBezTo>
                    <a:pt x="8473" y="372"/>
                    <a:pt x="8440" y="572"/>
                    <a:pt x="8440" y="873"/>
                  </a:cubicBezTo>
                  <a:cubicBezTo>
                    <a:pt x="8440" y="1039"/>
                    <a:pt x="8373" y="1239"/>
                    <a:pt x="8373" y="1440"/>
                  </a:cubicBezTo>
                  <a:cubicBezTo>
                    <a:pt x="8340" y="1573"/>
                    <a:pt x="8340" y="1673"/>
                    <a:pt x="8306" y="1773"/>
                  </a:cubicBezTo>
                  <a:cubicBezTo>
                    <a:pt x="8273" y="1907"/>
                    <a:pt x="8273" y="2040"/>
                    <a:pt x="8206" y="2140"/>
                  </a:cubicBezTo>
                  <a:cubicBezTo>
                    <a:pt x="8173" y="2274"/>
                    <a:pt x="8139" y="2407"/>
                    <a:pt x="8106" y="2540"/>
                  </a:cubicBezTo>
                  <a:lnTo>
                    <a:pt x="7939" y="2974"/>
                  </a:lnTo>
                  <a:cubicBezTo>
                    <a:pt x="7906" y="3107"/>
                    <a:pt x="7806" y="3241"/>
                    <a:pt x="7739" y="3374"/>
                  </a:cubicBezTo>
                  <a:lnTo>
                    <a:pt x="7506" y="3775"/>
                  </a:lnTo>
                  <a:cubicBezTo>
                    <a:pt x="7306" y="4041"/>
                    <a:pt x="7105" y="4275"/>
                    <a:pt x="6872" y="4508"/>
                  </a:cubicBezTo>
                  <a:cubicBezTo>
                    <a:pt x="6605" y="4742"/>
                    <a:pt x="6338" y="4942"/>
                    <a:pt x="6071" y="5109"/>
                  </a:cubicBezTo>
                  <a:cubicBezTo>
                    <a:pt x="5771" y="5309"/>
                    <a:pt x="5438" y="5476"/>
                    <a:pt x="5137" y="5609"/>
                  </a:cubicBezTo>
                  <a:cubicBezTo>
                    <a:pt x="4804" y="5743"/>
                    <a:pt x="4470" y="5843"/>
                    <a:pt x="4170" y="5943"/>
                  </a:cubicBezTo>
                  <a:cubicBezTo>
                    <a:pt x="3536" y="6143"/>
                    <a:pt x="2936" y="6276"/>
                    <a:pt x="2302" y="6376"/>
                  </a:cubicBezTo>
                  <a:cubicBezTo>
                    <a:pt x="1768" y="6443"/>
                    <a:pt x="1301" y="6510"/>
                    <a:pt x="968" y="6510"/>
                  </a:cubicBezTo>
                  <a:lnTo>
                    <a:pt x="467" y="6543"/>
                  </a:lnTo>
                  <a:lnTo>
                    <a:pt x="434" y="6510"/>
                  </a:lnTo>
                  <a:cubicBezTo>
                    <a:pt x="34" y="6510"/>
                    <a:pt x="0" y="7110"/>
                    <a:pt x="401" y="7210"/>
                  </a:cubicBezTo>
                  <a:cubicBezTo>
                    <a:pt x="567" y="7244"/>
                    <a:pt x="768" y="7244"/>
                    <a:pt x="934" y="7277"/>
                  </a:cubicBezTo>
                  <a:cubicBezTo>
                    <a:pt x="1288" y="7301"/>
                    <a:pt x="1625" y="7324"/>
                    <a:pt x="1969" y="7324"/>
                  </a:cubicBezTo>
                  <a:cubicBezTo>
                    <a:pt x="2112" y="7324"/>
                    <a:pt x="2255" y="7320"/>
                    <a:pt x="2402" y="7310"/>
                  </a:cubicBezTo>
                  <a:cubicBezTo>
                    <a:pt x="2702" y="7310"/>
                    <a:pt x="3002" y="7277"/>
                    <a:pt x="3369" y="7244"/>
                  </a:cubicBezTo>
                  <a:cubicBezTo>
                    <a:pt x="3703" y="7177"/>
                    <a:pt x="4070" y="7144"/>
                    <a:pt x="4437" y="7044"/>
                  </a:cubicBezTo>
                  <a:cubicBezTo>
                    <a:pt x="4804" y="6944"/>
                    <a:pt x="5204" y="6843"/>
                    <a:pt x="5571" y="6677"/>
                  </a:cubicBezTo>
                  <a:cubicBezTo>
                    <a:pt x="5938" y="6543"/>
                    <a:pt x="6338" y="6343"/>
                    <a:pt x="6672" y="6143"/>
                  </a:cubicBezTo>
                  <a:cubicBezTo>
                    <a:pt x="7039" y="5909"/>
                    <a:pt x="7372" y="5643"/>
                    <a:pt x="7706" y="5376"/>
                  </a:cubicBezTo>
                  <a:cubicBezTo>
                    <a:pt x="8006" y="5076"/>
                    <a:pt x="8240" y="4742"/>
                    <a:pt x="8473" y="4408"/>
                  </a:cubicBezTo>
                  <a:cubicBezTo>
                    <a:pt x="8573" y="4208"/>
                    <a:pt x="8707" y="4041"/>
                    <a:pt x="8773" y="3875"/>
                  </a:cubicBezTo>
                  <a:cubicBezTo>
                    <a:pt x="8840" y="3708"/>
                    <a:pt x="8940" y="3541"/>
                    <a:pt x="9007" y="3341"/>
                  </a:cubicBezTo>
                  <a:cubicBezTo>
                    <a:pt x="9040" y="3174"/>
                    <a:pt x="9107" y="3007"/>
                    <a:pt x="9140" y="2841"/>
                  </a:cubicBezTo>
                  <a:cubicBezTo>
                    <a:pt x="9174" y="2674"/>
                    <a:pt x="9207" y="2507"/>
                    <a:pt x="9240" y="2340"/>
                  </a:cubicBezTo>
                  <a:cubicBezTo>
                    <a:pt x="9274" y="2073"/>
                    <a:pt x="9307" y="1807"/>
                    <a:pt x="9307" y="1506"/>
                  </a:cubicBezTo>
                  <a:cubicBezTo>
                    <a:pt x="9307" y="1273"/>
                    <a:pt x="9340" y="1039"/>
                    <a:pt x="9307" y="873"/>
                  </a:cubicBezTo>
                  <a:cubicBezTo>
                    <a:pt x="9274" y="506"/>
                    <a:pt x="9240" y="339"/>
                    <a:pt x="9240" y="339"/>
                  </a:cubicBezTo>
                  <a:cubicBezTo>
                    <a:pt x="9191" y="110"/>
                    <a:pt x="9013" y="1"/>
                    <a:pt x="8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3" name="Google Shape;9493;p55"/>
            <p:cNvSpPr/>
            <p:nvPr/>
          </p:nvSpPr>
          <p:spPr>
            <a:xfrm>
              <a:off x="6815484" y="3118883"/>
              <a:ext cx="43068" cy="40319"/>
            </a:xfrm>
            <a:custGeom>
              <a:avLst/>
              <a:gdLst/>
              <a:ahLst/>
              <a:cxnLst/>
              <a:rect l="l" t="t" r="r" b="b"/>
              <a:pathLst>
                <a:path w="4872" h="4561" extrusionOk="0">
                  <a:moveTo>
                    <a:pt x="1208" y="1"/>
                  </a:moveTo>
                  <a:cubicBezTo>
                    <a:pt x="1162" y="1"/>
                    <a:pt x="1115" y="3"/>
                    <a:pt x="1068" y="7"/>
                  </a:cubicBezTo>
                  <a:cubicBezTo>
                    <a:pt x="902" y="7"/>
                    <a:pt x="701" y="74"/>
                    <a:pt x="535" y="140"/>
                  </a:cubicBezTo>
                  <a:cubicBezTo>
                    <a:pt x="468" y="174"/>
                    <a:pt x="368" y="207"/>
                    <a:pt x="301" y="241"/>
                  </a:cubicBezTo>
                  <a:cubicBezTo>
                    <a:pt x="234" y="274"/>
                    <a:pt x="134" y="341"/>
                    <a:pt x="68" y="374"/>
                  </a:cubicBezTo>
                  <a:lnTo>
                    <a:pt x="68" y="441"/>
                  </a:lnTo>
                  <a:cubicBezTo>
                    <a:pt x="1" y="474"/>
                    <a:pt x="1" y="574"/>
                    <a:pt x="68" y="607"/>
                  </a:cubicBezTo>
                  <a:cubicBezTo>
                    <a:pt x="101" y="641"/>
                    <a:pt x="134" y="658"/>
                    <a:pt x="168" y="658"/>
                  </a:cubicBezTo>
                  <a:cubicBezTo>
                    <a:pt x="201" y="658"/>
                    <a:pt x="234" y="641"/>
                    <a:pt x="268" y="607"/>
                  </a:cubicBezTo>
                  <a:cubicBezTo>
                    <a:pt x="301" y="574"/>
                    <a:pt x="368" y="507"/>
                    <a:pt x="435" y="474"/>
                  </a:cubicBezTo>
                  <a:cubicBezTo>
                    <a:pt x="501" y="441"/>
                    <a:pt x="568" y="407"/>
                    <a:pt x="635" y="374"/>
                  </a:cubicBezTo>
                  <a:cubicBezTo>
                    <a:pt x="801" y="307"/>
                    <a:pt x="935" y="274"/>
                    <a:pt x="1102" y="274"/>
                  </a:cubicBezTo>
                  <a:cubicBezTo>
                    <a:pt x="1140" y="270"/>
                    <a:pt x="1179" y="268"/>
                    <a:pt x="1218" y="268"/>
                  </a:cubicBezTo>
                  <a:cubicBezTo>
                    <a:pt x="1479" y="268"/>
                    <a:pt x="1737" y="362"/>
                    <a:pt x="1969" y="507"/>
                  </a:cubicBezTo>
                  <a:lnTo>
                    <a:pt x="2069" y="607"/>
                  </a:lnTo>
                  <a:lnTo>
                    <a:pt x="2136" y="674"/>
                  </a:lnTo>
                  <a:cubicBezTo>
                    <a:pt x="2169" y="708"/>
                    <a:pt x="2236" y="774"/>
                    <a:pt x="2269" y="841"/>
                  </a:cubicBezTo>
                  <a:cubicBezTo>
                    <a:pt x="2336" y="974"/>
                    <a:pt x="2403" y="1108"/>
                    <a:pt x="2436" y="1275"/>
                  </a:cubicBezTo>
                  <a:cubicBezTo>
                    <a:pt x="2536" y="1541"/>
                    <a:pt x="2503" y="1842"/>
                    <a:pt x="2403" y="2109"/>
                  </a:cubicBezTo>
                  <a:cubicBezTo>
                    <a:pt x="2369" y="2142"/>
                    <a:pt x="2369" y="2209"/>
                    <a:pt x="2403" y="2275"/>
                  </a:cubicBezTo>
                  <a:cubicBezTo>
                    <a:pt x="2430" y="2358"/>
                    <a:pt x="2525" y="2417"/>
                    <a:pt x="2632" y="2417"/>
                  </a:cubicBezTo>
                  <a:cubicBezTo>
                    <a:pt x="2656" y="2417"/>
                    <a:pt x="2679" y="2415"/>
                    <a:pt x="2703" y="2409"/>
                  </a:cubicBezTo>
                  <a:lnTo>
                    <a:pt x="2736" y="2409"/>
                  </a:lnTo>
                  <a:cubicBezTo>
                    <a:pt x="2841" y="2379"/>
                    <a:pt x="2953" y="2362"/>
                    <a:pt x="3065" y="2362"/>
                  </a:cubicBezTo>
                  <a:cubicBezTo>
                    <a:pt x="3203" y="2362"/>
                    <a:pt x="3341" y="2387"/>
                    <a:pt x="3470" y="2442"/>
                  </a:cubicBezTo>
                  <a:cubicBezTo>
                    <a:pt x="3603" y="2475"/>
                    <a:pt x="3704" y="2542"/>
                    <a:pt x="3804" y="2642"/>
                  </a:cubicBezTo>
                  <a:cubicBezTo>
                    <a:pt x="3870" y="2676"/>
                    <a:pt x="3904" y="2709"/>
                    <a:pt x="3937" y="2742"/>
                  </a:cubicBezTo>
                  <a:cubicBezTo>
                    <a:pt x="4004" y="2776"/>
                    <a:pt x="4037" y="2809"/>
                    <a:pt x="4070" y="2876"/>
                  </a:cubicBezTo>
                  <a:lnTo>
                    <a:pt x="4137" y="2976"/>
                  </a:lnTo>
                  <a:lnTo>
                    <a:pt x="4171" y="3043"/>
                  </a:lnTo>
                  <a:cubicBezTo>
                    <a:pt x="4204" y="3076"/>
                    <a:pt x="4204" y="3143"/>
                    <a:pt x="4237" y="3209"/>
                  </a:cubicBezTo>
                  <a:cubicBezTo>
                    <a:pt x="4271" y="3309"/>
                    <a:pt x="4304" y="3443"/>
                    <a:pt x="4304" y="3576"/>
                  </a:cubicBezTo>
                  <a:cubicBezTo>
                    <a:pt x="4337" y="3843"/>
                    <a:pt x="4271" y="4110"/>
                    <a:pt x="4171" y="4377"/>
                  </a:cubicBezTo>
                  <a:cubicBezTo>
                    <a:pt x="4137" y="4410"/>
                    <a:pt x="4137" y="4477"/>
                    <a:pt x="4171" y="4510"/>
                  </a:cubicBezTo>
                  <a:cubicBezTo>
                    <a:pt x="4187" y="4544"/>
                    <a:pt x="4221" y="4560"/>
                    <a:pt x="4258" y="4560"/>
                  </a:cubicBezTo>
                  <a:cubicBezTo>
                    <a:pt x="4296" y="4560"/>
                    <a:pt x="4337" y="4544"/>
                    <a:pt x="4371" y="4510"/>
                  </a:cubicBezTo>
                  <a:cubicBezTo>
                    <a:pt x="4638" y="4277"/>
                    <a:pt x="4804" y="3943"/>
                    <a:pt x="4838" y="3576"/>
                  </a:cubicBezTo>
                  <a:cubicBezTo>
                    <a:pt x="4871" y="3376"/>
                    <a:pt x="4838" y="3176"/>
                    <a:pt x="4804" y="3009"/>
                  </a:cubicBezTo>
                  <a:cubicBezTo>
                    <a:pt x="4771" y="2909"/>
                    <a:pt x="4738" y="2809"/>
                    <a:pt x="4704" y="2742"/>
                  </a:cubicBezTo>
                  <a:lnTo>
                    <a:pt x="4638" y="2609"/>
                  </a:lnTo>
                  <a:lnTo>
                    <a:pt x="4571" y="2509"/>
                  </a:lnTo>
                  <a:cubicBezTo>
                    <a:pt x="4504" y="2409"/>
                    <a:pt x="4437" y="2342"/>
                    <a:pt x="4371" y="2275"/>
                  </a:cubicBezTo>
                  <a:cubicBezTo>
                    <a:pt x="4304" y="2209"/>
                    <a:pt x="4204" y="2142"/>
                    <a:pt x="4137" y="2075"/>
                  </a:cubicBezTo>
                  <a:cubicBezTo>
                    <a:pt x="3970" y="1975"/>
                    <a:pt x="3804" y="1908"/>
                    <a:pt x="3637" y="1875"/>
                  </a:cubicBezTo>
                  <a:cubicBezTo>
                    <a:pt x="3477" y="1831"/>
                    <a:pt x="3310" y="1807"/>
                    <a:pt x="3146" y="1807"/>
                  </a:cubicBezTo>
                  <a:cubicBezTo>
                    <a:pt x="3069" y="1807"/>
                    <a:pt x="2994" y="1812"/>
                    <a:pt x="2919" y="1823"/>
                  </a:cubicBezTo>
                  <a:lnTo>
                    <a:pt x="2919" y="1823"/>
                  </a:lnTo>
                  <a:cubicBezTo>
                    <a:pt x="2931" y="1583"/>
                    <a:pt x="2887" y="1339"/>
                    <a:pt x="2803" y="1108"/>
                  </a:cubicBezTo>
                  <a:cubicBezTo>
                    <a:pt x="2736" y="941"/>
                    <a:pt x="2636" y="774"/>
                    <a:pt x="2536" y="641"/>
                  </a:cubicBezTo>
                  <a:cubicBezTo>
                    <a:pt x="2469" y="574"/>
                    <a:pt x="2403" y="507"/>
                    <a:pt x="2336" y="441"/>
                  </a:cubicBezTo>
                  <a:lnTo>
                    <a:pt x="2236" y="341"/>
                  </a:lnTo>
                  <a:lnTo>
                    <a:pt x="2102" y="274"/>
                  </a:lnTo>
                  <a:cubicBezTo>
                    <a:pt x="1840" y="99"/>
                    <a:pt x="1527" y="1"/>
                    <a:pt x="1208"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4" name="Google Shape;9494;p55"/>
            <p:cNvSpPr/>
            <p:nvPr/>
          </p:nvSpPr>
          <p:spPr>
            <a:xfrm>
              <a:off x="6874918" y="3076768"/>
              <a:ext cx="23444" cy="13950"/>
            </a:xfrm>
            <a:custGeom>
              <a:avLst/>
              <a:gdLst/>
              <a:ahLst/>
              <a:cxnLst/>
              <a:rect l="l" t="t" r="r" b="b"/>
              <a:pathLst>
                <a:path w="2652" h="1578" extrusionOk="0">
                  <a:moveTo>
                    <a:pt x="616" y="1"/>
                  </a:moveTo>
                  <a:cubicBezTo>
                    <a:pt x="483" y="1"/>
                    <a:pt x="350" y="1"/>
                    <a:pt x="250" y="34"/>
                  </a:cubicBezTo>
                  <a:lnTo>
                    <a:pt x="116" y="68"/>
                  </a:lnTo>
                  <a:lnTo>
                    <a:pt x="149" y="34"/>
                  </a:lnTo>
                  <a:lnTo>
                    <a:pt x="149" y="34"/>
                  </a:lnTo>
                  <a:cubicBezTo>
                    <a:pt x="1" y="94"/>
                    <a:pt x="38" y="312"/>
                    <a:pt x="189" y="312"/>
                  </a:cubicBezTo>
                  <a:cubicBezTo>
                    <a:pt x="207" y="312"/>
                    <a:pt x="228" y="308"/>
                    <a:pt x="250" y="301"/>
                  </a:cubicBezTo>
                  <a:cubicBezTo>
                    <a:pt x="283" y="301"/>
                    <a:pt x="316" y="268"/>
                    <a:pt x="350" y="268"/>
                  </a:cubicBezTo>
                  <a:cubicBezTo>
                    <a:pt x="450" y="234"/>
                    <a:pt x="550" y="234"/>
                    <a:pt x="683" y="234"/>
                  </a:cubicBezTo>
                  <a:cubicBezTo>
                    <a:pt x="817" y="268"/>
                    <a:pt x="950" y="268"/>
                    <a:pt x="1083" y="335"/>
                  </a:cubicBezTo>
                  <a:cubicBezTo>
                    <a:pt x="1250" y="401"/>
                    <a:pt x="1384" y="501"/>
                    <a:pt x="1517" y="601"/>
                  </a:cubicBezTo>
                  <a:cubicBezTo>
                    <a:pt x="1717" y="802"/>
                    <a:pt x="1917" y="1002"/>
                    <a:pt x="2084" y="1235"/>
                  </a:cubicBezTo>
                  <a:cubicBezTo>
                    <a:pt x="2184" y="1335"/>
                    <a:pt x="2251" y="1402"/>
                    <a:pt x="2318" y="1469"/>
                  </a:cubicBezTo>
                  <a:cubicBezTo>
                    <a:pt x="2351" y="1502"/>
                    <a:pt x="2384" y="1535"/>
                    <a:pt x="2418" y="1535"/>
                  </a:cubicBezTo>
                  <a:lnTo>
                    <a:pt x="2451" y="1569"/>
                  </a:lnTo>
                  <a:cubicBezTo>
                    <a:pt x="2469" y="1575"/>
                    <a:pt x="2487" y="1578"/>
                    <a:pt x="2503" y="1578"/>
                  </a:cubicBezTo>
                  <a:cubicBezTo>
                    <a:pt x="2575" y="1578"/>
                    <a:pt x="2624" y="1523"/>
                    <a:pt x="2651" y="1469"/>
                  </a:cubicBezTo>
                  <a:cubicBezTo>
                    <a:pt x="2651" y="1402"/>
                    <a:pt x="2651" y="1369"/>
                    <a:pt x="2651" y="1302"/>
                  </a:cubicBezTo>
                  <a:cubicBezTo>
                    <a:pt x="2651" y="1168"/>
                    <a:pt x="2618" y="1035"/>
                    <a:pt x="2585" y="935"/>
                  </a:cubicBezTo>
                  <a:cubicBezTo>
                    <a:pt x="2484" y="768"/>
                    <a:pt x="2384" y="635"/>
                    <a:pt x="2251" y="501"/>
                  </a:cubicBezTo>
                  <a:cubicBezTo>
                    <a:pt x="2084" y="368"/>
                    <a:pt x="1884" y="268"/>
                    <a:pt x="1717" y="201"/>
                  </a:cubicBezTo>
                  <a:cubicBezTo>
                    <a:pt x="1517" y="134"/>
                    <a:pt x="1317" y="68"/>
                    <a:pt x="1117" y="34"/>
                  </a:cubicBezTo>
                  <a:cubicBezTo>
                    <a:pt x="950" y="1"/>
                    <a:pt x="783" y="1"/>
                    <a:pt x="616"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5" name="Google Shape;9495;p55"/>
            <p:cNvSpPr/>
            <p:nvPr/>
          </p:nvSpPr>
          <p:spPr>
            <a:xfrm>
              <a:off x="6868863" y="3097711"/>
              <a:ext cx="15638" cy="15664"/>
            </a:xfrm>
            <a:custGeom>
              <a:avLst/>
              <a:gdLst/>
              <a:ahLst/>
              <a:cxnLst/>
              <a:rect l="l" t="t" r="r" b="b"/>
              <a:pathLst>
                <a:path w="1769" h="1772" extrusionOk="0">
                  <a:moveTo>
                    <a:pt x="134" y="0"/>
                  </a:moveTo>
                  <a:cubicBezTo>
                    <a:pt x="67" y="34"/>
                    <a:pt x="1" y="100"/>
                    <a:pt x="34" y="167"/>
                  </a:cubicBezTo>
                  <a:cubicBezTo>
                    <a:pt x="34" y="222"/>
                    <a:pt x="78" y="276"/>
                    <a:pt x="131" y="276"/>
                  </a:cubicBezTo>
                  <a:cubicBezTo>
                    <a:pt x="143" y="276"/>
                    <a:pt x="155" y="273"/>
                    <a:pt x="167" y="267"/>
                  </a:cubicBezTo>
                  <a:lnTo>
                    <a:pt x="267" y="267"/>
                  </a:lnTo>
                  <a:cubicBezTo>
                    <a:pt x="334" y="267"/>
                    <a:pt x="434" y="301"/>
                    <a:pt x="501" y="301"/>
                  </a:cubicBezTo>
                  <a:cubicBezTo>
                    <a:pt x="601" y="367"/>
                    <a:pt x="701" y="401"/>
                    <a:pt x="801" y="467"/>
                  </a:cubicBezTo>
                  <a:cubicBezTo>
                    <a:pt x="868" y="567"/>
                    <a:pt x="968" y="667"/>
                    <a:pt x="1001" y="768"/>
                  </a:cubicBezTo>
                  <a:cubicBezTo>
                    <a:pt x="1101" y="968"/>
                    <a:pt x="1168" y="1168"/>
                    <a:pt x="1235" y="1368"/>
                  </a:cubicBezTo>
                  <a:cubicBezTo>
                    <a:pt x="1235" y="1468"/>
                    <a:pt x="1268" y="1535"/>
                    <a:pt x="1301" y="1601"/>
                  </a:cubicBezTo>
                  <a:cubicBezTo>
                    <a:pt x="1335" y="1635"/>
                    <a:pt x="1335" y="1668"/>
                    <a:pt x="1368" y="1702"/>
                  </a:cubicBezTo>
                  <a:cubicBezTo>
                    <a:pt x="1409" y="1743"/>
                    <a:pt x="1463" y="1771"/>
                    <a:pt x="1514" y="1771"/>
                  </a:cubicBezTo>
                  <a:cubicBezTo>
                    <a:pt x="1546" y="1771"/>
                    <a:pt x="1576" y="1760"/>
                    <a:pt x="1602" y="1735"/>
                  </a:cubicBezTo>
                  <a:cubicBezTo>
                    <a:pt x="1635" y="1702"/>
                    <a:pt x="1668" y="1668"/>
                    <a:pt x="1702" y="1635"/>
                  </a:cubicBezTo>
                  <a:cubicBezTo>
                    <a:pt x="1735" y="1535"/>
                    <a:pt x="1768" y="1435"/>
                    <a:pt x="1768" y="1301"/>
                  </a:cubicBezTo>
                  <a:cubicBezTo>
                    <a:pt x="1768" y="1168"/>
                    <a:pt x="1735" y="1001"/>
                    <a:pt x="1668" y="868"/>
                  </a:cubicBezTo>
                  <a:cubicBezTo>
                    <a:pt x="1602" y="701"/>
                    <a:pt x="1468" y="567"/>
                    <a:pt x="1335" y="467"/>
                  </a:cubicBezTo>
                  <a:cubicBezTo>
                    <a:pt x="1201" y="367"/>
                    <a:pt x="1068" y="267"/>
                    <a:pt x="935" y="200"/>
                  </a:cubicBezTo>
                  <a:cubicBezTo>
                    <a:pt x="801" y="134"/>
                    <a:pt x="668" y="100"/>
                    <a:pt x="534" y="67"/>
                  </a:cubicBezTo>
                  <a:cubicBezTo>
                    <a:pt x="434" y="34"/>
                    <a:pt x="334" y="34"/>
                    <a:pt x="234" y="34"/>
                  </a:cubicBezTo>
                  <a:lnTo>
                    <a:pt x="134" y="34"/>
                  </a:lnTo>
                  <a:lnTo>
                    <a:pt x="134" y="0"/>
                  </a:ln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6" name="Google Shape;9496;p55"/>
            <p:cNvSpPr/>
            <p:nvPr/>
          </p:nvSpPr>
          <p:spPr>
            <a:xfrm>
              <a:off x="6904542" y="3117743"/>
              <a:ext cx="9149" cy="20960"/>
            </a:xfrm>
            <a:custGeom>
              <a:avLst/>
              <a:gdLst/>
              <a:ahLst/>
              <a:cxnLst/>
              <a:rect l="l" t="t" r="r" b="b"/>
              <a:pathLst>
                <a:path w="1035" h="2371" extrusionOk="0">
                  <a:moveTo>
                    <a:pt x="564" y="0"/>
                  </a:moveTo>
                  <a:cubicBezTo>
                    <a:pt x="476" y="0"/>
                    <a:pt x="397" y="118"/>
                    <a:pt x="468" y="236"/>
                  </a:cubicBezTo>
                  <a:lnTo>
                    <a:pt x="534" y="303"/>
                  </a:lnTo>
                  <a:cubicBezTo>
                    <a:pt x="568" y="370"/>
                    <a:pt x="601" y="436"/>
                    <a:pt x="635" y="536"/>
                  </a:cubicBezTo>
                  <a:cubicBezTo>
                    <a:pt x="668" y="636"/>
                    <a:pt x="668" y="770"/>
                    <a:pt x="668" y="870"/>
                  </a:cubicBezTo>
                  <a:cubicBezTo>
                    <a:pt x="635" y="1003"/>
                    <a:pt x="601" y="1137"/>
                    <a:pt x="568" y="1270"/>
                  </a:cubicBezTo>
                  <a:cubicBezTo>
                    <a:pt x="434" y="1470"/>
                    <a:pt x="301" y="1637"/>
                    <a:pt x="168" y="1837"/>
                  </a:cubicBezTo>
                  <a:cubicBezTo>
                    <a:pt x="134" y="1904"/>
                    <a:pt x="101" y="1971"/>
                    <a:pt x="67" y="2037"/>
                  </a:cubicBezTo>
                  <a:cubicBezTo>
                    <a:pt x="34" y="2071"/>
                    <a:pt x="34" y="2104"/>
                    <a:pt x="34" y="2137"/>
                  </a:cubicBezTo>
                  <a:lnTo>
                    <a:pt x="34" y="2171"/>
                  </a:lnTo>
                  <a:cubicBezTo>
                    <a:pt x="1" y="2271"/>
                    <a:pt x="67" y="2338"/>
                    <a:pt x="168" y="2371"/>
                  </a:cubicBezTo>
                  <a:lnTo>
                    <a:pt x="301" y="2371"/>
                  </a:lnTo>
                  <a:cubicBezTo>
                    <a:pt x="401" y="2338"/>
                    <a:pt x="501" y="2304"/>
                    <a:pt x="601" y="2238"/>
                  </a:cubicBezTo>
                  <a:cubicBezTo>
                    <a:pt x="735" y="2137"/>
                    <a:pt x="835" y="2004"/>
                    <a:pt x="901" y="1871"/>
                  </a:cubicBezTo>
                  <a:cubicBezTo>
                    <a:pt x="968" y="1704"/>
                    <a:pt x="1001" y="1537"/>
                    <a:pt x="1035" y="1370"/>
                  </a:cubicBezTo>
                  <a:cubicBezTo>
                    <a:pt x="1035" y="1170"/>
                    <a:pt x="1001" y="1003"/>
                    <a:pt x="1001" y="837"/>
                  </a:cubicBezTo>
                  <a:cubicBezTo>
                    <a:pt x="968" y="703"/>
                    <a:pt x="935" y="570"/>
                    <a:pt x="868" y="436"/>
                  </a:cubicBezTo>
                  <a:cubicBezTo>
                    <a:pt x="835" y="336"/>
                    <a:pt x="801" y="236"/>
                    <a:pt x="768" y="169"/>
                  </a:cubicBezTo>
                  <a:lnTo>
                    <a:pt x="701" y="69"/>
                  </a:lnTo>
                  <a:lnTo>
                    <a:pt x="668" y="69"/>
                  </a:lnTo>
                  <a:cubicBezTo>
                    <a:pt x="639" y="20"/>
                    <a:pt x="601" y="0"/>
                    <a:pt x="564"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7" name="Google Shape;9497;p55"/>
            <p:cNvSpPr/>
            <p:nvPr/>
          </p:nvSpPr>
          <p:spPr>
            <a:xfrm>
              <a:off x="6780689" y="3008061"/>
              <a:ext cx="21534" cy="9865"/>
            </a:xfrm>
            <a:custGeom>
              <a:avLst/>
              <a:gdLst/>
              <a:ahLst/>
              <a:cxnLst/>
              <a:rect l="l" t="t" r="r" b="b"/>
              <a:pathLst>
                <a:path w="2436" h="1116" extrusionOk="0">
                  <a:moveTo>
                    <a:pt x="1669" y="1"/>
                  </a:moveTo>
                  <a:cubicBezTo>
                    <a:pt x="1502" y="1"/>
                    <a:pt x="1302" y="34"/>
                    <a:pt x="1135" y="101"/>
                  </a:cubicBezTo>
                  <a:cubicBezTo>
                    <a:pt x="968" y="134"/>
                    <a:pt x="835" y="234"/>
                    <a:pt x="668" y="334"/>
                  </a:cubicBezTo>
                  <a:cubicBezTo>
                    <a:pt x="568" y="401"/>
                    <a:pt x="434" y="501"/>
                    <a:pt x="334" y="601"/>
                  </a:cubicBezTo>
                  <a:cubicBezTo>
                    <a:pt x="268" y="668"/>
                    <a:pt x="201" y="735"/>
                    <a:pt x="134" y="835"/>
                  </a:cubicBezTo>
                  <a:cubicBezTo>
                    <a:pt x="101" y="868"/>
                    <a:pt x="101" y="868"/>
                    <a:pt x="67" y="901"/>
                  </a:cubicBezTo>
                  <a:lnTo>
                    <a:pt x="34" y="935"/>
                  </a:lnTo>
                  <a:cubicBezTo>
                    <a:pt x="1" y="1001"/>
                    <a:pt x="34" y="1068"/>
                    <a:pt x="101" y="1102"/>
                  </a:cubicBezTo>
                  <a:cubicBezTo>
                    <a:pt x="120" y="1111"/>
                    <a:pt x="140" y="1115"/>
                    <a:pt x="159" y="1115"/>
                  </a:cubicBezTo>
                  <a:cubicBezTo>
                    <a:pt x="204" y="1115"/>
                    <a:pt x="244" y="1092"/>
                    <a:pt x="268" y="1068"/>
                  </a:cubicBezTo>
                  <a:cubicBezTo>
                    <a:pt x="268" y="1068"/>
                    <a:pt x="301" y="1035"/>
                    <a:pt x="334" y="968"/>
                  </a:cubicBezTo>
                  <a:cubicBezTo>
                    <a:pt x="368" y="901"/>
                    <a:pt x="434" y="835"/>
                    <a:pt x="468" y="768"/>
                  </a:cubicBezTo>
                  <a:cubicBezTo>
                    <a:pt x="568" y="701"/>
                    <a:pt x="668" y="635"/>
                    <a:pt x="801" y="601"/>
                  </a:cubicBezTo>
                  <a:cubicBezTo>
                    <a:pt x="896" y="578"/>
                    <a:pt x="990" y="554"/>
                    <a:pt x="1084" y="554"/>
                  </a:cubicBezTo>
                  <a:cubicBezTo>
                    <a:pt x="1123" y="554"/>
                    <a:pt x="1163" y="558"/>
                    <a:pt x="1202" y="568"/>
                  </a:cubicBezTo>
                  <a:cubicBezTo>
                    <a:pt x="1435" y="568"/>
                    <a:pt x="1669" y="635"/>
                    <a:pt x="1869" y="701"/>
                  </a:cubicBezTo>
                  <a:cubicBezTo>
                    <a:pt x="1969" y="701"/>
                    <a:pt x="2036" y="701"/>
                    <a:pt x="2136" y="735"/>
                  </a:cubicBezTo>
                  <a:lnTo>
                    <a:pt x="2302" y="735"/>
                  </a:lnTo>
                  <a:cubicBezTo>
                    <a:pt x="2369" y="701"/>
                    <a:pt x="2436" y="635"/>
                    <a:pt x="2402" y="534"/>
                  </a:cubicBezTo>
                  <a:cubicBezTo>
                    <a:pt x="2402" y="501"/>
                    <a:pt x="2402" y="434"/>
                    <a:pt x="2369" y="401"/>
                  </a:cubicBezTo>
                  <a:cubicBezTo>
                    <a:pt x="2302" y="301"/>
                    <a:pt x="2236" y="201"/>
                    <a:pt x="2136" y="168"/>
                  </a:cubicBezTo>
                  <a:cubicBezTo>
                    <a:pt x="2002" y="67"/>
                    <a:pt x="1835" y="1"/>
                    <a:pt x="1669"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8" name="Google Shape;9498;p55"/>
            <p:cNvSpPr/>
            <p:nvPr/>
          </p:nvSpPr>
          <p:spPr>
            <a:xfrm>
              <a:off x="6796911" y="3028411"/>
              <a:ext cx="17998" cy="6497"/>
            </a:xfrm>
            <a:custGeom>
              <a:avLst/>
              <a:gdLst/>
              <a:ahLst/>
              <a:cxnLst/>
              <a:rect l="l" t="t" r="r" b="b"/>
              <a:pathLst>
                <a:path w="2036" h="735" extrusionOk="0">
                  <a:moveTo>
                    <a:pt x="1135" y="0"/>
                  </a:moveTo>
                  <a:cubicBezTo>
                    <a:pt x="1001" y="34"/>
                    <a:pt x="868" y="34"/>
                    <a:pt x="734" y="67"/>
                  </a:cubicBezTo>
                  <a:cubicBezTo>
                    <a:pt x="634" y="100"/>
                    <a:pt x="534" y="134"/>
                    <a:pt x="434" y="167"/>
                  </a:cubicBezTo>
                  <a:cubicBezTo>
                    <a:pt x="334" y="201"/>
                    <a:pt x="234" y="234"/>
                    <a:pt x="201" y="234"/>
                  </a:cubicBezTo>
                  <a:lnTo>
                    <a:pt x="134" y="267"/>
                  </a:lnTo>
                  <a:lnTo>
                    <a:pt x="100" y="267"/>
                  </a:lnTo>
                  <a:cubicBezTo>
                    <a:pt x="34" y="301"/>
                    <a:pt x="0" y="401"/>
                    <a:pt x="67" y="467"/>
                  </a:cubicBezTo>
                  <a:cubicBezTo>
                    <a:pt x="91" y="491"/>
                    <a:pt x="148" y="515"/>
                    <a:pt x="191" y="515"/>
                  </a:cubicBezTo>
                  <a:cubicBezTo>
                    <a:pt x="209" y="515"/>
                    <a:pt x="224" y="511"/>
                    <a:pt x="234" y="501"/>
                  </a:cubicBezTo>
                  <a:lnTo>
                    <a:pt x="334" y="434"/>
                  </a:lnTo>
                  <a:cubicBezTo>
                    <a:pt x="367" y="401"/>
                    <a:pt x="434" y="401"/>
                    <a:pt x="501" y="367"/>
                  </a:cubicBezTo>
                  <a:lnTo>
                    <a:pt x="768" y="367"/>
                  </a:lnTo>
                  <a:cubicBezTo>
                    <a:pt x="868" y="401"/>
                    <a:pt x="968" y="401"/>
                    <a:pt x="1068" y="467"/>
                  </a:cubicBezTo>
                  <a:cubicBezTo>
                    <a:pt x="1235" y="567"/>
                    <a:pt x="1368" y="634"/>
                    <a:pt x="1535" y="701"/>
                  </a:cubicBezTo>
                  <a:cubicBezTo>
                    <a:pt x="1602" y="701"/>
                    <a:pt x="1668" y="734"/>
                    <a:pt x="1735" y="734"/>
                  </a:cubicBezTo>
                  <a:lnTo>
                    <a:pt x="1868" y="734"/>
                  </a:lnTo>
                  <a:cubicBezTo>
                    <a:pt x="1968" y="701"/>
                    <a:pt x="2035" y="634"/>
                    <a:pt x="2035" y="534"/>
                  </a:cubicBezTo>
                  <a:cubicBezTo>
                    <a:pt x="2002" y="401"/>
                    <a:pt x="1968" y="301"/>
                    <a:pt x="1868" y="201"/>
                  </a:cubicBezTo>
                  <a:cubicBezTo>
                    <a:pt x="1768" y="134"/>
                    <a:pt x="1668" y="67"/>
                    <a:pt x="1535" y="34"/>
                  </a:cubicBezTo>
                  <a:cubicBezTo>
                    <a:pt x="1401" y="0"/>
                    <a:pt x="1268" y="0"/>
                    <a:pt x="1135"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499" name="Google Shape;9499;p55"/>
            <p:cNvSpPr/>
            <p:nvPr/>
          </p:nvSpPr>
          <p:spPr>
            <a:xfrm>
              <a:off x="6769780" y="3047259"/>
              <a:ext cx="13490" cy="15744"/>
            </a:xfrm>
            <a:custGeom>
              <a:avLst/>
              <a:gdLst/>
              <a:ahLst/>
              <a:cxnLst/>
              <a:rect l="l" t="t" r="r" b="b"/>
              <a:pathLst>
                <a:path w="1526" h="1781" extrusionOk="0">
                  <a:moveTo>
                    <a:pt x="1330" y="0"/>
                  </a:moveTo>
                  <a:cubicBezTo>
                    <a:pt x="1321" y="0"/>
                    <a:pt x="1311" y="1"/>
                    <a:pt x="1301" y="3"/>
                  </a:cubicBezTo>
                  <a:lnTo>
                    <a:pt x="1201" y="3"/>
                  </a:lnTo>
                  <a:cubicBezTo>
                    <a:pt x="1101" y="3"/>
                    <a:pt x="1035" y="37"/>
                    <a:pt x="935" y="70"/>
                  </a:cubicBezTo>
                  <a:cubicBezTo>
                    <a:pt x="801" y="103"/>
                    <a:pt x="701" y="170"/>
                    <a:pt x="568" y="237"/>
                  </a:cubicBezTo>
                  <a:cubicBezTo>
                    <a:pt x="468" y="337"/>
                    <a:pt x="334" y="437"/>
                    <a:pt x="234" y="570"/>
                  </a:cubicBezTo>
                  <a:cubicBezTo>
                    <a:pt x="134" y="704"/>
                    <a:pt x="67" y="871"/>
                    <a:pt x="34" y="1037"/>
                  </a:cubicBezTo>
                  <a:cubicBezTo>
                    <a:pt x="1" y="1171"/>
                    <a:pt x="34" y="1338"/>
                    <a:pt x="101" y="1471"/>
                  </a:cubicBezTo>
                  <a:cubicBezTo>
                    <a:pt x="134" y="1571"/>
                    <a:pt x="201" y="1671"/>
                    <a:pt x="301" y="1738"/>
                  </a:cubicBezTo>
                  <a:cubicBezTo>
                    <a:pt x="334" y="1771"/>
                    <a:pt x="367" y="1771"/>
                    <a:pt x="434" y="1771"/>
                  </a:cubicBezTo>
                  <a:cubicBezTo>
                    <a:pt x="446" y="1777"/>
                    <a:pt x="460" y="1780"/>
                    <a:pt x="473" y="1780"/>
                  </a:cubicBezTo>
                  <a:cubicBezTo>
                    <a:pt x="534" y="1780"/>
                    <a:pt x="601" y="1726"/>
                    <a:pt x="601" y="1671"/>
                  </a:cubicBezTo>
                  <a:lnTo>
                    <a:pt x="601" y="1604"/>
                  </a:lnTo>
                  <a:cubicBezTo>
                    <a:pt x="601" y="1571"/>
                    <a:pt x="601" y="1538"/>
                    <a:pt x="601" y="1504"/>
                  </a:cubicBezTo>
                  <a:lnTo>
                    <a:pt x="601" y="1338"/>
                  </a:lnTo>
                  <a:cubicBezTo>
                    <a:pt x="601" y="1137"/>
                    <a:pt x="601" y="971"/>
                    <a:pt x="601" y="770"/>
                  </a:cubicBezTo>
                  <a:cubicBezTo>
                    <a:pt x="634" y="670"/>
                    <a:pt x="668" y="570"/>
                    <a:pt x="734" y="470"/>
                  </a:cubicBezTo>
                  <a:cubicBezTo>
                    <a:pt x="801" y="404"/>
                    <a:pt x="868" y="337"/>
                    <a:pt x="968" y="303"/>
                  </a:cubicBezTo>
                  <a:cubicBezTo>
                    <a:pt x="1035" y="237"/>
                    <a:pt x="1101" y="237"/>
                    <a:pt x="1168" y="237"/>
                  </a:cubicBezTo>
                  <a:lnTo>
                    <a:pt x="1268" y="237"/>
                  </a:lnTo>
                  <a:lnTo>
                    <a:pt x="1368" y="270"/>
                  </a:lnTo>
                  <a:cubicBezTo>
                    <a:pt x="1525" y="239"/>
                    <a:pt x="1475" y="0"/>
                    <a:pt x="1330"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0" name="Google Shape;9500;p55"/>
            <p:cNvSpPr/>
            <p:nvPr/>
          </p:nvSpPr>
          <p:spPr>
            <a:xfrm>
              <a:off x="6739404" y="3125134"/>
              <a:ext cx="27431" cy="53676"/>
            </a:xfrm>
            <a:custGeom>
              <a:avLst/>
              <a:gdLst/>
              <a:ahLst/>
              <a:cxnLst/>
              <a:rect l="l" t="t" r="r" b="b"/>
              <a:pathLst>
                <a:path w="3103" h="6072" extrusionOk="0">
                  <a:moveTo>
                    <a:pt x="2402" y="1"/>
                  </a:moveTo>
                  <a:cubicBezTo>
                    <a:pt x="2202" y="1"/>
                    <a:pt x="2002" y="34"/>
                    <a:pt x="1802" y="101"/>
                  </a:cubicBezTo>
                  <a:cubicBezTo>
                    <a:pt x="1635" y="134"/>
                    <a:pt x="1435" y="234"/>
                    <a:pt x="1268" y="367"/>
                  </a:cubicBezTo>
                  <a:cubicBezTo>
                    <a:pt x="1102" y="501"/>
                    <a:pt x="968" y="668"/>
                    <a:pt x="901" y="834"/>
                  </a:cubicBezTo>
                  <a:lnTo>
                    <a:pt x="835" y="1001"/>
                  </a:lnTo>
                  <a:lnTo>
                    <a:pt x="768" y="1135"/>
                  </a:lnTo>
                  <a:cubicBezTo>
                    <a:pt x="768" y="1235"/>
                    <a:pt x="735" y="1335"/>
                    <a:pt x="735" y="1468"/>
                  </a:cubicBezTo>
                  <a:cubicBezTo>
                    <a:pt x="735" y="1668"/>
                    <a:pt x="735" y="1869"/>
                    <a:pt x="801" y="2069"/>
                  </a:cubicBezTo>
                  <a:cubicBezTo>
                    <a:pt x="868" y="2269"/>
                    <a:pt x="968" y="2469"/>
                    <a:pt x="1102" y="2636"/>
                  </a:cubicBezTo>
                  <a:cubicBezTo>
                    <a:pt x="1122" y="2662"/>
                    <a:pt x="1144" y="2687"/>
                    <a:pt x="1167" y="2712"/>
                  </a:cubicBezTo>
                  <a:lnTo>
                    <a:pt x="1167" y="2712"/>
                  </a:lnTo>
                  <a:cubicBezTo>
                    <a:pt x="925" y="2799"/>
                    <a:pt x="712" y="2938"/>
                    <a:pt x="534" y="3136"/>
                  </a:cubicBezTo>
                  <a:cubicBezTo>
                    <a:pt x="368" y="3303"/>
                    <a:pt x="234" y="3470"/>
                    <a:pt x="134" y="3670"/>
                  </a:cubicBezTo>
                  <a:cubicBezTo>
                    <a:pt x="101" y="3770"/>
                    <a:pt x="67" y="3870"/>
                    <a:pt x="34" y="4003"/>
                  </a:cubicBezTo>
                  <a:cubicBezTo>
                    <a:pt x="1" y="4103"/>
                    <a:pt x="1" y="4237"/>
                    <a:pt x="1" y="4337"/>
                  </a:cubicBezTo>
                  <a:lnTo>
                    <a:pt x="1" y="4504"/>
                  </a:lnTo>
                  <a:lnTo>
                    <a:pt x="1" y="4671"/>
                  </a:lnTo>
                  <a:cubicBezTo>
                    <a:pt x="1" y="4771"/>
                    <a:pt x="34" y="4904"/>
                    <a:pt x="67" y="5004"/>
                  </a:cubicBezTo>
                  <a:cubicBezTo>
                    <a:pt x="168" y="5204"/>
                    <a:pt x="268" y="5404"/>
                    <a:pt x="434" y="5571"/>
                  </a:cubicBezTo>
                  <a:cubicBezTo>
                    <a:pt x="568" y="5705"/>
                    <a:pt x="735" y="5838"/>
                    <a:pt x="935" y="5938"/>
                  </a:cubicBezTo>
                  <a:cubicBezTo>
                    <a:pt x="1035" y="5971"/>
                    <a:pt x="1135" y="6005"/>
                    <a:pt x="1235" y="6038"/>
                  </a:cubicBezTo>
                  <a:cubicBezTo>
                    <a:pt x="1368" y="6072"/>
                    <a:pt x="1468" y="6072"/>
                    <a:pt x="1569" y="6072"/>
                  </a:cubicBezTo>
                  <a:cubicBezTo>
                    <a:pt x="1702" y="6072"/>
                    <a:pt x="1769" y="5871"/>
                    <a:pt x="1602" y="5805"/>
                  </a:cubicBezTo>
                  <a:cubicBezTo>
                    <a:pt x="1302" y="5671"/>
                    <a:pt x="1035" y="5471"/>
                    <a:pt x="868" y="5204"/>
                  </a:cubicBezTo>
                  <a:cubicBezTo>
                    <a:pt x="835" y="5138"/>
                    <a:pt x="768" y="5071"/>
                    <a:pt x="735" y="5004"/>
                  </a:cubicBezTo>
                  <a:cubicBezTo>
                    <a:pt x="701" y="4937"/>
                    <a:pt x="668" y="4871"/>
                    <a:pt x="668" y="4804"/>
                  </a:cubicBezTo>
                  <a:cubicBezTo>
                    <a:pt x="635" y="4737"/>
                    <a:pt x="601" y="4637"/>
                    <a:pt x="601" y="4570"/>
                  </a:cubicBezTo>
                  <a:cubicBezTo>
                    <a:pt x="601" y="4537"/>
                    <a:pt x="601" y="4504"/>
                    <a:pt x="601" y="4470"/>
                  </a:cubicBezTo>
                  <a:lnTo>
                    <a:pt x="601" y="4337"/>
                  </a:lnTo>
                  <a:cubicBezTo>
                    <a:pt x="635" y="4304"/>
                    <a:pt x="635" y="4204"/>
                    <a:pt x="635" y="4137"/>
                  </a:cubicBezTo>
                  <a:cubicBezTo>
                    <a:pt x="635" y="4070"/>
                    <a:pt x="668" y="4003"/>
                    <a:pt x="701" y="3937"/>
                  </a:cubicBezTo>
                  <a:cubicBezTo>
                    <a:pt x="768" y="3770"/>
                    <a:pt x="835" y="3636"/>
                    <a:pt x="935" y="3536"/>
                  </a:cubicBezTo>
                  <a:cubicBezTo>
                    <a:pt x="1135" y="3303"/>
                    <a:pt x="1435" y="3136"/>
                    <a:pt x="1735" y="3069"/>
                  </a:cubicBezTo>
                  <a:lnTo>
                    <a:pt x="1769" y="3069"/>
                  </a:lnTo>
                  <a:cubicBezTo>
                    <a:pt x="2002" y="3036"/>
                    <a:pt x="2036" y="2702"/>
                    <a:pt x="1802" y="2636"/>
                  </a:cubicBezTo>
                  <a:cubicBezTo>
                    <a:pt x="1502" y="2502"/>
                    <a:pt x="1268" y="2269"/>
                    <a:pt x="1135" y="1969"/>
                  </a:cubicBezTo>
                  <a:cubicBezTo>
                    <a:pt x="1068" y="1802"/>
                    <a:pt x="1035" y="1635"/>
                    <a:pt x="1035" y="1468"/>
                  </a:cubicBezTo>
                  <a:cubicBezTo>
                    <a:pt x="1035" y="1402"/>
                    <a:pt x="1035" y="1301"/>
                    <a:pt x="1035" y="1235"/>
                  </a:cubicBezTo>
                  <a:lnTo>
                    <a:pt x="1068" y="1101"/>
                  </a:lnTo>
                  <a:lnTo>
                    <a:pt x="1102" y="968"/>
                  </a:lnTo>
                  <a:cubicBezTo>
                    <a:pt x="1268" y="668"/>
                    <a:pt x="1535" y="434"/>
                    <a:pt x="1869" y="334"/>
                  </a:cubicBezTo>
                  <a:cubicBezTo>
                    <a:pt x="1991" y="285"/>
                    <a:pt x="2113" y="254"/>
                    <a:pt x="2235" y="254"/>
                  </a:cubicBezTo>
                  <a:cubicBezTo>
                    <a:pt x="2280" y="254"/>
                    <a:pt x="2324" y="258"/>
                    <a:pt x="2369" y="267"/>
                  </a:cubicBezTo>
                  <a:cubicBezTo>
                    <a:pt x="2469" y="267"/>
                    <a:pt x="2536" y="267"/>
                    <a:pt x="2636" y="301"/>
                  </a:cubicBezTo>
                  <a:lnTo>
                    <a:pt x="2736" y="334"/>
                  </a:lnTo>
                  <a:lnTo>
                    <a:pt x="2869" y="401"/>
                  </a:lnTo>
                  <a:lnTo>
                    <a:pt x="2903" y="401"/>
                  </a:lnTo>
                  <a:cubicBezTo>
                    <a:pt x="2970" y="401"/>
                    <a:pt x="3036" y="401"/>
                    <a:pt x="3070" y="334"/>
                  </a:cubicBezTo>
                  <a:cubicBezTo>
                    <a:pt x="3103" y="234"/>
                    <a:pt x="3070" y="167"/>
                    <a:pt x="3003" y="134"/>
                  </a:cubicBezTo>
                  <a:lnTo>
                    <a:pt x="2869" y="101"/>
                  </a:lnTo>
                  <a:lnTo>
                    <a:pt x="2736" y="34"/>
                  </a:lnTo>
                  <a:cubicBezTo>
                    <a:pt x="2636" y="34"/>
                    <a:pt x="2503" y="1"/>
                    <a:pt x="2402"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1" name="Google Shape;9501;p55"/>
            <p:cNvSpPr/>
            <p:nvPr/>
          </p:nvSpPr>
          <p:spPr>
            <a:xfrm>
              <a:off x="6792190" y="3173968"/>
              <a:ext cx="33035" cy="27554"/>
            </a:xfrm>
            <a:custGeom>
              <a:avLst/>
              <a:gdLst/>
              <a:ahLst/>
              <a:cxnLst/>
              <a:rect l="l" t="t" r="r" b="b"/>
              <a:pathLst>
                <a:path w="3737" h="3117" extrusionOk="0">
                  <a:moveTo>
                    <a:pt x="3011" y="1"/>
                  </a:moveTo>
                  <a:cubicBezTo>
                    <a:pt x="2954" y="1"/>
                    <a:pt x="2894" y="32"/>
                    <a:pt x="2869" y="81"/>
                  </a:cubicBezTo>
                  <a:cubicBezTo>
                    <a:pt x="2869" y="147"/>
                    <a:pt x="2903" y="214"/>
                    <a:pt x="2936" y="247"/>
                  </a:cubicBezTo>
                  <a:cubicBezTo>
                    <a:pt x="3003" y="247"/>
                    <a:pt x="3070" y="281"/>
                    <a:pt x="3103" y="314"/>
                  </a:cubicBezTo>
                  <a:cubicBezTo>
                    <a:pt x="3136" y="347"/>
                    <a:pt x="3203" y="381"/>
                    <a:pt x="3236" y="447"/>
                  </a:cubicBezTo>
                  <a:cubicBezTo>
                    <a:pt x="3303" y="514"/>
                    <a:pt x="3370" y="614"/>
                    <a:pt x="3403" y="714"/>
                  </a:cubicBezTo>
                  <a:cubicBezTo>
                    <a:pt x="3503" y="914"/>
                    <a:pt x="3470" y="1181"/>
                    <a:pt x="3370" y="1381"/>
                  </a:cubicBezTo>
                  <a:lnTo>
                    <a:pt x="3336" y="1448"/>
                  </a:lnTo>
                  <a:lnTo>
                    <a:pt x="3303" y="1515"/>
                  </a:lnTo>
                  <a:cubicBezTo>
                    <a:pt x="3270" y="1548"/>
                    <a:pt x="3236" y="1582"/>
                    <a:pt x="3170" y="1615"/>
                  </a:cubicBezTo>
                  <a:cubicBezTo>
                    <a:pt x="3103" y="1682"/>
                    <a:pt x="3003" y="1748"/>
                    <a:pt x="2903" y="1782"/>
                  </a:cubicBezTo>
                  <a:cubicBezTo>
                    <a:pt x="2829" y="1794"/>
                    <a:pt x="2752" y="1802"/>
                    <a:pt x="2674" y="1802"/>
                  </a:cubicBezTo>
                  <a:cubicBezTo>
                    <a:pt x="2541" y="1802"/>
                    <a:pt x="2408" y="1779"/>
                    <a:pt x="2302" y="1715"/>
                  </a:cubicBezTo>
                  <a:cubicBezTo>
                    <a:pt x="2269" y="1682"/>
                    <a:pt x="2236" y="1682"/>
                    <a:pt x="2202" y="1682"/>
                  </a:cubicBezTo>
                  <a:cubicBezTo>
                    <a:pt x="2185" y="1676"/>
                    <a:pt x="2168" y="1673"/>
                    <a:pt x="2151" y="1673"/>
                  </a:cubicBezTo>
                  <a:cubicBezTo>
                    <a:pt x="2070" y="1673"/>
                    <a:pt x="1996" y="1738"/>
                    <a:pt x="1969" y="1848"/>
                  </a:cubicBezTo>
                  <a:lnTo>
                    <a:pt x="1969" y="1882"/>
                  </a:lnTo>
                  <a:cubicBezTo>
                    <a:pt x="1935" y="2082"/>
                    <a:pt x="1802" y="2282"/>
                    <a:pt x="1602" y="2382"/>
                  </a:cubicBezTo>
                  <a:cubicBezTo>
                    <a:pt x="1502" y="2416"/>
                    <a:pt x="1402" y="2449"/>
                    <a:pt x="1302" y="2482"/>
                  </a:cubicBezTo>
                  <a:lnTo>
                    <a:pt x="1168" y="2482"/>
                  </a:lnTo>
                  <a:lnTo>
                    <a:pt x="1035" y="2449"/>
                  </a:lnTo>
                  <a:lnTo>
                    <a:pt x="935" y="2416"/>
                  </a:lnTo>
                  <a:lnTo>
                    <a:pt x="901" y="2416"/>
                  </a:lnTo>
                  <a:cubicBezTo>
                    <a:pt x="868" y="2382"/>
                    <a:pt x="835" y="2349"/>
                    <a:pt x="801" y="2315"/>
                  </a:cubicBezTo>
                  <a:cubicBezTo>
                    <a:pt x="701" y="2249"/>
                    <a:pt x="634" y="2149"/>
                    <a:pt x="601" y="2082"/>
                  </a:cubicBezTo>
                  <a:cubicBezTo>
                    <a:pt x="501" y="1848"/>
                    <a:pt x="434" y="1615"/>
                    <a:pt x="468" y="1415"/>
                  </a:cubicBezTo>
                  <a:cubicBezTo>
                    <a:pt x="501" y="1348"/>
                    <a:pt x="468" y="1315"/>
                    <a:pt x="434" y="1281"/>
                  </a:cubicBezTo>
                  <a:cubicBezTo>
                    <a:pt x="418" y="1248"/>
                    <a:pt x="384" y="1231"/>
                    <a:pt x="351" y="1231"/>
                  </a:cubicBezTo>
                  <a:cubicBezTo>
                    <a:pt x="318" y="1231"/>
                    <a:pt x="284" y="1248"/>
                    <a:pt x="268" y="1281"/>
                  </a:cubicBezTo>
                  <a:cubicBezTo>
                    <a:pt x="201" y="1348"/>
                    <a:pt x="134" y="1415"/>
                    <a:pt x="101" y="1515"/>
                  </a:cubicBezTo>
                  <a:cubicBezTo>
                    <a:pt x="67" y="1582"/>
                    <a:pt x="34" y="1648"/>
                    <a:pt x="34" y="1748"/>
                  </a:cubicBezTo>
                  <a:cubicBezTo>
                    <a:pt x="1" y="1915"/>
                    <a:pt x="34" y="2115"/>
                    <a:pt x="67" y="2282"/>
                  </a:cubicBezTo>
                  <a:cubicBezTo>
                    <a:pt x="134" y="2449"/>
                    <a:pt x="234" y="2616"/>
                    <a:pt x="368" y="2749"/>
                  </a:cubicBezTo>
                  <a:cubicBezTo>
                    <a:pt x="434" y="2816"/>
                    <a:pt x="501" y="2883"/>
                    <a:pt x="568" y="2949"/>
                  </a:cubicBezTo>
                  <a:lnTo>
                    <a:pt x="735" y="3016"/>
                  </a:lnTo>
                  <a:lnTo>
                    <a:pt x="835" y="3049"/>
                  </a:lnTo>
                  <a:cubicBezTo>
                    <a:pt x="935" y="3083"/>
                    <a:pt x="1035" y="3116"/>
                    <a:pt x="1135" y="3116"/>
                  </a:cubicBezTo>
                  <a:cubicBezTo>
                    <a:pt x="1235" y="3116"/>
                    <a:pt x="1335" y="3083"/>
                    <a:pt x="1435" y="3083"/>
                  </a:cubicBezTo>
                  <a:cubicBezTo>
                    <a:pt x="1602" y="3049"/>
                    <a:pt x="1769" y="2949"/>
                    <a:pt x="1935" y="2849"/>
                  </a:cubicBezTo>
                  <a:cubicBezTo>
                    <a:pt x="2069" y="2749"/>
                    <a:pt x="2202" y="2582"/>
                    <a:pt x="2269" y="2416"/>
                  </a:cubicBezTo>
                  <a:cubicBezTo>
                    <a:pt x="2321" y="2346"/>
                    <a:pt x="2364" y="2259"/>
                    <a:pt x="2393" y="2168"/>
                  </a:cubicBezTo>
                  <a:lnTo>
                    <a:pt x="2393" y="2168"/>
                  </a:lnTo>
                  <a:cubicBezTo>
                    <a:pt x="2450" y="2178"/>
                    <a:pt x="2508" y="2182"/>
                    <a:pt x="2565" y="2182"/>
                  </a:cubicBezTo>
                  <a:cubicBezTo>
                    <a:pt x="2719" y="2182"/>
                    <a:pt x="2869" y="2149"/>
                    <a:pt x="3003" y="2082"/>
                  </a:cubicBezTo>
                  <a:cubicBezTo>
                    <a:pt x="3136" y="2015"/>
                    <a:pt x="3270" y="1949"/>
                    <a:pt x="3403" y="1848"/>
                  </a:cubicBezTo>
                  <a:cubicBezTo>
                    <a:pt x="3436" y="1782"/>
                    <a:pt x="3503" y="1748"/>
                    <a:pt x="3537" y="1682"/>
                  </a:cubicBezTo>
                  <a:lnTo>
                    <a:pt x="3603" y="1582"/>
                  </a:lnTo>
                  <a:lnTo>
                    <a:pt x="3637" y="1482"/>
                  </a:lnTo>
                  <a:cubicBezTo>
                    <a:pt x="3737" y="1215"/>
                    <a:pt x="3737" y="914"/>
                    <a:pt x="3637" y="648"/>
                  </a:cubicBezTo>
                  <a:cubicBezTo>
                    <a:pt x="3603" y="514"/>
                    <a:pt x="3503" y="381"/>
                    <a:pt x="3436" y="281"/>
                  </a:cubicBezTo>
                  <a:cubicBezTo>
                    <a:pt x="3370" y="214"/>
                    <a:pt x="3336" y="181"/>
                    <a:pt x="3270" y="147"/>
                  </a:cubicBezTo>
                  <a:cubicBezTo>
                    <a:pt x="3203" y="81"/>
                    <a:pt x="3136" y="47"/>
                    <a:pt x="3070" y="14"/>
                  </a:cubicBezTo>
                  <a:cubicBezTo>
                    <a:pt x="3052" y="5"/>
                    <a:pt x="3031" y="1"/>
                    <a:pt x="3011"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2" name="Google Shape;9502;p55"/>
            <p:cNvSpPr/>
            <p:nvPr/>
          </p:nvSpPr>
          <p:spPr>
            <a:xfrm>
              <a:off x="6697536" y="3089366"/>
              <a:ext cx="19589" cy="13543"/>
            </a:xfrm>
            <a:custGeom>
              <a:avLst/>
              <a:gdLst/>
              <a:ahLst/>
              <a:cxnLst/>
              <a:rect l="l" t="t" r="r" b="b"/>
              <a:pathLst>
                <a:path w="2216" h="1532" extrusionOk="0">
                  <a:moveTo>
                    <a:pt x="2056" y="1"/>
                  </a:moveTo>
                  <a:cubicBezTo>
                    <a:pt x="2040" y="1"/>
                    <a:pt x="2021" y="4"/>
                    <a:pt x="2001" y="10"/>
                  </a:cubicBezTo>
                  <a:lnTo>
                    <a:pt x="1901" y="10"/>
                  </a:lnTo>
                  <a:cubicBezTo>
                    <a:pt x="1835" y="10"/>
                    <a:pt x="1735" y="10"/>
                    <a:pt x="1601" y="44"/>
                  </a:cubicBezTo>
                  <a:cubicBezTo>
                    <a:pt x="1468" y="77"/>
                    <a:pt x="1334" y="77"/>
                    <a:pt x="1201" y="144"/>
                  </a:cubicBezTo>
                  <a:cubicBezTo>
                    <a:pt x="1034" y="177"/>
                    <a:pt x="867" y="244"/>
                    <a:pt x="734" y="311"/>
                  </a:cubicBezTo>
                  <a:cubicBezTo>
                    <a:pt x="567" y="377"/>
                    <a:pt x="434" y="477"/>
                    <a:pt x="300" y="611"/>
                  </a:cubicBezTo>
                  <a:cubicBezTo>
                    <a:pt x="200" y="711"/>
                    <a:pt x="100" y="844"/>
                    <a:pt x="67" y="978"/>
                  </a:cubicBezTo>
                  <a:cubicBezTo>
                    <a:pt x="0" y="1144"/>
                    <a:pt x="0" y="1311"/>
                    <a:pt x="67" y="1445"/>
                  </a:cubicBezTo>
                  <a:cubicBezTo>
                    <a:pt x="88" y="1508"/>
                    <a:pt x="136" y="1531"/>
                    <a:pt x="194" y="1531"/>
                  </a:cubicBezTo>
                  <a:cubicBezTo>
                    <a:pt x="227" y="1531"/>
                    <a:pt x="264" y="1524"/>
                    <a:pt x="300" y="1511"/>
                  </a:cubicBezTo>
                  <a:cubicBezTo>
                    <a:pt x="334" y="1478"/>
                    <a:pt x="367" y="1478"/>
                    <a:pt x="400" y="1445"/>
                  </a:cubicBezTo>
                  <a:cubicBezTo>
                    <a:pt x="434" y="1378"/>
                    <a:pt x="500" y="1345"/>
                    <a:pt x="567" y="1278"/>
                  </a:cubicBezTo>
                  <a:cubicBezTo>
                    <a:pt x="667" y="1111"/>
                    <a:pt x="801" y="911"/>
                    <a:pt x="1001" y="677"/>
                  </a:cubicBezTo>
                  <a:cubicBezTo>
                    <a:pt x="1067" y="577"/>
                    <a:pt x="1168" y="477"/>
                    <a:pt x="1301" y="411"/>
                  </a:cubicBezTo>
                  <a:cubicBezTo>
                    <a:pt x="1401" y="344"/>
                    <a:pt x="1501" y="311"/>
                    <a:pt x="1635" y="277"/>
                  </a:cubicBezTo>
                  <a:cubicBezTo>
                    <a:pt x="1701" y="244"/>
                    <a:pt x="1801" y="244"/>
                    <a:pt x="1901" y="244"/>
                  </a:cubicBezTo>
                  <a:lnTo>
                    <a:pt x="2001" y="244"/>
                  </a:lnTo>
                  <a:lnTo>
                    <a:pt x="2035" y="277"/>
                  </a:lnTo>
                  <a:cubicBezTo>
                    <a:pt x="2215" y="247"/>
                    <a:pt x="2206" y="1"/>
                    <a:pt x="2056"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3" name="Google Shape;9503;p55"/>
            <p:cNvSpPr/>
            <p:nvPr/>
          </p:nvSpPr>
          <p:spPr>
            <a:xfrm>
              <a:off x="6694584" y="3117443"/>
              <a:ext cx="10652" cy="20553"/>
            </a:xfrm>
            <a:custGeom>
              <a:avLst/>
              <a:gdLst/>
              <a:ahLst/>
              <a:cxnLst/>
              <a:rect l="l" t="t" r="r" b="b"/>
              <a:pathLst>
                <a:path w="1205" h="2325" extrusionOk="0">
                  <a:moveTo>
                    <a:pt x="1029" y="0"/>
                  </a:moveTo>
                  <a:cubicBezTo>
                    <a:pt x="987" y="0"/>
                    <a:pt x="941" y="20"/>
                    <a:pt x="901" y="70"/>
                  </a:cubicBezTo>
                  <a:lnTo>
                    <a:pt x="834" y="137"/>
                  </a:lnTo>
                  <a:cubicBezTo>
                    <a:pt x="801" y="170"/>
                    <a:pt x="734" y="270"/>
                    <a:pt x="668" y="337"/>
                  </a:cubicBezTo>
                  <a:cubicBezTo>
                    <a:pt x="568" y="437"/>
                    <a:pt x="501" y="537"/>
                    <a:pt x="434" y="670"/>
                  </a:cubicBezTo>
                  <a:cubicBezTo>
                    <a:pt x="367" y="770"/>
                    <a:pt x="267" y="904"/>
                    <a:pt x="167" y="1071"/>
                  </a:cubicBezTo>
                  <a:cubicBezTo>
                    <a:pt x="101" y="1204"/>
                    <a:pt x="34" y="1338"/>
                    <a:pt x="0" y="1504"/>
                  </a:cubicBezTo>
                  <a:cubicBezTo>
                    <a:pt x="0" y="1638"/>
                    <a:pt x="0" y="1771"/>
                    <a:pt x="0" y="1938"/>
                  </a:cubicBezTo>
                  <a:cubicBezTo>
                    <a:pt x="34" y="2071"/>
                    <a:pt x="101" y="2205"/>
                    <a:pt x="234" y="2305"/>
                  </a:cubicBezTo>
                  <a:cubicBezTo>
                    <a:pt x="258" y="2317"/>
                    <a:pt x="287" y="2325"/>
                    <a:pt x="317" y="2325"/>
                  </a:cubicBezTo>
                  <a:cubicBezTo>
                    <a:pt x="369" y="2325"/>
                    <a:pt x="425" y="2302"/>
                    <a:pt x="467" y="2238"/>
                  </a:cubicBezTo>
                  <a:cubicBezTo>
                    <a:pt x="467" y="2205"/>
                    <a:pt x="501" y="2171"/>
                    <a:pt x="501" y="2138"/>
                  </a:cubicBezTo>
                  <a:cubicBezTo>
                    <a:pt x="534" y="2071"/>
                    <a:pt x="568" y="1971"/>
                    <a:pt x="568" y="1905"/>
                  </a:cubicBezTo>
                  <a:cubicBezTo>
                    <a:pt x="601" y="1704"/>
                    <a:pt x="601" y="1471"/>
                    <a:pt x="601" y="1204"/>
                  </a:cubicBezTo>
                  <a:cubicBezTo>
                    <a:pt x="634" y="1071"/>
                    <a:pt x="634" y="937"/>
                    <a:pt x="701" y="804"/>
                  </a:cubicBezTo>
                  <a:cubicBezTo>
                    <a:pt x="734" y="704"/>
                    <a:pt x="768" y="604"/>
                    <a:pt x="834" y="504"/>
                  </a:cubicBezTo>
                  <a:cubicBezTo>
                    <a:pt x="901" y="404"/>
                    <a:pt x="1001" y="303"/>
                    <a:pt x="1101" y="237"/>
                  </a:cubicBezTo>
                  <a:lnTo>
                    <a:pt x="1135" y="203"/>
                  </a:lnTo>
                  <a:cubicBezTo>
                    <a:pt x="1205" y="110"/>
                    <a:pt x="1127" y="0"/>
                    <a:pt x="1029"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4" name="Google Shape;9504;p55"/>
            <p:cNvSpPr/>
            <p:nvPr/>
          </p:nvSpPr>
          <p:spPr>
            <a:xfrm>
              <a:off x="6673349" y="3118026"/>
              <a:ext cx="8566" cy="21269"/>
            </a:xfrm>
            <a:custGeom>
              <a:avLst/>
              <a:gdLst/>
              <a:ahLst/>
              <a:cxnLst/>
              <a:rect l="l" t="t" r="r" b="b"/>
              <a:pathLst>
                <a:path w="969" h="2406" extrusionOk="0">
                  <a:moveTo>
                    <a:pt x="582" y="1"/>
                  </a:moveTo>
                  <a:cubicBezTo>
                    <a:pt x="534" y="1"/>
                    <a:pt x="488" y="29"/>
                    <a:pt x="468" y="71"/>
                  </a:cubicBezTo>
                  <a:lnTo>
                    <a:pt x="401" y="137"/>
                  </a:lnTo>
                  <a:cubicBezTo>
                    <a:pt x="334" y="237"/>
                    <a:pt x="268" y="304"/>
                    <a:pt x="234" y="404"/>
                  </a:cubicBezTo>
                  <a:cubicBezTo>
                    <a:pt x="168" y="538"/>
                    <a:pt x="101" y="671"/>
                    <a:pt x="67" y="838"/>
                  </a:cubicBezTo>
                  <a:cubicBezTo>
                    <a:pt x="34" y="1005"/>
                    <a:pt x="1" y="1171"/>
                    <a:pt x="1" y="1338"/>
                  </a:cubicBezTo>
                  <a:cubicBezTo>
                    <a:pt x="1" y="1538"/>
                    <a:pt x="34" y="1705"/>
                    <a:pt x="101" y="1872"/>
                  </a:cubicBezTo>
                  <a:cubicBezTo>
                    <a:pt x="168" y="2005"/>
                    <a:pt x="268" y="2139"/>
                    <a:pt x="401" y="2272"/>
                  </a:cubicBezTo>
                  <a:cubicBezTo>
                    <a:pt x="468" y="2339"/>
                    <a:pt x="601" y="2372"/>
                    <a:pt x="701" y="2406"/>
                  </a:cubicBezTo>
                  <a:lnTo>
                    <a:pt x="835" y="2406"/>
                  </a:lnTo>
                  <a:cubicBezTo>
                    <a:pt x="935" y="2372"/>
                    <a:pt x="968" y="2272"/>
                    <a:pt x="968" y="2206"/>
                  </a:cubicBezTo>
                  <a:lnTo>
                    <a:pt x="968" y="2172"/>
                  </a:lnTo>
                  <a:cubicBezTo>
                    <a:pt x="935" y="2139"/>
                    <a:pt x="935" y="2105"/>
                    <a:pt x="901" y="2072"/>
                  </a:cubicBezTo>
                  <a:cubicBezTo>
                    <a:pt x="868" y="2005"/>
                    <a:pt x="835" y="1939"/>
                    <a:pt x="801" y="1839"/>
                  </a:cubicBezTo>
                  <a:cubicBezTo>
                    <a:pt x="668" y="1672"/>
                    <a:pt x="568" y="1472"/>
                    <a:pt x="468" y="1272"/>
                  </a:cubicBezTo>
                  <a:cubicBezTo>
                    <a:pt x="401" y="1138"/>
                    <a:pt x="368" y="1005"/>
                    <a:pt x="368" y="871"/>
                  </a:cubicBezTo>
                  <a:cubicBezTo>
                    <a:pt x="368" y="771"/>
                    <a:pt x="401" y="638"/>
                    <a:pt x="434" y="538"/>
                  </a:cubicBezTo>
                  <a:cubicBezTo>
                    <a:pt x="468" y="471"/>
                    <a:pt x="534" y="404"/>
                    <a:pt x="568" y="338"/>
                  </a:cubicBezTo>
                  <a:lnTo>
                    <a:pt x="668" y="271"/>
                  </a:lnTo>
                  <a:lnTo>
                    <a:pt x="701" y="204"/>
                  </a:lnTo>
                  <a:cubicBezTo>
                    <a:pt x="735" y="171"/>
                    <a:pt x="735" y="71"/>
                    <a:pt x="668" y="37"/>
                  </a:cubicBezTo>
                  <a:cubicBezTo>
                    <a:pt x="642" y="12"/>
                    <a:pt x="612" y="1"/>
                    <a:pt x="582"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5" name="Google Shape;9505;p55"/>
            <p:cNvSpPr/>
            <p:nvPr/>
          </p:nvSpPr>
          <p:spPr>
            <a:xfrm>
              <a:off x="6918404" y="3184108"/>
              <a:ext cx="19766" cy="18997"/>
            </a:xfrm>
            <a:custGeom>
              <a:avLst/>
              <a:gdLst/>
              <a:ahLst/>
              <a:cxnLst/>
              <a:rect l="l" t="t" r="r" b="b"/>
              <a:pathLst>
                <a:path w="2236" h="2149" extrusionOk="0">
                  <a:moveTo>
                    <a:pt x="634" y="1"/>
                  </a:moveTo>
                  <a:cubicBezTo>
                    <a:pt x="501" y="1"/>
                    <a:pt x="367" y="1"/>
                    <a:pt x="234" y="34"/>
                  </a:cubicBezTo>
                  <a:lnTo>
                    <a:pt x="101" y="68"/>
                  </a:lnTo>
                  <a:cubicBezTo>
                    <a:pt x="34" y="101"/>
                    <a:pt x="1" y="168"/>
                    <a:pt x="34" y="234"/>
                  </a:cubicBezTo>
                  <a:cubicBezTo>
                    <a:pt x="58" y="283"/>
                    <a:pt x="101" y="314"/>
                    <a:pt x="148" y="314"/>
                  </a:cubicBezTo>
                  <a:cubicBezTo>
                    <a:pt x="165" y="314"/>
                    <a:pt x="183" y="310"/>
                    <a:pt x="201" y="301"/>
                  </a:cubicBezTo>
                  <a:cubicBezTo>
                    <a:pt x="234" y="301"/>
                    <a:pt x="267" y="268"/>
                    <a:pt x="334" y="268"/>
                  </a:cubicBezTo>
                  <a:cubicBezTo>
                    <a:pt x="434" y="234"/>
                    <a:pt x="534" y="234"/>
                    <a:pt x="634" y="234"/>
                  </a:cubicBezTo>
                  <a:cubicBezTo>
                    <a:pt x="801" y="268"/>
                    <a:pt x="935" y="301"/>
                    <a:pt x="1101" y="368"/>
                  </a:cubicBezTo>
                  <a:cubicBezTo>
                    <a:pt x="1235" y="468"/>
                    <a:pt x="1368" y="568"/>
                    <a:pt x="1435" y="735"/>
                  </a:cubicBezTo>
                  <a:cubicBezTo>
                    <a:pt x="1468" y="802"/>
                    <a:pt x="1502" y="868"/>
                    <a:pt x="1535" y="935"/>
                  </a:cubicBezTo>
                  <a:cubicBezTo>
                    <a:pt x="1568" y="1035"/>
                    <a:pt x="1602" y="1102"/>
                    <a:pt x="1602" y="1168"/>
                  </a:cubicBezTo>
                  <a:cubicBezTo>
                    <a:pt x="1668" y="1335"/>
                    <a:pt x="1635" y="1469"/>
                    <a:pt x="1668" y="1569"/>
                  </a:cubicBezTo>
                  <a:cubicBezTo>
                    <a:pt x="1668" y="1702"/>
                    <a:pt x="1668" y="1802"/>
                    <a:pt x="1668" y="1902"/>
                  </a:cubicBezTo>
                  <a:lnTo>
                    <a:pt x="1668" y="2036"/>
                  </a:lnTo>
                  <a:cubicBezTo>
                    <a:pt x="1668" y="2036"/>
                    <a:pt x="1668" y="2069"/>
                    <a:pt x="1668" y="2069"/>
                  </a:cubicBezTo>
                  <a:cubicBezTo>
                    <a:pt x="1717" y="2118"/>
                    <a:pt x="1784" y="2149"/>
                    <a:pt x="1842" y="2149"/>
                  </a:cubicBezTo>
                  <a:cubicBezTo>
                    <a:pt x="1864" y="2149"/>
                    <a:pt x="1884" y="2145"/>
                    <a:pt x="1902" y="2136"/>
                  </a:cubicBezTo>
                  <a:cubicBezTo>
                    <a:pt x="1935" y="2102"/>
                    <a:pt x="1969" y="2069"/>
                    <a:pt x="2035" y="2002"/>
                  </a:cubicBezTo>
                  <a:cubicBezTo>
                    <a:pt x="2102" y="1902"/>
                    <a:pt x="2169" y="1769"/>
                    <a:pt x="2202" y="1635"/>
                  </a:cubicBezTo>
                  <a:cubicBezTo>
                    <a:pt x="2235" y="1402"/>
                    <a:pt x="2202" y="1202"/>
                    <a:pt x="2135" y="1002"/>
                  </a:cubicBezTo>
                  <a:cubicBezTo>
                    <a:pt x="2102" y="902"/>
                    <a:pt x="2069" y="802"/>
                    <a:pt x="2002" y="701"/>
                  </a:cubicBezTo>
                  <a:cubicBezTo>
                    <a:pt x="1935" y="601"/>
                    <a:pt x="1835" y="501"/>
                    <a:pt x="1768" y="435"/>
                  </a:cubicBezTo>
                  <a:cubicBezTo>
                    <a:pt x="1435" y="168"/>
                    <a:pt x="1035" y="1"/>
                    <a:pt x="634"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6" name="Google Shape;9506;p55"/>
            <p:cNvSpPr/>
            <p:nvPr/>
          </p:nvSpPr>
          <p:spPr>
            <a:xfrm>
              <a:off x="6944899" y="3219443"/>
              <a:ext cx="8310" cy="22180"/>
            </a:xfrm>
            <a:custGeom>
              <a:avLst/>
              <a:gdLst/>
              <a:ahLst/>
              <a:cxnLst/>
              <a:rect l="l" t="t" r="r" b="b"/>
              <a:pathLst>
                <a:path w="940" h="2509" extrusionOk="0">
                  <a:moveTo>
                    <a:pt x="173" y="0"/>
                  </a:moveTo>
                  <a:cubicBezTo>
                    <a:pt x="61" y="0"/>
                    <a:pt x="1" y="162"/>
                    <a:pt x="106" y="240"/>
                  </a:cubicBezTo>
                  <a:lnTo>
                    <a:pt x="172" y="307"/>
                  </a:lnTo>
                  <a:cubicBezTo>
                    <a:pt x="239" y="374"/>
                    <a:pt x="306" y="441"/>
                    <a:pt x="339" y="507"/>
                  </a:cubicBezTo>
                  <a:cubicBezTo>
                    <a:pt x="406" y="607"/>
                    <a:pt x="439" y="741"/>
                    <a:pt x="473" y="874"/>
                  </a:cubicBezTo>
                  <a:cubicBezTo>
                    <a:pt x="473" y="1008"/>
                    <a:pt x="473" y="1141"/>
                    <a:pt x="439" y="1274"/>
                  </a:cubicBezTo>
                  <a:cubicBezTo>
                    <a:pt x="373" y="1508"/>
                    <a:pt x="273" y="1741"/>
                    <a:pt x="172" y="1942"/>
                  </a:cubicBezTo>
                  <a:cubicBezTo>
                    <a:pt x="139" y="2042"/>
                    <a:pt x="106" y="2108"/>
                    <a:pt x="106" y="2175"/>
                  </a:cubicBezTo>
                  <a:cubicBezTo>
                    <a:pt x="72" y="2242"/>
                    <a:pt x="72" y="2275"/>
                    <a:pt x="72" y="2309"/>
                  </a:cubicBezTo>
                  <a:lnTo>
                    <a:pt x="72" y="2375"/>
                  </a:lnTo>
                  <a:cubicBezTo>
                    <a:pt x="72" y="2442"/>
                    <a:pt x="139" y="2509"/>
                    <a:pt x="239" y="2509"/>
                  </a:cubicBezTo>
                  <a:cubicBezTo>
                    <a:pt x="306" y="2509"/>
                    <a:pt x="339" y="2509"/>
                    <a:pt x="373" y="2475"/>
                  </a:cubicBezTo>
                  <a:cubicBezTo>
                    <a:pt x="506" y="2442"/>
                    <a:pt x="606" y="2375"/>
                    <a:pt x="673" y="2275"/>
                  </a:cubicBezTo>
                  <a:cubicBezTo>
                    <a:pt x="773" y="2142"/>
                    <a:pt x="873" y="2008"/>
                    <a:pt x="906" y="1842"/>
                  </a:cubicBezTo>
                  <a:cubicBezTo>
                    <a:pt x="940" y="1641"/>
                    <a:pt x="940" y="1475"/>
                    <a:pt x="906" y="1274"/>
                  </a:cubicBezTo>
                  <a:cubicBezTo>
                    <a:pt x="873" y="1108"/>
                    <a:pt x="840" y="941"/>
                    <a:pt x="773" y="774"/>
                  </a:cubicBezTo>
                  <a:cubicBezTo>
                    <a:pt x="706" y="641"/>
                    <a:pt x="639" y="507"/>
                    <a:pt x="573" y="374"/>
                  </a:cubicBezTo>
                  <a:cubicBezTo>
                    <a:pt x="506" y="274"/>
                    <a:pt x="439" y="207"/>
                    <a:pt x="373" y="140"/>
                  </a:cubicBezTo>
                  <a:cubicBezTo>
                    <a:pt x="339" y="107"/>
                    <a:pt x="306" y="74"/>
                    <a:pt x="306" y="40"/>
                  </a:cubicBezTo>
                  <a:lnTo>
                    <a:pt x="273" y="40"/>
                  </a:lnTo>
                  <a:cubicBezTo>
                    <a:pt x="237" y="12"/>
                    <a:pt x="203" y="0"/>
                    <a:pt x="173"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7" name="Google Shape;9507;p55"/>
            <p:cNvSpPr/>
            <p:nvPr/>
          </p:nvSpPr>
          <p:spPr>
            <a:xfrm>
              <a:off x="6912755" y="3210434"/>
              <a:ext cx="10962" cy="16858"/>
            </a:xfrm>
            <a:custGeom>
              <a:avLst/>
              <a:gdLst/>
              <a:ahLst/>
              <a:cxnLst/>
              <a:rect l="l" t="t" r="r" b="b"/>
              <a:pathLst>
                <a:path w="1240" h="1907" extrusionOk="0">
                  <a:moveTo>
                    <a:pt x="192" y="1"/>
                  </a:moveTo>
                  <a:cubicBezTo>
                    <a:pt x="69" y="1"/>
                    <a:pt x="1" y="176"/>
                    <a:pt x="139" y="259"/>
                  </a:cubicBezTo>
                  <a:lnTo>
                    <a:pt x="206" y="292"/>
                  </a:lnTo>
                  <a:cubicBezTo>
                    <a:pt x="273" y="325"/>
                    <a:pt x="306" y="392"/>
                    <a:pt x="373" y="425"/>
                  </a:cubicBezTo>
                  <a:cubicBezTo>
                    <a:pt x="439" y="492"/>
                    <a:pt x="473" y="592"/>
                    <a:pt x="506" y="692"/>
                  </a:cubicBezTo>
                  <a:cubicBezTo>
                    <a:pt x="539" y="792"/>
                    <a:pt x="573" y="892"/>
                    <a:pt x="573" y="993"/>
                  </a:cubicBezTo>
                  <a:cubicBezTo>
                    <a:pt x="573" y="1193"/>
                    <a:pt x="606" y="1359"/>
                    <a:pt x="640" y="1560"/>
                  </a:cubicBezTo>
                  <a:cubicBezTo>
                    <a:pt x="640" y="1626"/>
                    <a:pt x="673" y="1693"/>
                    <a:pt x="706" y="1760"/>
                  </a:cubicBezTo>
                  <a:cubicBezTo>
                    <a:pt x="740" y="1793"/>
                    <a:pt x="740" y="1826"/>
                    <a:pt x="773" y="1826"/>
                  </a:cubicBezTo>
                  <a:cubicBezTo>
                    <a:pt x="810" y="1882"/>
                    <a:pt x="857" y="1906"/>
                    <a:pt x="902" y="1906"/>
                  </a:cubicBezTo>
                  <a:cubicBezTo>
                    <a:pt x="940" y="1906"/>
                    <a:pt x="976" y="1890"/>
                    <a:pt x="1006" y="1860"/>
                  </a:cubicBezTo>
                  <a:cubicBezTo>
                    <a:pt x="1107" y="1793"/>
                    <a:pt x="1173" y="1693"/>
                    <a:pt x="1207" y="1560"/>
                  </a:cubicBezTo>
                  <a:cubicBezTo>
                    <a:pt x="1240" y="1426"/>
                    <a:pt x="1240" y="1293"/>
                    <a:pt x="1207" y="1193"/>
                  </a:cubicBezTo>
                  <a:cubicBezTo>
                    <a:pt x="1173" y="1059"/>
                    <a:pt x="1107" y="926"/>
                    <a:pt x="1040" y="792"/>
                  </a:cubicBezTo>
                  <a:cubicBezTo>
                    <a:pt x="940" y="692"/>
                    <a:pt x="873" y="592"/>
                    <a:pt x="773" y="492"/>
                  </a:cubicBezTo>
                  <a:cubicBezTo>
                    <a:pt x="706" y="392"/>
                    <a:pt x="606" y="325"/>
                    <a:pt x="539" y="259"/>
                  </a:cubicBezTo>
                  <a:cubicBezTo>
                    <a:pt x="473" y="192"/>
                    <a:pt x="406" y="125"/>
                    <a:pt x="373" y="92"/>
                  </a:cubicBezTo>
                  <a:cubicBezTo>
                    <a:pt x="339" y="58"/>
                    <a:pt x="339" y="58"/>
                    <a:pt x="306" y="25"/>
                  </a:cubicBezTo>
                  <a:lnTo>
                    <a:pt x="273" y="25"/>
                  </a:lnTo>
                  <a:cubicBezTo>
                    <a:pt x="244" y="8"/>
                    <a:pt x="217" y="1"/>
                    <a:pt x="192"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8" name="Google Shape;9508;p55"/>
            <p:cNvSpPr/>
            <p:nvPr/>
          </p:nvSpPr>
          <p:spPr>
            <a:xfrm>
              <a:off x="6633249" y="3185505"/>
              <a:ext cx="16964" cy="14683"/>
            </a:xfrm>
            <a:custGeom>
              <a:avLst/>
              <a:gdLst/>
              <a:ahLst/>
              <a:cxnLst/>
              <a:rect l="l" t="t" r="r" b="b"/>
              <a:pathLst>
                <a:path w="1919" h="1661" extrusionOk="0">
                  <a:moveTo>
                    <a:pt x="1748" y="0"/>
                  </a:moveTo>
                  <a:cubicBezTo>
                    <a:pt x="1734" y="0"/>
                    <a:pt x="1718" y="3"/>
                    <a:pt x="1701" y="10"/>
                  </a:cubicBezTo>
                  <a:lnTo>
                    <a:pt x="1601" y="10"/>
                  </a:lnTo>
                  <a:cubicBezTo>
                    <a:pt x="1501" y="10"/>
                    <a:pt x="1401" y="43"/>
                    <a:pt x="1334" y="76"/>
                  </a:cubicBezTo>
                  <a:cubicBezTo>
                    <a:pt x="1201" y="110"/>
                    <a:pt x="1068" y="143"/>
                    <a:pt x="934" y="177"/>
                  </a:cubicBezTo>
                  <a:cubicBezTo>
                    <a:pt x="801" y="243"/>
                    <a:pt x="667" y="343"/>
                    <a:pt x="534" y="410"/>
                  </a:cubicBezTo>
                  <a:cubicBezTo>
                    <a:pt x="400" y="510"/>
                    <a:pt x="267" y="644"/>
                    <a:pt x="167" y="777"/>
                  </a:cubicBezTo>
                  <a:cubicBezTo>
                    <a:pt x="100" y="877"/>
                    <a:pt x="34" y="1044"/>
                    <a:pt x="34" y="1177"/>
                  </a:cubicBezTo>
                  <a:cubicBezTo>
                    <a:pt x="0" y="1277"/>
                    <a:pt x="0" y="1411"/>
                    <a:pt x="67" y="1511"/>
                  </a:cubicBezTo>
                  <a:cubicBezTo>
                    <a:pt x="67" y="1544"/>
                    <a:pt x="100" y="1578"/>
                    <a:pt x="134" y="1611"/>
                  </a:cubicBezTo>
                  <a:cubicBezTo>
                    <a:pt x="167" y="1644"/>
                    <a:pt x="209" y="1661"/>
                    <a:pt x="250" y="1661"/>
                  </a:cubicBezTo>
                  <a:cubicBezTo>
                    <a:pt x="292" y="1661"/>
                    <a:pt x="334" y="1644"/>
                    <a:pt x="367" y="1611"/>
                  </a:cubicBezTo>
                  <a:cubicBezTo>
                    <a:pt x="400" y="1578"/>
                    <a:pt x="400" y="1578"/>
                    <a:pt x="434" y="1544"/>
                  </a:cubicBezTo>
                  <a:cubicBezTo>
                    <a:pt x="467" y="1477"/>
                    <a:pt x="534" y="1411"/>
                    <a:pt x="567" y="1344"/>
                  </a:cubicBezTo>
                  <a:cubicBezTo>
                    <a:pt x="667" y="1177"/>
                    <a:pt x="701" y="977"/>
                    <a:pt x="834" y="777"/>
                  </a:cubicBezTo>
                  <a:cubicBezTo>
                    <a:pt x="901" y="644"/>
                    <a:pt x="968" y="543"/>
                    <a:pt x="1068" y="477"/>
                  </a:cubicBezTo>
                  <a:cubicBezTo>
                    <a:pt x="1168" y="410"/>
                    <a:pt x="1268" y="343"/>
                    <a:pt x="1368" y="310"/>
                  </a:cubicBezTo>
                  <a:cubicBezTo>
                    <a:pt x="1435" y="277"/>
                    <a:pt x="1535" y="277"/>
                    <a:pt x="1601" y="277"/>
                  </a:cubicBezTo>
                  <a:lnTo>
                    <a:pt x="1768" y="277"/>
                  </a:lnTo>
                  <a:cubicBezTo>
                    <a:pt x="1918" y="247"/>
                    <a:pt x="1879" y="0"/>
                    <a:pt x="1748"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09" name="Google Shape;9509;p55"/>
            <p:cNvSpPr/>
            <p:nvPr/>
          </p:nvSpPr>
          <p:spPr>
            <a:xfrm>
              <a:off x="6614967" y="3210160"/>
              <a:ext cx="15337" cy="26865"/>
            </a:xfrm>
            <a:custGeom>
              <a:avLst/>
              <a:gdLst/>
              <a:ahLst/>
              <a:cxnLst/>
              <a:rect l="l" t="t" r="r" b="b"/>
              <a:pathLst>
                <a:path w="1735" h="3039" extrusionOk="0">
                  <a:moveTo>
                    <a:pt x="534" y="1"/>
                  </a:moveTo>
                  <a:cubicBezTo>
                    <a:pt x="496" y="1"/>
                    <a:pt x="453" y="17"/>
                    <a:pt x="434" y="56"/>
                  </a:cubicBezTo>
                  <a:lnTo>
                    <a:pt x="334" y="190"/>
                  </a:lnTo>
                  <a:cubicBezTo>
                    <a:pt x="267" y="323"/>
                    <a:pt x="200" y="456"/>
                    <a:pt x="133" y="590"/>
                  </a:cubicBezTo>
                  <a:cubicBezTo>
                    <a:pt x="67" y="757"/>
                    <a:pt x="33" y="957"/>
                    <a:pt x="0" y="1190"/>
                  </a:cubicBezTo>
                  <a:cubicBezTo>
                    <a:pt x="0" y="1290"/>
                    <a:pt x="0" y="1424"/>
                    <a:pt x="0" y="1524"/>
                  </a:cubicBezTo>
                  <a:cubicBezTo>
                    <a:pt x="0" y="1657"/>
                    <a:pt x="33" y="1791"/>
                    <a:pt x="67" y="1924"/>
                  </a:cubicBezTo>
                  <a:cubicBezTo>
                    <a:pt x="100" y="2058"/>
                    <a:pt x="133" y="2158"/>
                    <a:pt x="200" y="2291"/>
                  </a:cubicBezTo>
                  <a:cubicBezTo>
                    <a:pt x="267" y="2391"/>
                    <a:pt x="334" y="2491"/>
                    <a:pt x="434" y="2591"/>
                  </a:cubicBezTo>
                  <a:cubicBezTo>
                    <a:pt x="567" y="2758"/>
                    <a:pt x="767" y="2892"/>
                    <a:pt x="967" y="2958"/>
                  </a:cubicBezTo>
                  <a:cubicBezTo>
                    <a:pt x="1065" y="3007"/>
                    <a:pt x="1181" y="3038"/>
                    <a:pt x="1301" y="3038"/>
                  </a:cubicBezTo>
                  <a:cubicBezTo>
                    <a:pt x="1345" y="3038"/>
                    <a:pt x="1390" y="3034"/>
                    <a:pt x="1434" y="3025"/>
                  </a:cubicBezTo>
                  <a:cubicBezTo>
                    <a:pt x="1501" y="3025"/>
                    <a:pt x="1568" y="3025"/>
                    <a:pt x="1601" y="2992"/>
                  </a:cubicBezTo>
                  <a:cubicBezTo>
                    <a:pt x="1635" y="2992"/>
                    <a:pt x="1668" y="2958"/>
                    <a:pt x="1668" y="2958"/>
                  </a:cubicBezTo>
                  <a:cubicBezTo>
                    <a:pt x="1735" y="2892"/>
                    <a:pt x="1701" y="2791"/>
                    <a:pt x="1668" y="2725"/>
                  </a:cubicBezTo>
                  <a:lnTo>
                    <a:pt x="1534" y="2658"/>
                  </a:lnTo>
                  <a:lnTo>
                    <a:pt x="1234" y="2458"/>
                  </a:lnTo>
                  <a:cubicBezTo>
                    <a:pt x="1101" y="2358"/>
                    <a:pt x="967" y="2258"/>
                    <a:pt x="867" y="2158"/>
                  </a:cubicBezTo>
                  <a:lnTo>
                    <a:pt x="667" y="1958"/>
                  </a:lnTo>
                  <a:cubicBezTo>
                    <a:pt x="600" y="1891"/>
                    <a:pt x="534" y="1824"/>
                    <a:pt x="500" y="1724"/>
                  </a:cubicBezTo>
                  <a:cubicBezTo>
                    <a:pt x="467" y="1657"/>
                    <a:pt x="400" y="1557"/>
                    <a:pt x="367" y="1491"/>
                  </a:cubicBezTo>
                  <a:cubicBezTo>
                    <a:pt x="367" y="1390"/>
                    <a:pt x="334" y="1290"/>
                    <a:pt x="334" y="1190"/>
                  </a:cubicBezTo>
                  <a:cubicBezTo>
                    <a:pt x="300" y="1024"/>
                    <a:pt x="334" y="823"/>
                    <a:pt x="400" y="657"/>
                  </a:cubicBezTo>
                  <a:cubicBezTo>
                    <a:pt x="434" y="556"/>
                    <a:pt x="500" y="423"/>
                    <a:pt x="567" y="356"/>
                  </a:cubicBezTo>
                  <a:cubicBezTo>
                    <a:pt x="600" y="290"/>
                    <a:pt x="634" y="256"/>
                    <a:pt x="667" y="223"/>
                  </a:cubicBezTo>
                  <a:lnTo>
                    <a:pt x="634" y="223"/>
                  </a:lnTo>
                  <a:cubicBezTo>
                    <a:pt x="701" y="156"/>
                    <a:pt x="667" y="56"/>
                    <a:pt x="600" y="23"/>
                  </a:cubicBezTo>
                  <a:cubicBezTo>
                    <a:pt x="587" y="9"/>
                    <a:pt x="561" y="1"/>
                    <a:pt x="534"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0" name="Google Shape;9510;p55"/>
            <p:cNvSpPr/>
            <p:nvPr/>
          </p:nvSpPr>
          <p:spPr>
            <a:xfrm>
              <a:off x="6647995" y="3211610"/>
              <a:ext cx="7965" cy="20871"/>
            </a:xfrm>
            <a:custGeom>
              <a:avLst/>
              <a:gdLst/>
              <a:ahLst/>
              <a:cxnLst/>
              <a:rect l="l" t="t" r="r" b="b"/>
              <a:pathLst>
                <a:path w="901" h="2361" extrusionOk="0">
                  <a:moveTo>
                    <a:pt x="701" y="1"/>
                  </a:moveTo>
                  <a:cubicBezTo>
                    <a:pt x="667" y="1"/>
                    <a:pt x="634" y="9"/>
                    <a:pt x="600" y="26"/>
                  </a:cubicBezTo>
                  <a:lnTo>
                    <a:pt x="534" y="126"/>
                  </a:lnTo>
                  <a:cubicBezTo>
                    <a:pt x="467" y="192"/>
                    <a:pt x="400" y="259"/>
                    <a:pt x="334" y="359"/>
                  </a:cubicBezTo>
                  <a:cubicBezTo>
                    <a:pt x="267" y="493"/>
                    <a:pt x="200" y="593"/>
                    <a:pt x="133" y="759"/>
                  </a:cubicBezTo>
                  <a:cubicBezTo>
                    <a:pt x="100" y="893"/>
                    <a:pt x="33" y="1060"/>
                    <a:pt x="33" y="1226"/>
                  </a:cubicBezTo>
                  <a:cubicBezTo>
                    <a:pt x="0" y="1427"/>
                    <a:pt x="33" y="1593"/>
                    <a:pt x="67" y="1760"/>
                  </a:cubicBezTo>
                  <a:cubicBezTo>
                    <a:pt x="100" y="1927"/>
                    <a:pt x="200" y="2060"/>
                    <a:pt x="334" y="2194"/>
                  </a:cubicBezTo>
                  <a:cubicBezTo>
                    <a:pt x="400" y="2261"/>
                    <a:pt x="500" y="2327"/>
                    <a:pt x="634" y="2361"/>
                  </a:cubicBezTo>
                  <a:lnTo>
                    <a:pt x="767" y="2361"/>
                  </a:lnTo>
                  <a:cubicBezTo>
                    <a:pt x="867" y="2327"/>
                    <a:pt x="901" y="2227"/>
                    <a:pt x="901" y="2160"/>
                  </a:cubicBezTo>
                  <a:lnTo>
                    <a:pt x="901" y="2127"/>
                  </a:lnTo>
                  <a:cubicBezTo>
                    <a:pt x="867" y="2094"/>
                    <a:pt x="867" y="2060"/>
                    <a:pt x="834" y="2027"/>
                  </a:cubicBezTo>
                  <a:cubicBezTo>
                    <a:pt x="834" y="1960"/>
                    <a:pt x="801" y="1860"/>
                    <a:pt x="767" y="1794"/>
                  </a:cubicBezTo>
                  <a:cubicBezTo>
                    <a:pt x="634" y="1627"/>
                    <a:pt x="567" y="1427"/>
                    <a:pt x="467" y="1193"/>
                  </a:cubicBezTo>
                  <a:cubicBezTo>
                    <a:pt x="434" y="1060"/>
                    <a:pt x="434" y="926"/>
                    <a:pt x="434" y="826"/>
                  </a:cubicBezTo>
                  <a:cubicBezTo>
                    <a:pt x="434" y="693"/>
                    <a:pt x="467" y="593"/>
                    <a:pt x="534" y="493"/>
                  </a:cubicBezTo>
                  <a:cubicBezTo>
                    <a:pt x="567" y="392"/>
                    <a:pt x="634" y="359"/>
                    <a:pt x="701" y="292"/>
                  </a:cubicBezTo>
                  <a:lnTo>
                    <a:pt x="767" y="226"/>
                  </a:lnTo>
                  <a:lnTo>
                    <a:pt x="801" y="226"/>
                  </a:lnTo>
                  <a:cubicBezTo>
                    <a:pt x="834" y="159"/>
                    <a:pt x="834" y="92"/>
                    <a:pt x="801" y="26"/>
                  </a:cubicBezTo>
                  <a:cubicBezTo>
                    <a:pt x="767" y="9"/>
                    <a:pt x="734" y="1"/>
                    <a:pt x="701"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1" name="Google Shape;9511;p55"/>
            <p:cNvSpPr/>
            <p:nvPr/>
          </p:nvSpPr>
          <p:spPr>
            <a:xfrm>
              <a:off x="6611130" y="3285144"/>
              <a:ext cx="18582" cy="19731"/>
            </a:xfrm>
            <a:custGeom>
              <a:avLst/>
              <a:gdLst/>
              <a:ahLst/>
              <a:cxnLst/>
              <a:rect l="l" t="t" r="r" b="b"/>
              <a:pathLst>
                <a:path w="2102" h="2232" extrusionOk="0">
                  <a:moveTo>
                    <a:pt x="1927" y="0"/>
                  </a:moveTo>
                  <a:cubicBezTo>
                    <a:pt x="1907" y="0"/>
                    <a:pt x="1886" y="5"/>
                    <a:pt x="1868" y="14"/>
                  </a:cubicBezTo>
                  <a:lnTo>
                    <a:pt x="1768" y="47"/>
                  </a:lnTo>
                  <a:cubicBezTo>
                    <a:pt x="1702" y="80"/>
                    <a:pt x="1568" y="147"/>
                    <a:pt x="1468" y="214"/>
                  </a:cubicBezTo>
                  <a:cubicBezTo>
                    <a:pt x="1335" y="280"/>
                    <a:pt x="1168" y="347"/>
                    <a:pt x="1034" y="447"/>
                  </a:cubicBezTo>
                  <a:cubicBezTo>
                    <a:pt x="901" y="547"/>
                    <a:pt x="734" y="647"/>
                    <a:pt x="601" y="781"/>
                  </a:cubicBezTo>
                  <a:cubicBezTo>
                    <a:pt x="467" y="881"/>
                    <a:pt x="334" y="1048"/>
                    <a:pt x="234" y="1181"/>
                  </a:cubicBezTo>
                  <a:cubicBezTo>
                    <a:pt x="134" y="1314"/>
                    <a:pt x="67" y="1481"/>
                    <a:pt x="34" y="1648"/>
                  </a:cubicBezTo>
                  <a:cubicBezTo>
                    <a:pt x="0" y="1815"/>
                    <a:pt x="34" y="1982"/>
                    <a:pt x="100" y="2148"/>
                  </a:cubicBezTo>
                  <a:lnTo>
                    <a:pt x="134" y="2182"/>
                  </a:lnTo>
                  <a:cubicBezTo>
                    <a:pt x="167" y="2215"/>
                    <a:pt x="209" y="2232"/>
                    <a:pt x="251" y="2232"/>
                  </a:cubicBezTo>
                  <a:cubicBezTo>
                    <a:pt x="292" y="2232"/>
                    <a:pt x="334" y="2215"/>
                    <a:pt x="367" y="2182"/>
                  </a:cubicBezTo>
                  <a:cubicBezTo>
                    <a:pt x="367" y="2148"/>
                    <a:pt x="401" y="2115"/>
                    <a:pt x="434" y="2082"/>
                  </a:cubicBezTo>
                  <a:cubicBezTo>
                    <a:pt x="501" y="2015"/>
                    <a:pt x="534" y="1915"/>
                    <a:pt x="601" y="1848"/>
                  </a:cubicBezTo>
                  <a:cubicBezTo>
                    <a:pt x="701" y="1648"/>
                    <a:pt x="801" y="1348"/>
                    <a:pt x="968" y="1048"/>
                  </a:cubicBezTo>
                  <a:cubicBezTo>
                    <a:pt x="1034" y="914"/>
                    <a:pt x="1135" y="781"/>
                    <a:pt x="1235" y="681"/>
                  </a:cubicBezTo>
                  <a:cubicBezTo>
                    <a:pt x="1335" y="581"/>
                    <a:pt x="1435" y="481"/>
                    <a:pt x="1568" y="414"/>
                  </a:cubicBezTo>
                  <a:cubicBezTo>
                    <a:pt x="1668" y="347"/>
                    <a:pt x="1735" y="314"/>
                    <a:pt x="1835" y="280"/>
                  </a:cubicBezTo>
                  <a:lnTo>
                    <a:pt x="1968" y="247"/>
                  </a:lnTo>
                  <a:lnTo>
                    <a:pt x="2002" y="247"/>
                  </a:lnTo>
                  <a:cubicBezTo>
                    <a:pt x="2069" y="214"/>
                    <a:pt x="2102" y="147"/>
                    <a:pt x="2069" y="80"/>
                  </a:cubicBezTo>
                  <a:cubicBezTo>
                    <a:pt x="2044" y="31"/>
                    <a:pt x="1984" y="0"/>
                    <a:pt x="1927"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2" name="Google Shape;9512;p55"/>
            <p:cNvSpPr/>
            <p:nvPr/>
          </p:nvSpPr>
          <p:spPr>
            <a:xfrm>
              <a:off x="6584883" y="3314636"/>
              <a:ext cx="12394" cy="31674"/>
            </a:xfrm>
            <a:custGeom>
              <a:avLst/>
              <a:gdLst/>
              <a:ahLst/>
              <a:cxnLst/>
              <a:rect l="l" t="t" r="r" b="b"/>
              <a:pathLst>
                <a:path w="1402" h="3583" extrusionOk="0">
                  <a:moveTo>
                    <a:pt x="509" y="0"/>
                  </a:moveTo>
                  <a:cubicBezTo>
                    <a:pt x="452" y="0"/>
                    <a:pt x="392" y="31"/>
                    <a:pt x="368" y="80"/>
                  </a:cubicBezTo>
                  <a:lnTo>
                    <a:pt x="301" y="213"/>
                  </a:lnTo>
                  <a:cubicBezTo>
                    <a:pt x="234" y="347"/>
                    <a:pt x="201" y="480"/>
                    <a:pt x="167" y="647"/>
                  </a:cubicBezTo>
                  <a:cubicBezTo>
                    <a:pt x="134" y="747"/>
                    <a:pt x="101" y="847"/>
                    <a:pt x="67" y="914"/>
                  </a:cubicBezTo>
                  <a:cubicBezTo>
                    <a:pt x="67" y="1047"/>
                    <a:pt x="34" y="1147"/>
                    <a:pt x="34" y="1247"/>
                  </a:cubicBezTo>
                  <a:cubicBezTo>
                    <a:pt x="1" y="1514"/>
                    <a:pt x="1" y="1748"/>
                    <a:pt x="34" y="2015"/>
                  </a:cubicBezTo>
                  <a:cubicBezTo>
                    <a:pt x="67" y="2248"/>
                    <a:pt x="134" y="2515"/>
                    <a:pt x="234" y="2749"/>
                  </a:cubicBezTo>
                  <a:cubicBezTo>
                    <a:pt x="301" y="2849"/>
                    <a:pt x="334" y="2949"/>
                    <a:pt x="401" y="3049"/>
                  </a:cubicBezTo>
                  <a:cubicBezTo>
                    <a:pt x="468" y="3115"/>
                    <a:pt x="534" y="3216"/>
                    <a:pt x="634" y="3282"/>
                  </a:cubicBezTo>
                  <a:cubicBezTo>
                    <a:pt x="734" y="3382"/>
                    <a:pt x="901" y="3482"/>
                    <a:pt x="1035" y="3516"/>
                  </a:cubicBezTo>
                  <a:cubicBezTo>
                    <a:pt x="1101" y="3549"/>
                    <a:pt x="1168" y="3549"/>
                    <a:pt x="1235" y="3582"/>
                  </a:cubicBezTo>
                  <a:lnTo>
                    <a:pt x="1302" y="3582"/>
                  </a:lnTo>
                  <a:cubicBezTo>
                    <a:pt x="1368" y="3549"/>
                    <a:pt x="1402" y="3449"/>
                    <a:pt x="1368" y="3382"/>
                  </a:cubicBezTo>
                  <a:cubicBezTo>
                    <a:pt x="1368" y="3316"/>
                    <a:pt x="1335" y="3282"/>
                    <a:pt x="1302" y="3249"/>
                  </a:cubicBezTo>
                  <a:lnTo>
                    <a:pt x="1068" y="2915"/>
                  </a:lnTo>
                  <a:cubicBezTo>
                    <a:pt x="835" y="2615"/>
                    <a:pt x="634" y="2282"/>
                    <a:pt x="501" y="1915"/>
                  </a:cubicBezTo>
                  <a:cubicBezTo>
                    <a:pt x="434" y="1714"/>
                    <a:pt x="368" y="1514"/>
                    <a:pt x="334" y="1314"/>
                  </a:cubicBezTo>
                  <a:cubicBezTo>
                    <a:pt x="334" y="1114"/>
                    <a:pt x="368" y="914"/>
                    <a:pt x="401" y="747"/>
                  </a:cubicBezTo>
                  <a:cubicBezTo>
                    <a:pt x="434" y="614"/>
                    <a:pt x="501" y="480"/>
                    <a:pt x="568" y="380"/>
                  </a:cubicBezTo>
                  <a:lnTo>
                    <a:pt x="634" y="213"/>
                  </a:lnTo>
                  <a:lnTo>
                    <a:pt x="634" y="180"/>
                  </a:lnTo>
                  <a:cubicBezTo>
                    <a:pt x="668" y="113"/>
                    <a:pt x="634" y="47"/>
                    <a:pt x="568" y="13"/>
                  </a:cubicBezTo>
                  <a:cubicBezTo>
                    <a:pt x="550" y="4"/>
                    <a:pt x="530" y="0"/>
                    <a:pt x="509"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3" name="Google Shape;9513;p55"/>
            <p:cNvSpPr/>
            <p:nvPr/>
          </p:nvSpPr>
          <p:spPr>
            <a:xfrm>
              <a:off x="6617619" y="3328612"/>
              <a:ext cx="20650" cy="26149"/>
            </a:xfrm>
            <a:custGeom>
              <a:avLst/>
              <a:gdLst/>
              <a:ahLst/>
              <a:cxnLst/>
              <a:rect l="l" t="t" r="r" b="b"/>
              <a:pathLst>
                <a:path w="2336" h="2958" extrusionOk="0">
                  <a:moveTo>
                    <a:pt x="167" y="0"/>
                  </a:moveTo>
                  <a:cubicBezTo>
                    <a:pt x="100" y="0"/>
                    <a:pt x="34" y="67"/>
                    <a:pt x="34" y="133"/>
                  </a:cubicBezTo>
                  <a:lnTo>
                    <a:pt x="34" y="300"/>
                  </a:lnTo>
                  <a:cubicBezTo>
                    <a:pt x="0" y="434"/>
                    <a:pt x="0" y="600"/>
                    <a:pt x="34" y="734"/>
                  </a:cubicBezTo>
                  <a:cubicBezTo>
                    <a:pt x="34" y="834"/>
                    <a:pt x="67" y="934"/>
                    <a:pt x="67" y="1034"/>
                  </a:cubicBezTo>
                  <a:cubicBezTo>
                    <a:pt x="100" y="1134"/>
                    <a:pt x="134" y="1268"/>
                    <a:pt x="167" y="1368"/>
                  </a:cubicBezTo>
                  <a:cubicBezTo>
                    <a:pt x="234" y="1601"/>
                    <a:pt x="334" y="1835"/>
                    <a:pt x="467" y="2035"/>
                  </a:cubicBezTo>
                  <a:cubicBezTo>
                    <a:pt x="534" y="2135"/>
                    <a:pt x="601" y="2235"/>
                    <a:pt x="701" y="2335"/>
                  </a:cubicBezTo>
                  <a:cubicBezTo>
                    <a:pt x="767" y="2435"/>
                    <a:pt x="868" y="2535"/>
                    <a:pt x="968" y="2602"/>
                  </a:cubicBezTo>
                  <a:cubicBezTo>
                    <a:pt x="1068" y="2669"/>
                    <a:pt x="1168" y="2735"/>
                    <a:pt x="1268" y="2802"/>
                  </a:cubicBezTo>
                  <a:cubicBezTo>
                    <a:pt x="1368" y="2835"/>
                    <a:pt x="1468" y="2902"/>
                    <a:pt x="1568" y="2902"/>
                  </a:cubicBezTo>
                  <a:cubicBezTo>
                    <a:pt x="1666" y="2941"/>
                    <a:pt x="1752" y="2957"/>
                    <a:pt x="1840" y="2957"/>
                  </a:cubicBezTo>
                  <a:cubicBezTo>
                    <a:pt x="1903" y="2957"/>
                    <a:pt x="1966" y="2949"/>
                    <a:pt x="2035" y="2935"/>
                  </a:cubicBezTo>
                  <a:cubicBezTo>
                    <a:pt x="2102" y="2935"/>
                    <a:pt x="2168" y="2935"/>
                    <a:pt x="2235" y="2902"/>
                  </a:cubicBezTo>
                  <a:cubicBezTo>
                    <a:pt x="2235" y="2902"/>
                    <a:pt x="2269" y="2869"/>
                    <a:pt x="2302" y="2869"/>
                  </a:cubicBezTo>
                  <a:cubicBezTo>
                    <a:pt x="2335" y="2802"/>
                    <a:pt x="2335" y="2702"/>
                    <a:pt x="2269" y="2669"/>
                  </a:cubicBezTo>
                  <a:cubicBezTo>
                    <a:pt x="2202" y="2635"/>
                    <a:pt x="2168" y="2602"/>
                    <a:pt x="2135" y="2569"/>
                  </a:cubicBezTo>
                  <a:lnTo>
                    <a:pt x="1968" y="2468"/>
                  </a:lnTo>
                  <a:lnTo>
                    <a:pt x="1802" y="2368"/>
                  </a:lnTo>
                  <a:cubicBezTo>
                    <a:pt x="1735" y="2335"/>
                    <a:pt x="1668" y="2302"/>
                    <a:pt x="1568" y="2268"/>
                  </a:cubicBezTo>
                  <a:cubicBezTo>
                    <a:pt x="1501" y="2235"/>
                    <a:pt x="1401" y="2202"/>
                    <a:pt x="1335" y="2135"/>
                  </a:cubicBezTo>
                  <a:cubicBezTo>
                    <a:pt x="1268" y="2068"/>
                    <a:pt x="1201" y="2001"/>
                    <a:pt x="1101" y="1968"/>
                  </a:cubicBezTo>
                  <a:cubicBezTo>
                    <a:pt x="1001" y="1901"/>
                    <a:pt x="934" y="1835"/>
                    <a:pt x="868" y="1768"/>
                  </a:cubicBezTo>
                  <a:cubicBezTo>
                    <a:pt x="701" y="1601"/>
                    <a:pt x="567" y="1434"/>
                    <a:pt x="467" y="1268"/>
                  </a:cubicBezTo>
                  <a:cubicBezTo>
                    <a:pt x="367" y="1101"/>
                    <a:pt x="334" y="901"/>
                    <a:pt x="300" y="734"/>
                  </a:cubicBezTo>
                  <a:cubicBezTo>
                    <a:pt x="267" y="600"/>
                    <a:pt x="267" y="467"/>
                    <a:pt x="300" y="334"/>
                  </a:cubicBezTo>
                  <a:cubicBezTo>
                    <a:pt x="300" y="234"/>
                    <a:pt x="300" y="167"/>
                    <a:pt x="300" y="167"/>
                  </a:cubicBezTo>
                  <a:cubicBezTo>
                    <a:pt x="300" y="67"/>
                    <a:pt x="234" y="0"/>
                    <a:pt x="167"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4" name="Google Shape;9514;p55"/>
            <p:cNvSpPr/>
            <p:nvPr/>
          </p:nvSpPr>
          <p:spPr>
            <a:xfrm>
              <a:off x="6598153" y="3413931"/>
              <a:ext cx="14462" cy="28730"/>
            </a:xfrm>
            <a:custGeom>
              <a:avLst/>
              <a:gdLst/>
              <a:ahLst/>
              <a:cxnLst/>
              <a:rect l="l" t="t" r="r" b="b"/>
              <a:pathLst>
                <a:path w="1636" h="3250" extrusionOk="0">
                  <a:moveTo>
                    <a:pt x="675" y="1"/>
                  </a:moveTo>
                  <a:cubicBezTo>
                    <a:pt x="630" y="1"/>
                    <a:pt x="587" y="17"/>
                    <a:pt x="568" y="56"/>
                  </a:cubicBezTo>
                  <a:lnTo>
                    <a:pt x="468" y="189"/>
                  </a:lnTo>
                  <a:cubicBezTo>
                    <a:pt x="401" y="323"/>
                    <a:pt x="301" y="456"/>
                    <a:pt x="268" y="590"/>
                  </a:cubicBezTo>
                  <a:cubicBezTo>
                    <a:pt x="67" y="990"/>
                    <a:pt x="1" y="1457"/>
                    <a:pt x="67" y="1924"/>
                  </a:cubicBezTo>
                  <a:cubicBezTo>
                    <a:pt x="101" y="2057"/>
                    <a:pt x="134" y="2191"/>
                    <a:pt x="167" y="2324"/>
                  </a:cubicBezTo>
                  <a:cubicBezTo>
                    <a:pt x="301" y="2658"/>
                    <a:pt x="568" y="2925"/>
                    <a:pt x="868" y="3091"/>
                  </a:cubicBezTo>
                  <a:cubicBezTo>
                    <a:pt x="1001" y="3192"/>
                    <a:pt x="1168" y="3225"/>
                    <a:pt x="1335" y="3225"/>
                  </a:cubicBezTo>
                  <a:cubicBezTo>
                    <a:pt x="1368" y="3242"/>
                    <a:pt x="1393" y="3250"/>
                    <a:pt x="1418" y="3250"/>
                  </a:cubicBezTo>
                  <a:cubicBezTo>
                    <a:pt x="1443" y="3250"/>
                    <a:pt x="1468" y="3242"/>
                    <a:pt x="1502" y="3225"/>
                  </a:cubicBezTo>
                  <a:lnTo>
                    <a:pt x="1568" y="3225"/>
                  </a:lnTo>
                  <a:cubicBezTo>
                    <a:pt x="1635" y="3158"/>
                    <a:pt x="1635" y="3058"/>
                    <a:pt x="1568" y="2991"/>
                  </a:cubicBezTo>
                  <a:cubicBezTo>
                    <a:pt x="1568" y="2991"/>
                    <a:pt x="1535" y="2958"/>
                    <a:pt x="1468" y="2891"/>
                  </a:cubicBezTo>
                  <a:lnTo>
                    <a:pt x="1202" y="2624"/>
                  </a:lnTo>
                  <a:cubicBezTo>
                    <a:pt x="1101" y="2524"/>
                    <a:pt x="968" y="2424"/>
                    <a:pt x="835" y="2291"/>
                  </a:cubicBezTo>
                  <a:lnTo>
                    <a:pt x="668" y="2057"/>
                  </a:lnTo>
                  <a:cubicBezTo>
                    <a:pt x="601" y="1991"/>
                    <a:pt x="568" y="1891"/>
                    <a:pt x="534" y="1824"/>
                  </a:cubicBezTo>
                  <a:cubicBezTo>
                    <a:pt x="434" y="1624"/>
                    <a:pt x="368" y="1424"/>
                    <a:pt x="401" y="1223"/>
                  </a:cubicBezTo>
                  <a:cubicBezTo>
                    <a:pt x="401" y="1057"/>
                    <a:pt x="434" y="857"/>
                    <a:pt x="468" y="690"/>
                  </a:cubicBezTo>
                  <a:cubicBezTo>
                    <a:pt x="534" y="590"/>
                    <a:pt x="601" y="456"/>
                    <a:pt x="668" y="356"/>
                  </a:cubicBezTo>
                  <a:cubicBezTo>
                    <a:pt x="701" y="323"/>
                    <a:pt x="735" y="289"/>
                    <a:pt x="768" y="256"/>
                  </a:cubicBezTo>
                  <a:lnTo>
                    <a:pt x="801" y="223"/>
                  </a:lnTo>
                  <a:cubicBezTo>
                    <a:pt x="835" y="156"/>
                    <a:pt x="801" y="89"/>
                    <a:pt x="768" y="23"/>
                  </a:cubicBezTo>
                  <a:cubicBezTo>
                    <a:pt x="740" y="9"/>
                    <a:pt x="707" y="1"/>
                    <a:pt x="675"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5" name="Google Shape;9515;p55"/>
            <p:cNvSpPr/>
            <p:nvPr/>
          </p:nvSpPr>
          <p:spPr>
            <a:xfrm>
              <a:off x="6622924" y="3464065"/>
              <a:ext cx="28315" cy="11404"/>
            </a:xfrm>
            <a:custGeom>
              <a:avLst/>
              <a:gdLst/>
              <a:ahLst/>
              <a:cxnLst/>
              <a:rect l="l" t="t" r="r" b="b"/>
              <a:pathLst>
                <a:path w="3203" h="1290" extrusionOk="0">
                  <a:moveTo>
                    <a:pt x="151" y="0"/>
                  </a:moveTo>
                  <a:cubicBezTo>
                    <a:pt x="112" y="0"/>
                    <a:pt x="73" y="17"/>
                    <a:pt x="34" y="56"/>
                  </a:cubicBezTo>
                  <a:cubicBezTo>
                    <a:pt x="1" y="122"/>
                    <a:pt x="1" y="189"/>
                    <a:pt x="67" y="256"/>
                  </a:cubicBezTo>
                  <a:lnTo>
                    <a:pt x="167" y="323"/>
                  </a:lnTo>
                  <a:cubicBezTo>
                    <a:pt x="234" y="389"/>
                    <a:pt x="334" y="489"/>
                    <a:pt x="468" y="556"/>
                  </a:cubicBezTo>
                  <a:cubicBezTo>
                    <a:pt x="601" y="656"/>
                    <a:pt x="768" y="756"/>
                    <a:pt x="901" y="856"/>
                  </a:cubicBezTo>
                  <a:cubicBezTo>
                    <a:pt x="1101" y="956"/>
                    <a:pt x="1302" y="1056"/>
                    <a:pt x="1468" y="1123"/>
                  </a:cubicBezTo>
                  <a:cubicBezTo>
                    <a:pt x="1669" y="1190"/>
                    <a:pt x="1902" y="1257"/>
                    <a:pt x="2102" y="1290"/>
                  </a:cubicBezTo>
                  <a:cubicBezTo>
                    <a:pt x="2269" y="1290"/>
                    <a:pt x="2469" y="1290"/>
                    <a:pt x="2669" y="1223"/>
                  </a:cubicBezTo>
                  <a:cubicBezTo>
                    <a:pt x="2836" y="1190"/>
                    <a:pt x="3003" y="1090"/>
                    <a:pt x="3136" y="956"/>
                  </a:cubicBezTo>
                  <a:cubicBezTo>
                    <a:pt x="3136" y="923"/>
                    <a:pt x="3170" y="923"/>
                    <a:pt x="3170" y="923"/>
                  </a:cubicBezTo>
                  <a:cubicBezTo>
                    <a:pt x="3203" y="823"/>
                    <a:pt x="3136" y="723"/>
                    <a:pt x="3070" y="723"/>
                  </a:cubicBezTo>
                  <a:cubicBezTo>
                    <a:pt x="3003" y="689"/>
                    <a:pt x="2969" y="689"/>
                    <a:pt x="2936" y="689"/>
                  </a:cubicBezTo>
                  <a:cubicBezTo>
                    <a:pt x="2803" y="656"/>
                    <a:pt x="2703" y="656"/>
                    <a:pt x="2569" y="656"/>
                  </a:cubicBezTo>
                  <a:cubicBezTo>
                    <a:pt x="2391" y="656"/>
                    <a:pt x="2184" y="671"/>
                    <a:pt x="1956" y="671"/>
                  </a:cubicBezTo>
                  <a:cubicBezTo>
                    <a:pt x="1843" y="671"/>
                    <a:pt x="1724" y="667"/>
                    <a:pt x="1602" y="656"/>
                  </a:cubicBezTo>
                  <a:cubicBezTo>
                    <a:pt x="1402" y="656"/>
                    <a:pt x="1235" y="623"/>
                    <a:pt x="1068" y="556"/>
                  </a:cubicBezTo>
                  <a:cubicBezTo>
                    <a:pt x="901" y="489"/>
                    <a:pt x="768" y="423"/>
                    <a:pt x="634" y="356"/>
                  </a:cubicBezTo>
                  <a:cubicBezTo>
                    <a:pt x="534" y="289"/>
                    <a:pt x="468" y="222"/>
                    <a:pt x="368" y="156"/>
                  </a:cubicBezTo>
                  <a:lnTo>
                    <a:pt x="268" y="56"/>
                  </a:lnTo>
                  <a:lnTo>
                    <a:pt x="234" y="22"/>
                  </a:lnTo>
                  <a:cubicBezTo>
                    <a:pt x="207" y="9"/>
                    <a:pt x="179" y="0"/>
                    <a:pt x="151"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6" name="Google Shape;9516;p55"/>
            <p:cNvSpPr/>
            <p:nvPr/>
          </p:nvSpPr>
          <p:spPr>
            <a:xfrm>
              <a:off x="6624904" y="3420154"/>
              <a:ext cx="16902" cy="19094"/>
            </a:xfrm>
            <a:custGeom>
              <a:avLst/>
              <a:gdLst/>
              <a:ahLst/>
              <a:cxnLst/>
              <a:rect l="l" t="t" r="r" b="b"/>
              <a:pathLst>
                <a:path w="1912" h="2160" extrusionOk="0">
                  <a:moveTo>
                    <a:pt x="185" y="0"/>
                  </a:moveTo>
                  <a:cubicBezTo>
                    <a:pt x="94" y="0"/>
                    <a:pt x="1" y="79"/>
                    <a:pt x="44" y="186"/>
                  </a:cubicBezTo>
                  <a:cubicBezTo>
                    <a:pt x="77" y="219"/>
                    <a:pt x="77" y="253"/>
                    <a:pt x="77" y="286"/>
                  </a:cubicBezTo>
                  <a:cubicBezTo>
                    <a:pt x="110" y="353"/>
                    <a:pt x="144" y="419"/>
                    <a:pt x="177" y="586"/>
                  </a:cubicBezTo>
                  <a:cubicBezTo>
                    <a:pt x="210" y="720"/>
                    <a:pt x="277" y="853"/>
                    <a:pt x="344" y="986"/>
                  </a:cubicBezTo>
                  <a:cubicBezTo>
                    <a:pt x="410" y="1120"/>
                    <a:pt x="477" y="1287"/>
                    <a:pt x="577" y="1453"/>
                  </a:cubicBezTo>
                  <a:cubicBezTo>
                    <a:pt x="677" y="1587"/>
                    <a:pt x="777" y="1754"/>
                    <a:pt x="911" y="1854"/>
                  </a:cubicBezTo>
                  <a:cubicBezTo>
                    <a:pt x="1044" y="1954"/>
                    <a:pt x="1178" y="2054"/>
                    <a:pt x="1311" y="2121"/>
                  </a:cubicBezTo>
                  <a:cubicBezTo>
                    <a:pt x="1388" y="2140"/>
                    <a:pt x="1476" y="2159"/>
                    <a:pt x="1569" y="2159"/>
                  </a:cubicBezTo>
                  <a:cubicBezTo>
                    <a:pt x="1637" y="2159"/>
                    <a:pt x="1708" y="2149"/>
                    <a:pt x="1778" y="2121"/>
                  </a:cubicBezTo>
                  <a:lnTo>
                    <a:pt x="1811" y="2121"/>
                  </a:lnTo>
                  <a:cubicBezTo>
                    <a:pt x="1878" y="2087"/>
                    <a:pt x="1912" y="1987"/>
                    <a:pt x="1878" y="1920"/>
                  </a:cubicBezTo>
                  <a:cubicBezTo>
                    <a:pt x="1845" y="1854"/>
                    <a:pt x="1811" y="1820"/>
                    <a:pt x="1778" y="1820"/>
                  </a:cubicBezTo>
                  <a:cubicBezTo>
                    <a:pt x="1711" y="1720"/>
                    <a:pt x="1678" y="1654"/>
                    <a:pt x="1578" y="1620"/>
                  </a:cubicBezTo>
                  <a:cubicBezTo>
                    <a:pt x="1411" y="1487"/>
                    <a:pt x="1178" y="1353"/>
                    <a:pt x="944" y="1187"/>
                  </a:cubicBezTo>
                  <a:cubicBezTo>
                    <a:pt x="811" y="1087"/>
                    <a:pt x="711" y="986"/>
                    <a:pt x="611" y="853"/>
                  </a:cubicBezTo>
                  <a:cubicBezTo>
                    <a:pt x="544" y="753"/>
                    <a:pt x="477" y="653"/>
                    <a:pt x="410" y="519"/>
                  </a:cubicBezTo>
                  <a:cubicBezTo>
                    <a:pt x="377" y="453"/>
                    <a:pt x="344" y="353"/>
                    <a:pt x="344" y="286"/>
                  </a:cubicBezTo>
                  <a:lnTo>
                    <a:pt x="344" y="153"/>
                  </a:lnTo>
                  <a:cubicBezTo>
                    <a:pt x="344" y="119"/>
                    <a:pt x="310" y="86"/>
                    <a:pt x="310" y="86"/>
                  </a:cubicBezTo>
                  <a:cubicBezTo>
                    <a:pt x="286" y="26"/>
                    <a:pt x="236" y="0"/>
                    <a:pt x="185"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7" name="Google Shape;9517;p55"/>
            <p:cNvSpPr/>
            <p:nvPr/>
          </p:nvSpPr>
          <p:spPr>
            <a:xfrm>
              <a:off x="6727019" y="3490206"/>
              <a:ext cx="27139" cy="11342"/>
            </a:xfrm>
            <a:custGeom>
              <a:avLst/>
              <a:gdLst/>
              <a:ahLst/>
              <a:cxnLst/>
              <a:rect l="l" t="t" r="r" b="b"/>
              <a:pathLst>
                <a:path w="3070" h="1283" extrusionOk="0">
                  <a:moveTo>
                    <a:pt x="168" y="1"/>
                  </a:moveTo>
                  <a:cubicBezTo>
                    <a:pt x="67" y="1"/>
                    <a:pt x="1" y="67"/>
                    <a:pt x="1" y="168"/>
                  </a:cubicBezTo>
                  <a:cubicBezTo>
                    <a:pt x="1" y="201"/>
                    <a:pt x="1" y="268"/>
                    <a:pt x="1" y="334"/>
                  </a:cubicBezTo>
                  <a:cubicBezTo>
                    <a:pt x="34" y="468"/>
                    <a:pt x="101" y="601"/>
                    <a:pt x="201" y="701"/>
                  </a:cubicBezTo>
                  <a:cubicBezTo>
                    <a:pt x="234" y="801"/>
                    <a:pt x="301" y="868"/>
                    <a:pt x="401" y="935"/>
                  </a:cubicBezTo>
                  <a:cubicBezTo>
                    <a:pt x="468" y="968"/>
                    <a:pt x="568" y="1035"/>
                    <a:pt x="668" y="1102"/>
                  </a:cubicBezTo>
                  <a:cubicBezTo>
                    <a:pt x="868" y="1202"/>
                    <a:pt x="1068" y="1268"/>
                    <a:pt x="1302" y="1268"/>
                  </a:cubicBezTo>
                  <a:cubicBezTo>
                    <a:pt x="1370" y="1278"/>
                    <a:pt x="1436" y="1282"/>
                    <a:pt x="1500" y="1282"/>
                  </a:cubicBezTo>
                  <a:cubicBezTo>
                    <a:pt x="1655" y="1282"/>
                    <a:pt x="1804" y="1259"/>
                    <a:pt x="1969" y="1235"/>
                  </a:cubicBezTo>
                  <a:cubicBezTo>
                    <a:pt x="2069" y="1235"/>
                    <a:pt x="2169" y="1202"/>
                    <a:pt x="2236" y="1202"/>
                  </a:cubicBezTo>
                  <a:cubicBezTo>
                    <a:pt x="2336" y="1168"/>
                    <a:pt x="2402" y="1135"/>
                    <a:pt x="2503" y="1102"/>
                  </a:cubicBezTo>
                  <a:cubicBezTo>
                    <a:pt x="2603" y="1068"/>
                    <a:pt x="2736" y="1001"/>
                    <a:pt x="2836" y="935"/>
                  </a:cubicBezTo>
                  <a:cubicBezTo>
                    <a:pt x="2869" y="901"/>
                    <a:pt x="2936" y="868"/>
                    <a:pt x="2970" y="868"/>
                  </a:cubicBezTo>
                  <a:lnTo>
                    <a:pt x="3003" y="801"/>
                  </a:lnTo>
                  <a:cubicBezTo>
                    <a:pt x="3070" y="735"/>
                    <a:pt x="3070" y="668"/>
                    <a:pt x="3003" y="601"/>
                  </a:cubicBezTo>
                  <a:cubicBezTo>
                    <a:pt x="2986" y="585"/>
                    <a:pt x="2953" y="576"/>
                    <a:pt x="2919" y="576"/>
                  </a:cubicBezTo>
                  <a:cubicBezTo>
                    <a:pt x="2886" y="576"/>
                    <a:pt x="2853" y="585"/>
                    <a:pt x="2836" y="601"/>
                  </a:cubicBezTo>
                  <a:cubicBezTo>
                    <a:pt x="2803" y="635"/>
                    <a:pt x="2769" y="668"/>
                    <a:pt x="2736" y="701"/>
                  </a:cubicBezTo>
                  <a:cubicBezTo>
                    <a:pt x="2636" y="768"/>
                    <a:pt x="2536" y="801"/>
                    <a:pt x="2436" y="835"/>
                  </a:cubicBezTo>
                  <a:cubicBezTo>
                    <a:pt x="2269" y="901"/>
                    <a:pt x="2102" y="901"/>
                    <a:pt x="1935" y="901"/>
                  </a:cubicBezTo>
                  <a:cubicBezTo>
                    <a:pt x="1769" y="901"/>
                    <a:pt x="1602" y="868"/>
                    <a:pt x="1435" y="801"/>
                  </a:cubicBezTo>
                  <a:cubicBezTo>
                    <a:pt x="1135" y="668"/>
                    <a:pt x="868" y="468"/>
                    <a:pt x="635" y="268"/>
                  </a:cubicBezTo>
                  <a:cubicBezTo>
                    <a:pt x="534" y="201"/>
                    <a:pt x="434" y="134"/>
                    <a:pt x="368" y="101"/>
                  </a:cubicBezTo>
                  <a:cubicBezTo>
                    <a:pt x="334" y="67"/>
                    <a:pt x="301" y="34"/>
                    <a:pt x="234"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8" name="Google Shape;9518;p55"/>
            <p:cNvSpPr/>
            <p:nvPr/>
          </p:nvSpPr>
          <p:spPr>
            <a:xfrm>
              <a:off x="6701364" y="3499833"/>
              <a:ext cx="28615" cy="21349"/>
            </a:xfrm>
            <a:custGeom>
              <a:avLst/>
              <a:gdLst/>
              <a:ahLst/>
              <a:cxnLst/>
              <a:rect l="l" t="t" r="r" b="b"/>
              <a:pathLst>
                <a:path w="3237" h="2415" extrusionOk="0">
                  <a:moveTo>
                    <a:pt x="133" y="0"/>
                  </a:moveTo>
                  <a:cubicBezTo>
                    <a:pt x="72" y="0"/>
                    <a:pt x="34" y="38"/>
                    <a:pt x="34" y="113"/>
                  </a:cubicBezTo>
                  <a:cubicBezTo>
                    <a:pt x="1" y="179"/>
                    <a:pt x="1" y="246"/>
                    <a:pt x="34" y="313"/>
                  </a:cubicBezTo>
                  <a:cubicBezTo>
                    <a:pt x="1" y="480"/>
                    <a:pt x="34" y="646"/>
                    <a:pt x="101" y="813"/>
                  </a:cubicBezTo>
                  <a:cubicBezTo>
                    <a:pt x="134" y="913"/>
                    <a:pt x="201" y="1013"/>
                    <a:pt x="234" y="1113"/>
                  </a:cubicBezTo>
                  <a:cubicBezTo>
                    <a:pt x="334" y="1213"/>
                    <a:pt x="401" y="1313"/>
                    <a:pt x="468" y="1414"/>
                  </a:cubicBezTo>
                  <a:cubicBezTo>
                    <a:pt x="568" y="1514"/>
                    <a:pt x="668" y="1614"/>
                    <a:pt x="768" y="1680"/>
                  </a:cubicBezTo>
                  <a:cubicBezTo>
                    <a:pt x="868" y="1780"/>
                    <a:pt x="1001" y="1847"/>
                    <a:pt x="1101" y="1914"/>
                  </a:cubicBezTo>
                  <a:cubicBezTo>
                    <a:pt x="1335" y="2047"/>
                    <a:pt x="1568" y="2147"/>
                    <a:pt x="1835" y="2247"/>
                  </a:cubicBezTo>
                  <a:cubicBezTo>
                    <a:pt x="1935" y="2281"/>
                    <a:pt x="2069" y="2314"/>
                    <a:pt x="2169" y="2348"/>
                  </a:cubicBezTo>
                  <a:cubicBezTo>
                    <a:pt x="2269" y="2348"/>
                    <a:pt x="2402" y="2381"/>
                    <a:pt x="2502" y="2381"/>
                  </a:cubicBezTo>
                  <a:cubicBezTo>
                    <a:pt x="2669" y="2414"/>
                    <a:pt x="2803" y="2414"/>
                    <a:pt x="2969" y="2414"/>
                  </a:cubicBezTo>
                  <a:lnTo>
                    <a:pt x="3103" y="2414"/>
                  </a:lnTo>
                  <a:cubicBezTo>
                    <a:pt x="3203" y="2414"/>
                    <a:pt x="3236" y="2348"/>
                    <a:pt x="3236" y="2281"/>
                  </a:cubicBezTo>
                  <a:cubicBezTo>
                    <a:pt x="3236" y="2226"/>
                    <a:pt x="3192" y="2172"/>
                    <a:pt x="3139" y="2172"/>
                  </a:cubicBezTo>
                  <a:cubicBezTo>
                    <a:pt x="3127" y="2172"/>
                    <a:pt x="3115" y="2175"/>
                    <a:pt x="3103" y="2181"/>
                  </a:cubicBezTo>
                  <a:lnTo>
                    <a:pt x="2903" y="2181"/>
                  </a:lnTo>
                  <a:cubicBezTo>
                    <a:pt x="2769" y="2181"/>
                    <a:pt x="2636" y="2147"/>
                    <a:pt x="2502" y="2147"/>
                  </a:cubicBezTo>
                  <a:cubicBezTo>
                    <a:pt x="2302" y="2114"/>
                    <a:pt x="2102" y="2047"/>
                    <a:pt x="1902" y="1947"/>
                  </a:cubicBezTo>
                  <a:cubicBezTo>
                    <a:pt x="1702" y="1847"/>
                    <a:pt x="1535" y="1680"/>
                    <a:pt x="1368" y="1547"/>
                  </a:cubicBezTo>
                  <a:cubicBezTo>
                    <a:pt x="1268" y="1447"/>
                    <a:pt x="1202" y="1380"/>
                    <a:pt x="1135" y="1280"/>
                  </a:cubicBezTo>
                  <a:cubicBezTo>
                    <a:pt x="1035" y="1180"/>
                    <a:pt x="968" y="1113"/>
                    <a:pt x="901" y="1013"/>
                  </a:cubicBezTo>
                  <a:cubicBezTo>
                    <a:pt x="868" y="913"/>
                    <a:pt x="801" y="846"/>
                    <a:pt x="735" y="780"/>
                  </a:cubicBezTo>
                  <a:cubicBezTo>
                    <a:pt x="701" y="680"/>
                    <a:pt x="634" y="613"/>
                    <a:pt x="601" y="546"/>
                  </a:cubicBezTo>
                  <a:lnTo>
                    <a:pt x="368" y="179"/>
                  </a:lnTo>
                  <a:cubicBezTo>
                    <a:pt x="334" y="146"/>
                    <a:pt x="301" y="79"/>
                    <a:pt x="268" y="46"/>
                  </a:cubicBezTo>
                  <a:cubicBezTo>
                    <a:pt x="234" y="13"/>
                    <a:pt x="234" y="13"/>
                    <a:pt x="201" y="13"/>
                  </a:cubicBezTo>
                  <a:cubicBezTo>
                    <a:pt x="176" y="4"/>
                    <a:pt x="153" y="0"/>
                    <a:pt x="133"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19" name="Google Shape;9519;p55"/>
            <p:cNvSpPr/>
            <p:nvPr/>
          </p:nvSpPr>
          <p:spPr>
            <a:xfrm>
              <a:off x="6684850" y="3224809"/>
              <a:ext cx="41928" cy="45446"/>
            </a:xfrm>
            <a:custGeom>
              <a:avLst/>
              <a:gdLst/>
              <a:ahLst/>
              <a:cxnLst/>
              <a:rect l="l" t="t" r="r" b="b"/>
              <a:pathLst>
                <a:path w="4743" h="5141" extrusionOk="0">
                  <a:moveTo>
                    <a:pt x="3537" y="0"/>
                  </a:moveTo>
                  <a:cubicBezTo>
                    <a:pt x="3136" y="0"/>
                    <a:pt x="2769" y="100"/>
                    <a:pt x="2436" y="301"/>
                  </a:cubicBezTo>
                  <a:cubicBezTo>
                    <a:pt x="2369" y="334"/>
                    <a:pt x="2302" y="401"/>
                    <a:pt x="2202" y="467"/>
                  </a:cubicBezTo>
                  <a:cubicBezTo>
                    <a:pt x="2136" y="534"/>
                    <a:pt x="2069" y="567"/>
                    <a:pt x="2002" y="667"/>
                  </a:cubicBezTo>
                  <a:cubicBezTo>
                    <a:pt x="1869" y="801"/>
                    <a:pt x="1769" y="934"/>
                    <a:pt x="1669" y="1134"/>
                  </a:cubicBezTo>
                  <a:cubicBezTo>
                    <a:pt x="1511" y="1398"/>
                    <a:pt x="1415" y="1702"/>
                    <a:pt x="1398" y="2015"/>
                  </a:cubicBezTo>
                  <a:lnTo>
                    <a:pt x="1398" y="2015"/>
                  </a:lnTo>
                  <a:cubicBezTo>
                    <a:pt x="1101" y="2056"/>
                    <a:pt x="812" y="2185"/>
                    <a:pt x="568" y="2402"/>
                  </a:cubicBezTo>
                  <a:cubicBezTo>
                    <a:pt x="434" y="2535"/>
                    <a:pt x="301" y="2669"/>
                    <a:pt x="201" y="2869"/>
                  </a:cubicBezTo>
                  <a:cubicBezTo>
                    <a:pt x="167" y="2936"/>
                    <a:pt x="134" y="3036"/>
                    <a:pt x="101" y="3136"/>
                  </a:cubicBezTo>
                  <a:cubicBezTo>
                    <a:pt x="67" y="3203"/>
                    <a:pt x="34" y="3336"/>
                    <a:pt x="1" y="3436"/>
                  </a:cubicBezTo>
                  <a:lnTo>
                    <a:pt x="1" y="3536"/>
                  </a:lnTo>
                  <a:lnTo>
                    <a:pt x="1" y="3703"/>
                  </a:lnTo>
                  <a:cubicBezTo>
                    <a:pt x="34" y="3803"/>
                    <a:pt x="34" y="3903"/>
                    <a:pt x="67" y="4003"/>
                  </a:cubicBezTo>
                  <a:cubicBezTo>
                    <a:pt x="101" y="4170"/>
                    <a:pt x="167" y="4370"/>
                    <a:pt x="301" y="4537"/>
                  </a:cubicBezTo>
                  <a:cubicBezTo>
                    <a:pt x="501" y="4837"/>
                    <a:pt x="835" y="5071"/>
                    <a:pt x="1202" y="5137"/>
                  </a:cubicBezTo>
                  <a:cubicBezTo>
                    <a:pt x="1212" y="5140"/>
                    <a:pt x="1221" y="5141"/>
                    <a:pt x="1231" y="5141"/>
                  </a:cubicBezTo>
                  <a:cubicBezTo>
                    <a:pt x="1349" y="5141"/>
                    <a:pt x="1425" y="4963"/>
                    <a:pt x="1302" y="4870"/>
                  </a:cubicBezTo>
                  <a:cubicBezTo>
                    <a:pt x="1068" y="4737"/>
                    <a:pt x="901" y="4504"/>
                    <a:pt x="768" y="4237"/>
                  </a:cubicBezTo>
                  <a:cubicBezTo>
                    <a:pt x="735" y="4137"/>
                    <a:pt x="701" y="4003"/>
                    <a:pt x="668" y="3870"/>
                  </a:cubicBezTo>
                  <a:cubicBezTo>
                    <a:pt x="668" y="3803"/>
                    <a:pt x="634" y="3736"/>
                    <a:pt x="634" y="3703"/>
                  </a:cubicBezTo>
                  <a:lnTo>
                    <a:pt x="634" y="3603"/>
                  </a:lnTo>
                  <a:lnTo>
                    <a:pt x="634" y="3469"/>
                  </a:lnTo>
                  <a:cubicBezTo>
                    <a:pt x="668" y="3436"/>
                    <a:pt x="668" y="3369"/>
                    <a:pt x="701" y="3336"/>
                  </a:cubicBezTo>
                  <a:cubicBezTo>
                    <a:pt x="701" y="3269"/>
                    <a:pt x="735" y="3203"/>
                    <a:pt x="768" y="3136"/>
                  </a:cubicBezTo>
                  <a:cubicBezTo>
                    <a:pt x="801" y="3036"/>
                    <a:pt x="901" y="2936"/>
                    <a:pt x="1001" y="2836"/>
                  </a:cubicBezTo>
                  <a:cubicBezTo>
                    <a:pt x="1168" y="2636"/>
                    <a:pt x="1402" y="2502"/>
                    <a:pt x="1669" y="2469"/>
                  </a:cubicBezTo>
                  <a:lnTo>
                    <a:pt x="1702" y="2469"/>
                  </a:lnTo>
                  <a:cubicBezTo>
                    <a:pt x="1835" y="2435"/>
                    <a:pt x="1902" y="2335"/>
                    <a:pt x="1902" y="2202"/>
                  </a:cubicBezTo>
                  <a:cubicBezTo>
                    <a:pt x="1835" y="1868"/>
                    <a:pt x="1869" y="1568"/>
                    <a:pt x="2002" y="1268"/>
                  </a:cubicBezTo>
                  <a:cubicBezTo>
                    <a:pt x="2069" y="1134"/>
                    <a:pt x="2169" y="968"/>
                    <a:pt x="2269" y="868"/>
                  </a:cubicBezTo>
                  <a:cubicBezTo>
                    <a:pt x="2302" y="801"/>
                    <a:pt x="2369" y="734"/>
                    <a:pt x="2436" y="667"/>
                  </a:cubicBezTo>
                  <a:cubicBezTo>
                    <a:pt x="2469" y="634"/>
                    <a:pt x="2536" y="567"/>
                    <a:pt x="2603" y="534"/>
                  </a:cubicBezTo>
                  <a:cubicBezTo>
                    <a:pt x="2903" y="334"/>
                    <a:pt x="3203" y="234"/>
                    <a:pt x="3537" y="234"/>
                  </a:cubicBezTo>
                  <a:cubicBezTo>
                    <a:pt x="3585" y="224"/>
                    <a:pt x="3634" y="220"/>
                    <a:pt x="3683" y="220"/>
                  </a:cubicBezTo>
                  <a:cubicBezTo>
                    <a:pt x="3801" y="220"/>
                    <a:pt x="3919" y="244"/>
                    <a:pt x="4037" y="267"/>
                  </a:cubicBezTo>
                  <a:cubicBezTo>
                    <a:pt x="4204" y="301"/>
                    <a:pt x="4370" y="367"/>
                    <a:pt x="4504" y="467"/>
                  </a:cubicBezTo>
                  <a:cubicBezTo>
                    <a:pt x="4527" y="484"/>
                    <a:pt x="4549" y="492"/>
                    <a:pt x="4571" y="492"/>
                  </a:cubicBezTo>
                  <a:cubicBezTo>
                    <a:pt x="4674" y="492"/>
                    <a:pt x="4742" y="317"/>
                    <a:pt x="4604" y="234"/>
                  </a:cubicBezTo>
                  <a:cubicBezTo>
                    <a:pt x="4537" y="200"/>
                    <a:pt x="4437" y="167"/>
                    <a:pt x="4370" y="134"/>
                  </a:cubicBezTo>
                  <a:cubicBezTo>
                    <a:pt x="4270" y="100"/>
                    <a:pt x="4170" y="67"/>
                    <a:pt x="4104" y="34"/>
                  </a:cubicBezTo>
                  <a:cubicBezTo>
                    <a:pt x="3903" y="0"/>
                    <a:pt x="3703" y="0"/>
                    <a:pt x="3537"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0" name="Google Shape;9520;p55"/>
            <p:cNvSpPr/>
            <p:nvPr/>
          </p:nvSpPr>
          <p:spPr>
            <a:xfrm>
              <a:off x="6665976" y="3394544"/>
              <a:ext cx="41495" cy="44951"/>
            </a:xfrm>
            <a:custGeom>
              <a:avLst/>
              <a:gdLst/>
              <a:ahLst/>
              <a:cxnLst/>
              <a:rect l="l" t="t" r="r" b="b"/>
              <a:pathLst>
                <a:path w="4694" h="5085" extrusionOk="0">
                  <a:moveTo>
                    <a:pt x="821" y="1"/>
                  </a:moveTo>
                  <a:cubicBezTo>
                    <a:pt x="804" y="1"/>
                    <a:pt x="786" y="5"/>
                    <a:pt x="768" y="14"/>
                  </a:cubicBezTo>
                  <a:cubicBezTo>
                    <a:pt x="434" y="181"/>
                    <a:pt x="168" y="481"/>
                    <a:pt x="101" y="881"/>
                  </a:cubicBezTo>
                  <a:cubicBezTo>
                    <a:pt x="34" y="1048"/>
                    <a:pt x="1" y="1248"/>
                    <a:pt x="34" y="1448"/>
                  </a:cubicBezTo>
                  <a:cubicBezTo>
                    <a:pt x="34" y="1548"/>
                    <a:pt x="68" y="1649"/>
                    <a:pt x="101" y="1715"/>
                  </a:cubicBezTo>
                  <a:lnTo>
                    <a:pt x="168" y="1882"/>
                  </a:lnTo>
                  <a:lnTo>
                    <a:pt x="201" y="1982"/>
                  </a:lnTo>
                  <a:cubicBezTo>
                    <a:pt x="268" y="2082"/>
                    <a:pt x="301" y="2182"/>
                    <a:pt x="401" y="2249"/>
                  </a:cubicBezTo>
                  <a:cubicBezTo>
                    <a:pt x="434" y="2316"/>
                    <a:pt x="535" y="2382"/>
                    <a:pt x="601" y="2449"/>
                  </a:cubicBezTo>
                  <a:cubicBezTo>
                    <a:pt x="735" y="2583"/>
                    <a:pt x="935" y="2683"/>
                    <a:pt x="1102" y="2749"/>
                  </a:cubicBezTo>
                  <a:cubicBezTo>
                    <a:pt x="1272" y="2796"/>
                    <a:pt x="1449" y="2821"/>
                    <a:pt x="1627" y="2821"/>
                  </a:cubicBezTo>
                  <a:cubicBezTo>
                    <a:pt x="1704" y="2821"/>
                    <a:pt x="1781" y="2816"/>
                    <a:pt x="1857" y="2807"/>
                  </a:cubicBezTo>
                  <a:lnTo>
                    <a:pt x="1857" y="2807"/>
                  </a:lnTo>
                  <a:cubicBezTo>
                    <a:pt x="1847" y="3316"/>
                    <a:pt x="2017" y="3826"/>
                    <a:pt x="2336" y="4250"/>
                  </a:cubicBezTo>
                  <a:cubicBezTo>
                    <a:pt x="2403" y="4317"/>
                    <a:pt x="2436" y="4384"/>
                    <a:pt x="2503" y="4451"/>
                  </a:cubicBezTo>
                  <a:cubicBezTo>
                    <a:pt x="2903" y="4851"/>
                    <a:pt x="3437" y="5051"/>
                    <a:pt x="3970" y="5084"/>
                  </a:cubicBezTo>
                  <a:lnTo>
                    <a:pt x="4237" y="5084"/>
                  </a:lnTo>
                  <a:cubicBezTo>
                    <a:pt x="4337" y="5084"/>
                    <a:pt x="4437" y="5051"/>
                    <a:pt x="4504" y="5051"/>
                  </a:cubicBezTo>
                  <a:lnTo>
                    <a:pt x="4537" y="5051"/>
                  </a:lnTo>
                  <a:cubicBezTo>
                    <a:pt x="4693" y="4989"/>
                    <a:pt x="4645" y="4781"/>
                    <a:pt x="4502" y="4781"/>
                  </a:cubicBezTo>
                  <a:cubicBezTo>
                    <a:pt x="4492" y="4781"/>
                    <a:pt x="4482" y="4782"/>
                    <a:pt x="4471" y="4784"/>
                  </a:cubicBezTo>
                  <a:cubicBezTo>
                    <a:pt x="4304" y="4817"/>
                    <a:pt x="4170" y="4851"/>
                    <a:pt x="4004" y="4851"/>
                  </a:cubicBezTo>
                  <a:cubicBezTo>
                    <a:pt x="3837" y="4851"/>
                    <a:pt x="3670" y="4817"/>
                    <a:pt x="3537" y="4751"/>
                  </a:cubicBezTo>
                  <a:cubicBezTo>
                    <a:pt x="3136" y="4651"/>
                    <a:pt x="2803" y="4417"/>
                    <a:pt x="2569" y="4084"/>
                  </a:cubicBezTo>
                  <a:cubicBezTo>
                    <a:pt x="2536" y="4017"/>
                    <a:pt x="2503" y="3950"/>
                    <a:pt x="2469" y="3883"/>
                  </a:cubicBezTo>
                  <a:cubicBezTo>
                    <a:pt x="2403" y="3750"/>
                    <a:pt x="2369" y="3583"/>
                    <a:pt x="2336" y="3450"/>
                  </a:cubicBezTo>
                  <a:cubicBezTo>
                    <a:pt x="2269" y="3150"/>
                    <a:pt x="2302" y="2849"/>
                    <a:pt x="2403" y="2549"/>
                  </a:cubicBezTo>
                  <a:cubicBezTo>
                    <a:pt x="2403" y="2516"/>
                    <a:pt x="2403" y="2449"/>
                    <a:pt x="2403" y="2416"/>
                  </a:cubicBezTo>
                  <a:cubicBezTo>
                    <a:pt x="2375" y="2305"/>
                    <a:pt x="2279" y="2240"/>
                    <a:pt x="2170" y="2240"/>
                  </a:cubicBezTo>
                  <a:cubicBezTo>
                    <a:pt x="2148" y="2240"/>
                    <a:pt x="2125" y="2243"/>
                    <a:pt x="2102" y="2249"/>
                  </a:cubicBezTo>
                  <a:lnTo>
                    <a:pt x="2069" y="2249"/>
                  </a:lnTo>
                  <a:cubicBezTo>
                    <a:pt x="1986" y="2273"/>
                    <a:pt x="1899" y="2284"/>
                    <a:pt x="1810" y="2284"/>
                  </a:cubicBezTo>
                  <a:cubicBezTo>
                    <a:pt x="1646" y="2284"/>
                    <a:pt x="1474" y="2247"/>
                    <a:pt x="1302" y="2182"/>
                  </a:cubicBezTo>
                  <a:cubicBezTo>
                    <a:pt x="1202" y="2149"/>
                    <a:pt x="1102" y="2082"/>
                    <a:pt x="1002" y="1982"/>
                  </a:cubicBezTo>
                  <a:cubicBezTo>
                    <a:pt x="935" y="1949"/>
                    <a:pt x="901" y="1882"/>
                    <a:pt x="868" y="1849"/>
                  </a:cubicBezTo>
                  <a:cubicBezTo>
                    <a:pt x="835" y="1815"/>
                    <a:pt x="801" y="1749"/>
                    <a:pt x="768" y="1715"/>
                  </a:cubicBezTo>
                  <a:lnTo>
                    <a:pt x="701" y="1615"/>
                  </a:lnTo>
                  <a:lnTo>
                    <a:pt x="701" y="1548"/>
                  </a:lnTo>
                  <a:cubicBezTo>
                    <a:pt x="668" y="1482"/>
                    <a:pt x="668" y="1415"/>
                    <a:pt x="635" y="1348"/>
                  </a:cubicBezTo>
                  <a:cubicBezTo>
                    <a:pt x="635" y="1215"/>
                    <a:pt x="635" y="1115"/>
                    <a:pt x="635" y="981"/>
                  </a:cubicBezTo>
                  <a:cubicBezTo>
                    <a:pt x="668" y="681"/>
                    <a:pt x="768" y="448"/>
                    <a:pt x="935" y="214"/>
                  </a:cubicBezTo>
                  <a:cubicBezTo>
                    <a:pt x="968" y="181"/>
                    <a:pt x="968" y="114"/>
                    <a:pt x="935" y="81"/>
                  </a:cubicBezTo>
                  <a:cubicBezTo>
                    <a:pt x="910" y="32"/>
                    <a:pt x="868" y="1"/>
                    <a:pt x="821"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1" name="Google Shape;9521;p55"/>
            <p:cNvSpPr/>
            <p:nvPr/>
          </p:nvSpPr>
          <p:spPr>
            <a:xfrm>
              <a:off x="6903367" y="3302065"/>
              <a:ext cx="27139" cy="35395"/>
            </a:xfrm>
            <a:custGeom>
              <a:avLst/>
              <a:gdLst/>
              <a:ahLst/>
              <a:cxnLst/>
              <a:rect l="l" t="t" r="r" b="b"/>
              <a:pathLst>
                <a:path w="3070" h="4004" extrusionOk="0">
                  <a:moveTo>
                    <a:pt x="1968" y="1"/>
                  </a:moveTo>
                  <a:lnTo>
                    <a:pt x="1968" y="34"/>
                  </a:lnTo>
                  <a:cubicBezTo>
                    <a:pt x="1902" y="34"/>
                    <a:pt x="1835" y="68"/>
                    <a:pt x="1835" y="168"/>
                  </a:cubicBezTo>
                  <a:cubicBezTo>
                    <a:pt x="1835" y="234"/>
                    <a:pt x="1868" y="301"/>
                    <a:pt x="1968" y="301"/>
                  </a:cubicBezTo>
                  <a:lnTo>
                    <a:pt x="2135" y="301"/>
                  </a:lnTo>
                  <a:cubicBezTo>
                    <a:pt x="2202" y="301"/>
                    <a:pt x="2269" y="334"/>
                    <a:pt x="2302" y="368"/>
                  </a:cubicBezTo>
                  <a:cubicBezTo>
                    <a:pt x="2435" y="435"/>
                    <a:pt x="2535" y="501"/>
                    <a:pt x="2602" y="635"/>
                  </a:cubicBezTo>
                  <a:cubicBezTo>
                    <a:pt x="2769" y="801"/>
                    <a:pt x="2836" y="1068"/>
                    <a:pt x="2802" y="1335"/>
                  </a:cubicBezTo>
                  <a:lnTo>
                    <a:pt x="2769" y="1435"/>
                  </a:lnTo>
                  <a:lnTo>
                    <a:pt x="2736" y="1502"/>
                  </a:lnTo>
                  <a:cubicBezTo>
                    <a:pt x="2702" y="1535"/>
                    <a:pt x="2669" y="1602"/>
                    <a:pt x="2636" y="1669"/>
                  </a:cubicBezTo>
                  <a:cubicBezTo>
                    <a:pt x="2569" y="1735"/>
                    <a:pt x="2469" y="1836"/>
                    <a:pt x="2369" y="1902"/>
                  </a:cubicBezTo>
                  <a:cubicBezTo>
                    <a:pt x="2239" y="1967"/>
                    <a:pt x="2082" y="2004"/>
                    <a:pt x="1933" y="2004"/>
                  </a:cubicBezTo>
                  <a:cubicBezTo>
                    <a:pt x="1852" y="2004"/>
                    <a:pt x="1772" y="1993"/>
                    <a:pt x="1702" y="1969"/>
                  </a:cubicBezTo>
                  <a:cubicBezTo>
                    <a:pt x="1660" y="1955"/>
                    <a:pt x="1624" y="1947"/>
                    <a:pt x="1592" y="1947"/>
                  </a:cubicBezTo>
                  <a:cubicBezTo>
                    <a:pt x="1546" y="1947"/>
                    <a:pt x="1507" y="1963"/>
                    <a:pt x="1468" y="2002"/>
                  </a:cubicBezTo>
                  <a:cubicBezTo>
                    <a:pt x="1368" y="2102"/>
                    <a:pt x="1368" y="2236"/>
                    <a:pt x="1435" y="2336"/>
                  </a:cubicBezTo>
                  <a:lnTo>
                    <a:pt x="1468" y="2369"/>
                  </a:lnTo>
                  <a:cubicBezTo>
                    <a:pt x="1535" y="2436"/>
                    <a:pt x="1568" y="2536"/>
                    <a:pt x="1601" y="2636"/>
                  </a:cubicBezTo>
                  <a:cubicBezTo>
                    <a:pt x="1635" y="2736"/>
                    <a:pt x="1635" y="2836"/>
                    <a:pt x="1601" y="2936"/>
                  </a:cubicBezTo>
                  <a:cubicBezTo>
                    <a:pt x="1568" y="3036"/>
                    <a:pt x="1535" y="3136"/>
                    <a:pt x="1501" y="3203"/>
                  </a:cubicBezTo>
                  <a:cubicBezTo>
                    <a:pt x="1468" y="3237"/>
                    <a:pt x="1435" y="3270"/>
                    <a:pt x="1401" y="3303"/>
                  </a:cubicBezTo>
                  <a:lnTo>
                    <a:pt x="1368" y="3337"/>
                  </a:lnTo>
                  <a:lnTo>
                    <a:pt x="1335" y="3337"/>
                  </a:lnTo>
                  <a:lnTo>
                    <a:pt x="1235" y="3370"/>
                  </a:lnTo>
                  <a:lnTo>
                    <a:pt x="1168" y="3370"/>
                  </a:lnTo>
                  <a:cubicBezTo>
                    <a:pt x="1151" y="3387"/>
                    <a:pt x="1134" y="3395"/>
                    <a:pt x="1114" y="3395"/>
                  </a:cubicBezTo>
                  <a:cubicBezTo>
                    <a:pt x="1093" y="3395"/>
                    <a:pt x="1068" y="3387"/>
                    <a:pt x="1034" y="3370"/>
                  </a:cubicBezTo>
                  <a:lnTo>
                    <a:pt x="901" y="3370"/>
                  </a:lnTo>
                  <a:cubicBezTo>
                    <a:pt x="868" y="3337"/>
                    <a:pt x="801" y="3337"/>
                    <a:pt x="768" y="3303"/>
                  </a:cubicBezTo>
                  <a:cubicBezTo>
                    <a:pt x="534" y="3237"/>
                    <a:pt x="367" y="3070"/>
                    <a:pt x="301" y="2870"/>
                  </a:cubicBezTo>
                  <a:cubicBezTo>
                    <a:pt x="267" y="2836"/>
                    <a:pt x="234" y="2803"/>
                    <a:pt x="167" y="2803"/>
                  </a:cubicBezTo>
                  <a:cubicBezTo>
                    <a:pt x="155" y="2797"/>
                    <a:pt x="143" y="2794"/>
                    <a:pt x="131" y="2794"/>
                  </a:cubicBezTo>
                  <a:cubicBezTo>
                    <a:pt x="78" y="2794"/>
                    <a:pt x="34" y="2848"/>
                    <a:pt x="34" y="2903"/>
                  </a:cubicBezTo>
                  <a:cubicBezTo>
                    <a:pt x="0" y="3003"/>
                    <a:pt x="0" y="3070"/>
                    <a:pt x="34" y="3170"/>
                  </a:cubicBezTo>
                  <a:cubicBezTo>
                    <a:pt x="34" y="3270"/>
                    <a:pt x="67" y="3337"/>
                    <a:pt x="134" y="3437"/>
                  </a:cubicBezTo>
                  <a:cubicBezTo>
                    <a:pt x="200" y="3570"/>
                    <a:pt x="334" y="3704"/>
                    <a:pt x="467" y="3804"/>
                  </a:cubicBezTo>
                  <a:cubicBezTo>
                    <a:pt x="634" y="3904"/>
                    <a:pt x="801" y="3970"/>
                    <a:pt x="1001" y="4004"/>
                  </a:cubicBezTo>
                  <a:lnTo>
                    <a:pt x="1301" y="4004"/>
                  </a:lnTo>
                  <a:lnTo>
                    <a:pt x="1468" y="3970"/>
                  </a:lnTo>
                  <a:lnTo>
                    <a:pt x="1568" y="3937"/>
                  </a:lnTo>
                  <a:cubicBezTo>
                    <a:pt x="1635" y="3870"/>
                    <a:pt x="1735" y="3804"/>
                    <a:pt x="1835" y="3737"/>
                  </a:cubicBezTo>
                  <a:cubicBezTo>
                    <a:pt x="1902" y="3670"/>
                    <a:pt x="1935" y="3603"/>
                    <a:pt x="2002" y="3503"/>
                  </a:cubicBezTo>
                  <a:cubicBezTo>
                    <a:pt x="2102" y="3370"/>
                    <a:pt x="2169" y="3170"/>
                    <a:pt x="2169" y="3003"/>
                  </a:cubicBezTo>
                  <a:cubicBezTo>
                    <a:pt x="2202" y="2803"/>
                    <a:pt x="2169" y="2636"/>
                    <a:pt x="2102" y="2469"/>
                  </a:cubicBezTo>
                  <a:cubicBezTo>
                    <a:pt x="2093" y="2443"/>
                    <a:pt x="2084" y="2416"/>
                    <a:pt x="2075" y="2390"/>
                  </a:cubicBezTo>
                  <a:lnTo>
                    <a:pt x="2075" y="2390"/>
                  </a:lnTo>
                  <a:cubicBezTo>
                    <a:pt x="2249" y="2350"/>
                    <a:pt x="2413" y="2273"/>
                    <a:pt x="2569" y="2169"/>
                  </a:cubicBezTo>
                  <a:cubicBezTo>
                    <a:pt x="2702" y="2069"/>
                    <a:pt x="2802" y="1969"/>
                    <a:pt x="2902" y="1836"/>
                  </a:cubicBezTo>
                  <a:cubicBezTo>
                    <a:pt x="2936" y="1735"/>
                    <a:pt x="2969" y="1669"/>
                    <a:pt x="3002" y="1602"/>
                  </a:cubicBezTo>
                  <a:lnTo>
                    <a:pt x="3036" y="1469"/>
                  </a:lnTo>
                  <a:lnTo>
                    <a:pt x="3036" y="1369"/>
                  </a:lnTo>
                  <a:cubicBezTo>
                    <a:pt x="3069" y="1035"/>
                    <a:pt x="3002" y="701"/>
                    <a:pt x="2769" y="468"/>
                  </a:cubicBezTo>
                  <a:cubicBezTo>
                    <a:pt x="2669" y="334"/>
                    <a:pt x="2569" y="234"/>
                    <a:pt x="2435" y="134"/>
                  </a:cubicBezTo>
                  <a:cubicBezTo>
                    <a:pt x="2335" y="101"/>
                    <a:pt x="2269" y="68"/>
                    <a:pt x="2202" y="34"/>
                  </a:cubicBezTo>
                  <a:cubicBezTo>
                    <a:pt x="2135" y="34"/>
                    <a:pt x="2035" y="1"/>
                    <a:pt x="1968"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2" name="Google Shape;9522;p55"/>
            <p:cNvSpPr/>
            <p:nvPr/>
          </p:nvSpPr>
          <p:spPr>
            <a:xfrm>
              <a:off x="6894226" y="3365910"/>
              <a:ext cx="38047" cy="21923"/>
            </a:xfrm>
            <a:custGeom>
              <a:avLst/>
              <a:gdLst/>
              <a:ahLst/>
              <a:cxnLst/>
              <a:rect l="l" t="t" r="r" b="b"/>
              <a:pathLst>
                <a:path w="4304" h="2480" extrusionOk="0">
                  <a:moveTo>
                    <a:pt x="355" y="1"/>
                  </a:moveTo>
                  <a:cubicBezTo>
                    <a:pt x="317" y="1"/>
                    <a:pt x="284" y="17"/>
                    <a:pt x="267" y="51"/>
                  </a:cubicBezTo>
                  <a:cubicBezTo>
                    <a:pt x="67" y="284"/>
                    <a:pt x="0" y="618"/>
                    <a:pt x="100" y="918"/>
                  </a:cubicBezTo>
                  <a:cubicBezTo>
                    <a:pt x="134" y="1051"/>
                    <a:pt x="200" y="1218"/>
                    <a:pt x="267" y="1318"/>
                  </a:cubicBezTo>
                  <a:cubicBezTo>
                    <a:pt x="334" y="1385"/>
                    <a:pt x="367" y="1452"/>
                    <a:pt x="434" y="1518"/>
                  </a:cubicBezTo>
                  <a:lnTo>
                    <a:pt x="534" y="1585"/>
                  </a:lnTo>
                  <a:lnTo>
                    <a:pt x="634" y="1652"/>
                  </a:lnTo>
                  <a:cubicBezTo>
                    <a:pt x="701" y="1685"/>
                    <a:pt x="801" y="1719"/>
                    <a:pt x="868" y="1752"/>
                  </a:cubicBezTo>
                  <a:cubicBezTo>
                    <a:pt x="934" y="1785"/>
                    <a:pt x="1034" y="1785"/>
                    <a:pt x="1101" y="1819"/>
                  </a:cubicBezTo>
                  <a:cubicBezTo>
                    <a:pt x="1268" y="1819"/>
                    <a:pt x="1435" y="1785"/>
                    <a:pt x="1568" y="1752"/>
                  </a:cubicBezTo>
                  <a:cubicBezTo>
                    <a:pt x="1708" y="1724"/>
                    <a:pt x="1830" y="1673"/>
                    <a:pt x="1937" y="1603"/>
                  </a:cubicBezTo>
                  <a:lnTo>
                    <a:pt x="1937" y="1603"/>
                  </a:lnTo>
                  <a:cubicBezTo>
                    <a:pt x="1976" y="1706"/>
                    <a:pt x="2030" y="1802"/>
                    <a:pt x="2102" y="1885"/>
                  </a:cubicBezTo>
                  <a:cubicBezTo>
                    <a:pt x="2168" y="2019"/>
                    <a:pt x="2269" y="2119"/>
                    <a:pt x="2369" y="2219"/>
                  </a:cubicBezTo>
                  <a:cubicBezTo>
                    <a:pt x="2435" y="2252"/>
                    <a:pt x="2502" y="2319"/>
                    <a:pt x="2569" y="2352"/>
                  </a:cubicBezTo>
                  <a:lnTo>
                    <a:pt x="2669" y="2386"/>
                  </a:lnTo>
                  <a:lnTo>
                    <a:pt x="2769" y="2419"/>
                  </a:lnTo>
                  <a:cubicBezTo>
                    <a:pt x="2881" y="2461"/>
                    <a:pt x="2998" y="2480"/>
                    <a:pt x="3117" y="2480"/>
                  </a:cubicBezTo>
                  <a:cubicBezTo>
                    <a:pt x="3281" y="2480"/>
                    <a:pt x="3448" y="2444"/>
                    <a:pt x="3603" y="2386"/>
                  </a:cubicBezTo>
                  <a:cubicBezTo>
                    <a:pt x="3736" y="2319"/>
                    <a:pt x="3870" y="2252"/>
                    <a:pt x="3970" y="2152"/>
                  </a:cubicBezTo>
                  <a:cubicBezTo>
                    <a:pt x="4003" y="2119"/>
                    <a:pt x="4070" y="2052"/>
                    <a:pt x="4103" y="2019"/>
                  </a:cubicBezTo>
                  <a:cubicBezTo>
                    <a:pt x="4137" y="1952"/>
                    <a:pt x="4203" y="1885"/>
                    <a:pt x="4237" y="1819"/>
                  </a:cubicBezTo>
                  <a:lnTo>
                    <a:pt x="4270" y="1852"/>
                  </a:lnTo>
                  <a:cubicBezTo>
                    <a:pt x="4303" y="1785"/>
                    <a:pt x="4270" y="1685"/>
                    <a:pt x="4203" y="1652"/>
                  </a:cubicBezTo>
                  <a:cubicBezTo>
                    <a:pt x="4185" y="1643"/>
                    <a:pt x="4165" y="1639"/>
                    <a:pt x="4144" y="1639"/>
                  </a:cubicBezTo>
                  <a:cubicBezTo>
                    <a:pt x="4088" y="1639"/>
                    <a:pt x="4028" y="1670"/>
                    <a:pt x="4003" y="1719"/>
                  </a:cubicBezTo>
                  <a:cubicBezTo>
                    <a:pt x="4003" y="1785"/>
                    <a:pt x="3970" y="1819"/>
                    <a:pt x="3936" y="1885"/>
                  </a:cubicBezTo>
                  <a:cubicBezTo>
                    <a:pt x="3903" y="1919"/>
                    <a:pt x="3870" y="1952"/>
                    <a:pt x="3803" y="1985"/>
                  </a:cubicBezTo>
                  <a:cubicBezTo>
                    <a:pt x="3736" y="2086"/>
                    <a:pt x="3636" y="2119"/>
                    <a:pt x="3536" y="2186"/>
                  </a:cubicBezTo>
                  <a:cubicBezTo>
                    <a:pt x="3419" y="2219"/>
                    <a:pt x="3303" y="2236"/>
                    <a:pt x="3190" y="2236"/>
                  </a:cubicBezTo>
                  <a:cubicBezTo>
                    <a:pt x="3077" y="2236"/>
                    <a:pt x="2969" y="2219"/>
                    <a:pt x="2869" y="2186"/>
                  </a:cubicBezTo>
                  <a:lnTo>
                    <a:pt x="2802" y="2152"/>
                  </a:lnTo>
                  <a:lnTo>
                    <a:pt x="2736" y="2119"/>
                  </a:lnTo>
                  <a:lnTo>
                    <a:pt x="2602" y="1985"/>
                  </a:lnTo>
                  <a:cubicBezTo>
                    <a:pt x="2535" y="1919"/>
                    <a:pt x="2469" y="1819"/>
                    <a:pt x="2402" y="1752"/>
                  </a:cubicBezTo>
                  <a:cubicBezTo>
                    <a:pt x="2335" y="1552"/>
                    <a:pt x="2302" y="1318"/>
                    <a:pt x="2369" y="1152"/>
                  </a:cubicBezTo>
                  <a:cubicBezTo>
                    <a:pt x="2458" y="950"/>
                    <a:pt x="2307" y="793"/>
                    <a:pt x="2147" y="793"/>
                  </a:cubicBezTo>
                  <a:cubicBezTo>
                    <a:pt x="2069" y="793"/>
                    <a:pt x="1990" y="831"/>
                    <a:pt x="1935" y="918"/>
                  </a:cubicBezTo>
                  <a:lnTo>
                    <a:pt x="1902" y="951"/>
                  </a:lnTo>
                  <a:cubicBezTo>
                    <a:pt x="1802" y="1085"/>
                    <a:pt x="1635" y="1185"/>
                    <a:pt x="1435" y="1218"/>
                  </a:cubicBezTo>
                  <a:lnTo>
                    <a:pt x="1168" y="1218"/>
                  </a:lnTo>
                  <a:lnTo>
                    <a:pt x="1068" y="1185"/>
                  </a:lnTo>
                  <a:lnTo>
                    <a:pt x="968" y="1152"/>
                  </a:lnTo>
                  <a:lnTo>
                    <a:pt x="901" y="1085"/>
                  </a:lnTo>
                  <a:lnTo>
                    <a:pt x="834" y="1051"/>
                  </a:lnTo>
                  <a:lnTo>
                    <a:pt x="767" y="985"/>
                  </a:lnTo>
                  <a:cubicBezTo>
                    <a:pt x="701" y="918"/>
                    <a:pt x="634" y="818"/>
                    <a:pt x="601" y="751"/>
                  </a:cubicBezTo>
                  <a:cubicBezTo>
                    <a:pt x="534" y="551"/>
                    <a:pt x="501" y="351"/>
                    <a:pt x="501" y="151"/>
                  </a:cubicBezTo>
                  <a:cubicBezTo>
                    <a:pt x="501" y="117"/>
                    <a:pt x="467" y="84"/>
                    <a:pt x="467" y="51"/>
                  </a:cubicBezTo>
                  <a:cubicBezTo>
                    <a:pt x="434" y="17"/>
                    <a:pt x="392" y="1"/>
                    <a:pt x="355"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3" name="Google Shape;9523;p55"/>
            <p:cNvSpPr/>
            <p:nvPr/>
          </p:nvSpPr>
          <p:spPr>
            <a:xfrm>
              <a:off x="6970076" y="3301181"/>
              <a:ext cx="25892" cy="21534"/>
            </a:xfrm>
            <a:custGeom>
              <a:avLst/>
              <a:gdLst/>
              <a:ahLst/>
              <a:cxnLst/>
              <a:rect l="l" t="t" r="r" b="b"/>
              <a:pathLst>
                <a:path w="2929" h="2436" extrusionOk="0">
                  <a:moveTo>
                    <a:pt x="160" y="1"/>
                  </a:moveTo>
                  <a:lnTo>
                    <a:pt x="160" y="34"/>
                  </a:lnTo>
                  <a:cubicBezTo>
                    <a:pt x="153" y="32"/>
                    <a:pt x="146" y="32"/>
                    <a:pt x="140" y="32"/>
                  </a:cubicBezTo>
                  <a:cubicBezTo>
                    <a:pt x="23" y="32"/>
                    <a:pt x="0" y="301"/>
                    <a:pt x="126" y="301"/>
                  </a:cubicBezTo>
                  <a:lnTo>
                    <a:pt x="293" y="301"/>
                  </a:lnTo>
                  <a:cubicBezTo>
                    <a:pt x="427" y="301"/>
                    <a:pt x="560" y="334"/>
                    <a:pt x="660" y="368"/>
                  </a:cubicBezTo>
                  <a:cubicBezTo>
                    <a:pt x="860" y="434"/>
                    <a:pt x="1027" y="535"/>
                    <a:pt x="1161" y="635"/>
                  </a:cubicBezTo>
                  <a:cubicBezTo>
                    <a:pt x="1361" y="735"/>
                    <a:pt x="1494" y="868"/>
                    <a:pt x="1661" y="1035"/>
                  </a:cubicBezTo>
                  <a:cubicBezTo>
                    <a:pt x="1894" y="1335"/>
                    <a:pt x="2128" y="1635"/>
                    <a:pt x="2328" y="1969"/>
                  </a:cubicBezTo>
                  <a:cubicBezTo>
                    <a:pt x="2395" y="2069"/>
                    <a:pt x="2461" y="2169"/>
                    <a:pt x="2562" y="2269"/>
                  </a:cubicBezTo>
                  <a:cubicBezTo>
                    <a:pt x="2595" y="2336"/>
                    <a:pt x="2628" y="2369"/>
                    <a:pt x="2662" y="2403"/>
                  </a:cubicBezTo>
                  <a:cubicBezTo>
                    <a:pt x="2695" y="2403"/>
                    <a:pt x="2695" y="2436"/>
                    <a:pt x="2728" y="2436"/>
                  </a:cubicBezTo>
                  <a:cubicBezTo>
                    <a:pt x="2828" y="2436"/>
                    <a:pt x="2895" y="2403"/>
                    <a:pt x="2895" y="2302"/>
                  </a:cubicBezTo>
                  <a:cubicBezTo>
                    <a:pt x="2928" y="2269"/>
                    <a:pt x="2928" y="2202"/>
                    <a:pt x="2895" y="2136"/>
                  </a:cubicBezTo>
                  <a:cubicBezTo>
                    <a:pt x="2895" y="1969"/>
                    <a:pt x="2862" y="1835"/>
                    <a:pt x="2828" y="1702"/>
                  </a:cubicBezTo>
                  <a:cubicBezTo>
                    <a:pt x="2728" y="1502"/>
                    <a:pt x="2628" y="1302"/>
                    <a:pt x="2495" y="1135"/>
                  </a:cubicBezTo>
                  <a:cubicBezTo>
                    <a:pt x="2328" y="968"/>
                    <a:pt x="2128" y="801"/>
                    <a:pt x="1928" y="668"/>
                  </a:cubicBezTo>
                  <a:cubicBezTo>
                    <a:pt x="1728" y="535"/>
                    <a:pt x="1527" y="434"/>
                    <a:pt x="1294" y="334"/>
                  </a:cubicBezTo>
                  <a:cubicBezTo>
                    <a:pt x="1127" y="268"/>
                    <a:pt x="927" y="168"/>
                    <a:pt x="727" y="134"/>
                  </a:cubicBezTo>
                  <a:cubicBezTo>
                    <a:pt x="593" y="68"/>
                    <a:pt x="460" y="34"/>
                    <a:pt x="293" y="34"/>
                  </a:cubicBezTo>
                  <a:lnTo>
                    <a:pt x="160" y="1"/>
                  </a:ln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4" name="Google Shape;9524;p55"/>
            <p:cNvSpPr/>
            <p:nvPr/>
          </p:nvSpPr>
          <p:spPr>
            <a:xfrm>
              <a:off x="6976494" y="3338522"/>
              <a:ext cx="11810" cy="25477"/>
            </a:xfrm>
            <a:custGeom>
              <a:avLst/>
              <a:gdLst/>
              <a:ahLst/>
              <a:cxnLst/>
              <a:rect l="l" t="t" r="r" b="b"/>
              <a:pathLst>
                <a:path w="1336" h="2882" extrusionOk="0">
                  <a:moveTo>
                    <a:pt x="148" y="0"/>
                  </a:moveTo>
                  <a:cubicBezTo>
                    <a:pt x="101" y="0"/>
                    <a:pt x="59" y="31"/>
                    <a:pt x="34" y="80"/>
                  </a:cubicBezTo>
                  <a:cubicBezTo>
                    <a:pt x="1" y="180"/>
                    <a:pt x="34" y="247"/>
                    <a:pt x="134" y="280"/>
                  </a:cubicBezTo>
                  <a:cubicBezTo>
                    <a:pt x="168" y="280"/>
                    <a:pt x="201" y="313"/>
                    <a:pt x="234" y="313"/>
                  </a:cubicBezTo>
                  <a:cubicBezTo>
                    <a:pt x="334" y="380"/>
                    <a:pt x="435" y="447"/>
                    <a:pt x="501" y="514"/>
                  </a:cubicBezTo>
                  <a:cubicBezTo>
                    <a:pt x="601" y="647"/>
                    <a:pt x="701" y="747"/>
                    <a:pt x="768" y="914"/>
                  </a:cubicBezTo>
                  <a:cubicBezTo>
                    <a:pt x="768" y="981"/>
                    <a:pt x="801" y="1081"/>
                    <a:pt x="801" y="1147"/>
                  </a:cubicBezTo>
                  <a:cubicBezTo>
                    <a:pt x="835" y="1247"/>
                    <a:pt x="835" y="1314"/>
                    <a:pt x="801" y="1414"/>
                  </a:cubicBezTo>
                  <a:cubicBezTo>
                    <a:pt x="801" y="1481"/>
                    <a:pt x="801" y="1581"/>
                    <a:pt x="768" y="1648"/>
                  </a:cubicBezTo>
                  <a:cubicBezTo>
                    <a:pt x="768" y="1748"/>
                    <a:pt x="735" y="1814"/>
                    <a:pt x="701" y="1881"/>
                  </a:cubicBezTo>
                  <a:cubicBezTo>
                    <a:pt x="668" y="2015"/>
                    <a:pt x="601" y="2148"/>
                    <a:pt x="535" y="2248"/>
                  </a:cubicBezTo>
                  <a:cubicBezTo>
                    <a:pt x="501" y="2382"/>
                    <a:pt x="468" y="2482"/>
                    <a:pt x="401" y="2548"/>
                  </a:cubicBezTo>
                  <a:cubicBezTo>
                    <a:pt x="368" y="2615"/>
                    <a:pt x="368" y="2682"/>
                    <a:pt x="368" y="2682"/>
                  </a:cubicBezTo>
                  <a:cubicBezTo>
                    <a:pt x="368" y="2682"/>
                    <a:pt x="368" y="2715"/>
                    <a:pt x="368" y="2748"/>
                  </a:cubicBezTo>
                  <a:cubicBezTo>
                    <a:pt x="368" y="2815"/>
                    <a:pt x="435" y="2882"/>
                    <a:pt x="535" y="2882"/>
                  </a:cubicBezTo>
                  <a:cubicBezTo>
                    <a:pt x="601" y="2882"/>
                    <a:pt x="635" y="2849"/>
                    <a:pt x="701" y="2849"/>
                  </a:cubicBezTo>
                  <a:cubicBezTo>
                    <a:pt x="835" y="2782"/>
                    <a:pt x="935" y="2682"/>
                    <a:pt x="1035" y="2582"/>
                  </a:cubicBezTo>
                  <a:cubicBezTo>
                    <a:pt x="1168" y="2415"/>
                    <a:pt x="1268" y="2248"/>
                    <a:pt x="1302" y="2048"/>
                  </a:cubicBezTo>
                  <a:cubicBezTo>
                    <a:pt x="1335" y="1915"/>
                    <a:pt x="1335" y="1814"/>
                    <a:pt x="1335" y="1714"/>
                  </a:cubicBezTo>
                  <a:cubicBezTo>
                    <a:pt x="1335" y="1581"/>
                    <a:pt x="1335" y="1481"/>
                    <a:pt x="1302" y="1381"/>
                  </a:cubicBezTo>
                  <a:cubicBezTo>
                    <a:pt x="1268" y="1247"/>
                    <a:pt x="1235" y="1147"/>
                    <a:pt x="1168" y="1047"/>
                  </a:cubicBezTo>
                  <a:cubicBezTo>
                    <a:pt x="1135" y="947"/>
                    <a:pt x="1068" y="847"/>
                    <a:pt x="1035" y="747"/>
                  </a:cubicBezTo>
                  <a:cubicBezTo>
                    <a:pt x="935" y="614"/>
                    <a:pt x="801" y="447"/>
                    <a:pt x="668" y="347"/>
                  </a:cubicBezTo>
                  <a:cubicBezTo>
                    <a:pt x="568" y="247"/>
                    <a:pt x="468" y="180"/>
                    <a:pt x="368" y="113"/>
                  </a:cubicBezTo>
                  <a:lnTo>
                    <a:pt x="234" y="13"/>
                  </a:lnTo>
                  <a:lnTo>
                    <a:pt x="201" y="13"/>
                  </a:lnTo>
                  <a:cubicBezTo>
                    <a:pt x="183" y="4"/>
                    <a:pt x="165" y="0"/>
                    <a:pt x="148"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5" name="Google Shape;9525;p55"/>
            <p:cNvSpPr/>
            <p:nvPr/>
          </p:nvSpPr>
          <p:spPr>
            <a:xfrm>
              <a:off x="6992424" y="3350015"/>
              <a:ext cx="19174" cy="32858"/>
            </a:xfrm>
            <a:custGeom>
              <a:avLst/>
              <a:gdLst/>
              <a:ahLst/>
              <a:cxnLst/>
              <a:rect l="l" t="t" r="r" b="b"/>
              <a:pathLst>
                <a:path w="2169" h="3717" extrusionOk="0">
                  <a:moveTo>
                    <a:pt x="1560" y="0"/>
                  </a:moveTo>
                  <a:cubicBezTo>
                    <a:pt x="1540" y="0"/>
                    <a:pt x="1521" y="4"/>
                    <a:pt x="1501" y="14"/>
                  </a:cubicBezTo>
                  <a:cubicBezTo>
                    <a:pt x="1435" y="81"/>
                    <a:pt x="1435" y="148"/>
                    <a:pt x="1468" y="214"/>
                  </a:cubicBezTo>
                  <a:cubicBezTo>
                    <a:pt x="1501" y="281"/>
                    <a:pt x="1535" y="314"/>
                    <a:pt x="1568" y="381"/>
                  </a:cubicBezTo>
                  <a:cubicBezTo>
                    <a:pt x="1635" y="514"/>
                    <a:pt x="1701" y="648"/>
                    <a:pt x="1735" y="781"/>
                  </a:cubicBezTo>
                  <a:cubicBezTo>
                    <a:pt x="1801" y="1015"/>
                    <a:pt x="1801" y="1215"/>
                    <a:pt x="1768" y="1448"/>
                  </a:cubicBezTo>
                  <a:cubicBezTo>
                    <a:pt x="1735" y="1715"/>
                    <a:pt x="1668" y="1949"/>
                    <a:pt x="1535" y="2149"/>
                  </a:cubicBezTo>
                  <a:cubicBezTo>
                    <a:pt x="1468" y="2249"/>
                    <a:pt x="1401" y="2349"/>
                    <a:pt x="1334" y="2449"/>
                  </a:cubicBezTo>
                  <a:cubicBezTo>
                    <a:pt x="1234" y="2549"/>
                    <a:pt x="1168" y="2616"/>
                    <a:pt x="1101" y="2716"/>
                  </a:cubicBezTo>
                  <a:cubicBezTo>
                    <a:pt x="934" y="2849"/>
                    <a:pt x="767" y="2983"/>
                    <a:pt x="601" y="3083"/>
                  </a:cubicBezTo>
                  <a:lnTo>
                    <a:pt x="234" y="3350"/>
                  </a:lnTo>
                  <a:lnTo>
                    <a:pt x="100" y="3450"/>
                  </a:lnTo>
                  <a:cubicBezTo>
                    <a:pt x="67" y="3483"/>
                    <a:pt x="34" y="3517"/>
                    <a:pt x="34" y="3550"/>
                  </a:cubicBezTo>
                  <a:cubicBezTo>
                    <a:pt x="0" y="3617"/>
                    <a:pt x="67" y="3683"/>
                    <a:pt x="134" y="3717"/>
                  </a:cubicBezTo>
                  <a:lnTo>
                    <a:pt x="367" y="3717"/>
                  </a:lnTo>
                  <a:cubicBezTo>
                    <a:pt x="534" y="3717"/>
                    <a:pt x="734" y="3650"/>
                    <a:pt x="901" y="3583"/>
                  </a:cubicBezTo>
                  <a:cubicBezTo>
                    <a:pt x="1134" y="3483"/>
                    <a:pt x="1368" y="3316"/>
                    <a:pt x="1535" y="3116"/>
                  </a:cubicBezTo>
                  <a:cubicBezTo>
                    <a:pt x="1635" y="2983"/>
                    <a:pt x="1701" y="2883"/>
                    <a:pt x="1801" y="2749"/>
                  </a:cubicBezTo>
                  <a:cubicBezTo>
                    <a:pt x="1868" y="2616"/>
                    <a:pt x="1935" y="2483"/>
                    <a:pt x="1968" y="2316"/>
                  </a:cubicBezTo>
                  <a:cubicBezTo>
                    <a:pt x="2168" y="1615"/>
                    <a:pt x="2102" y="881"/>
                    <a:pt x="1801" y="248"/>
                  </a:cubicBezTo>
                  <a:lnTo>
                    <a:pt x="1701" y="81"/>
                  </a:lnTo>
                  <a:lnTo>
                    <a:pt x="1701" y="47"/>
                  </a:lnTo>
                  <a:cubicBezTo>
                    <a:pt x="1654" y="24"/>
                    <a:pt x="1607" y="0"/>
                    <a:pt x="1560"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6" name="Google Shape;9526;p55"/>
            <p:cNvSpPr/>
            <p:nvPr/>
          </p:nvSpPr>
          <p:spPr>
            <a:xfrm>
              <a:off x="6979739" y="3447259"/>
              <a:ext cx="14754" cy="28208"/>
            </a:xfrm>
            <a:custGeom>
              <a:avLst/>
              <a:gdLst/>
              <a:ahLst/>
              <a:cxnLst/>
              <a:rect l="l" t="t" r="r" b="b"/>
              <a:pathLst>
                <a:path w="1669" h="3191" extrusionOk="0">
                  <a:moveTo>
                    <a:pt x="754" y="0"/>
                  </a:moveTo>
                  <a:cubicBezTo>
                    <a:pt x="718" y="0"/>
                    <a:pt x="687" y="16"/>
                    <a:pt x="668" y="55"/>
                  </a:cubicBezTo>
                  <a:cubicBezTo>
                    <a:pt x="601" y="122"/>
                    <a:pt x="635" y="189"/>
                    <a:pt x="701" y="255"/>
                  </a:cubicBezTo>
                  <a:cubicBezTo>
                    <a:pt x="735" y="255"/>
                    <a:pt x="768" y="289"/>
                    <a:pt x="801" y="322"/>
                  </a:cubicBezTo>
                  <a:cubicBezTo>
                    <a:pt x="901" y="422"/>
                    <a:pt x="1002" y="522"/>
                    <a:pt x="1068" y="656"/>
                  </a:cubicBezTo>
                  <a:cubicBezTo>
                    <a:pt x="1168" y="823"/>
                    <a:pt x="1202" y="989"/>
                    <a:pt x="1235" y="1156"/>
                  </a:cubicBezTo>
                  <a:cubicBezTo>
                    <a:pt x="1268" y="1356"/>
                    <a:pt x="1235" y="1590"/>
                    <a:pt x="1135" y="1757"/>
                  </a:cubicBezTo>
                  <a:cubicBezTo>
                    <a:pt x="1102" y="1857"/>
                    <a:pt x="1068" y="1957"/>
                    <a:pt x="1002" y="2023"/>
                  </a:cubicBezTo>
                  <a:cubicBezTo>
                    <a:pt x="968" y="2123"/>
                    <a:pt x="901" y="2190"/>
                    <a:pt x="835" y="2257"/>
                  </a:cubicBezTo>
                  <a:cubicBezTo>
                    <a:pt x="735" y="2390"/>
                    <a:pt x="601" y="2490"/>
                    <a:pt x="468" y="2590"/>
                  </a:cubicBezTo>
                  <a:lnTo>
                    <a:pt x="168" y="2824"/>
                  </a:lnTo>
                  <a:lnTo>
                    <a:pt x="68" y="2924"/>
                  </a:lnTo>
                  <a:cubicBezTo>
                    <a:pt x="34" y="2957"/>
                    <a:pt x="1" y="2957"/>
                    <a:pt x="1" y="2991"/>
                  </a:cubicBezTo>
                  <a:cubicBezTo>
                    <a:pt x="1" y="3057"/>
                    <a:pt x="34" y="3158"/>
                    <a:pt x="101" y="3191"/>
                  </a:cubicBezTo>
                  <a:lnTo>
                    <a:pt x="301" y="3191"/>
                  </a:lnTo>
                  <a:cubicBezTo>
                    <a:pt x="468" y="3191"/>
                    <a:pt x="635" y="3158"/>
                    <a:pt x="768" y="3091"/>
                  </a:cubicBezTo>
                  <a:cubicBezTo>
                    <a:pt x="1002" y="2991"/>
                    <a:pt x="1168" y="2824"/>
                    <a:pt x="1335" y="2624"/>
                  </a:cubicBezTo>
                  <a:cubicBezTo>
                    <a:pt x="1402" y="2524"/>
                    <a:pt x="1469" y="2390"/>
                    <a:pt x="1502" y="2257"/>
                  </a:cubicBezTo>
                  <a:cubicBezTo>
                    <a:pt x="1569" y="2157"/>
                    <a:pt x="1602" y="2023"/>
                    <a:pt x="1602" y="1890"/>
                  </a:cubicBezTo>
                  <a:cubicBezTo>
                    <a:pt x="1669" y="1390"/>
                    <a:pt x="1535" y="923"/>
                    <a:pt x="1268" y="522"/>
                  </a:cubicBezTo>
                  <a:cubicBezTo>
                    <a:pt x="1202" y="389"/>
                    <a:pt x="1102" y="255"/>
                    <a:pt x="1002" y="155"/>
                  </a:cubicBezTo>
                  <a:lnTo>
                    <a:pt x="868" y="22"/>
                  </a:lnTo>
                  <a:lnTo>
                    <a:pt x="835" y="22"/>
                  </a:lnTo>
                  <a:cubicBezTo>
                    <a:pt x="807" y="8"/>
                    <a:pt x="779" y="0"/>
                    <a:pt x="754"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7" name="Google Shape;9527;p55"/>
            <p:cNvSpPr/>
            <p:nvPr/>
          </p:nvSpPr>
          <p:spPr>
            <a:xfrm>
              <a:off x="6943175" y="3492566"/>
              <a:ext cx="31921" cy="12394"/>
            </a:xfrm>
            <a:custGeom>
              <a:avLst/>
              <a:gdLst/>
              <a:ahLst/>
              <a:cxnLst/>
              <a:rect l="l" t="t" r="r" b="b"/>
              <a:pathLst>
                <a:path w="3611" h="1402" extrusionOk="0">
                  <a:moveTo>
                    <a:pt x="134" y="1"/>
                  </a:moveTo>
                  <a:cubicBezTo>
                    <a:pt x="67" y="1"/>
                    <a:pt x="1" y="67"/>
                    <a:pt x="1" y="167"/>
                  </a:cubicBezTo>
                  <a:cubicBezTo>
                    <a:pt x="1" y="201"/>
                    <a:pt x="1" y="267"/>
                    <a:pt x="34" y="334"/>
                  </a:cubicBezTo>
                  <a:cubicBezTo>
                    <a:pt x="67" y="501"/>
                    <a:pt x="134" y="634"/>
                    <a:pt x="267" y="768"/>
                  </a:cubicBezTo>
                  <a:cubicBezTo>
                    <a:pt x="334" y="868"/>
                    <a:pt x="401" y="935"/>
                    <a:pt x="501" y="1001"/>
                  </a:cubicBezTo>
                  <a:cubicBezTo>
                    <a:pt x="601" y="1068"/>
                    <a:pt x="701" y="1135"/>
                    <a:pt x="801" y="1201"/>
                  </a:cubicBezTo>
                  <a:cubicBezTo>
                    <a:pt x="935" y="1268"/>
                    <a:pt x="1068" y="1302"/>
                    <a:pt x="1168" y="1335"/>
                  </a:cubicBezTo>
                  <a:cubicBezTo>
                    <a:pt x="1301" y="1368"/>
                    <a:pt x="1435" y="1368"/>
                    <a:pt x="1568" y="1402"/>
                  </a:cubicBezTo>
                  <a:cubicBezTo>
                    <a:pt x="1835" y="1402"/>
                    <a:pt x="2069" y="1402"/>
                    <a:pt x="2336" y="1368"/>
                  </a:cubicBezTo>
                  <a:cubicBezTo>
                    <a:pt x="2436" y="1335"/>
                    <a:pt x="2569" y="1302"/>
                    <a:pt x="2669" y="1268"/>
                  </a:cubicBezTo>
                  <a:cubicBezTo>
                    <a:pt x="2769" y="1268"/>
                    <a:pt x="2869" y="1201"/>
                    <a:pt x="2969" y="1168"/>
                  </a:cubicBezTo>
                  <a:cubicBezTo>
                    <a:pt x="3103" y="1101"/>
                    <a:pt x="3236" y="1035"/>
                    <a:pt x="3370" y="968"/>
                  </a:cubicBezTo>
                  <a:lnTo>
                    <a:pt x="3503" y="868"/>
                  </a:lnTo>
                  <a:lnTo>
                    <a:pt x="3503" y="835"/>
                  </a:lnTo>
                  <a:cubicBezTo>
                    <a:pt x="3611" y="754"/>
                    <a:pt x="3522" y="607"/>
                    <a:pt x="3414" y="607"/>
                  </a:cubicBezTo>
                  <a:cubicBezTo>
                    <a:pt x="3388" y="607"/>
                    <a:pt x="3362" y="615"/>
                    <a:pt x="3336" y="634"/>
                  </a:cubicBezTo>
                  <a:lnTo>
                    <a:pt x="3203" y="734"/>
                  </a:lnTo>
                  <a:cubicBezTo>
                    <a:pt x="3136" y="768"/>
                    <a:pt x="3103" y="801"/>
                    <a:pt x="3036" y="835"/>
                  </a:cubicBezTo>
                  <a:cubicBezTo>
                    <a:pt x="2969" y="868"/>
                    <a:pt x="2903" y="901"/>
                    <a:pt x="2836" y="901"/>
                  </a:cubicBezTo>
                  <a:cubicBezTo>
                    <a:pt x="2769" y="935"/>
                    <a:pt x="2669" y="968"/>
                    <a:pt x="2569" y="1001"/>
                  </a:cubicBezTo>
                  <a:cubicBezTo>
                    <a:pt x="2469" y="1001"/>
                    <a:pt x="2369" y="1001"/>
                    <a:pt x="2269" y="1035"/>
                  </a:cubicBezTo>
                  <a:cubicBezTo>
                    <a:pt x="2069" y="1001"/>
                    <a:pt x="1835" y="968"/>
                    <a:pt x="1635" y="901"/>
                  </a:cubicBezTo>
                  <a:cubicBezTo>
                    <a:pt x="1535" y="868"/>
                    <a:pt x="1435" y="835"/>
                    <a:pt x="1335" y="768"/>
                  </a:cubicBezTo>
                  <a:cubicBezTo>
                    <a:pt x="1268" y="734"/>
                    <a:pt x="1168" y="701"/>
                    <a:pt x="1068" y="634"/>
                  </a:cubicBezTo>
                  <a:cubicBezTo>
                    <a:pt x="1001" y="568"/>
                    <a:pt x="935" y="534"/>
                    <a:pt x="868" y="468"/>
                  </a:cubicBezTo>
                  <a:cubicBezTo>
                    <a:pt x="768" y="434"/>
                    <a:pt x="701" y="368"/>
                    <a:pt x="668" y="334"/>
                  </a:cubicBezTo>
                  <a:cubicBezTo>
                    <a:pt x="601" y="267"/>
                    <a:pt x="534" y="234"/>
                    <a:pt x="501" y="201"/>
                  </a:cubicBezTo>
                  <a:cubicBezTo>
                    <a:pt x="434" y="167"/>
                    <a:pt x="401" y="134"/>
                    <a:pt x="334" y="101"/>
                  </a:cubicBezTo>
                  <a:cubicBezTo>
                    <a:pt x="301" y="67"/>
                    <a:pt x="267" y="34"/>
                    <a:pt x="201"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8" name="Google Shape;9528;p55"/>
            <p:cNvSpPr/>
            <p:nvPr/>
          </p:nvSpPr>
          <p:spPr>
            <a:xfrm>
              <a:off x="6928730" y="3461280"/>
              <a:ext cx="25954" cy="10210"/>
            </a:xfrm>
            <a:custGeom>
              <a:avLst/>
              <a:gdLst/>
              <a:ahLst/>
              <a:cxnLst/>
              <a:rect l="l" t="t" r="r" b="b"/>
              <a:pathLst>
                <a:path w="2936" h="1155" extrusionOk="0">
                  <a:moveTo>
                    <a:pt x="2783" y="1"/>
                  </a:moveTo>
                  <a:cubicBezTo>
                    <a:pt x="2735" y="1"/>
                    <a:pt x="2689" y="29"/>
                    <a:pt x="2669" y="70"/>
                  </a:cubicBezTo>
                  <a:lnTo>
                    <a:pt x="2602" y="171"/>
                  </a:lnTo>
                  <a:cubicBezTo>
                    <a:pt x="2569" y="271"/>
                    <a:pt x="2468" y="337"/>
                    <a:pt x="2402" y="404"/>
                  </a:cubicBezTo>
                  <a:cubicBezTo>
                    <a:pt x="2268" y="504"/>
                    <a:pt x="2135" y="571"/>
                    <a:pt x="1968" y="604"/>
                  </a:cubicBezTo>
                  <a:cubicBezTo>
                    <a:pt x="1801" y="638"/>
                    <a:pt x="1635" y="638"/>
                    <a:pt x="1468" y="638"/>
                  </a:cubicBezTo>
                  <a:cubicBezTo>
                    <a:pt x="1168" y="571"/>
                    <a:pt x="901" y="504"/>
                    <a:pt x="634" y="371"/>
                  </a:cubicBezTo>
                  <a:lnTo>
                    <a:pt x="500" y="337"/>
                  </a:lnTo>
                  <a:lnTo>
                    <a:pt x="367" y="271"/>
                  </a:lnTo>
                  <a:cubicBezTo>
                    <a:pt x="300" y="271"/>
                    <a:pt x="267" y="237"/>
                    <a:pt x="234" y="237"/>
                  </a:cubicBezTo>
                  <a:lnTo>
                    <a:pt x="167" y="237"/>
                  </a:lnTo>
                  <a:cubicBezTo>
                    <a:pt x="67" y="237"/>
                    <a:pt x="0" y="337"/>
                    <a:pt x="33" y="404"/>
                  </a:cubicBezTo>
                  <a:cubicBezTo>
                    <a:pt x="33" y="471"/>
                    <a:pt x="33" y="504"/>
                    <a:pt x="67" y="571"/>
                  </a:cubicBezTo>
                  <a:cubicBezTo>
                    <a:pt x="133" y="704"/>
                    <a:pt x="200" y="804"/>
                    <a:pt x="334" y="871"/>
                  </a:cubicBezTo>
                  <a:cubicBezTo>
                    <a:pt x="400" y="938"/>
                    <a:pt x="467" y="1004"/>
                    <a:pt x="567" y="1038"/>
                  </a:cubicBezTo>
                  <a:cubicBezTo>
                    <a:pt x="667" y="1071"/>
                    <a:pt x="767" y="1105"/>
                    <a:pt x="867" y="1105"/>
                  </a:cubicBezTo>
                  <a:cubicBezTo>
                    <a:pt x="967" y="1138"/>
                    <a:pt x="1076" y="1155"/>
                    <a:pt x="1184" y="1155"/>
                  </a:cubicBezTo>
                  <a:cubicBezTo>
                    <a:pt x="1293" y="1155"/>
                    <a:pt x="1401" y="1138"/>
                    <a:pt x="1501" y="1105"/>
                  </a:cubicBezTo>
                  <a:cubicBezTo>
                    <a:pt x="1701" y="1071"/>
                    <a:pt x="1901" y="1004"/>
                    <a:pt x="2102" y="904"/>
                  </a:cubicBezTo>
                  <a:cubicBezTo>
                    <a:pt x="2168" y="871"/>
                    <a:pt x="2268" y="804"/>
                    <a:pt x="2335" y="771"/>
                  </a:cubicBezTo>
                  <a:cubicBezTo>
                    <a:pt x="2402" y="738"/>
                    <a:pt x="2468" y="671"/>
                    <a:pt x="2535" y="604"/>
                  </a:cubicBezTo>
                  <a:cubicBezTo>
                    <a:pt x="2635" y="537"/>
                    <a:pt x="2735" y="437"/>
                    <a:pt x="2802" y="337"/>
                  </a:cubicBezTo>
                  <a:lnTo>
                    <a:pt x="2869" y="237"/>
                  </a:lnTo>
                  <a:cubicBezTo>
                    <a:pt x="2902" y="237"/>
                    <a:pt x="2902" y="204"/>
                    <a:pt x="2902" y="204"/>
                  </a:cubicBezTo>
                  <a:cubicBezTo>
                    <a:pt x="2935" y="137"/>
                    <a:pt x="2935" y="70"/>
                    <a:pt x="2869" y="37"/>
                  </a:cubicBezTo>
                  <a:cubicBezTo>
                    <a:pt x="2843" y="12"/>
                    <a:pt x="2813" y="1"/>
                    <a:pt x="2783"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29" name="Google Shape;9529;p55"/>
            <p:cNvSpPr/>
            <p:nvPr/>
          </p:nvSpPr>
          <p:spPr>
            <a:xfrm>
              <a:off x="6861198" y="3486519"/>
              <a:ext cx="18582" cy="15611"/>
            </a:xfrm>
            <a:custGeom>
              <a:avLst/>
              <a:gdLst/>
              <a:ahLst/>
              <a:cxnLst/>
              <a:rect l="l" t="t" r="r" b="b"/>
              <a:pathLst>
                <a:path w="2102" h="1766" extrusionOk="0">
                  <a:moveTo>
                    <a:pt x="1968" y="1"/>
                  </a:moveTo>
                  <a:cubicBezTo>
                    <a:pt x="1902" y="1"/>
                    <a:pt x="1835" y="51"/>
                    <a:pt x="1835" y="151"/>
                  </a:cubicBezTo>
                  <a:lnTo>
                    <a:pt x="1835" y="251"/>
                  </a:lnTo>
                  <a:cubicBezTo>
                    <a:pt x="1802" y="351"/>
                    <a:pt x="1802" y="418"/>
                    <a:pt x="1735" y="518"/>
                  </a:cubicBezTo>
                  <a:cubicBezTo>
                    <a:pt x="1635" y="751"/>
                    <a:pt x="1401" y="918"/>
                    <a:pt x="1168" y="1018"/>
                  </a:cubicBezTo>
                  <a:cubicBezTo>
                    <a:pt x="934" y="1118"/>
                    <a:pt x="701" y="1152"/>
                    <a:pt x="467" y="1218"/>
                  </a:cubicBezTo>
                  <a:lnTo>
                    <a:pt x="200" y="1285"/>
                  </a:lnTo>
                  <a:lnTo>
                    <a:pt x="100" y="1318"/>
                  </a:lnTo>
                  <a:lnTo>
                    <a:pt x="67" y="1318"/>
                  </a:lnTo>
                  <a:cubicBezTo>
                    <a:pt x="0" y="1385"/>
                    <a:pt x="0" y="1485"/>
                    <a:pt x="67" y="1552"/>
                  </a:cubicBezTo>
                  <a:cubicBezTo>
                    <a:pt x="100" y="1585"/>
                    <a:pt x="134" y="1619"/>
                    <a:pt x="167" y="1652"/>
                  </a:cubicBezTo>
                  <a:cubicBezTo>
                    <a:pt x="267" y="1719"/>
                    <a:pt x="367" y="1752"/>
                    <a:pt x="501" y="1752"/>
                  </a:cubicBezTo>
                  <a:cubicBezTo>
                    <a:pt x="545" y="1761"/>
                    <a:pt x="590" y="1765"/>
                    <a:pt x="635" y="1765"/>
                  </a:cubicBezTo>
                  <a:cubicBezTo>
                    <a:pt x="757" y="1765"/>
                    <a:pt x="879" y="1734"/>
                    <a:pt x="1001" y="1685"/>
                  </a:cubicBezTo>
                  <a:cubicBezTo>
                    <a:pt x="1168" y="1619"/>
                    <a:pt x="1301" y="1519"/>
                    <a:pt x="1468" y="1385"/>
                  </a:cubicBezTo>
                  <a:cubicBezTo>
                    <a:pt x="1568" y="1252"/>
                    <a:pt x="1701" y="1118"/>
                    <a:pt x="1802" y="985"/>
                  </a:cubicBezTo>
                  <a:cubicBezTo>
                    <a:pt x="1868" y="851"/>
                    <a:pt x="1935" y="718"/>
                    <a:pt x="2002" y="551"/>
                  </a:cubicBezTo>
                  <a:cubicBezTo>
                    <a:pt x="2035" y="451"/>
                    <a:pt x="2068" y="351"/>
                    <a:pt x="2102" y="251"/>
                  </a:cubicBezTo>
                  <a:lnTo>
                    <a:pt x="2102" y="151"/>
                  </a:lnTo>
                  <a:cubicBezTo>
                    <a:pt x="2102" y="51"/>
                    <a:pt x="2035" y="1"/>
                    <a:pt x="1968"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30" name="Google Shape;9530;p55"/>
            <p:cNvSpPr/>
            <p:nvPr/>
          </p:nvSpPr>
          <p:spPr>
            <a:xfrm>
              <a:off x="6839963" y="3514685"/>
              <a:ext cx="29808" cy="9441"/>
            </a:xfrm>
            <a:custGeom>
              <a:avLst/>
              <a:gdLst/>
              <a:ahLst/>
              <a:cxnLst/>
              <a:rect l="l" t="t" r="r" b="b"/>
              <a:pathLst>
                <a:path w="3372" h="1068" extrusionOk="0">
                  <a:moveTo>
                    <a:pt x="134" y="0"/>
                  </a:moveTo>
                  <a:cubicBezTo>
                    <a:pt x="34" y="34"/>
                    <a:pt x="1" y="100"/>
                    <a:pt x="1" y="201"/>
                  </a:cubicBezTo>
                  <a:cubicBezTo>
                    <a:pt x="34" y="234"/>
                    <a:pt x="34" y="301"/>
                    <a:pt x="67" y="334"/>
                  </a:cubicBezTo>
                  <a:cubicBezTo>
                    <a:pt x="134" y="467"/>
                    <a:pt x="234" y="601"/>
                    <a:pt x="334" y="701"/>
                  </a:cubicBezTo>
                  <a:cubicBezTo>
                    <a:pt x="401" y="768"/>
                    <a:pt x="501" y="834"/>
                    <a:pt x="601" y="868"/>
                  </a:cubicBezTo>
                  <a:cubicBezTo>
                    <a:pt x="701" y="901"/>
                    <a:pt x="801" y="968"/>
                    <a:pt x="901" y="1001"/>
                  </a:cubicBezTo>
                  <a:cubicBezTo>
                    <a:pt x="1135" y="1034"/>
                    <a:pt x="1368" y="1068"/>
                    <a:pt x="1602" y="1068"/>
                  </a:cubicBezTo>
                  <a:cubicBezTo>
                    <a:pt x="1802" y="1034"/>
                    <a:pt x="2035" y="1001"/>
                    <a:pt x="2269" y="934"/>
                  </a:cubicBezTo>
                  <a:cubicBezTo>
                    <a:pt x="2369" y="868"/>
                    <a:pt x="2469" y="868"/>
                    <a:pt x="2536" y="801"/>
                  </a:cubicBezTo>
                  <a:cubicBezTo>
                    <a:pt x="2636" y="768"/>
                    <a:pt x="2702" y="734"/>
                    <a:pt x="2803" y="701"/>
                  </a:cubicBezTo>
                  <a:cubicBezTo>
                    <a:pt x="2903" y="634"/>
                    <a:pt x="3036" y="534"/>
                    <a:pt x="3136" y="467"/>
                  </a:cubicBezTo>
                  <a:lnTo>
                    <a:pt x="3270" y="367"/>
                  </a:lnTo>
                  <a:lnTo>
                    <a:pt x="3270" y="334"/>
                  </a:lnTo>
                  <a:cubicBezTo>
                    <a:pt x="3371" y="258"/>
                    <a:pt x="3279" y="123"/>
                    <a:pt x="3170" y="123"/>
                  </a:cubicBezTo>
                  <a:cubicBezTo>
                    <a:pt x="3136" y="123"/>
                    <a:pt x="3101" y="136"/>
                    <a:pt x="3069" y="167"/>
                  </a:cubicBezTo>
                  <a:cubicBezTo>
                    <a:pt x="3036" y="201"/>
                    <a:pt x="3003" y="234"/>
                    <a:pt x="2969" y="267"/>
                  </a:cubicBezTo>
                  <a:cubicBezTo>
                    <a:pt x="2869" y="334"/>
                    <a:pt x="2769" y="401"/>
                    <a:pt x="2669" y="467"/>
                  </a:cubicBezTo>
                  <a:cubicBezTo>
                    <a:pt x="2536" y="534"/>
                    <a:pt x="2369" y="567"/>
                    <a:pt x="2202" y="601"/>
                  </a:cubicBezTo>
                  <a:cubicBezTo>
                    <a:pt x="2143" y="611"/>
                    <a:pt x="2085" y="615"/>
                    <a:pt x="2027" y="615"/>
                  </a:cubicBezTo>
                  <a:cubicBezTo>
                    <a:pt x="1888" y="615"/>
                    <a:pt x="1753" y="591"/>
                    <a:pt x="1635" y="567"/>
                  </a:cubicBezTo>
                  <a:cubicBezTo>
                    <a:pt x="1301" y="501"/>
                    <a:pt x="968" y="367"/>
                    <a:pt x="668" y="201"/>
                  </a:cubicBezTo>
                  <a:lnTo>
                    <a:pt x="367" y="67"/>
                  </a:lnTo>
                  <a:cubicBezTo>
                    <a:pt x="301" y="34"/>
                    <a:pt x="267" y="34"/>
                    <a:pt x="201" y="0"/>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31" name="Google Shape;9531;p55"/>
            <p:cNvSpPr/>
            <p:nvPr/>
          </p:nvSpPr>
          <p:spPr>
            <a:xfrm>
              <a:off x="6674233" y="3298140"/>
              <a:ext cx="33919" cy="23399"/>
            </a:xfrm>
            <a:custGeom>
              <a:avLst/>
              <a:gdLst/>
              <a:ahLst/>
              <a:cxnLst/>
              <a:rect l="l" t="t" r="r" b="b"/>
              <a:pathLst>
                <a:path w="3837" h="2647" extrusionOk="0">
                  <a:moveTo>
                    <a:pt x="3372" y="1"/>
                  </a:moveTo>
                  <a:cubicBezTo>
                    <a:pt x="3263" y="1"/>
                    <a:pt x="3175" y="142"/>
                    <a:pt x="3303" y="245"/>
                  </a:cubicBezTo>
                  <a:lnTo>
                    <a:pt x="3370" y="311"/>
                  </a:lnTo>
                  <a:lnTo>
                    <a:pt x="3437" y="378"/>
                  </a:lnTo>
                  <a:cubicBezTo>
                    <a:pt x="3470" y="445"/>
                    <a:pt x="3503" y="512"/>
                    <a:pt x="3503" y="545"/>
                  </a:cubicBezTo>
                  <a:cubicBezTo>
                    <a:pt x="3570" y="678"/>
                    <a:pt x="3570" y="812"/>
                    <a:pt x="3570" y="945"/>
                  </a:cubicBezTo>
                  <a:cubicBezTo>
                    <a:pt x="3570" y="1212"/>
                    <a:pt x="3403" y="1479"/>
                    <a:pt x="3203" y="1612"/>
                  </a:cubicBezTo>
                  <a:lnTo>
                    <a:pt x="3103" y="1646"/>
                  </a:lnTo>
                  <a:lnTo>
                    <a:pt x="3003" y="1679"/>
                  </a:lnTo>
                  <a:lnTo>
                    <a:pt x="2836" y="1679"/>
                  </a:lnTo>
                  <a:cubicBezTo>
                    <a:pt x="2703" y="1679"/>
                    <a:pt x="2569" y="1646"/>
                    <a:pt x="2469" y="1579"/>
                  </a:cubicBezTo>
                  <a:cubicBezTo>
                    <a:pt x="2336" y="1546"/>
                    <a:pt x="2236" y="1446"/>
                    <a:pt x="2169" y="1346"/>
                  </a:cubicBezTo>
                  <a:cubicBezTo>
                    <a:pt x="2162" y="1338"/>
                    <a:pt x="2155" y="1330"/>
                    <a:pt x="2148" y="1322"/>
                  </a:cubicBezTo>
                  <a:lnTo>
                    <a:pt x="2148" y="1322"/>
                  </a:lnTo>
                  <a:cubicBezTo>
                    <a:pt x="2145" y="1308"/>
                    <a:pt x="2140" y="1293"/>
                    <a:pt x="2136" y="1279"/>
                  </a:cubicBezTo>
                  <a:cubicBezTo>
                    <a:pt x="2102" y="1179"/>
                    <a:pt x="2069" y="1112"/>
                    <a:pt x="2036" y="1012"/>
                  </a:cubicBezTo>
                  <a:cubicBezTo>
                    <a:pt x="1989" y="919"/>
                    <a:pt x="1905" y="878"/>
                    <a:pt x="1821" y="878"/>
                  </a:cubicBezTo>
                  <a:cubicBezTo>
                    <a:pt x="1664" y="878"/>
                    <a:pt x="1504" y="1017"/>
                    <a:pt x="1569" y="1212"/>
                  </a:cubicBezTo>
                  <a:cubicBezTo>
                    <a:pt x="1588" y="1270"/>
                    <a:pt x="1610" y="1322"/>
                    <a:pt x="1635" y="1370"/>
                  </a:cubicBezTo>
                  <a:lnTo>
                    <a:pt x="1635" y="1370"/>
                  </a:lnTo>
                  <a:cubicBezTo>
                    <a:pt x="1635" y="1421"/>
                    <a:pt x="1635" y="1450"/>
                    <a:pt x="1635" y="1479"/>
                  </a:cubicBezTo>
                  <a:cubicBezTo>
                    <a:pt x="1602" y="1579"/>
                    <a:pt x="1569" y="1679"/>
                    <a:pt x="1502" y="1746"/>
                  </a:cubicBezTo>
                  <a:cubicBezTo>
                    <a:pt x="1435" y="1846"/>
                    <a:pt x="1368" y="1913"/>
                    <a:pt x="1302" y="1946"/>
                  </a:cubicBezTo>
                  <a:cubicBezTo>
                    <a:pt x="1268" y="1979"/>
                    <a:pt x="1202" y="1979"/>
                    <a:pt x="1168" y="2013"/>
                  </a:cubicBezTo>
                  <a:lnTo>
                    <a:pt x="968" y="2013"/>
                  </a:lnTo>
                  <a:cubicBezTo>
                    <a:pt x="901" y="1979"/>
                    <a:pt x="868" y="1946"/>
                    <a:pt x="835" y="1946"/>
                  </a:cubicBezTo>
                  <a:cubicBezTo>
                    <a:pt x="768" y="1879"/>
                    <a:pt x="701" y="1813"/>
                    <a:pt x="635" y="1712"/>
                  </a:cubicBezTo>
                  <a:cubicBezTo>
                    <a:pt x="535" y="1546"/>
                    <a:pt x="501" y="1312"/>
                    <a:pt x="568" y="1112"/>
                  </a:cubicBezTo>
                  <a:cubicBezTo>
                    <a:pt x="568" y="1079"/>
                    <a:pt x="568" y="1012"/>
                    <a:pt x="535" y="979"/>
                  </a:cubicBezTo>
                  <a:cubicBezTo>
                    <a:pt x="501" y="962"/>
                    <a:pt x="468" y="954"/>
                    <a:pt x="434" y="954"/>
                  </a:cubicBezTo>
                  <a:cubicBezTo>
                    <a:pt x="401" y="954"/>
                    <a:pt x="368" y="962"/>
                    <a:pt x="334" y="979"/>
                  </a:cubicBezTo>
                  <a:cubicBezTo>
                    <a:pt x="268" y="1045"/>
                    <a:pt x="201" y="1112"/>
                    <a:pt x="168" y="1179"/>
                  </a:cubicBezTo>
                  <a:cubicBezTo>
                    <a:pt x="134" y="1279"/>
                    <a:pt x="101" y="1346"/>
                    <a:pt x="68" y="1446"/>
                  </a:cubicBezTo>
                  <a:cubicBezTo>
                    <a:pt x="1" y="1946"/>
                    <a:pt x="268" y="2413"/>
                    <a:pt x="701" y="2613"/>
                  </a:cubicBezTo>
                  <a:cubicBezTo>
                    <a:pt x="768" y="2613"/>
                    <a:pt x="835" y="2646"/>
                    <a:pt x="901" y="2646"/>
                  </a:cubicBezTo>
                  <a:lnTo>
                    <a:pt x="1168" y="2646"/>
                  </a:lnTo>
                  <a:lnTo>
                    <a:pt x="1335" y="2613"/>
                  </a:lnTo>
                  <a:cubicBezTo>
                    <a:pt x="1709" y="2533"/>
                    <a:pt x="1998" y="2239"/>
                    <a:pt x="2115" y="1868"/>
                  </a:cubicBezTo>
                  <a:lnTo>
                    <a:pt x="2115" y="1868"/>
                  </a:lnTo>
                  <a:cubicBezTo>
                    <a:pt x="2184" y="1912"/>
                    <a:pt x="2260" y="1949"/>
                    <a:pt x="2336" y="1979"/>
                  </a:cubicBezTo>
                  <a:cubicBezTo>
                    <a:pt x="2503" y="2013"/>
                    <a:pt x="2669" y="2046"/>
                    <a:pt x="2870" y="2046"/>
                  </a:cubicBezTo>
                  <a:cubicBezTo>
                    <a:pt x="2936" y="2013"/>
                    <a:pt x="3036" y="2013"/>
                    <a:pt x="3136" y="1979"/>
                  </a:cubicBezTo>
                  <a:lnTo>
                    <a:pt x="3270" y="1946"/>
                  </a:lnTo>
                  <a:lnTo>
                    <a:pt x="3370" y="1879"/>
                  </a:lnTo>
                  <a:cubicBezTo>
                    <a:pt x="3503" y="1779"/>
                    <a:pt x="3637" y="1646"/>
                    <a:pt x="3703" y="1479"/>
                  </a:cubicBezTo>
                  <a:cubicBezTo>
                    <a:pt x="3770" y="1346"/>
                    <a:pt x="3837" y="1179"/>
                    <a:pt x="3837" y="1012"/>
                  </a:cubicBezTo>
                  <a:cubicBezTo>
                    <a:pt x="3837" y="812"/>
                    <a:pt x="3837" y="645"/>
                    <a:pt x="3770" y="512"/>
                  </a:cubicBezTo>
                  <a:cubicBezTo>
                    <a:pt x="3737" y="412"/>
                    <a:pt x="3703" y="345"/>
                    <a:pt x="3670" y="278"/>
                  </a:cubicBezTo>
                  <a:lnTo>
                    <a:pt x="3570" y="145"/>
                  </a:lnTo>
                  <a:lnTo>
                    <a:pt x="3503" y="78"/>
                  </a:lnTo>
                  <a:lnTo>
                    <a:pt x="3470" y="45"/>
                  </a:lnTo>
                  <a:cubicBezTo>
                    <a:pt x="3439" y="14"/>
                    <a:pt x="3404" y="1"/>
                    <a:pt x="3372"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32" name="Google Shape;9532;p55"/>
            <p:cNvSpPr/>
            <p:nvPr/>
          </p:nvSpPr>
          <p:spPr>
            <a:xfrm>
              <a:off x="6872991" y="3246627"/>
              <a:ext cx="25954" cy="30012"/>
            </a:xfrm>
            <a:custGeom>
              <a:avLst/>
              <a:gdLst/>
              <a:ahLst/>
              <a:cxnLst/>
              <a:rect l="l" t="t" r="r" b="b"/>
              <a:pathLst>
                <a:path w="2936" h="3395" extrusionOk="0">
                  <a:moveTo>
                    <a:pt x="1902" y="1"/>
                  </a:moveTo>
                  <a:cubicBezTo>
                    <a:pt x="1835" y="1"/>
                    <a:pt x="1768" y="67"/>
                    <a:pt x="1768" y="134"/>
                  </a:cubicBezTo>
                  <a:cubicBezTo>
                    <a:pt x="1768" y="201"/>
                    <a:pt x="1802" y="268"/>
                    <a:pt x="1869" y="268"/>
                  </a:cubicBezTo>
                  <a:lnTo>
                    <a:pt x="2035" y="268"/>
                  </a:lnTo>
                  <a:cubicBezTo>
                    <a:pt x="2102" y="301"/>
                    <a:pt x="2169" y="301"/>
                    <a:pt x="2202" y="334"/>
                  </a:cubicBezTo>
                  <a:cubicBezTo>
                    <a:pt x="2302" y="401"/>
                    <a:pt x="2402" y="468"/>
                    <a:pt x="2469" y="568"/>
                  </a:cubicBezTo>
                  <a:cubicBezTo>
                    <a:pt x="2602" y="768"/>
                    <a:pt x="2636" y="1001"/>
                    <a:pt x="2569" y="1202"/>
                  </a:cubicBezTo>
                  <a:lnTo>
                    <a:pt x="2536" y="1302"/>
                  </a:lnTo>
                  <a:lnTo>
                    <a:pt x="2502" y="1368"/>
                  </a:lnTo>
                  <a:cubicBezTo>
                    <a:pt x="2469" y="1402"/>
                    <a:pt x="2436" y="1435"/>
                    <a:pt x="2402" y="1468"/>
                  </a:cubicBezTo>
                  <a:cubicBezTo>
                    <a:pt x="2336" y="1569"/>
                    <a:pt x="2235" y="1602"/>
                    <a:pt x="2135" y="1635"/>
                  </a:cubicBezTo>
                  <a:cubicBezTo>
                    <a:pt x="2052" y="1677"/>
                    <a:pt x="1968" y="1696"/>
                    <a:pt x="1886" y="1696"/>
                  </a:cubicBezTo>
                  <a:cubicBezTo>
                    <a:pt x="1820" y="1696"/>
                    <a:pt x="1755" y="1683"/>
                    <a:pt x="1693" y="1661"/>
                  </a:cubicBezTo>
                  <a:lnTo>
                    <a:pt x="1693" y="1661"/>
                  </a:lnTo>
                  <a:cubicBezTo>
                    <a:pt x="1685" y="1652"/>
                    <a:pt x="1677" y="1644"/>
                    <a:pt x="1668" y="1635"/>
                  </a:cubicBezTo>
                  <a:lnTo>
                    <a:pt x="1659" y="1648"/>
                  </a:lnTo>
                  <a:lnTo>
                    <a:pt x="1659" y="1648"/>
                  </a:lnTo>
                  <a:cubicBezTo>
                    <a:pt x="1628" y="1635"/>
                    <a:pt x="1598" y="1619"/>
                    <a:pt x="1568" y="1602"/>
                  </a:cubicBezTo>
                  <a:cubicBezTo>
                    <a:pt x="1518" y="1569"/>
                    <a:pt x="1468" y="1552"/>
                    <a:pt x="1418" y="1552"/>
                  </a:cubicBezTo>
                  <a:cubicBezTo>
                    <a:pt x="1368" y="1552"/>
                    <a:pt x="1318" y="1569"/>
                    <a:pt x="1268" y="1602"/>
                  </a:cubicBezTo>
                  <a:cubicBezTo>
                    <a:pt x="1168" y="1669"/>
                    <a:pt x="1168" y="1835"/>
                    <a:pt x="1235" y="1935"/>
                  </a:cubicBezTo>
                  <a:lnTo>
                    <a:pt x="1268" y="2002"/>
                  </a:lnTo>
                  <a:cubicBezTo>
                    <a:pt x="1368" y="2102"/>
                    <a:pt x="1368" y="2269"/>
                    <a:pt x="1301" y="2436"/>
                  </a:cubicBezTo>
                  <a:cubicBezTo>
                    <a:pt x="1301" y="2503"/>
                    <a:pt x="1268" y="2569"/>
                    <a:pt x="1201" y="2636"/>
                  </a:cubicBezTo>
                  <a:cubicBezTo>
                    <a:pt x="1201" y="2669"/>
                    <a:pt x="1168" y="2703"/>
                    <a:pt x="1135" y="2703"/>
                  </a:cubicBezTo>
                  <a:lnTo>
                    <a:pt x="1101" y="2736"/>
                  </a:lnTo>
                  <a:lnTo>
                    <a:pt x="1001" y="2769"/>
                  </a:lnTo>
                  <a:lnTo>
                    <a:pt x="901" y="2769"/>
                  </a:lnTo>
                  <a:cubicBezTo>
                    <a:pt x="801" y="2769"/>
                    <a:pt x="734" y="2736"/>
                    <a:pt x="668" y="2703"/>
                  </a:cubicBezTo>
                  <a:cubicBezTo>
                    <a:pt x="501" y="2636"/>
                    <a:pt x="367" y="2503"/>
                    <a:pt x="267" y="2369"/>
                  </a:cubicBezTo>
                  <a:cubicBezTo>
                    <a:pt x="267" y="2302"/>
                    <a:pt x="234" y="2269"/>
                    <a:pt x="167" y="2269"/>
                  </a:cubicBezTo>
                  <a:cubicBezTo>
                    <a:pt x="101" y="2269"/>
                    <a:pt x="34" y="2302"/>
                    <a:pt x="1" y="2369"/>
                  </a:cubicBezTo>
                  <a:cubicBezTo>
                    <a:pt x="1" y="2469"/>
                    <a:pt x="1" y="2536"/>
                    <a:pt x="1" y="2603"/>
                  </a:cubicBezTo>
                  <a:cubicBezTo>
                    <a:pt x="34" y="2703"/>
                    <a:pt x="67" y="2769"/>
                    <a:pt x="67" y="2836"/>
                  </a:cubicBezTo>
                  <a:cubicBezTo>
                    <a:pt x="234" y="3136"/>
                    <a:pt x="501" y="3336"/>
                    <a:pt x="834" y="3370"/>
                  </a:cubicBezTo>
                  <a:cubicBezTo>
                    <a:pt x="868" y="3386"/>
                    <a:pt x="910" y="3395"/>
                    <a:pt x="951" y="3395"/>
                  </a:cubicBezTo>
                  <a:cubicBezTo>
                    <a:pt x="993" y="3395"/>
                    <a:pt x="1035" y="3386"/>
                    <a:pt x="1068" y="3370"/>
                  </a:cubicBezTo>
                  <a:lnTo>
                    <a:pt x="1235" y="3370"/>
                  </a:lnTo>
                  <a:lnTo>
                    <a:pt x="1301" y="3336"/>
                  </a:lnTo>
                  <a:cubicBezTo>
                    <a:pt x="1402" y="3303"/>
                    <a:pt x="1502" y="3236"/>
                    <a:pt x="1568" y="3170"/>
                  </a:cubicBezTo>
                  <a:cubicBezTo>
                    <a:pt x="1635" y="3136"/>
                    <a:pt x="1702" y="3070"/>
                    <a:pt x="1735" y="3003"/>
                  </a:cubicBezTo>
                  <a:cubicBezTo>
                    <a:pt x="1835" y="2869"/>
                    <a:pt x="1902" y="2703"/>
                    <a:pt x="1935" y="2536"/>
                  </a:cubicBezTo>
                  <a:cubicBezTo>
                    <a:pt x="1966" y="2397"/>
                    <a:pt x="1961" y="2245"/>
                    <a:pt x="1924" y="2098"/>
                  </a:cubicBezTo>
                  <a:lnTo>
                    <a:pt x="1924" y="2098"/>
                  </a:lnTo>
                  <a:cubicBezTo>
                    <a:pt x="2066" y="2083"/>
                    <a:pt x="2204" y="2042"/>
                    <a:pt x="2336" y="1969"/>
                  </a:cubicBezTo>
                  <a:cubicBezTo>
                    <a:pt x="2469" y="1902"/>
                    <a:pt x="2569" y="1802"/>
                    <a:pt x="2669" y="1669"/>
                  </a:cubicBezTo>
                  <a:cubicBezTo>
                    <a:pt x="2736" y="1602"/>
                    <a:pt x="2769" y="1535"/>
                    <a:pt x="2803" y="1468"/>
                  </a:cubicBezTo>
                  <a:lnTo>
                    <a:pt x="2869" y="1368"/>
                  </a:lnTo>
                  <a:lnTo>
                    <a:pt x="2869" y="1268"/>
                  </a:lnTo>
                  <a:cubicBezTo>
                    <a:pt x="2936" y="968"/>
                    <a:pt x="2869" y="668"/>
                    <a:pt x="2702" y="434"/>
                  </a:cubicBezTo>
                  <a:cubicBezTo>
                    <a:pt x="2602" y="301"/>
                    <a:pt x="2502" y="201"/>
                    <a:pt x="2369" y="134"/>
                  </a:cubicBezTo>
                  <a:cubicBezTo>
                    <a:pt x="2302" y="101"/>
                    <a:pt x="2235" y="67"/>
                    <a:pt x="2169" y="34"/>
                  </a:cubicBezTo>
                  <a:lnTo>
                    <a:pt x="2035" y="1"/>
                  </a:ln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sp>
          <p:nvSpPr>
            <p:cNvPr id="9533" name="Google Shape;9533;p55"/>
            <p:cNvSpPr/>
            <p:nvPr/>
          </p:nvSpPr>
          <p:spPr>
            <a:xfrm>
              <a:off x="6896285" y="3415478"/>
              <a:ext cx="37508" cy="30348"/>
            </a:xfrm>
            <a:custGeom>
              <a:avLst/>
              <a:gdLst/>
              <a:ahLst/>
              <a:cxnLst/>
              <a:rect l="l" t="t" r="r" b="b"/>
              <a:pathLst>
                <a:path w="4243" h="3433" extrusionOk="0">
                  <a:moveTo>
                    <a:pt x="3454" y="1"/>
                  </a:moveTo>
                  <a:cubicBezTo>
                    <a:pt x="3415" y="1"/>
                    <a:pt x="3376" y="5"/>
                    <a:pt x="3336" y="14"/>
                  </a:cubicBezTo>
                  <a:cubicBezTo>
                    <a:pt x="3036" y="14"/>
                    <a:pt x="2769" y="81"/>
                    <a:pt x="2536" y="248"/>
                  </a:cubicBezTo>
                  <a:cubicBezTo>
                    <a:pt x="2503" y="281"/>
                    <a:pt x="2436" y="315"/>
                    <a:pt x="2402" y="381"/>
                  </a:cubicBezTo>
                  <a:lnTo>
                    <a:pt x="2269" y="548"/>
                  </a:lnTo>
                  <a:cubicBezTo>
                    <a:pt x="2110" y="747"/>
                    <a:pt x="2010" y="983"/>
                    <a:pt x="1976" y="1232"/>
                  </a:cubicBezTo>
                  <a:lnTo>
                    <a:pt x="1976" y="1232"/>
                  </a:lnTo>
                  <a:cubicBezTo>
                    <a:pt x="1795" y="1134"/>
                    <a:pt x="1592" y="1082"/>
                    <a:pt x="1368" y="1082"/>
                  </a:cubicBezTo>
                  <a:cubicBezTo>
                    <a:pt x="1202" y="1082"/>
                    <a:pt x="1001" y="1115"/>
                    <a:pt x="835" y="1182"/>
                  </a:cubicBezTo>
                  <a:cubicBezTo>
                    <a:pt x="735" y="1215"/>
                    <a:pt x="635" y="1249"/>
                    <a:pt x="568" y="1315"/>
                  </a:cubicBezTo>
                  <a:cubicBezTo>
                    <a:pt x="468" y="1382"/>
                    <a:pt x="401" y="1449"/>
                    <a:pt x="334" y="1515"/>
                  </a:cubicBezTo>
                  <a:lnTo>
                    <a:pt x="268" y="1616"/>
                  </a:lnTo>
                  <a:lnTo>
                    <a:pt x="168" y="1749"/>
                  </a:lnTo>
                  <a:cubicBezTo>
                    <a:pt x="34" y="2016"/>
                    <a:pt x="1" y="2316"/>
                    <a:pt x="67" y="2583"/>
                  </a:cubicBezTo>
                  <a:cubicBezTo>
                    <a:pt x="101" y="2783"/>
                    <a:pt x="168" y="2950"/>
                    <a:pt x="301" y="3117"/>
                  </a:cubicBezTo>
                  <a:cubicBezTo>
                    <a:pt x="334" y="3183"/>
                    <a:pt x="401" y="3250"/>
                    <a:pt x="501" y="3283"/>
                  </a:cubicBezTo>
                  <a:cubicBezTo>
                    <a:pt x="568" y="3350"/>
                    <a:pt x="635" y="3383"/>
                    <a:pt x="735" y="3417"/>
                  </a:cubicBezTo>
                  <a:cubicBezTo>
                    <a:pt x="756" y="3427"/>
                    <a:pt x="776" y="3432"/>
                    <a:pt x="795" y="3432"/>
                  </a:cubicBezTo>
                  <a:cubicBezTo>
                    <a:pt x="895" y="3432"/>
                    <a:pt x="952" y="3301"/>
                    <a:pt x="868" y="3217"/>
                  </a:cubicBezTo>
                  <a:cubicBezTo>
                    <a:pt x="835" y="3150"/>
                    <a:pt x="801" y="3117"/>
                    <a:pt x="768" y="3050"/>
                  </a:cubicBezTo>
                  <a:cubicBezTo>
                    <a:pt x="735" y="2983"/>
                    <a:pt x="735" y="2950"/>
                    <a:pt x="701" y="2883"/>
                  </a:cubicBezTo>
                  <a:cubicBezTo>
                    <a:pt x="668" y="2750"/>
                    <a:pt x="635" y="2650"/>
                    <a:pt x="635" y="2516"/>
                  </a:cubicBezTo>
                  <a:cubicBezTo>
                    <a:pt x="635" y="2416"/>
                    <a:pt x="635" y="2316"/>
                    <a:pt x="668" y="2183"/>
                  </a:cubicBezTo>
                  <a:cubicBezTo>
                    <a:pt x="701" y="2149"/>
                    <a:pt x="701" y="2083"/>
                    <a:pt x="735" y="2049"/>
                  </a:cubicBezTo>
                  <a:lnTo>
                    <a:pt x="768" y="1982"/>
                  </a:lnTo>
                  <a:lnTo>
                    <a:pt x="835" y="1916"/>
                  </a:lnTo>
                  <a:cubicBezTo>
                    <a:pt x="835" y="1882"/>
                    <a:pt x="901" y="1849"/>
                    <a:pt x="935" y="1816"/>
                  </a:cubicBezTo>
                  <a:cubicBezTo>
                    <a:pt x="968" y="1782"/>
                    <a:pt x="1035" y="1749"/>
                    <a:pt x="1068" y="1716"/>
                  </a:cubicBezTo>
                  <a:cubicBezTo>
                    <a:pt x="1168" y="1682"/>
                    <a:pt x="1268" y="1649"/>
                    <a:pt x="1402" y="1616"/>
                  </a:cubicBezTo>
                  <a:cubicBezTo>
                    <a:pt x="1635" y="1616"/>
                    <a:pt x="1869" y="1682"/>
                    <a:pt x="2069" y="1816"/>
                  </a:cubicBezTo>
                  <a:lnTo>
                    <a:pt x="2102" y="1849"/>
                  </a:lnTo>
                  <a:cubicBezTo>
                    <a:pt x="2144" y="1882"/>
                    <a:pt x="2190" y="1897"/>
                    <a:pt x="2234" y="1897"/>
                  </a:cubicBezTo>
                  <a:cubicBezTo>
                    <a:pt x="2365" y="1897"/>
                    <a:pt x="2478" y="1766"/>
                    <a:pt x="2402" y="1616"/>
                  </a:cubicBezTo>
                  <a:cubicBezTo>
                    <a:pt x="2336" y="1415"/>
                    <a:pt x="2336" y="1215"/>
                    <a:pt x="2369" y="1015"/>
                  </a:cubicBezTo>
                  <a:cubicBezTo>
                    <a:pt x="2402" y="882"/>
                    <a:pt x="2436" y="782"/>
                    <a:pt x="2503" y="715"/>
                  </a:cubicBezTo>
                  <a:cubicBezTo>
                    <a:pt x="2536" y="648"/>
                    <a:pt x="2569" y="615"/>
                    <a:pt x="2603" y="581"/>
                  </a:cubicBezTo>
                  <a:cubicBezTo>
                    <a:pt x="2636" y="548"/>
                    <a:pt x="2669" y="481"/>
                    <a:pt x="2736" y="448"/>
                  </a:cubicBezTo>
                  <a:cubicBezTo>
                    <a:pt x="2903" y="315"/>
                    <a:pt x="3103" y="248"/>
                    <a:pt x="3336" y="248"/>
                  </a:cubicBezTo>
                  <a:cubicBezTo>
                    <a:pt x="3437" y="248"/>
                    <a:pt x="3570" y="248"/>
                    <a:pt x="3670" y="281"/>
                  </a:cubicBezTo>
                  <a:cubicBezTo>
                    <a:pt x="3703" y="315"/>
                    <a:pt x="3770" y="315"/>
                    <a:pt x="3803" y="348"/>
                  </a:cubicBezTo>
                  <a:cubicBezTo>
                    <a:pt x="3870" y="381"/>
                    <a:pt x="3904" y="415"/>
                    <a:pt x="3970" y="448"/>
                  </a:cubicBezTo>
                  <a:cubicBezTo>
                    <a:pt x="3993" y="465"/>
                    <a:pt x="4017" y="472"/>
                    <a:pt x="4039" y="472"/>
                  </a:cubicBezTo>
                  <a:cubicBezTo>
                    <a:pt x="4151" y="472"/>
                    <a:pt x="4242" y="298"/>
                    <a:pt x="4104" y="215"/>
                  </a:cubicBezTo>
                  <a:cubicBezTo>
                    <a:pt x="4070" y="181"/>
                    <a:pt x="4004" y="148"/>
                    <a:pt x="3937" y="114"/>
                  </a:cubicBezTo>
                  <a:cubicBezTo>
                    <a:pt x="3870" y="81"/>
                    <a:pt x="3803" y="81"/>
                    <a:pt x="3737" y="48"/>
                  </a:cubicBezTo>
                  <a:cubicBezTo>
                    <a:pt x="3642" y="24"/>
                    <a:pt x="3548" y="1"/>
                    <a:pt x="3454" y="1"/>
                  </a:cubicBezTo>
                  <a:close/>
                </a:path>
              </a:pathLst>
            </a:custGeom>
            <a:solidFill>
              <a:srgbClr val="F2B15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panose="020B0604020202020204"/>
                <a:cs typeface="Arial" panose="020B0604020202020204"/>
                <a:sym typeface="Arial" panose="020B0604020202020204"/>
              </a:endParaRPr>
            </a:p>
          </p:txBody>
        </p:sp>
      </p:grpSp>
      <p:sp>
        <p:nvSpPr>
          <p:cNvPr id="2" name="Rectangle 1">
            <a:extLst>
              <a:ext uri="{FF2B5EF4-FFF2-40B4-BE49-F238E27FC236}">
                <a16:creationId xmlns:a16="http://schemas.microsoft.com/office/drawing/2014/main" id="{1C289BA9-1306-4C50-95E7-5E6E77C53BFC}"/>
              </a:ext>
            </a:extLst>
          </p:cNvPr>
          <p:cNvSpPr/>
          <p:nvPr/>
        </p:nvSpPr>
        <p:spPr>
          <a:xfrm>
            <a:off x="1408895" y="937961"/>
            <a:ext cx="11224381" cy="748988"/>
          </a:xfrm>
          <a:prstGeom prst="rect">
            <a:avLst/>
          </a:prstGeom>
        </p:spPr>
        <p:txBody>
          <a:bodyPr wrap="square">
            <a:spAutoFit/>
          </a:bodyPr>
          <a:lstStyle/>
          <a:p>
            <a:pPr defTabSz="1219170">
              <a:buClr>
                <a:srgbClr val="000000"/>
              </a:buClr>
              <a:defRPr/>
            </a:pPr>
            <a:r>
              <a:rPr lang="vi-VN" altLang="en-US" sz="4267"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4267"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Mở</a:t>
            </a:r>
            <a:r>
              <a:rPr lang="en-US" altLang="en-US" sz="4267"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4267"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rộng</a:t>
            </a:r>
            <a:r>
              <a:rPr lang="en-US" altLang="en-US" sz="4267"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4267"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vốn</a:t>
            </a:r>
            <a:r>
              <a:rPr lang="en-US" altLang="en-US" sz="4267"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4267"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từ</a:t>
            </a:r>
            <a:r>
              <a:rPr lang="en-US" altLang="en-US" sz="4267"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4267"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Trung</a:t>
            </a:r>
            <a:r>
              <a:rPr lang="en-US" altLang="en-US" sz="4267"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4267"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thực</a:t>
            </a:r>
            <a:r>
              <a:rPr lang="en-US" altLang="en-US" sz="4267"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 </a:t>
            </a:r>
            <a:r>
              <a:rPr lang="en-US" altLang="en-US" sz="4267"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Tự</a:t>
            </a:r>
            <a:r>
              <a:rPr lang="en-US" altLang="en-US" sz="4267"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4267"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trọng</a:t>
            </a:r>
            <a:endParaRPr lang="en-US" sz="4267" b="1" kern="0" dirty="0">
              <a:ln w="0"/>
              <a:solidFill>
                <a:srgbClr val="1F684C"/>
              </a:solidFill>
              <a:effectLst>
                <a:outerShdw blurRad="38100" dist="25400" dir="5400000" algn="ctr" rotWithShape="0">
                  <a:srgbClr val="6E747A">
                    <a:alpha val="43000"/>
                  </a:srgbClr>
                </a:outerShdw>
              </a:effectLst>
              <a:latin typeface="Arial" panose="020B0604020202020204"/>
              <a:cs typeface="Arial" panose="020B0604020202020204"/>
              <a:sym typeface="Arial" panose="020B0604020202020204"/>
            </a:endParaRPr>
          </a:p>
        </p:txBody>
      </p:sp>
      <p:sp>
        <p:nvSpPr>
          <p:cNvPr id="3" name="Rectangle 2">
            <a:extLst>
              <a:ext uri="{FF2B5EF4-FFF2-40B4-BE49-F238E27FC236}">
                <a16:creationId xmlns:a16="http://schemas.microsoft.com/office/drawing/2014/main" id="{361D4C05-2009-4E4A-A103-BB3A1253F1F9}"/>
              </a:ext>
            </a:extLst>
          </p:cNvPr>
          <p:cNvSpPr/>
          <p:nvPr/>
        </p:nvSpPr>
        <p:spPr>
          <a:xfrm>
            <a:off x="3858013" y="224792"/>
            <a:ext cx="3967753" cy="748988"/>
          </a:xfrm>
          <a:prstGeom prst="rect">
            <a:avLst/>
          </a:prstGeom>
        </p:spPr>
        <p:txBody>
          <a:bodyPr wrap="none">
            <a:spAutoFit/>
          </a:bodyPr>
          <a:lstStyle/>
          <a:p>
            <a:pPr defTabSz="1219170">
              <a:buClr>
                <a:srgbClr val="000000"/>
              </a:buClr>
              <a:defRPr/>
            </a:pPr>
            <a:r>
              <a:rPr lang="en-GB" sz="4267" b="1" kern="0">
                <a:solidFill>
                  <a:srgbClr val="841F00"/>
                </a:solidFill>
                <a:latin typeface="Times New Roman" panose="02020603050405020304" pitchFamily="18" charset="0"/>
                <a:cs typeface="Times New Roman" panose="02020603050405020304" pitchFamily="18" charset="0"/>
                <a:sym typeface="Chewy" panose="02000000000000000000"/>
              </a:rPr>
              <a:t>Luyện t</a:t>
            </a:r>
            <a:r>
              <a:rPr lang="en-US" sz="4267" b="1" kern="0">
                <a:solidFill>
                  <a:srgbClr val="841F00"/>
                </a:solidFill>
                <a:latin typeface="Times New Roman" panose="02020603050405020304" pitchFamily="18" charset="0"/>
                <a:cs typeface="Times New Roman" panose="02020603050405020304" pitchFamily="18" charset="0"/>
                <a:sym typeface="Chewy" panose="02000000000000000000"/>
              </a:rPr>
              <a:t>ừ và câu</a:t>
            </a:r>
            <a:endParaRPr lang="en-US" sz="4267" kern="0">
              <a:solidFill>
                <a:srgbClr val="000000"/>
              </a:solidFill>
              <a:latin typeface="Arial" panose="020B0604020202020204"/>
              <a:cs typeface="Arial" panose="020B0604020202020204"/>
              <a:sym typeface="Arial" panose="020B0604020202020204"/>
            </a:endParaRPr>
          </a:p>
        </p:txBody>
      </p:sp>
      <p:sp>
        <p:nvSpPr>
          <p:cNvPr id="54" name="Rounded Rectangle 7">
            <a:extLst>
              <a:ext uri="{FF2B5EF4-FFF2-40B4-BE49-F238E27FC236}">
                <a16:creationId xmlns:a16="http://schemas.microsoft.com/office/drawing/2014/main" id="{987AAB9C-019F-4321-A946-06CB2AC623B0}"/>
              </a:ext>
            </a:extLst>
          </p:cNvPr>
          <p:cNvSpPr/>
          <p:nvPr/>
        </p:nvSpPr>
        <p:spPr>
          <a:xfrm>
            <a:off x="1512055" y="2544198"/>
            <a:ext cx="6281220" cy="1891174"/>
          </a:xfrm>
          <a:prstGeom prst="roundRect">
            <a:avLst/>
          </a:prstGeom>
          <a:solidFill>
            <a:schemeClr val="bg1">
              <a:lumMod val="90000"/>
            </a:schemeClr>
          </a:solidFill>
          <a:ln w="25400" cap="flat" cmpd="sng" algn="ctr">
            <a:solidFill>
              <a:schemeClr val="accent6">
                <a:lumMod val="20000"/>
                <a:lumOff val="80000"/>
              </a:schemeClr>
            </a:solidFill>
            <a:prstDash val="solid"/>
          </a:ln>
          <a:effectLst/>
        </p:spPr>
        <p:txBody>
          <a:bodyPr rtlCol="0" anchor="ctr"/>
          <a:lstStyle/>
          <a:p>
            <a:pPr lvl="0" algn="ctr" defTabSz="1219170">
              <a:buClr>
                <a:srgbClr val="000000"/>
              </a:buClr>
              <a:buSzPts val="1100"/>
              <a:defRPr/>
            </a:pPr>
            <a:endParaRPr lang="en-US" altLang="en-US" sz="3000" b="1">
              <a:solidFill>
                <a:schemeClr val="accent6"/>
              </a:solidFill>
              <a:latin typeface="Times New Roman" panose="02020603050405020304" pitchFamily="18" charset="0"/>
              <a:cs typeface="Times New Roman" panose="02020603050405020304" pitchFamily="18" charset="0"/>
              <a:sym typeface="Arial" panose="020B0604020202020204"/>
            </a:endParaRPr>
          </a:p>
          <a:p>
            <a:pPr lvl="0" algn="ctr" defTabSz="1219170">
              <a:buClr>
                <a:srgbClr val="000000"/>
              </a:buClr>
              <a:buSzPts val="1100"/>
              <a:defRPr/>
            </a:pPr>
            <a:r>
              <a:rPr lang="en-US" altLang="en-US" sz="3200" b="1">
                <a:solidFill>
                  <a:schemeClr val="accent6"/>
                </a:solidFill>
                <a:latin typeface="Times New Roman" panose="02020603050405020304" pitchFamily="18" charset="0"/>
                <a:cs typeface="Times New Roman" panose="02020603050405020304" pitchFamily="18" charset="0"/>
                <a:sym typeface="Arial" panose="020B0604020202020204"/>
              </a:rPr>
              <a:t>SGK TIẾNG VIỆT LỚP 4</a:t>
            </a:r>
          </a:p>
          <a:p>
            <a:pPr lvl="0" algn="ctr" defTabSz="1219170">
              <a:buClr>
                <a:srgbClr val="000000"/>
              </a:buClr>
              <a:buSzPts val="1100"/>
              <a:defRPr/>
            </a:pPr>
            <a:r>
              <a:rPr lang="en-US" altLang="en-US" sz="3200" b="1">
                <a:solidFill>
                  <a:schemeClr val="accent6"/>
                </a:solidFill>
                <a:latin typeface="Times New Roman" panose="02020603050405020304" pitchFamily="18" charset="0"/>
                <a:cs typeface="Times New Roman" panose="02020603050405020304" pitchFamily="18" charset="0"/>
                <a:sym typeface="Arial" panose="020B0604020202020204"/>
              </a:rPr>
              <a:t>TẬP 1, TRANG </a:t>
            </a:r>
            <a:r>
              <a:rPr lang="vi-VN" altLang="en-US" sz="3200" b="1">
                <a:solidFill>
                  <a:schemeClr val="accent6"/>
                </a:solidFill>
                <a:latin typeface="Times New Roman" panose="02020603050405020304" pitchFamily="18" charset="0"/>
                <a:cs typeface="Times New Roman" panose="02020603050405020304" pitchFamily="18" charset="0"/>
                <a:sym typeface="Arial" panose="020B0604020202020204"/>
              </a:rPr>
              <a:t>62</a:t>
            </a:r>
            <a:endParaRPr lang="en-US" altLang="en-US" sz="3200" b="1">
              <a:solidFill>
                <a:schemeClr val="accent6"/>
              </a:solidFill>
              <a:latin typeface="Times New Roman" panose="02020603050405020304" pitchFamily="18" charset="0"/>
              <a:cs typeface="Times New Roman" panose="02020603050405020304" pitchFamily="18" charset="0"/>
              <a:sym typeface="Arial" panose="020B0604020202020204"/>
            </a:endParaRPr>
          </a:p>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altLang="en-US" sz="3200" b="1" i="0" u="none" strike="noStrike" kern="0" cap="none" spc="0" normalizeH="0" baseline="0" noProof="0" dirty="0">
              <a:ln>
                <a:noFill/>
              </a:ln>
              <a:solidFill>
                <a:srgbClr val="C43300"/>
              </a:solidFill>
              <a:effectLst/>
              <a:uLnTx/>
              <a:uFillTx/>
              <a:latin typeface="Times New Roman" panose="02020603050405020304" pitchFamily="18" charset="0"/>
              <a:cs typeface="Times New Roman" panose="02020603050405020304" pitchFamily="18" charset="0"/>
              <a:sym typeface="Arial" panose="020B0604020202020204"/>
            </a:endParaRPr>
          </a:p>
        </p:txBody>
      </p:sp>
    </p:spTree>
    <p:custDataLst>
      <p:tags r:id="rId1"/>
    </p:custDataLst>
    <p:extLst>
      <p:ext uri="{BB962C8B-B14F-4D97-AF65-F5344CB8AC3E}">
        <p14:creationId xmlns:p14="http://schemas.microsoft.com/office/powerpoint/2010/main" val="91499079"/>
      </p:ext>
    </p:extLst>
  </p:cSld>
  <p:clrMapOvr>
    <a:masterClrMapping/>
  </p:clrMapOvr>
  <mc:AlternateContent xmlns:mc="http://schemas.openxmlformats.org/markup-compatibility/2006" xmlns:p14="http://schemas.microsoft.com/office/powerpoint/2010/main">
    <mc:Choice Requires="p14">
      <p:transition spd="slow" p14:dur="2000" advTm="12586"/>
    </mc:Choice>
    <mc:Fallback xmlns="">
      <p:transition spd="slow" advTm="125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4B7EF6D-0B22-4A57-93A4-689A9D54AD16}"/>
              </a:ext>
            </a:extLst>
          </p:cNvPr>
          <p:cNvSpPr>
            <a:spLocks noGrp="1" noChangeArrowheads="1"/>
          </p:cNvSpPr>
          <p:nvPr>
            <p:ph type="title"/>
          </p:nvPr>
        </p:nvSpPr>
        <p:spPr/>
        <p:txBody>
          <a:bodyPr/>
          <a:lstStyle/>
          <a:p>
            <a:pPr eaLnBrk="1" hangingPunct="1"/>
            <a:endParaRPr lang="vi-VN" altLang="en-US"/>
          </a:p>
        </p:txBody>
      </p:sp>
      <p:sp>
        <p:nvSpPr>
          <p:cNvPr id="11267" name="Rectangle 3">
            <a:extLst>
              <a:ext uri="{FF2B5EF4-FFF2-40B4-BE49-F238E27FC236}">
                <a16:creationId xmlns:a16="http://schemas.microsoft.com/office/drawing/2014/main" id="{CA964130-403B-4B8A-81BA-B83D2E042649}"/>
              </a:ext>
            </a:extLst>
          </p:cNvPr>
          <p:cNvSpPr>
            <a:spLocks noGrp="1" noChangeArrowheads="1"/>
          </p:cNvSpPr>
          <p:nvPr>
            <p:ph type="body" idx="1"/>
          </p:nvPr>
        </p:nvSpPr>
        <p:spPr/>
        <p:txBody>
          <a:bodyPr/>
          <a:lstStyle/>
          <a:p>
            <a:pPr eaLnBrk="1" hangingPunct="1"/>
            <a:endParaRPr lang="vi-VN" altLang="en-US"/>
          </a:p>
        </p:txBody>
      </p:sp>
      <p:pic>
        <p:nvPicPr>
          <p:cNvPr id="11268" name="Picture 4" descr="IMG_0014">
            <a:extLst>
              <a:ext uri="{FF2B5EF4-FFF2-40B4-BE49-F238E27FC236}">
                <a16:creationId xmlns:a16="http://schemas.microsoft.com/office/drawing/2014/main" id="{023D7645-742C-45DC-8DC0-7B00C6FF5CDF}"/>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descr="IMG_0014">
            <a:extLst>
              <a:ext uri="{FF2B5EF4-FFF2-40B4-BE49-F238E27FC236}">
                <a16:creationId xmlns:a16="http://schemas.microsoft.com/office/drawing/2014/main" id="{DB546DD1-FE81-4314-A6CE-E5473DD1C2F8}"/>
              </a:ext>
            </a:extLst>
          </p:cNvPr>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l="47963" t="55128" r="37930"/>
          <a:stretch>
            <a:fillRect/>
          </a:stretch>
        </p:blipFill>
        <p:spPr bwMode="auto">
          <a:xfrm>
            <a:off x="5867400" y="3505200"/>
            <a:ext cx="1295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73FBB860-A972-43F7-AFB4-C58BD09AA31E}"/>
              </a:ext>
            </a:extLst>
          </p:cNvPr>
          <p:cNvGrpSpPr>
            <a:grpSpLocks/>
          </p:cNvGrpSpPr>
          <p:nvPr/>
        </p:nvGrpSpPr>
        <p:grpSpPr bwMode="auto">
          <a:xfrm>
            <a:off x="5791200" y="3505200"/>
            <a:ext cx="1314451" cy="3352800"/>
            <a:chOff x="2688" y="2208"/>
            <a:chExt cx="828" cy="1680"/>
          </a:xfrm>
        </p:grpSpPr>
        <p:sp>
          <p:nvSpPr>
            <p:cNvPr id="11271" name="Line 7">
              <a:extLst>
                <a:ext uri="{FF2B5EF4-FFF2-40B4-BE49-F238E27FC236}">
                  <a16:creationId xmlns:a16="http://schemas.microsoft.com/office/drawing/2014/main" id="{B04746DC-510C-4021-B3E7-D8AE2FF31CCE}"/>
                </a:ext>
              </a:extLst>
            </p:cNvPr>
            <p:cNvSpPr>
              <a:spLocks noChangeShapeType="1"/>
            </p:cNvSpPr>
            <p:nvPr/>
          </p:nvSpPr>
          <p:spPr bwMode="auto">
            <a:xfrm>
              <a:off x="2880" y="2775"/>
              <a:ext cx="144" cy="153"/>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72" name="Line 8">
              <a:extLst>
                <a:ext uri="{FF2B5EF4-FFF2-40B4-BE49-F238E27FC236}">
                  <a16:creationId xmlns:a16="http://schemas.microsoft.com/office/drawing/2014/main" id="{B742D6CB-A576-4FDD-B587-968C944802E1}"/>
                </a:ext>
              </a:extLst>
            </p:cNvPr>
            <p:cNvSpPr>
              <a:spLocks noChangeShapeType="1"/>
            </p:cNvSpPr>
            <p:nvPr/>
          </p:nvSpPr>
          <p:spPr bwMode="auto">
            <a:xfrm>
              <a:off x="3177" y="2208"/>
              <a:ext cx="327" cy="48"/>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73" name="Line 9">
              <a:extLst>
                <a:ext uri="{FF2B5EF4-FFF2-40B4-BE49-F238E27FC236}">
                  <a16:creationId xmlns:a16="http://schemas.microsoft.com/office/drawing/2014/main" id="{B7F8AC2A-497E-47A3-A633-43C9DC50CCE4}"/>
                </a:ext>
              </a:extLst>
            </p:cNvPr>
            <p:cNvSpPr>
              <a:spLocks noChangeShapeType="1"/>
            </p:cNvSpPr>
            <p:nvPr/>
          </p:nvSpPr>
          <p:spPr bwMode="auto">
            <a:xfrm>
              <a:off x="3456" y="2256"/>
              <a:ext cx="48" cy="144"/>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74" name="Line 10">
              <a:extLst>
                <a:ext uri="{FF2B5EF4-FFF2-40B4-BE49-F238E27FC236}">
                  <a16:creationId xmlns:a16="http://schemas.microsoft.com/office/drawing/2014/main" id="{7CC9EEFB-7432-433D-A3EE-9E3761DDAB20}"/>
                </a:ext>
              </a:extLst>
            </p:cNvPr>
            <p:cNvSpPr>
              <a:spLocks noChangeShapeType="1"/>
            </p:cNvSpPr>
            <p:nvPr/>
          </p:nvSpPr>
          <p:spPr bwMode="auto">
            <a:xfrm flipH="1">
              <a:off x="3456" y="2433"/>
              <a:ext cx="60" cy="351"/>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75" name="Line 11">
              <a:extLst>
                <a:ext uri="{FF2B5EF4-FFF2-40B4-BE49-F238E27FC236}">
                  <a16:creationId xmlns:a16="http://schemas.microsoft.com/office/drawing/2014/main" id="{4A86288F-85C9-4276-9C58-362E1B349A9F}"/>
                </a:ext>
              </a:extLst>
            </p:cNvPr>
            <p:cNvSpPr>
              <a:spLocks noChangeShapeType="1"/>
            </p:cNvSpPr>
            <p:nvPr/>
          </p:nvSpPr>
          <p:spPr bwMode="auto">
            <a:xfrm>
              <a:off x="3468" y="2784"/>
              <a:ext cx="36" cy="384"/>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76" name="Line 12">
              <a:extLst>
                <a:ext uri="{FF2B5EF4-FFF2-40B4-BE49-F238E27FC236}">
                  <a16:creationId xmlns:a16="http://schemas.microsoft.com/office/drawing/2014/main" id="{F14F9441-3F90-4AF4-AF7F-40B535D031E9}"/>
                </a:ext>
              </a:extLst>
            </p:cNvPr>
            <p:cNvSpPr>
              <a:spLocks noChangeShapeType="1"/>
            </p:cNvSpPr>
            <p:nvPr/>
          </p:nvSpPr>
          <p:spPr bwMode="auto">
            <a:xfrm flipH="1">
              <a:off x="3216" y="3168"/>
              <a:ext cx="288" cy="720"/>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77" name="Line 13">
              <a:extLst>
                <a:ext uri="{FF2B5EF4-FFF2-40B4-BE49-F238E27FC236}">
                  <a16:creationId xmlns:a16="http://schemas.microsoft.com/office/drawing/2014/main" id="{FC72F8B0-AB87-4988-9088-56ED01CB88C2}"/>
                </a:ext>
              </a:extLst>
            </p:cNvPr>
            <p:cNvSpPr>
              <a:spLocks noChangeShapeType="1"/>
            </p:cNvSpPr>
            <p:nvPr/>
          </p:nvSpPr>
          <p:spPr bwMode="auto">
            <a:xfrm flipV="1">
              <a:off x="2688" y="3216"/>
              <a:ext cx="96" cy="624"/>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78" name="Line 14">
              <a:extLst>
                <a:ext uri="{FF2B5EF4-FFF2-40B4-BE49-F238E27FC236}">
                  <a16:creationId xmlns:a16="http://schemas.microsoft.com/office/drawing/2014/main" id="{A9A272CB-430D-44E3-9BE6-C0E11AE18964}"/>
                </a:ext>
              </a:extLst>
            </p:cNvPr>
            <p:cNvSpPr>
              <a:spLocks noChangeShapeType="1"/>
            </p:cNvSpPr>
            <p:nvPr/>
          </p:nvSpPr>
          <p:spPr bwMode="auto">
            <a:xfrm flipV="1">
              <a:off x="2784" y="2928"/>
              <a:ext cx="240" cy="336"/>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79" name="Line 15">
              <a:extLst>
                <a:ext uri="{FF2B5EF4-FFF2-40B4-BE49-F238E27FC236}">
                  <a16:creationId xmlns:a16="http://schemas.microsoft.com/office/drawing/2014/main" id="{5868C0DD-2509-4725-AB23-ECE20A360B4A}"/>
                </a:ext>
              </a:extLst>
            </p:cNvPr>
            <p:cNvSpPr>
              <a:spLocks noChangeShapeType="1"/>
            </p:cNvSpPr>
            <p:nvPr/>
          </p:nvSpPr>
          <p:spPr bwMode="auto">
            <a:xfrm flipV="1">
              <a:off x="2880" y="2226"/>
              <a:ext cx="48" cy="576"/>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sp>
          <p:nvSpPr>
            <p:cNvPr id="11280" name="Line 16">
              <a:extLst>
                <a:ext uri="{FF2B5EF4-FFF2-40B4-BE49-F238E27FC236}">
                  <a16:creationId xmlns:a16="http://schemas.microsoft.com/office/drawing/2014/main" id="{F81FFB23-D3A2-4CA1-93F6-B181C532682D}"/>
                </a:ext>
              </a:extLst>
            </p:cNvPr>
            <p:cNvSpPr>
              <a:spLocks noChangeShapeType="1"/>
            </p:cNvSpPr>
            <p:nvPr/>
          </p:nvSpPr>
          <p:spPr bwMode="auto">
            <a:xfrm flipV="1">
              <a:off x="2928" y="2208"/>
              <a:ext cx="288" cy="48"/>
            </a:xfrm>
            <a:prstGeom prst="line">
              <a:avLst/>
            </a:prstGeom>
            <a:noFill/>
            <a:ln w="57150" cmpd="thinThick">
              <a:solidFill>
                <a:srgbClr val="FFFF00"/>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US" sz="1400"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p:transition spd="med" advTm="18980">
    <p:cover/>
    <p:sndAc>
      <p:stSnd>
        <p:snd r:embed="rId4" name="breez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repeatCount="4000" fill="hold" nodeType="clickEffect">
                                  <p:stCondLst>
                                    <p:cond delay="0"/>
                                  </p:stCondLst>
                                  <p:childTnLst>
                                    <p:animEffect transition="out" filter="fade">
                                      <p:cBhvr>
                                        <p:cTn id="6" dur="500" tmFilter="0, 0; .2, .5; .8, .5; 1, 0"/>
                                        <p:tgtEl>
                                          <p:spTgt spid="63493"/>
                                        </p:tgtEl>
                                      </p:cBhvr>
                                    </p:animEffect>
                                    <p:animScale>
                                      <p:cBhvr>
                                        <p:cTn id="7" dur="250" autoRev="1" fill="hold"/>
                                        <p:tgtEl>
                                          <p:spTgt spid="63493"/>
                                        </p:tgtEl>
                                      </p:cBhvr>
                                      <p:by x="105000" y="105000"/>
                                    </p:animScale>
                                  </p:childTnLst>
                                </p:cTn>
                              </p:par>
                            </p:childTnLst>
                          </p:cTn>
                        </p:par>
                        <p:par>
                          <p:cTn id="8" fill="hold" nodeType="afterGroup">
                            <p:stCondLst>
                              <p:cond delay="2000"/>
                            </p:stCondLst>
                            <p:childTnLst>
                              <p:par>
                                <p:cTn id="9" presetID="6" presetClass="entr" presetSubtype="16" repeatCount="2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a:extLst>
              <a:ext uri="{FF2B5EF4-FFF2-40B4-BE49-F238E27FC236}">
                <a16:creationId xmlns:a16="http://schemas.microsoft.com/office/drawing/2014/main" id="{E703E4F2-A896-43A6-ACB2-1E5F4B4312FC}"/>
              </a:ext>
            </a:extLst>
          </p:cNvPr>
          <p:cNvSpPr txBox="1">
            <a:spLocks noChangeArrowheads="1"/>
          </p:cNvSpPr>
          <p:nvPr/>
        </p:nvSpPr>
        <p:spPr bwMode="auto">
          <a:xfrm>
            <a:off x="443884" y="377939"/>
            <a:ext cx="11159232" cy="1015663"/>
          </a:xfrm>
          <a:prstGeom prst="rect">
            <a:avLst/>
          </a:prstGeom>
          <a:solidFill>
            <a:schemeClr val="accent6">
              <a:lumMod val="20000"/>
              <a:lumOff val="80000"/>
            </a:schemeClr>
          </a:solidFill>
          <a:ln>
            <a:solidFill>
              <a:schemeClr val="accent1">
                <a:lumMod val="60000"/>
                <a:lumOff val="40000"/>
              </a:schemeClr>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r>
              <a:rPr lang="vi-VN" altLang="en-US" sz="3000" b="1" dirty="0">
                <a:solidFill>
                  <a:srgbClr val="C00000"/>
                </a:solidFill>
                <a:latin typeface="Times New Roman" panose="02020603050405020304" pitchFamily="18" charset="0"/>
                <a:cs typeface="Times New Roman" panose="02020603050405020304" pitchFamily="18" charset="0"/>
                <a:sym typeface="Arial" panose="020B0604020202020204"/>
              </a:rPr>
              <a:t>1</a:t>
            </a:r>
            <a:r>
              <a:rPr lang="vi-VN"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Chọn</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từ</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thích</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hợp</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cho</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trong</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ngoặc</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đơn</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để</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điền</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err="1">
                <a:solidFill>
                  <a:srgbClr val="C00000"/>
                </a:solidFill>
                <a:latin typeface="Times New Roman" panose="02020603050405020304" pitchFamily="18" charset="0"/>
                <a:cs typeface="Times New Roman" panose="02020603050405020304" pitchFamily="18" charset="0"/>
                <a:sym typeface="Arial" panose="020B0604020202020204"/>
              </a:rPr>
              <a:t>vào</a:t>
            </a:r>
            <a:r>
              <a:rPr lang="en-US" altLang="en-US" sz="2800" b="1">
                <a:solidFill>
                  <a:srgbClr val="C00000"/>
                </a:solidFill>
                <a:latin typeface="Times New Roman" panose="02020603050405020304" pitchFamily="18" charset="0"/>
                <a:cs typeface="Times New Roman" panose="02020603050405020304" pitchFamily="18" charset="0"/>
                <a:sym typeface="Arial" panose="020B0604020202020204"/>
              </a:rPr>
              <a:t> chỗ chấm </a:t>
            </a:r>
            <a:r>
              <a:rPr lang="en-US" altLang="en-US" sz="2800" b="1" err="1">
                <a:solidFill>
                  <a:srgbClr val="C00000"/>
                </a:solidFill>
                <a:latin typeface="Times New Roman" panose="02020603050405020304" pitchFamily="18" charset="0"/>
                <a:cs typeface="Times New Roman" panose="02020603050405020304" pitchFamily="18" charset="0"/>
                <a:sym typeface="Arial" panose="020B0604020202020204"/>
              </a:rPr>
              <a:t>trong</a:t>
            </a:r>
            <a:r>
              <a:rPr lang="en-US" altLang="en-US" sz="2800" b="1">
                <a:solidFill>
                  <a:srgbClr val="C00000"/>
                </a:solidFill>
                <a:latin typeface="Times New Roman" panose="02020603050405020304" pitchFamily="18" charset="0"/>
                <a:cs typeface="Times New Roman" panose="02020603050405020304" pitchFamily="18" charset="0"/>
                <a:sym typeface="Arial" panose="020B0604020202020204"/>
              </a:rPr>
              <a:t> đoạn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văn</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C00000"/>
                </a:solidFill>
                <a:latin typeface="Times New Roman" panose="02020603050405020304" pitchFamily="18" charset="0"/>
                <a:cs typeface="Times New Roman" panose="02020603050405020304" pitchFamily="18" charset="0"/>
                <a:sym typeface="Arial" panose="020B0604020202020204"/>
              </a:rPr>
              <a:t>sau</a:t>
            </a:r>
            <a:r>
              <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rPr>
              <a:t>: </a:t>
            </a:r>
          </a:p>
        </p:txBody>
      </p:sp>
      <p:sp>
        <p:nvSpPr>
          <p:cNvPr id="7" name="Text Box 6">
            <a:extLst>
              <a:ext uri="{FF2B5EF4-FFF2-40B4-BE49-F238E27FC236}">
                <a16:creationId xmlns:a16="http://schemas.microsoft.com/office/drawing/2014/main" id="{43E40CAB-D31A-4169-B3E4-CCDA56C53415}"/>
              </a:ext>
            </a:extLst>
          </p:cNvPr>
          <p:cNvSpPr txBox="1">
            <a:spLocks noChangeArrowheads="1"/>
          </p:cNvSpPr>
          <p:nvPr/>
        </p:nvSpPr>
        <p:spPr bwMode="auto">
          <a:xfrm>
            <a:off x="443884" y="1686289"/>
            <a:ext cx="11159232" cy="3970318"/>
          </a:xfrm>
          <a:prstGeom prst="rect">
            <a:avLst/>
          </a:prstGeom>
          <a:solidFill>
            <a:schemeClr val="accent1">
              <a:lumMod val="20000"/>
              <a:lumOff val="80000"/>
            </a:schemeClr>
          </a:solidFill>
          <a:ln>
            <a:solidFill>
              <a:schemeClr val="accent1">
                <a:lumMod val="60000"/>
                <a:lumOff val="40000"/>
              </a:schemeClr>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77" eaLnBrk="1" fontAlgn="base" hangingPunct="1">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b="1">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Ai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cũng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khen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trưởng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em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con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ngoan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trò</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giỏi</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phụ</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giúp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bố</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mẹ</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nhiều</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việc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nhưng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luôn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luôn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đi</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đúng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giờ</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bài</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đầy</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đủ</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chưa</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bao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giờ</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để</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ai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phiền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trách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điều</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gì</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Cô</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chủ</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nhiệm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em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thường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bảo</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một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sinh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lòng</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a:t>
            </a:r>
            <a:r>
              <a:rPr lang="vi-VN"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sinh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giỏi</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nhất</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trường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nhưng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Minh không</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giúp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đỡ</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kém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rất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nhiệt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spc="-133"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altLang="en-US" sz="280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kết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quả</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khiến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hay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mặc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cảm</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nhất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cũng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dần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dần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thấ</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y ...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hơn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vì</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hành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tiến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bộ</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Khi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phê</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bình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nhắc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nhở</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mắc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khuyết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điểm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cách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góp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ý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rất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chân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nên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nào</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4A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chúng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em</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rất</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về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a:t>
            </a:r>
            <a:endParaRPr lang="en-US" altLang="en-US" sz="28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16" name="Text Box 8">
            <a:extLst>
              <a:ext uri="{FF2B5EF4-FFF2-40B4-BE49-F238E27FC236}">
                <a16:creationId xmlns:a16="http://schemas.microsoft.com/office/drawing/2014/main" id="{8DCD6ED3-3A34-4E73-8E4C-846B727C5B8B}"/>
              </a:ext>
            </a:extLst>
          </p:cNvPr>
          <p:cNvSpPr txBox="1">
            <a:spLocks noChangeArrowheads="1"/>
          </p:cNvSpPr>
          <p:nvPr/>
        </p:nvSpPr>
        <p:spPr bwMode="auto">
          <a:xfrm>
            <a:off x="1091683" y="6074761"/>
            <a:ext cx="9432316" cy="437043"/>
          </a:xfrm>
          <a:prstGeom prst="rect">
            <a:avLst/>
          </a:prstGeom>
          <a:solidFill>
            <a:schemeClr val="bg1">
              <a:lumMod val="75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lnSpc>
                <a:spcPct val="80000"/>
              </a:lnSpc>
              <a:spcBef>
                <a:spcPct val="20000"/>
              </a:spcBef>
              <a:spcAft>
                <a:spcPct val="0"/>
              </a:spcAft>
              <a:defRPr/>
            </a:pPr>
            <a:r>
              <a:rPr lang="en-US" altLang="en-US" sz="2800" b="1" dirty="0">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a:t>
            </a:r>
            <a:r>
              <a:rPr lang="en-US" altLang="en-US" sz="2800" b="1" dirty="0" err="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Từ</a:t>
            </a:r>
            <a:r>
              <a:rPr lang="en-US" altLang="en-US" sz="2800" b="1" dirty="0">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để</a:t>
            </a:r>
            <a:r>
              <a:rPr lang="en-US" altLang="en-US" sz="2800" b="1" dirty="0">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chọn</a:t>
            </a:r>
            <a:r>
              <a:rPr lang="en-US" altLang="en-US" sz="2800" b="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 </a:t>
            </a:r>
            <a:r>
              <a:rPr lang="vi-VN" altLang="en-US" sz="2800" b="1">
                <a:solidFill>
                  <a:schemeClr val="accent6"/>
                </a:solidFill>
                <a:latin typeface="Times New Roman" panose="02020603050405020304" pitchFamily="18" charset="0"/>
                <a:cs typeface="Times New Roman" panose="02020603050405020304" pitchFamily="18" charset="0"/>
                <a:sym typeface="Arial" panose="020B0604020202020204"/>
              </a:rPr>
              <a:t>tự tin, tự ti, tự trọng, tự kiêu, tự hào, tự ái</a:t>
            </a:r>
            <a:r>
              <a:rPr lang="en-US" altLang="en-US" sz="2800" b="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a:t>
            </a:r>
            <a:endParaRPr lang="en-US" altLang="en-US" sz="2800" b="1" dirty="0">
              <a:solidFill>
                <a:srgbClr val="D6EDE4">
                  <a:lumMod val="25000"/>
                </a:srgbClr>
              </a:solidFill>
              <a:latin typeface="Times New Roman" panose="02020603050405020304" pitchFamily="18" charset="0"/>
              <a:cs typeface="Times New Roman" panose="02020603050405020304" pitchFamily="18" charset="0"/>
              <a:sym typeface="Arial" panose="020B0604020202020204"/>
            </a:endParaRPr>
          </a:p>
        </p:txBody>
      </p:sp>
    </p:spTree>
    <p:custDataLst>
      <p:tags r:id="rId1"/>
    </p:custDataLst>
    <p:extLst>
      <p:ext uri="{BB962C8B-B14F-4D97-AF65-F5344CB8AC3E}">
        <p14:creationId xmlns:p14="http://schemas.microsoft.com/office/powerpoint/2010/main" val="1002910754"/>
      </p:ext>
    </p:extLst>
  </p:cSld>
  <p:clrMapOvr>
    <a:masterClrMapping/>
  </p:clrMapOvr>
  <mc:AlternateContent xmlns:mc="http://schemas.openxmlformats.org/markup-compatibility/2006" xmlns:p14="http://schemas.microsoft.com/office/powerpoint/2010/main">
    <mc:Choice Requires="p14">
      <p:transition spd="slow" p14:dur="2000" advTm="94700"/>
    </mc:Choice>
    <mc:Fallback xmlns="">
      <p:transition spd="slow" advTm="947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a:extLst>
              <a:ext uri="{FF2B5EF4-FFF2-40B4-BE49-F238E27FC236}">
                <a16:creationId xmlns:a16="http://schemas.microsoft.com/office/drawing/2014/main" id="{43E40CAB-D31A-4169-B3E4-CCDA56C53415}"/>
              </a:ext>
            </a:extLst>
          </p:cNvPr>
          <p:cNvSpPr txBox="1">
            <a:spLocks noChangeArrowheads="1"/>
          </p:cNvSpPr>
          <p:nvPr/>
        </p:nvSpPr>
        <p:spPr bwMode="auto">
          <a:xfrm>
            <a:off x="381739" y="1776888"/>
            <a:ext cx="11469949" cy="3970318"/>
          </a:xfrm>
          <a:prstGeom prst="rect">
            <a:avLst/>
          </a:prstGeom>
          <a:solidFill>
            <a:schemeClr val="accent1">
              <a:lumMod val="20000"/>
              <a:lumOff val="80000"/>
            </a:schemeClr>
          </a:solidFill>
          <a:ln>
            <a:solidFill>
              <a:schemeClr val="accent6"/>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77" eaLnBrk="1" fontAlgn="base" hangingPunct="1">
              <a:spcBef>
                <a:spcPct val="0"/>
              </a:spcBef>
              <a:spcAft>
                <a:spcPct val="0"/>
              </a:spcAft>
              <a:defRPr/>
            </a:pPr>
            <a:r>
              <a:rPr lang="en-US" altLang="en-US" sz="2400" b="1"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Ai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cũng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khen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trưởng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em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con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ngoan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trò</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giỏi</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phụ</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giúp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bố</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mẹ</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nhiều</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việc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nhưng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luôn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luôn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đi</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đúng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giờ</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bài</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đầy</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đủ</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chưa</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bao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giờ</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để</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ai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phiền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trách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điều</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gì</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Cô</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chủ</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nhiệm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em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thường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bảo</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một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sinh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lòng</a:t>
            </a:r>
            <a:r>
              <a:rPr lang="vi-VN"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sinh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giỏi</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nhất</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trường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nhưng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giúp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đỡ</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kém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rất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nhiệt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spc="-133"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altLang="en-US" sz="2800" spc="-133"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và</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kết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quả</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khiến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các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hay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mặc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cảm</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nhất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cũng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dần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dần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thấ</a:t>
            </a:r>
            <a:r>
              <a:rPr lang="vi-VN" altLang="en-US" sz="2800">
                <a:solidFill>
                  <a:srgbClr val="000000"/>
                </a:solidFill>
                <a:latin typeface="Times New Roman" panose="02020603050405020304" pitchFamily="18" charset="0"/>
                <a:cs typeface="Times New Roman" panose="02020603050405020304" pitchFamily="18" charset="0"/>
                <a:sym typeface="Arial" panose="020B0604020202020204"/>
              </a:rPr>
              <a:t>y</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hơn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vì</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học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hành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tiến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bộ</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Khi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phê</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bình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nhắc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nhở</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những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mắc</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khuyết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điểm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có</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cách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góp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ý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rất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chân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tình</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nên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không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làm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err="1">
                <a:solidFill>
                  <a:srgbClr val="000000"/>
                </a:solidFill>
                <a:latin typeface="Times New Roman" panose="02020603050405020304" pitchFamily="18" charset="0"/>
                <a:cs typeface="Times New Roman" panose="02020603050405020304" pitchFamily="18" charset="0"/>
                <a:sym typeface="Arial" panose="020B0604020202020204"/>
              </a:rPr>
              <a:t>nào</a:t>
            </a:r>
            <a:r>
              <a:rPr lang="en-US" altLang="en-US" sz="280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Lớp</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4A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chúng</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em</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rất</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về</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altLang="en-US" sz="2800" dirty="0" err="1">
                <a:solidFill>
                  <a:srgbClr val="000000"/>
                </a:solidFill>
                <a:latin typeface="Times New Roman" panose="02020603050405020304" pitchFamily="18" charset="0"/>
                <a:cs typeface="Times New Roman" panose="02020603050405020304" pitchFamily="18" charset="0"/>
                <a:sym typeface="Arial" panose="020B0604020202020204"/>
              </a:rPr>
              <a:t>bạn</a:t>
            </a:r>
            <a:r>
              <a:rPr lang="en-US" altLang="en-US" sz="2800" dirty="0">
                <a:solidFill>
                  <a:srgbClr val="000000"/>
                </a:solidFill>
                <a:latin typeface="Times New Roman" panose="02020603050405020304" pitchFamily="18" charset="0"/>
                <a:cs typeface="Times New Roman" panose="02020603050405020304" pitchFamily="18" charset="0"/>
                <a:sym typeface="Arial" panose="020B0604020202020204"/>
              </a:rPr>
              <a:t> Minh.</a:t>
            </a:r>
            <a:endParaRPr lang="en-US" altLang="en-US" sz="2800" dirty="0">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17" name="Text Box 4">
            <a:extLst>
              <a:ext uri="{FF2B5EF4-FFF2-40B4-BE49-F238E27FC236}">
                <a16:creationId xmlns:a16="http://schemas.microsoft.com/office/drawing/2014/main" id="{A1437DB2-905F-421C-821D-5F66A8068A49}"/>
              </a:ext>
            </a:extLst>
          </p:cNvPr>
          <p:cNvSpPr txBox="1">
            <a:spLocks noChangeArrowheads="1"/>
          </p:cNvSpPr>
          <p:nvPr/>
        </p:nvSpPr>
        <p:spPr bwMode="auto">
          <a:xfrm>
            <a:off x="1452778" y="5180455"/>
            <a:ext cx="16029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tự</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hào</a:t>
            </a:r>
            <a:endPar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endParaRPr>
          </a:p>
        </p:txBody>
      </p:sp>
      <p:sp>
        <p:nvSpPr>
          <p:cNvPr id="18" name="Text Box 5">
            <a:extLst>
              <a:ext uri="{FF2B5EF4-FFF2-40B4-BE49-F238E27FC236}">
                <a16:creationId xmlns:a16="http://schemas.microsoft.com/office/drawing/2014/main" id="{A80A95DB-C94A-476C-813A-072CE25B8F0A}"/>
              </a:ext>
            </a:extLst>
          </p:cNvPr>
          <p:cNvSpPr txBox="1">
            <a:spLocks noChangeArrowheads="1"/>
          </p:cNvSpPr>
          <p:nvPr/>
        </p:nvSpPr>
        <p:spPr bwMode="auto">
          <a:xfrm>
            <a:off x="2325562" y="3481775"/>
            <a:ext cx="13059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tự</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kiêu</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p>
        </p:txBody>
      </p:sp>
      <p:sp>
        <p:nvSpPr>
          <p:cNvPr id="22" name="Text Box 3">
            <a:extLst>
              <a:ext uri="{FF2B5EF4-FFF2-40B4-BE49-F238E27FC236}">
                <a16:creationId xmlns:a16="http://schemas.microsoft.com/office/drawing/2014/main" id="{5217740D-F3DC-415C-BCBF-FC76EC9260F8}"/>
              </a:ext>
            </a:extLst>
          </p:cNvPr>
          <p:cNvSpPr txBox="1">
            <a:spLocks noChangeArrowheads="1"/>
          </p:cNvSpPr>
          <p:nvPr/>
        </p:nvSpPr>
        <p:spPr bwMode="auto">
          <a:xfrm>
            <a:off x="8190088" y="4761213"/>
            <a:ext cx="13023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tự</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ái</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p>
        </p:txBody>
      </p:sp>
      <p:sp>
        <p:nvSpPr>
          <p:cNvPr id="28" name="Text Box 6">
            <a:extLst>
              <a:ext uri="{FF2B5EF4-FFF2-40B4-BE49-F238E27FC236}">
                <a16:creationId xmlns:a16="http://schemas.microsoft.com/office/drawing/2014/main" id="{03827037-6F71-417F-92A7-7D1CA458EE6C}"/>
              </a:ext>
            </a:extLst>
          </p:cNvPr>
          <p:cNvSpPr txBox="1">
            <a:spLocks noChangeArrowheads="1"/>
          </p:cNvSpPr>
          <p:nvPr/>
        </p:nvSpPr>
        <p:spPr bwMode="auto">
          <a:xfrm>
            <a:off x="4858314" y="3069634"/>
            <a:ext cx="15287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tự</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trọng</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p>
        </p:txBody>
      </p:sp>
      <p:sp>
        <p:nvSpPr>
          <p:cNvPr id="29" name="Text Box 7">
            <a:extLst>
              <a:ext uri="{FF2B5EF4-FFF2-40B4-BE49-F238E27FC236}">
                <a16:creationId xmlns:a16="http://schemas.microsoft.com/office/drawing/2014/main" id="{720329AF-9D57-4BA8-9ECA-BF356D221741}"/>
              </a:ext>
            </a:extLst>
          </p:cNvPr>
          <p:cNvSpPr txBox="1">
            <a:spLocks noChangeArrowheads="1"/>
          </p:cNvSpPr>
          <p:nvPr/>
        </p:nvSpPr>
        <p:spPr bwMode="auto">
          <a:xfrm>
            <a:off x="9575291" y="3913764"/>
            <a:ext cx="15910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tự</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tin</a:t>
            </a:r>
          </a:p>
        </p:txBody>
      </p:sp>
      <p:sp>
        <p:nvSpPr>
          <p:cNvPr id="30" name="Text Box 8">
            <a:extLst>
              <a:ext uri="{FF2B5EF4-FFF2-40B4-BE49-F238E27FC236}">
                <a16:creationId xmlns:a16="http://schemas.microsoft.com/office/drawing/2014/main" id="{E6626D74-8940-46DC-8ED1-B6B62F04387F}"/>
              </a:ext>
            </a:extLst>
          </p:cNvPr>
          <p:cNvSpPr txBox="1">
            <a:spLocks noChangeArrowheads="1"/>
          </p:cNvSpPr>
          <p:nvPr/>
        </p:nvSpPr>
        <p:spPr bwMode="auto">
          <a:xfrm>
            <a:off x="5308488" y="3903423"/>
            <a:ext cx="1078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tự</a:t>
            </a:r>
            <a:r>
              <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FF6600"/>
                </a:solidFill>
                <a:latin typeface="Times New Roman" panose="02020603050405020304" pitchFamily="18" charset="0"/>
                <a:cs typeface="Times New Roman" panose="02020603050405020304" pitchFamily="18" charset="0"/>
                <a:sym typeface="Arial" panose="020B0604020202020204"/>
              </a:rPr>
              <a:t>ti</a:t>
            </a:r>
            <a:endParaRPr lang="en-US" altLang="en-US" sz="2800" b="1" dirty="0">
              <a:solidFill>
                <a:srgbClr val="FF6600"/>
              </a:solidFill>
              <a:latin typeface="Times New Roman" panose="02020603050405020304" pitchFamily="18" charset="0"/>
              <a:cs typeface="Times New Roman" panose="02020603050405020304" pitchFamily="18" charset="0"/>
              <a:sym typeface="Arial" panose="020B0604020202020204"/>
            </a:endParaRPr>
          </a:p>
        </p:txBody>
      </p:sp>
      <p:sp>
        <p:nvSpPr>
          <p:cNvPr id="19" name="Text Box 5">
            <a:extLst>
              <a:ext uri="{FF2B5EF4-FFF2-40B4-BE49-F238E27FC236}">
                <a16:creationId xmlns:a16="http://schemas.microsoft.com/office/drawing/2014/main" id="{71768258-D247-43D5-80E3-E683DEEBDFA4}"/>
              </a:ext>
            </a:extLst>
          </p:cNvPr>
          <p:cNvSpPr txBox="1">
            <a:spLocks noChangeArrowheads="1"/>
          </p:cNvSpPr>
          <p:nvPr/>
        </p:nvSpPr>
        <p:spPr bwMode="auto">
          <a:xfrm>
            <a:off x="381739" y="407291"/>
            <a:ext cx="11469949" cy="954107"/>
          </a:xfrm>
          <a:prstGeom prst="rect">
            <a:avLst/>
          </a:prstGeom>
          <a:solidFill>
            <a:schemeClr val="accent6">
              <a:lumMod val="20000"/>
              <a:lumOff val="80000"/>
            </a:schemeClr>
          </a:solidFill>
          <a:ln>
            <a:solidFill>
              <a:schemeClr val="accent1">
                <a:lumMod val="60000"/>
                <a:lumOff val="40000"/>
              </a:schemeClr>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r>
              <a:rPr lang="vi-VN" altLang="en-US" sz="2800" b="1">
                <a:solidFill>
                  <a:srgbClr val="C00000"/>
                </a:solidFill>
                <a:latin typeface="Times New Roman" panose="02020603050405020304" pitchFamily="18" charset="0"/>
                <a:cs typeface="Times New Roman" panose="02020603050405020304" pitchFamily="18" charset="0"/>
                <a:sym typeface="Arial" panose="020B0604020202020204"/>
              </a:rPr>
              <a:t>1. </a:t>
            </a:r>
            <a:r>
              <a:rPr lang="en-US" altLang="en-US" sz="2800" b="1">
                <a:solidFill>
                  <a:srgbClr val="C00000"/>
                </a:solidFill>
                <a:latin typeface="Times New Roman" panose="02020603050405020304" pitchFamily="18" charset="0"/>
                <a:cs typeface="Times New Roman" panose="02020603050405020304" pitchFamily="18" charset="0"/>
                <a:sym typeface="Arial" panose="020B0604020202020204"/>
              </a:rPr>
              <a:t>Chọn từ thích hợp cho trong ngoặc đơn để điền vào chỗ chấm trong đoạn văn sau: </a:t>
            </a:r>
            <a:endParaRPr lang="en-US" altLang="en-US" sz="2800" b="1" dirty="0">
              <a:solidFill>
                <a:srgbClr val="C00000"/>
              </a:solidFill>
              <a:latin typeface="Times New Roman" panose="02020603050405020304" pitchFamily="18" charset="0"/>
              <a:cs typeface="Times New Roman" panose="02020603050405020304" pitchFamily="18" charset="0"/>
              <a:sym typeface="Arial" panose="020B0604020202020204"/>
            </a:endParaRPr>
          </a:p>
        </p:txBody>
      </p:sp>
      <p:sp>
        <p:nvSpPr>
          <p:cNvPr id="20" name="Text Box 8">
            <a:extLst>
              <a:ext uri="{FF2B5EF4-FFF2-40B4-BE49-F238E27FC236}">
                <a16:creationId xmlns:a16="http://schemas.microsoft.com/office/drawing/2014/main" id="{2B20C0E8-EEAB-42D5-8F75-63917CADD10F}"/>
              </a:ext>
            </a:extLst>
          </p:cNvPr>
          <p:cNvSpPr txBox="1">
            <a:spLocks noChangeArrowheads="1"/>
          </p:cNvSpPr>
          <p:nvPr/>
        </p:nvSpPr>
        <p:spPr bwMode="auto">
          <a:xfrm>
            <a:off x="1091683" y="6074761"/>
            <a:ext cx="9432316" cy="437043"/>
          </a:xfrm>
          <a:prstGeom prst="rect">
            <a:avLst/>
          </a:prstGeom>
          <a:solidFill>
            <a:schemeClr val="bg1">
              <a:lumMod val="75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lnSpc>
                <a:spcPct val="80000"/>
              </a:lnSpc>
              <a:spcBef>
                <a:spcPct val="20000"/>
              </a:spcBef>
              <a:spcAft>
                <a:spcPct val="0"/>
              </a:spcAft>
              <a:defRPr/>
            </a:pPr>
            <a:r>
              <a:rPr lang="en-US" altLang="en-US" sz="2800" b="1" dirty="0">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a:t>
            </a:r>
            <a:r>
              <a:rPr lang="en-US" altLang="en-US" sz="2800" b="1" dirty="0" err="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Từ</a:t>
            </a:r>
            <a:r>
              <a:rPr lang="en-US" altLang="en-US" sz="2800" b="1" dirty="0">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để</a:t>
            </a:r>
            <a:r>
              <a:rPr lang="en-US" altLang="en-US" sz="2800" b="1" dirty="0">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 </a:t>
            </a:r>
            <a:r>
              <a:rPr lang="en-US" altLang="en-US" sz="2800" b="1" dirty="0" err="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chọn</a:t>
            </a:r>
            <a:r>
              <a:rPr lang="en-US" altLang="en-US" sz="2800" b="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 </a:t>
            </a:r>
            <a:r>
              <a:rPr lang="vi-VN" altLang="en-US" sz="2800" b="1">
                <a:solidFill>
                  <a:schemeClr val="accent6"/>
                </a:solidFill>
                <a:latin typeface="Times New Roman" panose="02020603050405020304" pitchFamily="18" charset="0"/>
                <a:cs typeface="Times New Roman" panose="02020603050405020304" pitchFamily="18" charset="0"/>
                <a:sym typeface="Arial" panose="020B0604020202020204"/>
              </a:rPr>
              <a:t>tự tin, tự ti, tự trọng, tự kiêu, tự hào, tự ái</a:t>
            </a:r>
            <a:r>
              <a:rPr lang="en-US" altLang="en-US" sz="2800" b="1">
                <a:solidFill>
                  <a:srgbClr val="D6EDE4">
                    <a:lumMod val="25000"/>
                  </a:srgbClr>
                </a:solidFill>
                <a:latin typeface="Times New Roman" panose="02020603050405020304" pitchFamily="18" charset="0"/>
                <a:cs typeface="Times New Roman" panose="02020603050405020304" pitchFamily="18" charset="0"/>
                <a:sym typeface="Arial" panose="020B0604020202020204"/>
              </a:rPr>
              <a:t>)</a:t>
            </a:r>
            <a:endParaRPr lang="en-US" altLang="en-US" sz="2800" b="1" dirty="0">
              <a:solidFill>
                <a:srgbClr val="D6EDE4">
                  <a:lumMod val="25000"/>
                </a:srgbClr>
              </a:solidFill>
              <a:latin typeface="Times New Roman" panose="02020603050405020304" pitchFamily="18" charset="0"/>
              <a:cs typeface="Times New Roman" panose="02020603050405020304" pitchFamily="18" charset="0"/>
              <a:sym typeface="Arial" panose="020B0604020202020204"/>
            </a:endParaRPr>
          </a:p>
        </p:txBody>
      </p:sp>
      <p:pic>
        <p:nvPicPr>
          <p:cNvPr id="13" name="Picture 12">
            <a:extLst>
              <a:ext uri="{FF2B5EF4-FFF2-40B4-BE49-F238E27FC236}">
                <a16:creationId xmlns:a16="http://schemas.microsoft.com/office/drawing/2014/main" id="{66A981C5-437E-421B-9536-4C267E538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4978" y="5636986"/>
            <a:ext cx="1173340" cy="1173340"/>
          </a:xfrm>
          <a:prstGeom prst="rect">
            <a:avLst/>
          </a:prstGeom>
        </p:spPr>
      </p:pic>
    </p:spTree>
    <p:custDataLst>
      <p:tags r:id="rId1"/>
    </p:custDataLst>
    <p:extLst>
      <p:ext uri="{BB962C8B-B14F-4D97-AF65-F5344CB8AC3E}">
        <p14:creationId xmlns:p14="http://schemas.microsoft.com/office/powerpoint/2010/main" val="139846418"/>
      </p:ext>
    </p:extLst>
  </p:cSld>
  <p:clrMapOvr>
    <a:masterClrMapping/>
  </p:clrMapOvr>
  <mc:AlternateContent xmlns:mc="http://schemas.openxmlformats.org/markup-compatibility/2006" xmlns:p14="http://schemas.microsoft.com/office/powerpoint/2010/main">
    <mc:Choice Requires="p14">
      <p:transition spd="slow" p14:dur="2000" advTm="87840"/>
    </mc:Choice>
    <mc:Fallback xmlns="">
      <p:transition spd="slow" advTm="878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P spid="28" grpId="0"/>
      <p:bldP spid="29"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B67E45-FB33-457E-B27F-45641D6356B7}"/>
              </a:ext>
            </a:extLst>
          </p:cNvPr>
          <p:cNvSpPr>
            <a:spLocks/>
          </p:cNvSpPr>
          <p:nvPr/>
        </p:nvSpPr>
        <p:spPr bwMode="auto">
          <a:xfrm>
            <a:off x="2410047" y="389395"/>
            <a:ext cx="6391352" cy="517525"/>
          </a:xfrm>
          <a:prstGeom prst="rect">
            <a:avLst/>
          </a:prstGeom>
          <a:solidFill>
            <a:schemeClr val="accent1">
              <a:lumMod val="20000"/>
              <a:lumOff val="80000"/>
            </a:schemeClr>
          </a:solidFill>
          <a:ln/>
        </p:spPr>
        <p:style>
          <a:lnRef idx="1">
            <a:schemeClr val="accent6"/>
          </a:lnRef>
          <a:fillRef idx="2">
            <a:schemeClr val="accent6"/>
          </a:fillRef>
          <a:effectRef idx="1">
            <a:schemeClr val="accent6"/>
          </a:effectRef>
          <a:fontRef idx="minor">
            <a:schemeClr val="dk1"/>
          </a:fontRef>
        </p:style>
        <p:txBody>
          <a:bodyPr lIns="62747" tIns="31373" rIns="62747" bIns="31373" anchor="ctr"/>
          <a:lstStyle>
            <a:lvl1pPr defTabSz="1122363">
              <a:spcBef>
                <a:spcPct val="20000"/>
              </a:spcBef>
              <a:buChar char="•"/>
              <a:defRPr sz="3200">
                <a:solidFill>
                  <a:schemeClr val="tx1"/>
                </a:solidFill>
                <a:latin typeface="Arial" panose="020B0604020202020204" pitchFamily="34" charset="0"/>
              </a:defRPr>
            </a:lvl1pPr>
            <a:lvl2pPr marL="742950" indent="-285750" defTabSz="1122363">
              <a:spcBef>
                <a:spcPct val="20000"/>
              </a:spcBef>
              <a:buChar char="–"/>
              <a:defRPr sz="2800">
                <a:solidFill>
                  <a:schemeClr val="tx1"/>
                </a:solidFill>
                <a:latin typeface="Arial" panose="020B0604020202020204" pitchFamily="34" charset="0"/>
              </a:defRPr>
            </a:lvl2pPr>
            <a:lvl3pPr marL="1143000" indent="-228600" defTabSz="1122363">
              <a:spcBef>
                <a:spcPct val="20000"/>
              </a:spcBef>
              <a:buChar char="•"/>
              <a:defRPr sz="2400">
                <a:solidFill>
                  <a:schemeClr val="tx1"/>
                </a:solidFill>
                <a:latin typeface="Arial" panose="020B0604020202020204" pitchFamily="34" charset="0"/>
              </a:defRPr>
            </a:lvl3pPr>
            <a:lvl4pPr marL="1600200" indent="-228600" defTabSz="1122363">
              <a:spcBef>
                <a:spcPct val="20000"/>
              </a:spcBef>
              <a:buChar char="–"/>
              <a:defRPr sz="2000">
                <a:solidFill>
                  <a:schemeClr val="tx1"/>
                </a:solidFill>
                <a:latin typeface="Arial" panose="020B0604020202020204" pitchFamily="34" charset="0"/>
              </a:defRPr>
            </a:lvl4pPr>
            <a:lvl5pPr marL="2057400" indent="-228600" defTabSz="1122363">
              <a:spcBef>
                <a:spcPct val="20000"/>
              </a:spcBef>
              <a:buChar char="»"/>
              <a:defRPr sz="2000">
                <a:solidFill>
                  <a:schemeClr val="tx1"/>
                </a:solidFill>
                <a:latin typeface="Arial" panose="020B0604020202020204" pitchFamily="34" charset="0"/>
              </a:defRPr>
            </a:lvl5pPr>
            <a:lvl6pPr marL="2514600" indent="-228600" defTabSz="11223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1223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1223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12236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122335" fontAlgn="base">
              <a:spcBef>
                <a:spcPct val="0"/>
              </a:spcBef>
              <a:spcAft>
                <a:spcPct val="0"/>
              </a:spcAft>
              <a:buNone/>
              <a:defRPr/>
            </a:pPr>
            <a:r>
              <a:rPr lang="en-US" altLang="en-US" sz="2800"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Arial" panose="020B0604020202020204"/>
                <a:sym typeface="Arial" panose="020B0604020202020204"/>
              </a:rPr>
              <a:t>2. </a:t>
            </a:r>
            <a:r>
              <a:rPr lang="en-US" altLang="en-US" sz="2800"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Chọn</a:t>
            </a:r>
            <a:r>
              <a:rPr lang="en-US" altLang="en-US" sz="2800"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từ</a:t>
            </a:r>
            <a:r>
              <a:rPr lang="en-US" altLang="en-US" sz="2800"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ứng</a:t>
            </a:r>
            <a:r>
              <a:rPr lang="en-US" altLang="en-US" sz="2800"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với</a:t>
            </a:r>
            <a:r>
              <a:rPr lang="en-US" altLang="en-US" sz="2800"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mỗi</a:t>
            </a:r>
            <a:r>
              <a:rPr lang="en-US" altLang="en-US" sz="2800"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nghĩa</a:t>
            </a:r>
            <a:r>
              <a:rPr lang="en-US" altLang="en-US" sz="2800"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b="1" dirty="0" err="1">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sau</a:t>
            </a:r>
            <a:r>
              <a:rPr lang="en-US" altLang="en-US" sz="2800" b="1" dirty="0">
                <a:ln w="0"/>
                <a:solidFill>
                  <a:srgbClr val="1F684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a:t>
            </a:r>
          </a:p>
        </p:txBody>
      </p:sp>
      <p:sp>
        <p:nvSpPr>
          <p:cNvPr id="7" name="Oval 5" descr="Green marble">
            <a:extLst>
              <a:ext uri="{FF2B5EF4-FFF2-40B4-BE49-F238E27FC236}">
                <a16:creationId xmlns:a16="http://schemas.microsoft.com/office/drawing/2014/main" id="{1D7FC923-B190-48D6-9E0C-8E2DC936B6E7}"/>
              </a:ext>
            </a:extLst>
          </p:cNvPr>
          <p:cNvSpPr>
            <a:spLocks noChangeArrowheads="1"/>
          </p:cNvSpPr>
          <p:nvPr/>
        </p:nvSpPr>
        <p:spPr bwMode="auto">
          <a:xfrm>
            <a:off x="3432513" y="1128687"/>
            <a:ext cx="1612900" cy="672246"/>
          </a:xfrm>
          <a:prstGeom prst="ellipse">
            <a:avLst/>
          </a:prstGeom>
          <a:solidFill>
            <a:srgbClr val="FFFF9E"/>
          </a:solidFill>
          <a:ln w="38100">
            <a:solidFill>
              <a:schemeClr val="accent6">
                <a:lumMod val="40000"/>
                <a:lumOff val="60000"/>
              </a:schemeClr>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1" fontAlgn="base" hangingPunct="1">
              <a:spcBef>
                <a:spcPct val="0"/>
              </a:spcBef>
              <a:spcAft>
                <a:spcPct val="0"/>
              </a:spcAft>
              <a:defRPr/>
            </a:pPr>
            <a:r>
              <a:rPr lang="en-US" altLang="en-US" sz="2800" b="1">
                <a:solidFill>
                  <a:srgbClr val="C43300"/>
                </a:solidFill>
                <a:latin typeface="Times New Roman" panose="02020603050405020304" pitchFamily="18" charset="0"/>
                <a:cs typeface="Times New Roman" panose="02020603050405020304" pitchFamily="18" charset="0"/>
                <a:sym typeface="Arial" panose="020B0604020202020204"/>
              </a:rPr>
              <a:t>Nghĩa</a:t>
            </a:r>
          </a:p>
        </p:txBody>
      </p:sp>
      <p:sp>
        <p:nvSpPr>
          <p:cNvPr id="8" name="Oval 6" descr="Brown marble">
            <a:extLst>
              <a:ext uri="{FF2B5EF4-FFF2-40B4-BE49-F238E27FC236}">
                <a16:creationId xmlns:a16="http://schemas.microsoft.com/office/drawing/2014/main" id="{B173041A-51DB-4696-B992-8096DD1A853C}"/>
              </a:ext>
            </a:extLst>
          </p:cNvPr>
          <p:cNvSpPr>
            <a:spLocks noChangeArrowheads="1"/>
          </p:cNvSpPr>
          <p:nvPr/>
        </p:nvSpPr>
        <p:spPr bwMode="auto">
          <a:xfrm>
            <a:off x="8829392" y="1128831"/>
            <a:ext cx="1198563" cy="672246"/>
          </a:xfrm>
          <a:prstGeom prst="ellipse">
            <a:avLst/>
          </a:prstGeom>
          <a:solidFill>
            <a:srgbClr val="5CFFFF"/>
          </a:solidFill>
          <a:ln w="38100">
            <a:solidFill>
              <a:schemeClr val="accent6">
                <a:lumMod val="40000"/>
                <a:lumOff val="60000"/>
              </a:schemeClr>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1" fontAlgn="base" hangingPunct="1">
              <a:spcBef>
                <a:spcPct val="0"/>
              </a:spcBef>
              <a:spcAft>
                <a:spcPct val="0"/>
              </a:spcAft>
              <a:defRPr/>
            </a:pPr>
            <a:r>
              <a:rPr lang="en-US" altLang="en-US" sz="2800" b="1">
                <a:solidFill>
                  <a:srgbClr val="C43300"/>
                </a:solidFill>
                <a:latin typeface="Times New Roman" panose="02020603050405020304" pitchFamily="18" charset="0"/>
                <a:cs typeface="Times New Roman" panose="02020603050405020304" pitchFamily="18" charset="0"/>
                <a:sym typeface="Arial" panose="020B0604020202020204"/>
              </a:rPr>
              <a:t>Từ</a:t>
            </a:r>
          </a:p>
        </p:txBody>
      </p:sp>
      <p:sp>
        <p:nvSpPr>
          <p:cNvPr id="10" name="Text Box 10">
            <a:extLst>
              <a:ext uri="{FF2B5EF4-FFF2-40B4-BE49-F238E27FC236}">
                <a16:creationId xmlns:a16="http://schemas.microsoft.com/office/drawing/2014/main" id="{6C2F20BB-EB8E-4F99-97E1-E4A7900AA40A}"/>
              </a:ext>
            </a:extLst>
          </p:cNvPr>
          <p:cNvSpPr txBox="1">
            <a:spLocks noChangeArrowheads="1"/>
          </p:cNvSpPr>
          <p:nvPr/>
        </p:nvSpPr>
        <p:spPr bwMode="auto">
          <a:xfrm>
            <a:off x="541176" y="2986875"/>
            <a:ext cx="7151488" cy="954107"/>
          </a:xfrm>
          <a:prstGeom prst="rect">
            <a:avLst/>
          </a:prstGeom>
          <a:ln>
            <a:solidFill>
              <a:schemeClr val="accent6">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77" eaLnBrk="1" fontAlgn="base" hangingPunct="1">
              <a:spcBef>
                <a:spcPct val="50000"/>
              </a:spcBef>
              <a:spcAft>
                <a:spcPct val="0"/>
              </a:spcAft>
              <a:defRPr/>
            </a:pPr>
            <a:r>
              <a:rPr lang="vi-VN"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Một</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lòng</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một</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dạ</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gắn</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bó</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với</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lý</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tưởng</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a:t>
            </a:r>
            <a:r>
              <a:rPr lang="vi-VN"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tổ chức hay với người nào đó.</a:t>
            </a:r>
          </a:p>
        </p:txBody>
      </p:sp>
      <p:sp>
        <p:nvSpPr>
          <p:cNvPr id="11" name="Rectangle 11">
            <a:extLst>
              <a:ext uri="{FF2B5EF4-FFF2-40B4-BE49-F238E27FC236}">
                <a16:creationId xmlns:a16="http://schemas.microsoft.com/office/drawing/2014/main" id="{A32CC0A7-2EFC-4D90-92DB-DBEE98ACB1F5}"/>
              </a:ext>
            </a:extLst>
          </p:cNvPr>
          <p:cNvSpPr>
            <a:spLocks noChangeArrowheads="1"/>
          </p:cNvSpPr>
          <p:nvPr/>
        </p:nvSpPr>
        <p:spPr bwMode="auto">
          <a:xfrm>
            <a:off x="541176" y="1969397"/>
            <a:ext cx="7151488" cy="857977"/>
          </a:xfrm>
          <a:prstGeom prst="rect">
            <a:avLst/>
          </a:prstGeom>
          <a:ln>
            <a:solidFill>
              <a:schemeClr val="accent6">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sz="2800" b="1">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12" name="Text Box 12">
            <a:extLst>
              <a:ext uri="{FF2B5EF4-FFF2-40B4-BE49-F238E27FC236}">
                <a16:creationId xmlns:a16="http://schemas.microsoft.com/office/drawing/2014/main" id="{FEEC41A9-273B-4FF9-8073-C10B3A733C50}"/>
              </a:ext>
            </a:extLst>
          </p:cNvPr>
          <p:cNvSpPr txBox="1">
            <a:spLocks noChangeArrowheads="1"/>
          </p:cNvSpPr>
          <p:nvPr/>
        </p:nvSpPr>
        <p:spPr bwMode="auto">
          <a:xfrm>
            <a:off x="541176" y="2216106"/>
            <a:ext cx="7151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77" eaLnBrk="1" fontAlgn="base" hangingPunct="1">
              <a:spcBef>
                <a:spcPct val="0"/>
              </a:spcBef>
              <a:spcAft>
                <a:spcPct val="0"/>
              </a:spcAft>
              <a:defRPr/>
            </a:pPr>
            <a:r>
              <a:rPr lang="vi-VN"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Trước</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sau</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như</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một</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không</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gì</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lay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chuyển</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nổi</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a:t>
            </a:r>
          </a:p>
        </p:txBody>
      </p:sp>
      <p:sp>
        <p:nvSpPr>
          <p:cNvPr id="13" name="Rectangle 13">
            <a:extLst>
              <a:ext uri="{FF2B5EF4-FFF2-40B4-BE49-F238E27FC236}">
                <a16:creationId xmlns:a16="http://schemas.microsoft.com/office/drawing/2014/main" id="{0A4A4C2C-5CE5-4945-93F2-EC06C25FC03C}"/>
              </a:ext>
            </a:extLst>
          </p:cNvPr>
          <p:cNvSpPr>
            <a:spLocks noChangeArrowheads="1"/>
          </p:cNvSpPr>
          <p:nvPr/>
        </p:nvSpPr>
        <p:spPr bwMode="auto">
          <a:xfrm>
            <a:off x="541176" y="4122828"/>
            <a:ext cx="7151488" cy="785812"/>
          </a:xfrm>
          <a:prstGeom prst="rect">
            <a:avLst/>
          </a:prstGeom>
          <a:ln>
            <a:solidFill>
              <a:schemeClr val="accent6">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sz="2800" b="1">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14" name="Rectangle 14">
            <a:extLst>
              <a:ext uri="{FF2B5EF4-FFF2-40B4-BE49-F238E27FC236}">
                <a16:creationId xmlns:a16="http://schemas.microsoft.com/office/drawing/2014/main" id="{6FD3D072-4E2D-4A68-B221-0B3F164DDA50}"/>
              </a:ext>
            </a:extLst>
          </p:cNvPr>
          <p:cNvSpPr>
            <a:spLocks noChangeArrowheads="1"/>
          </p:cNvSpPr>
          <p:nvPr/>
        </p:nvSpPr>
        <p:spPr bwMode="auto">
          <a:xfrm>
            <a:off x="541176" y="5032391"/>
            <a:ext cx="7151488" cy="876300"/>
          </a:xfrm>
          <a:prstGeom prst="rect">
            <a:avLst/>
          </a:prstGeom>
          <a:ln>
            <a:solidFill>
              <a:schemeClr val="accent6">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sz="2800" b="1">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15" name="Rectangle 15">
            <a:extLst>
              <a:ext uri="{FF2B5EF4-FFF2-40B4-BE49-F238E27FC236}">
                <a16:creationId xmlns:a16="http://schemas.microsoft.com/office/drawing/2014/main" id="{956B48B9-EA58-4637-B368-781F9F1FF5B4}"/>
              </a:ext>
            </a:extLst>
          </p:cNvPr>
          <p:cNvSpPr>
            <a:spLocks noChangeArrowheads="1"/>
          </p:cNvSpPr>
          <p:nvPr/>
        </p:nvSpPr>
        <p:spPr bwMode="auto">
          <a:xfrm>
            <a:off x="541176" y="6002432"/>
            <a:ext cx="7151488" cy="636599"/>
          </a:xfrm>
          <a:prstGeom prst="rect">
            <a:avLst/>
          </a:prstGeom>
          <a:ln>
            <a:solidFill>
              <a:schemeClr val="accent6">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sz="2800" b="1">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16" name="Text Box 16">
            <a:extLst>
              <a:ext uri="{FF2B5EF4-FFF2-40B4-BE49-F238E27FC236}">
                <a16:creationId xmlns:a16="http://schemas.microsoft.com/office/drawing/2014/main" id="{C6107834-E632-4297-B3D6-F12E0AA97E6E}"/>
              </a:ext>
            </a:extLst>
          </p:cNvPr>
          <p:cNvSpPr txBox="1">
            <a:spLocks noChangeArrowheads="1"/>
          </p:cNvSpPr>
          <p:nvPr/>
        </p:nvSpPr>
        <p:spPr bwMode="auto">
          <a:xfrm>
            <a:off x="541177" y="4226424"/>
            <a:ext cx="7151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20000"/>
              </a:spcBef>
              <a:spcAft>
                <a:spcPct val="0"/>
              </a:spcAft>
              <a:buClr>
                <a:prstClr val="black"/>
              </a:buClr>
              <a:defRPr/>
            </a:pPr>
            <a:r>
              <a:rPr lang="en-US" altLang="en-US" sz="280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Một lòng một dạ vì việc nghĩa.</a:t>
            </a:r>
          </a:p>
        </p:txBody>
      </p:sp>
      <p:sp>
        <p:nvSpPr>
          <p:cNvPr id="17" name="Text Box 17">
            <a:extLst>
              <a:ext uri="{FF2B5EF4-FFF2-40B4-BE49-F238E27FC236}">
                <a16:creationId xmlns:a16="http://schemas.microsoft.com/office/drawing/2014/main" id="{3C3CDBE0-9AFA-4BAB-8483-9EF996D410BE}"/>
              </a:ext>
            </a:extLst>
          </p:cNvPr>
          <p:cNvSpPr txBox="1">
            <a:spLocks noChangeArrowheads="1"/>
          </p:cNvSpPr>
          <p:nvPr/>
        </p:nvSpPr>
        <p:spPr bwMode="auto">
          <a:xfrm>
            <a:off x="541177" y="5114428"/>
            <a:ext cx="7151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377" eaLnBrk="1" fontAlgn="base" hangingPunct="1">
              <a:spcBef>
                <a:spcPct val="0"/>
              </a:spcBef>
              <a:spcAft>
                <a:spcPct val="0"/>
              </a:spcAft>
              <a:defRPr/>
            </a:pP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Ăn</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ở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nhân</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hậu</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thành</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thật</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trước</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sau</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như</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 </a:t>
            </a:r>
            <a:r>
              <a:rPr lang="en-US" altLang="en-US" sz="2800" dirty="0" err="1">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một</a:t>
            </a:r>
            <a:r>
              <a:rPr lang="en-US" altLang="en-US" sz="2800"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a:t>
            </a:r>
          </a:p>
        </p:txBody>
      </p:sp>
      <p:sp>
        <p:nvSpPr>
          <p:cNvPr id="18" name="Text Box 18">
            <a:extLst>
              <a:ext uri="{FF2B5EF4-FFF2-40B4-BE49-F238E27FC236}">
                <a16:creationId xmlns:a16="http://schemas.microsoft.com/office/drawing/2014/main" id="{4D443F50-7357-4BD1-82E3-7A197C7E159E}"/>
              </a:ext>
            </a:extLst>
          </p:cNvPr>
          <p:cNvSpPr txBox="1">
            <a:spLocks noChangeArrowheads="1"/>
          </p:cNvSpPr>
          <p:nvPr/>
        </p:nvSpPr>
        <p:spPr bwMode="auto">
          <a:xfrm>
            <a:off x="541176" y="6042524"/>
            <a:ext cx="7151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20000"/>
              </a:spcBef>
              <a:spcAft>
                <a:spcPct val="0"/>
              </a:spcAft>
              <a:buClr>
                <a:prstClr val="black"/>
              </a:buClr>
              <a:defRPr/>
            </a:pPr>
            <a:r>
              <a:rPr lang="en-US" altLang="en-US" sz="280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Arial" panose="020B0604020202020204"/>
              </a:rPr>
              <a:t>Ngay thẳng, thật thà.</a:t>
            </a:r>
          </a:p>
        </p:txBody>
      </p:sp>
      <p:sp>
        <p:nvSpPr>
          <p:cNvPr id="19" name="Rectangle 19">
            <a:extLst>
              <a:ext uri="{FF2B5EF4-FFF2-40B4-BE49-F238E27FC236}">
                <a16:creationId xmlns:a16="http://schemas.microsoft.com/office/drawing/2014/main" id="{1E1FFA56-0F88-4573-96BD-8000E31997D5}"/>
              </a:ext>
            </a:extLst>
          </p:cNvPr>
          <p:cNvSpPr>
            <a:spLocks noChangeArrowheads="1"/>
          </p:cNvSpPr>
          <p:nvPr/>
        </p:nvSpPr>
        <p:spPr bwMode="auto">
          <a:xfrm>
            <a:off x="8215744" y="1969397"/>
            <a:ext cx="2524919" cy="855517"/>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a:solidFill>
                <a:prstClr val="black"/>
              </a:solidFill>
              <a:sym typeface="Arial" panose="020B0604020202020204"/>
            </a:endParaRPr>
          </a:p>
        </p:txBody>
      </p:sp>
      <p:sp>
        <p:nvSpPr>
          <p:cNvPr id="20" name="Text Box 20">
            <a:extLst>
              <a:ext uri="{FF2B5EF4-FFF2-40B4-BE49-F238E27FC236}">
                <a16:creationId xmlns:a16="http://schemas.microsoft.com/office/drawing/2014/main" id="{6FFD00CE-3012-4E9C-B5F5-B8D483954BD3}"/>
              </a:ext>
            </a:extLst>
          </p:cNvPr>
          <p:cNvSpPr txBox="1">
            <a:spLocks noChangeArrowheads="1"/>
          </p:cNvSpPr>
          <p:nvPr/>
        </p:nvSpPr>
        <p:spPr bwMode="auto">
          <a:xfrm>
            <a:off x="8378463" y="5167719"/>
            <a:ext cx="24510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20000"/>
              </a:spcBef>
              <a:spcAft>
                <a:spcPct val="0"/>
              </a:spcAft>
              <a:buClr>
                <a:prstClr val="black"/>
              </a:buClr>
              <a:defRPr/>
            </a:pPr>
            <a:r>
              <a:rPr lang="en-US" altLang="en-US" sz="2800">
                <a:solidFill>
                  <a:srgbClr val="C43300"/>
                </a:solidFill>
                <a:latin typeface="Times New Roman" panose="02020603050405020304" pitchFamily="18" charset="0"/>
                <a:cs typeface="Times New Roman" panose="02020603050405020304" pitchFamily="18" charset="0"/>
                <a:sym typeface="Arial" panose="020B0604020202020204"/>
              </a:rPr>
              <a:t> </a:t>
            </a:r>
            <a:r>
              <a:rPr lang="en-US" altLang="en-US" sz="2800" b="1">
                <a:solidFill>
                  <a:srgbClr val="C43300"/>
                </a:solidFill>
                <a:latin typeface="Times New Roman" panose="02020603050405020304" pitchFamily="18" charset="0"/>
                <a:cs typeface="Times New Roman" panose="02020603050405020304" pitchFamily="18" charset="0"/>
                <a:sym typeface="Arial" panose="020B0604020202020204"/>
              </a:rPr>
              <a:t>  </a:t>
            </a:r>
            <a:r>
              <a:rPr lang="en-US" altLang="en-US" sz="2800" b="1">
                <a:solidFill>
                  <a:srgbClr val="7030A0"/>
                </a:solidFill>
                <a:latin typeface="Times New Roman" panose="02020603050405020304" pitchFamily="18" charset="0"/>
                <a:cs typeface="Times New Roman" panose="02020603050405020304" pitchFamily="18" charset="0"/>
                <a:sym typeface="Arial" panose="020B0604020202020204"/>
              </a:rPr>
              <a:t>trung thực</a:t>
            </a:r>
          </a:p>
        </p:txBody>
      </p:sp>
      <p:sp>
        <p:nvSpPr>
          <p:cNvPr id="21" name="Text Box 21">
            <a:extLst>
              <a:ext uri="{FF2B5EF4-FFF2-40B4-BE49-F238E27FC236}">
                <a16:creationId xmlns:a16="http://schemas.microsoft.com/office/drawing/2014/main" id="{DD184DB7-F642-4129-8706-4AC232A27481}"/>
              </a:ext>
            </a:extLst>
          </p:cNvPr>
          <p:cNvSpPr txBox="1">
            <a:spLocks noChangeArrowheads="1"/>
          </p:cNvSpPr>
          <p:nvPr/>
        </p:nvSpPr>
        <p:spPr bwMode="auto">
          <a:xfrm>
            <a:off x="8378463" y="2154115"/>
            <a:ext cx="24510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20000"/>
              </a:spcBef>
              <a:spcAft>
                <a:spcPct val="0"/>
              </a:spcAft>
              <a:buClr>
                <a:prstClr val="black"/>
              </a:buClr>
              <a:defRPr/>
            </a:pPr>
            <a:r>
              <a:rPr lang="en-US" altLang="en-US" sz="2800" b="1">
                <a:solidFill>
                  <a:srgbClr val="7030A0"/>
                </a:solidFill>
                <a:latin typeface="Times New Roman" panose="02020603050405020304" pitchFamily="18" charset="0"/>
                <a:cs typeface="Times New Roman" panose="02020603050405020304" pitchFamily="18" charset="0"/>
                <a:sym typeface="Arial" panose="020B0604020202020204"/>
              </a:rPr>
              <a:t>  trung thành</a:t>
            </a:r>
          </a:p>
        </p:txBody>
      </p:sp>
      <p:sp>
        <p:nvSpPr>
          <p:cNvPr id="22" name="Rectangle 22">
            <a:extLst>
              <a:ext uri="{FF2B5EF4-FFF2-40B4-BE49-F238E27FC236}">
                <a16:creationId xmlns:a16="http://schemas.microsoft.com/office/drawing/2014/main" id="{4539A153-8D7F-4535-B3D1-F1D56A4E8BBE}"/>
              </a:ext>
            </a:extLst>
          </p:cNvPr>
          <p:cNvSpPr>
            <a:spLocks noChangeArrowheads="1"/>
          </p:cNvSpPr>
          <p:nvPr/>
        </p:nvSpPr>
        <p:spPr bwMode="auto">
          <a:xfrm>
            <a:off x="8215745" y="3029719"/>
            <a:ext cx="2524919" cy="857977"/>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a:solidFill>
                <a:prstClr val="black"/>
              </a:solidFill>
              <a:sym typeface="Arial" panose="020B0604020202020204"/>
            </a:endParaRPr>
          </a:p>
        </p:txBody>
      </p:sp>
      <p:sp>
        <p:nvSpPr>
          <p:cNvPr id="23" name="Rectangle 23">
            <a:extLst>
              <a:ext uri="{FF2B5EF4-FFF2-40B4-BE49-F238E27FC236}">
                <a16:creationId xmlns:a16="http://schemas.microsoft.com/office/drawing/2014/main" id="{CE31CA1D-807F-4E44-A5EF-4E0AAABB548E}"/>
              </a:ext>
            </a:extLst>
          </p:cNvPr>
          <p:cNvSpPr>
            <a:spLocks noChangeArrowheads="1"/>
          </p:cNvSpPr>
          <p:nvPr/>
        </p:nvSpPr>
        <p:spPr bwMode="auto">
          <a:xfrm>
            <a:off x="8215745" y="4145602"/>
            <a:ext cx="2537619" cy="763037"/>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a:solidFill>
                <a:prstClr val="black"/>
              </a:solidFill>
              <a:sym typeface="Arial" panose="020B0604020202020204"/>
            </a:endParaRPr>
          </a:p>
        </p:txBody>
      </p:sp>
      <p:sp>
        <p:nvSpPr>
          <p:cNvPr id="24" name="Rectangle 25">
            <a:extLst>
              <a:ext uri="{FF2B5EF4-FFF2-40B4-BE49-F238E27FC236}">
                <a16:creationId xmlns:a16="http://schemas.microsoft.com/office/drawing/2014/main" id="{E835AC29-9C84-4DDD-AB4E-C71D8F050B3A}"/>
              </a:ext>
            </a:extLst>
          </p:cNvPr>
          <p:cNvSpPr>
            <a:spLocks noChangeArrowheads="1"/>
          </p:cNvSpPr>
          <p:nvPr/>
        </p:nvSpPr>
        <p:spPr bwMode="auto">
          <a:xfrm>
            <a:off x="8215744" y="6018980"/>
            <a:ext cx="2553264" cy="728184"/>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a:solidFill>
                <a:prstClr val="black"/>
              </a:solidFill>
              <a:sym typeface="Arial" panose="020B0604020202020204"/>
            </a:endParaRPr>
          </a:p>
        </p:txBody>
      </p:sp>
      <p:sp>
        <p:nvSpPr>
          <p:cNvPr id="25" name="Text Box 26">
            <a:extLst>
              <a:ext uri="{FF2B5EF4-FFF2-40B4-BE49-F238E27FC236}">
                <a16:creationId xmlns:a16="http://schemas.microsoft.com/office/drawing/2014/main" id="{F46A1107-EA99-48C9-BAAE-958A75F3C5F8}"/>
              </a:ext>
            </a:extLst>
          </p:cNvPr>
          <p:cNvSpPr txBox="1">
            <a:spLocks noChangeArrowheads="1"/>
          </p:cNvSpPr>
          <p:nvPr/>
        </p:nvSpPr>
        <p:spPr bwMode="auto">
          <a:xfrm>
            <a:off x="8378463" y="3158471"/>
            <a:ext cx="21129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20000"/>
              </a:spcBef>
              <a:spcAft>
                <a:spcPct val="0"/>
              </a:spcAft>
              <a:buClr>
                <a:prstClr val="black"/>
              </a:buClr>
              <a:defRPr/>
            </a:pPr>
            <a:r>
              <a:rPr lang="en-US" altLang="en-US" sz="2800" b="1">
                <a:solidFill>
                  <a:srgbClr val="C43300"/>
                </a:solidFill>
                <a:latin typeface="Times New Roman" panose="02020603050405020304" pitchFamily="18" charset="0"/>
                <a:cs typeface="Times New Roman" panose="02020603050405020304" pitchFamily="18" charset="0"/>
                <a:sym typeface="Arial" panose="020B0604020202020204"/>
              </a:rPr>
              <a:t>   </a:t>
            </a:r>
            <a:r>
              <a:rPr lang="en-US" altLang="en-US" sz="2800" b="1">
                <a:solidFill>
                  <a:srgbClr val="7030A0"/>
                </a:solidFill>
                <a:latin typeface="Times New Roman" panose="02020603050405020304" pitchFamily="18" charset="0"/>
                <a:cs typeface="Times New Roman" panose="02020603050405020304" pitchFamily="18" charset="0"/>
                <a:sym typeface="Arial" panose="020B0604020202020204"/>
              </a:rPr>
              <a:t>trung hậu</a:t>
            </a:r>
          </a:p>
        </p:txBody>
      </p:sp>
      <p:sp>
        <p:nvSpPr>
          <p:cNvPr id="26" name="Text Box 27">
            <a:extLst>
              <a:ext uri="{FF2B5EF4-FFF2-40B4-BE49-F238E27FC236}">
                <a16:creationId xmlns:a16="http://schemas.microsoft.com/office/drawing/2014/main" id="{51B5C02A-1683-4748-BC8C-DAD098446EB7}"/>
              </a:ext>
            </a:extLst>
          </p:cNvPr>
          <p:cNvSpPr txBox="1">
            <a:spLocks noChangeArrowheads="1"/>
          </p:cNvSpPr>
          <p:nvPr/>
        </p:nvSpPr>
        <p:spPr bwMode="auto">
          <a:xfrm>
            <a:off x="8378464" y="4226883"/>
            <a:ext cx="23622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20000"/>
              </a:spcBef>
              <a:spcAft>
                <a:spcPct val="0"/>
              </a:spcAft>
              <a:buClr>
                <a:prstClr val="black"/>
              </a:buClr>
              <a:defRPr/>
            </a:pPr>
            <a:r>
              <a:rPr lang="en-US" altLang="en-US" sz="2800" b="1">
                <a:solidFill>
                  <a:srgbClr val="C43300"/>
                </a:solidFill>
                <a:latin typeface="Times New Roman" panose="02020603050405020304" pitchFamily="18" charset="0"/>
                <a:cs typeface="Times New Roman" panose="02020603050405020304" pitchFamily="18" charset="0"/>
                <a:sym typeface="Arial" panose="020B0604020202020204"/>
              </a:rPr>
              <a:t>   </a:t>
            </a:r>
            <a:r>
              <a:rPr lang="en-US" altLang="en-US" sz="2800" b="1">
                <a:solidFill>
                  <a:srgbClr val="7030A0"/>
                </a:solidFill>
                <a:latin typeface="Times New Roman" panose="02020603050405020304" pitchFamily="18" charset="0"/>
                <a:cs typeface="Times New Roman" panose="02020603050405020304" pitchFamily="18" charset="0"/>
                <a:sym typeface="Arial" panose="020B0604020202020204"/>
              </a:rPr>
              <a:t>trung kiên</a:t>
            </a:r>
          </a:p>
        </p:txBody>
      </p:sp>
      <p:sp>
        <p:nvSpPr>
          <p:cNvPr id="27" name="Text Box 28">
            <a:extLst>
              <a:ext uri="{FF2B5EF4-FFF2-40B4-BE49-F238E27FC236}">
                <a16:creationId xmlns:a16="http://schemas.microsoft.com/office/drawing/2014/main" id="{384A5BFA-9233-4841-805C-B6EB06137733}"/>
              </a:ext>
            </a:extLst>
          </p:cNvPr>
          <p:cNvSpPr txBox="1">
            <a:spLocks noChangeArrowheads="1"/>
          </p:cNvSpPr>
          <p:nvPr/>
        </p:nvSpPr>
        <p:spPr bwMode="auto">
          <a:xfrm>
            <a:off x="8439115" y="6042394"/>
            <a:ext cx="23298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20000"/>
              </a:spcBef>
              <a:spcAft>
                <a:spcPct val="0"/>
              </a:spcAft>
              <a:buClr>
                <a:prstClr val="black"/>
              </a:buClr>
              <a:defRPr/>
            </a:pPr>
            <a:r>
              <a:rPr lang="en-US" altLang="en-US" sz="2800" b="1">
                <a:solidFill>
                  <a:srgbClr val="C43300"/>
                </a:solidFill>
                <a:latin typeface="Times New Roman" panose="02020603050405020304" pitchFamily="18" charset="0"/>
                <a:cs typeface="Times New Roman" panose="02020603050405020304" pitchFamily="18" charset="0"/>
                <a:sym typeface="Arial" panose="020B0604020202020204"/>
              </a:rPr>
              <a:t>  </a:t>
            </a:r>
            <a:r>
              <a:rPr lang="en-US" altLang="en-US" sz="2800" b="1">
                <a:solidFill>
                  <a:srgbClr val="7030A0"/>
                </a:solidFill>
                <a:latin typeface="Times New Roman" panose="02020603050405020304" pitchFamily="18" charset="0"/>
                <a:cs typeface="Times New Roman" panose="02020603050405020304" pitchFamily="18" charset="0"/>
                <a:sym typeface="Arial" panose="020B0604020202020204"/>
              </a:rPr>
              <a:t>trung nghĩa</a:t>
            </a:r>
          </a:p>
        </p:txBody>
      </p:sp>
      <p:sp>
        <p:nvSpPr>
          <p:cNvPr id="33" name="Rectangle 23">
            <a:extLst>
              <a:ext uri="{FF2B5EF4-FFF2-40B4-BE49-F238E27FC236}">
                <a16:creationId xmlns:a16="http://schemas.microsoft.com/office/drawing/2014/main" id="{6E73CBC7-1813-47D4-AD2F-5243F7C59E46}"/>
              </a:ext>
            </a:extLst>
          </p:cNvPr>
          <p:cNvSpPr>
            <a:spLocks noChangeArrowheads="1"/>
          </p:cNvSpPr>
          <p:nvPr/>
        </p:nvSpPr>
        <p:spPr bwMode="auto">
          <a:xfrm>
            <a:off x="8215745" y="5074919"/>
            <a:ext cx="2537619" cy="833771"/>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1" fontAlgn="base" hangingPunct="1">
              <a:spcBef>
                <a:spcPct val="0"/>
              </a:spcBef>
              <a:spcAft>
                <a:spcPct val="0"/>
              </a:spcAft>
              <a:defRPr/>
            </a:pPr>
            <a:endParaRPr lang="en-US" altLang="en-US">
              <a:solidFill>
                <a:prstClr val="black"/>
              </a:solidFill>
              <a:sym typeface="Arial" panose="020B0604020202020204"/>
            </a:endParaRPr>
          </a:p>
        </p:txBody>
      </p:sp>
    </p:spTree>
    <p:custDataLst>
      <p:tags r:id="rId1"/>
    </p:custDataLst>
    <p:extLst>
      <p:ext uri="{BB962C8B-B14F-4D97-AF65-F5344CB8AC3E}">
        <p14:creationId xmlns:p14="http://schemas.microsoft.com/office/powerpoint/2010/main" val="910380090"/>
      </p:ext>
    </p:extLst>
  </p:cSld>
  <p:clrMapOvr>
    <a:masterClrMapping/>
  </p:clrMapOvr>
  <mc:AlternateContent xmlns:mc="http://schemas.openxmlformats.org/markup-compatibility/2006" xmlns:p14="http://schemas.microsoft.com/office/powerpoint/2010/main">
    <mc:Choice Requires="p14">
      <p:transition spd="slow" p14:dur="2000" advTm="55251"/>
    </mc:Choice>
    <mc:Fallback xmlns="">
      <p:transition spd="slow" advTm="552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additive="base">
                                        <p:cTn id="69" dur="500" fill="hold"/>
                                        <p:tgtEl>
                                          <p:spTgt spid="22"/>
                                        </p:tgtEl>
                                        <p:attrNameLst>
                                          <p:attrName>ppt_x</p:attrName>
                                        </p:attrNameLst>
                                      </p:cBhvr>
                                      <p:tavLst>
                                        <p:tav tm="0">
                                          <p:val>
                                            <p:strVal val="#ppt_x"/>
                                          </p:val>
                                        </p:tav>
                                        <p:tav tm="100000">
                                          <p:val>
                                            <p:strVal val="#ppt_x"/>
                                          </p:val>
                                        </p:tav>
                                      </p:tavLst>
                                    </p:anim>
                                    <p:anim calcmode="lin" valueType="num">
                                      <p:cBhvr additive="base">
                                        <p:cTn id="70" dur="500" fill="hold"/>
                                        <p:tgtEl>
                                          <p:spTgt spid="22"/>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additive="base">
                                        <p:cTn id="81" dur="500" fill="hold"/>
                                        <p:tgtEl>
                                          <p:spTgt spid="20"/>
                                        </p:tgtEl>
                                        <p:attrNameLst>
                                          <p:attrName>ppt_x</p:attrName>
                                        </p:attrNameLst>
                                      </p:cBhvr>
                                      <p:tavLst>
                                        <p:tav tm="0">
                                          <p:val>
                                            <p:strVal val="#ppt_x"/>
                                          </p:val>
                                        </p:tav>
                                        <p:tav tm="100000">
                                          <p:val>
                                            <p:strVal val="#ppt_x"/>
                                          </p:val>
                                        </p:tav>
                                      </p:tavLst>
                                    </p:anim>
                                    <p:anim calcmode="lin" valueType="num">
                                      <p:cBhvr additive="base">
                                        <p:cTn id="82" dur="500" fill="hold"/>
                                        <p:tgtEl>
                                          <p:spTgt spid="20"/>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additive="base">
                                        <p:cTn id="93" dur="500" fill="hold"/>
                                        <p:tgtEl>
                                          <p:spTgt spid="24"/>
                                        </p:tgtEl>
                                        <p:attrNameLst>
                                          <p:attrName>ppt_x</p:attrName>
                                        </p:attrNameLst>
                                      </p:cBhvr>
                                      <p:tavLst>
                                        <p:tav tm="0">
                                          <p:val>
                                            <p:strVal val="#ppt_x"/>
                                          </p:val>
                                        </p:tav>
                                        <p:tav tm="100000">
                                          <p:val>
                                            <p:strVal val="#ppt_x"/>
                                          </p:val>
                                        </p:tav>
                                      </p:tavLst>
                                    </p:anim>
                                    <p:anim calcmode="lin" valueType="num">
                                      <p:cBhvr additive="base">
                                        <p:cTn id="9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p:bldP spid="13" grpId="0" animBg="1"/>
      <p:bldP spid="14" grpId="0" animBg="1"/>
      <p:bldP spid="15" grpId="0" animBg="1"/>
      <p:bldP spid="16" grpId="0"/>
      <p:bldP spid="17" grpId="0"/>
      <p:bldP spid="18" grpId="0"/>
      <p:bldP spid="19" grpId="0" animBg="1"/>
      <p:bldP spid="20" grpId="0"/>
      <p:bldP spid="21" grpId="0"/>
      <p:bldP spid="22" grpId="0" animBg="1"/>
      <p:bldP spid="23" grpId="0" animBg="1"/>
      <p:bldP spid="24" grpId="0" animBg="1"/>
      <p:bldP spid="25" grpId="0"/>
      <p:bldP spid="26" grpId="0"/>
      <p:bldP spid="27" grpId="0"/>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B67E45-FB33-457E-B27F-45641D6356B7}"/>
              </a:ext>
            </a:extLst>
          </p:cNvPr>
          <p:cNvSpPr>
            <a:spLocks/>
          </p:cNvSpPr>
          <p:nvPr/>
        </p:nvSpPr>
        <p:spPr bwMode="auto">
          <a:xfrm>
            <a:off x="2410047" y="389395"/>
            <a:ext cx="6391352" cy="517525"/>
          </a:xfrm>
          <a:prstGeom prst="rect">
            <a:avLst/>
          </a:prstGeom>
          <a:solidFill>
            <a:schemeClr val="accent1">
              <a:lumMod val="20000"/>
              <a:lumOff val="80000"/>
            </a:schemeClr>
          </a:solidFill>
          <a:ln/>
        </p:spPr>
        <p:style>
          <a:lnRef idx="1">
            <a:schemeClr val="accent6"/>
          </a:lnRef>
          <a:fillRef idx="2">
            <a:schemeClr val="accent6"/>
          </a:fillRef>
          <a:effectRef idx="1">
            <a:schemeClr val="accent6"/>
          </a:effectRef>
          <a:fontRef idx="minor">
            <a:schemeClr val="dk1"/>
          </a:fontRef>
        </p:style>
        <p:txBody>
          <a:bodyPr lIns="62747" tIns="31373" rIns="62747" bIns="31373" anchor="ctr"/>
          <a:lstStyle>
            <a:lvl1pPr defTabSz="1122363">
              <a:spcBef>
                <a:spcPct val="20000"/>
              </a:spcBef>
              <a:buChar char="•"/>
              <a:defRPr sz="3200">
                <a:solidFill>
                  <a:schemeClr val="tx1"/>
                </a:solidFill>
                <a:latin typeface="Arial" panose="020B0604020202020204" pitchFamily="34" charset="0"/>
              </a:defRPr>
            </a:lvl1pPr>
            <a:lvl2pPr marL="742950" indent="-285750" defTabSz="1122363">
              <a:spcBef>
                <a:spcPct val="20000"/>
              </a:spcBef>
              <a:buChar char="–"/>
              <a:defRPr sz="2800">
                <a:solidFill>
                  <a:schemeClr val="tx1"/>
                </a:solidFill>
                <a:latin typeface="Arial" panose="020B0604020202020204" pitchFamily="34" charset="0"/>
              </a:defRPr>
            </a:lvl2pPr>
            <a:lvl3pPr marL="1143000" indent="-228600" defTabSz="1122363">
              <a:spcBef>
                <a:spcPct val="20000"/>
              </a:spcBef>
              <a:buChar char="•"/>
              <a:defRPr sz="2400">
                <a:solidFill>
                  <a:schemeClr val="tx1"/>
                </a:solidFill>
                <a:latin typeface="Arial" panose="020B0604020202020204" pitchFamily="34" charset="0"/>
              </a:defRPr>
            </a:lvl3pPr>
            <a:lvl4pPr marL="1600200" indent="-228600" defTabSz="1122363">
              <a:spcBef>
                <a:spcPct val="20000"/>
              </a:spcBef>
              <a:buChar char="–"/>
              <a:defRPr sz="2000">
                <a:solidFill>
                  <a:schemeClr val="tx1"/>
                </a:solidFill>
                <a:latin typeface="Arial" panose="020B0604020202020204" pitchFamily="34" charset="0"/>
              </a:defRPr>
            </a:lvl4pPr>
            <a:lvl5pPr marL="2057400" indent="-228600" defTabSz="1122363">
              <a:spcBef>
                <a:spcPct val="20000"/>
              </a:spcBef>
              <a:buChar char="»"/>
              <a:defRPr sz="2000">
                <a:solidFill>
                  <a:schemeClr val="tx1"/>
                </a:solidFill>
                <a:latin typeface="Arial" panose="020B0604020202020204" pitchFamily="34" charset="0"/>
              </a:defRPr>
            </a:lvl5pPr>
            <a:lvl6pPr marL="2514600" indent="-228600" defTabSz="11223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11223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11223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1122363"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1122335"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Arial" panose="020B0604020202020204"/>
                <a:sym typeface="Arial" panose="020B0604020202020204"/>
              </a:rPr>
              <a:t>2. </a:t>
            </a:r>
            <a:r>
              <a:rPr kumimoji="0" lang="en-US" altLang="en-US" sz="28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Chọn</a:t>
            </a:r>
            <a:r>
              <a:rPr kumimoji="0" lang="en-US" altLang="en-US" sz="28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từ</a:t>
            </a:r>
            <a:r>
              <a:rPr kumimoji="0" lang="en-US" altLang="en-US" sz="28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ứng</a:t>
            </a:r>
            <a:r>
              <a:rPr kumimoji="0" lang="en-US" altLang="en-US" sz="28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với</a:t>
            </a:r>
            <a:r>
              <a:rPr kumimoji="0" lang="en-US" altLang="en-US" sz="28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mỗi</a:t>
            </a:r>
            <a:r>
              <a:rPr kumimoji="0" lang="en-US" altLang="en-US" sz="28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nghĩa</a:t>
            </a:r>
            <a:r>
              <a:rPr kumimoji="0" lang="en-US" altLang="en-US" sz="28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dirty="0" err="1">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sau</a:t>
            </a:r>
            <a:r>
              <a:rPr kumimoji="0" lang="en-US" altLang="en-US" sz="2800" b="1" i="0" u="none" strike="noStrike" kern="1200" cap="none" spc="0" normalizeH="0" baseline="0" noProof="0" dirty="0">
                <a:ln w="0"/>
                <a:solidFill>
                  <a:srgbClr val="1F684C"/>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a:t>
            </a:r>
          </a:p>
        </p:txBody>
      </p:sp>
      <p:sp>
        <p:nvSpPr>
          <p:cNvPr id="7" name="Oval 5" descr="Green marble">
            <a:extLst>
              <a:ext uri="{FF2B5EF4-FFF2-40B4-BE49-F238E27FC236}">
                <a16:creationId xmlns:a16="http://schemas.microsoft.com/office/drawing/2014/main" id="{1D7FC923-B190-48D6-9E0C-8E2DC936B6E7}"/>
              </a:ext>
            </a:extLst>
          </p:cNvPr>
          <p:cNvSpPr>
            <a:spLocks noChangeArrowheads="1"/>
          </p:cNvSpPr>
          <p:nvPr/>
        </p:nvSpPr>
        <p:spPr bwMode="auto">
          <a:xfrm>
            <a:off x="3432513" y="1128687"/>
            <a:ext cx="1612900" cy="672246"/>
          </a:xfrm>
          <a:prstGeom prst="ellipse">
            <a:avLst/>
          </a:prstGeom>
          <a:solidFill>
            <a:srgbClr val="FFFF9E"/>
          </a:solidFill>
          <a:ln w="38100">
            <a:solidFill>
              <a:schemeClr val="accent6">
                <a:lumMod val="40000"/>
                <a:lumOff val="60000"/>
              </a:schemeClr>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rPr>
              <a:t>Nghĩa</a:t>
            </a:r>
          </a:p>
        </p:txBody>
      </p:sp>
      <p:sp>
        <p:nvSpPr>
          <p:cNvPr id="8" name="Oval 6" descr="Brown marble">
            <a:extLst>
              <a:ext uri="{FF2B5EF4-FFF2-40B4-BE49-F238E27FC236}">
                <a16:creationId xmlns:a16="http://schemas.microsoft.com/office/drawing/2014/main" id="{B173041A-51DB-4696-B992-8096DD1A853C}"/>
              </a:ext>
            </a:extLst>
          </p:cNvPr>
          <p:cNvSpPr>
            <a:spLocks noChangeArrowheads="1"/>
          </p:cNvSpPr>
          <p:nvPr/>
        </p:nvSpPr>
        <p:spPr bwMode="auto">
          <a:xfrm>
            <a:off x="8829392" y="1128831"/>
            <a:ext cx="1198563" cy="672246"/>
          </a:xfrm>
          <a:prstGeom prst="ellipse">
            <a:avLst/>
          </a:prstGeom>
          <a:solidFill>
            <a:srgbClr val="5CFFFF"/>
          </a:solidFill>
          <a:ln w="38100">
            <a:solidFill>
              <a:schemeClr val="accent6">
                <a:lumMod val="40000"/>
                <a:lumOff val="60000"/>
              </a:schemeClr>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rPr>
              <a:t>Từ</a:t>
            </a:r>
          </a:p>
        </p:txBody>
      </p:sp>
      <p:sp>
        <p:nvSpPr>
          <p:cNvPr id="10" name="Text Box 10">
            <a:extLst>
              <a:ext uri="{FF2B5EF4-FFF2-40B4-BE49-F238E27FC236}">
                <a16:creationId xmlns:a16="http://schemas.microsoft.com/office/drawing/2014/main" id="{6C2F20BB-EB8E-4F99-97E1-E4A7900AA40A}"/>
              </a:ext>
            </a:extLst>
          </p:cNvPr>
          <p:cNvSpPr txBox="1">
            <a:spLocks noChangeArrowheads="1"/>
          </p:cNvSpPr>
          <p:nvPr/>
        </p:nvSpPr>
        <p:spPr bwMode="auto">
          <a:xfrm>
            <a:off x="541176" y="2986875"/>
            <a:ext cx="7151488" cy="954107"/>
          </a:xfrm>
          <a:prstGeom prst="rect">
            <a:avLst/>
          </a:prstGeom>
          <a:ln>
            <a:solidFill>
              <a:schemeClr val="accent6">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377" rtl="0" eaLnBrk="1" fontAlgn="base" latinLnBrk="0" hangingPunct="1">
              <a:lnSpc>
                <a:spcPct val="100000"/>
              </a:lnSpc>
              <a:spcBef>
                <a:spcPct val="50000"/>
              </a:spcBef>
              <a:spcAft>
                <a:spcPct val="0"/>
              </a:spcAft>
              <a:buClrTx/>
              <a:buSzTx/>
              <a:buFontTx/>
              <a:buNone/>
              <a:tabLst/>
              <a:defRPr/>
            </a:pPr>
            <a:r>
              <a:rPr kumimoji="0" lang="vi-VN"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Một</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lòng</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một</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dạ</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gắn</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bó</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với</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lý</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tưởng</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a:t>
            </a:r>
            <a:r>
              <a:rPr kumimoji="0" lang="vi-VN"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tổ chức hay với người nào đó.</a:t>
            </a:r>
          </a:p>
        </p:txBody>
      </p:sp>
      <p:sp>
        <p:nvSpPr>
          <p:cNvPr id="11" name="Rectangle 11">
            <a:extLst>
              <a:ext uri="{FF2B5EF4-FFF2-40B4-BE49-F238E27FC236}">
                <a16:creationId xmlns:a16="http://schemas.microsoft.com/office/drawing/2014/main" id="{A32CC0A7-2EFC-4D90-92DB-DBEE98ACB1F5}"/>
              </a:ext>
            </a:extLst>
          </p:cNvPr>
          <p:cNvSpPr>
            <a:spLocks noChangeArrowheads="1"/>
          </p:cNvSpPr>
          <p:nvPr/>
        </p:nvSpPr>
        <p:spPr bwMode="auto">
          <a:xfrm>
            <a:off x="541176" y="1969397"/>
            <a:ext cx="7151488" cy="857977"/>
          </a:xfrm>
          <a:prstGeom prst="rect">
            <a:avLst/>
          </a:prstGeom>
          <a:ln>
            <a:solidFill>
              <a:schemeClr val="accent6">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2" name="Text Box 12">
            <a:extLst>
              <a:ext uri="{FF2B5EF4-FFF2-40B4-BE49-F238E27FC236}">
                <a16:creationId xmlns:a16="http://schemas.microsoft.com/office/drawing/2014/main" id="{FEEC41A9-273B-4FF9-8073-C10B3A733C50}"/>
              </a:ext>
            </a:extLst>
          </p:cNvPr>
          <p:cNvSpPr txBox="1">
            <a:spLocks noChangeArrowheads="1"/>
          </p:cNvSpPr>
          <p:nvPr/>
        </p:nvSpPr>
        <p:spPr bwMode="auto">
          <a:xfrm>
            <a:off x="541176" y="2216106"/>
            <a:ext cx="7151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Trước</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sau</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như</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một</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không</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gì</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lay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chuyển</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nổi</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a:t>
            </a:r>
          </a:p>
        </p:txBody>
      </p:sp>
      <p:sp>
        <p:nvSpPr>
          <p:cNvPr id="13" name="Rectangle 13">
            <a:extLst>
              <a:ext uri="{FF2B5EF4-FFF2-40B4-BE49-F238E27FC236}">
                <a16:creationId xmlns:a16="http://schemas.microsoft.com/office/drawing/2014/main" id="{0A4A4C2C-5CE5-4945-93F2-EC06C25FC03C}"/>
              </a:ext>
            </a:extLst>
          </p:cNvPr>
          <p:cNvSpPr>
            <a:spLocks noChangeArrowheads="1"/>
          </p:cNvSpPr>
          <p:nvPr/>
        </p:nvSpPr>
        <p:spPr bwMode="auto">
          <a:xfrm>
            <a:off x="541176" y="4122828"/>
            <a:ext cx="7151488" cy="785812"/>
          </a:xfrm>
          <a:prstGeom prst="rect">
            <a:avLst/>
          </a:prstGeom>
          <a:ln>
            <a:solidFill>
              <a:schemeClr val="accent6">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4" name="Rectangle 14">
            <a:extLst>
              <a:ext uri="{FF2B5EF4-FFF2-40B4-BE49-F238E27FC236}">
                <a16:creationId xmlns:a16="http://schemas.microsoft.com/office/drawing/2014/main" id="{6FD3D072-4E2D-4A68-B221-0B3F164DDA50}"/>
              </a:ext>
            </a:extLst>
          </p:cNvPr>
          <p:cNvSpPr>
            <a:spLocks noChangeArrowheads="1"/>
          </p:cNvSpPr>
          <p:nvPr/>
        </p:nvSpPr>
        <p:spPr bwMode="auto">
          <a:xfrm>
            <a:off x="541176" y="5032391"/>
            <a:ext cx="7151488" cy="876300"/>
          </a:xfrm>
          <a:prstGeom prst="rect">
            <a:avLst/>
          </a:prstGeom>
          <a:ln>
            <a:solidFill>
              <a:schemeClr val="accent6">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5" name="Rectangle 15">
            <a:extLst>
              <a:ext uri="{FF2B5EF4-FFF2-40B4-BE49-F238E27FC236}">
                <a16:creationId xmlns:a16="http://schemas.microsoft.com/office/drawing/2014/main" id="{956B48B9-EA58-4637-B368-781F9F1FF5B4}"/>
              </a:ext>
            </a:extLst>
          </p:cNvPr>
          <p:cNvSpPr>
            <a:spLocks noChangeArrowheads="1"/>
          </p:cNvSpPr>
          <p:nvPr/>
        </p:nvSpPr>
        <p:spPr bwMode="auto">
          <a:xfrm>
            <a:off x="541176" y="6002432"/>
            <a:ext cx="7151488" cy="636599"/>
          </a:xfrm>
          <a:prstGeom prst="rect">
            <a:avLst/>
          </a:prstGeom>
          <a:ln>
            <a:solidFill>
              <a:schemeClr val="accent6">
                <a:lumMod val="60000"/>
                <a:lumOff val="40000"/>
              </a:schemeClr>
            </a:solidFill>
            <a:headEnd/>
            <a:tailEnd/>
          </a:ln>
        </p:spPr>
        <p:style>
          <a:lnRef idx="1">
            <a:schemeClr val="accent3"/>
          </a:lnRef>
          <a:fillRef idx="2">
            <a:schemeClr val="accent3"/>
          </a:fillRef>
          <a:effectRef idx="1">
            <a:schemeClr val="accent3"/>
          </a:effectRef>
          <a:fontRef idx="minor">
            <a:schemeClr val="dk1"/>
          </a:fontRef>
        </p:style>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16" name="Text Box 16">
            <a:extLst>
              <a:ext uri="{FF2B5EF4-FFF2-40B4-BE49-F238E27FC236}">
                <a16:creationId xmlns:a16="http://schemas.microsoft.com/office/drawing/2014/main" id="{C6107834-E632-4297-B3D6-F12E0AA97E6E}"/>
              </a:ext>
            </a:extLst>
          </p:cNvPr>
          <p:cNvSpPr txBox="1">
            <a:spLocks noChangeArrowheads="1"/>
          </p:cNvSpPr>
          <p:nvPr/>
        </p:nvSpPr>
        <p:spPr bwMode="auto">
          <a:xfrm>
            <a:off x="541177" y="4226424"/>
            <a:ext cx="7151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20000"/>
              </a:spcBef>
              <a:spcAft>
                <a:spcPct val="0"/>
              </a:spcAft>
              <a:buClr>
                <a:prstClr val="black"/>
              </a:buClr>
              <a:buSzTx/>
              <a:buFontTx/>
              <a:buNone/>
              <a:tabLst/>
              <a:defRPr/>
            </a:pPr>
            <a:r>
              <a:rPr kumimoji="0" lang="en-US" altLang="en-US" sz="2800" b="0" i="0" u="none" strike="noStrike" kern="1200" cap="none" spc="0" normalizeH="0" baseline="0" noProof="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Một lòng một dạ vì việc nghĩa.</a:t>
            </a:r>
          </a:p>
        </p:txBody>
      </p:sp>
      <p:sp>
        <p:nvSpPr>
          <p:cNvPr id="17" name="Text Box 17">
            <a:extLst>
              <a:ext uri="{FF2B5EF4-FFF2-40B4-BE49-F238E27FC236}">
                <a16:creationId xmlns:a16="http://schemas.microsoft.com/office/drawing/2014/main" id="{3C3CDBE0-9AFA-4BAB-8483-9EF996D410BE}"/>
              </a:ext>
            </a:extLst>
          </p:cNvPr>
          <p:cNvSpPr txBox="1">
            <a:spLocks noChangeArrowheads="1"/>
          </p:cNvSpPr>
          <p:nvPr/>
        </p:nvSpPr>
        <p:spPr bwMode="auto">
          <a:xfrm>
            <a:off x="541177" y="5114428"/>
            <a:ext cx="71514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377"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Ăn</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ở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nhân</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hậu</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thành</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thật</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trước</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sau</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như</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0" i="0" u="none" strike="noStrike" kern="1200" cap="none" spc="0" normalizeH="0" baseline="0" noProof="0" dirty="0" err="1">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một</a:t>
            </a:r>
            <a:r>
              <a:rPr kumimoji="0" lang="en-US" altLang="en-US" sz="2800" b="0" i="0" u="none" strike="noStrike" kern="1200" cap="none" spc="0" normalizeH="0" baseline="0" noProof="0" dirty="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a:t>
            </a:r>
          </a:p>
        </p:txBody>
      </p:sp>
      <p:sp>
        <p:nvSpPr>
          <p:cNvPr id="18" name="Text Box 18">
            <a:extLst>
              <a:ext uri="{FF2B5EF4-FFF2-40B4-BE49-F238E27FC236}">
                <a16:creationId xmlns:a16="http://schemas.microsoft.com/office/drawing/2014/main" id="{4D443F50-7357-4BD1-82E3-7A197C7E159E}"/>
              </a:ext>
            </a:extLst>
          </p:cNvPr>
          <p:cNvSpPr txBox="1">
            <a:spLocks noChangeArrowheads="1"/>
          </p:cNvSpPr>
          <p:nvPr/>
        </p:nvSpPr>
        <p:spPr bwMode="auto">
          <a:xfrm>
            <a:off x="541176" y="6042524"/>
            <a:ext cx="7151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20000"/>
              </a:spcBef>
              <a:spcAft>
                <a:spcPct val="0"/>
              </a:spcAft>
              <a:buClr>
                <a:prstClr val="black"/>
              </a:buClr>
              <a:buSzTx/>
              <a:buFontTx/>
              <a:buNone/>
              <a:tabLst/>
              <a:defRPr/>
            </a:pPr>
            <a:r>
              <a:rPr kumimoji="0" lang="en-US" altLang="en-US" sz="2800" b="0" i="0" u="none" strike="noStrike" kern="1200" cap="none" spc="0" normalizeH="0" baseline="0" noProof="0">
                <a:ln w="0"/>
                <a:solidFill>
                  <a:srgbClr val="0070C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sym typeface="Arial" panose="020B0604020202020204"/>
              </a:rPr>
              <a:t>Ngay thẳng, thật thà.</a:t>
            </a:r>
          </a:p>
        </p:txBody>
      </p:sp>
      <p:sp>
        <p:nvSpPr>
          <p:cNvPr id="19" name="Rectangle 19">
            <a:extLst>
              <a:ext uri="{FF2B5EF4-FFF2-40B4-BE49-F238E27FC236}">
                <a16:creationId xmlns:a16="http://schemas.microsoft.com/office/drawing/2014/main" id="{1E1FFA56-0F88-4573-96BD-8000E31997D5}"/>
              </a:ext>
            </a:extLst>
          </p:cNvPr>
          <p:cNvSpPr>
            <a:spLocks noChangeArrowheads="1"/>
          </p:cNvSpPr>
          <p:nvPr/>
        </p:nvSpPr>
        <p:spPr bwMode="auto">
          <a:xfrm>
            <a:off x="8302264" y="1964390"/>
            <a:ext cx="2438400" cy="898883"/>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0" name="Text Box 20">
            <a:extLst>
              <a:ext uri="{FF2B5EF4-FFF2-40B4-BE49-F238E27FC236}">
                <a16:creationId xmlns:a16="http://schemas.microsoft.com/office/drawing/2014/main" id="{6FFD00CE-3012-4E9C-B5F5-B8D483954BD3}"/>
              </a:ext>
            </a:extLst>
          </p:cNvPr>
          <p:cNvSpPr txBox="1">
            <a:spLocks noChangeArrowheads="1"/>
          </p:cNvSpPr>
          <p:nvPr/>
        </p:nvSpPr>
        <p:spPr bwMode="auto">
          <a:xfrm>
            <a:off x="8378463" y="5045799"/>
            <a:ext cx="24510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20000"/>
              </a:spcBef>
              <a:spcAft>
                <a:spcPct val="0"/>
              </a:spcAft>
              <a:buClr>
                <a:prstClr val="black"/>
              </a:buClr>
              <a:buSzTx/>
              <a:buFontTx/>
              <a:buNone/>
              <a:tabLst/>
              <a:defRPr/>
            </a:pPr>
            <a:r>
              <a:rPr kumimoji="0" lang="en-US" alt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rPr>
              <a:t>   trung thực</a:t>
            </a:r>
          </a:p>
        </p:txBody>
      </p:sp>
      <p:sp>
        <p:nvSpPr>
          <p:cNvPr id="21" name="Text Box 21">
            <a:extLst>
              <a:ext uri="{FF2B5EF4-FFF2-40B4-BE49-F238E27FC236}">
                <a16:creationId xmlns:a16="http://schemas.microsoft.com/office/drawing/2014/main" id="{DD184DB7-F642-4129-8706-4AC232A27481}"/>
              </a:ext>
            </a:extLst>
          </p:cNvPr>
          <p:cNvSpPr txBox="1">
            <a:spLocks noChangeArrowheads="1"/>
          </p:cNvSpPr>
          <p:nvPr/>
        </p:nvSpPr>
        <p:spPr bwMode="auto">
          <a:xfrm>
            <a:off x="8378463" y="2154115"/>
            <a:ext cx="24510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20000"/>
              </a:spcBef>
              <a:spcAft>
                <a:spcPct val="0"/>
              </a:spcAft>
              <a:buClr>
                <a:prstClr val="black"/>
              </a:buClr>
              <a:buSzTx/>
              <a:buFontTx/>
              <a:buNone/>
              <a:tabLst/>
              <a:defRPr/>
            </a:pPr>
            <a:r>
              <a:rPr kumimoji="0" lang="en-US" altLang="en-US" sz="2800" b="1" i="0" u="none" strike="noStrike" kern="1200" cap="none" spc="0" normalizeH="0" baseline="0" noProof="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rPr>
              <a:t>trung thành</a:t>
            </a:r>
          </a:p>
        </p:txBody>
      </p:sp>
      <p:sp>
        <p:nvSpPr>
          <p:cNvPr id="22" name="Rectangle 22">
            <a:extLst>
              <a:ext uri="{FF2B5EF4-FFF2-40B4-BE49-F238E27FC236}">
                <a16:creationId xmlns:a16="http://schemas.microsoft.com/office/drawing/2014/main" id="{4539A153-8D7F-4535-B3D1-F1D56A4E8BBE}"/>
              </a:ext>
            </a:extLst>
          </p:cNvPr>
          <p:cNvSpPr>
            <a:spLocks noChangeArrowheads="1"/>
          </p:cNvSpPr>
          <p:nvPr/>
        </p:nvSpPr>
        <p:spPr bwMode="auto">
          <a:xfrm>
            <a:off x="8302264" y="3029719"/>
            <a:ext cx="2438400" cy="857977"/>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3" name="Rectangle 23">
            <a:extLst>
              <a:ext uri="{FF2B5EF4-FFF2-40B4-BE49-F238E27FC236}">
                <a16:creationId xmlns:a16="http://schemas.microsoft.com/office/drawing/2014/main" id="{CE31CA1D-807F-4E44-A5EF-4E0AAABB548E}"/>
              </a:ext>
            </a:extLst>
          </p:cNvPr>
          <p:cNvSpPr>
            <a:spLocks noChangeArrowheads="1"/>
          </p:cNvSpPr>
          <p:nvPr/>
        </p:nvSpPr>
        <p:spPr bwMode="auto">
          <a:xfrm>
            <a:off x="8314964" y="4028428"/>
            <a:ext cx="2438400" cy="785812"/>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4" name="Rectangle 25">
            <a:extLst>
              <a:ext uri="{FF2B5EF4-FFF2-40B4-BE49-F238E27FC236}">
                <a16:creationId xmlns:a16="http://schemas.microsoft.com/office/drawing/2014/main" id="{E835AC29-9C84-4DDD-AB4E-C71D8F050B3A}"/>
              </a:ext>
            </a:extLst>
          </p:cNvPr>
          <p:cNvSpPr>
            <a:spLocks noChangeArrowheads="1"/>
          </p:cNvSpPr>
          <p:nvPr/>
        </p:nvSpPr>
        <p:spPr bwMode="auto">
          <a:xfrm>
            <a:off x="8330608" y="5963559"/>
            <a:ext cx="2438400" cy="755894"/>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5" name="Text Box 26">
            <a:extLst>
              <a:ext uri="{FF2B5EF4-FFF2-40B4-BE49-F238E27FC236}">
                <a16:creationId xmlns:a16="http://schemas.microsoft.com/office/drawing/2014/main" id="{F46A1107-EA99-48C9-BAAE-958A75F3C5F8}"/>
              </a:ext>
            </a:extLst>
          </p:cNvPr>
          <p:cNvSpPr txBox="1">
            <a:spLocks noChangeArrowheads="1"/>
          </p:cNvSpPr>
          <p:nvPr/>
        </p:nvSpPr>
        <p:spPr bwMode="auto">
          <a:xfrm>
            <a:off x="8378463" y="3158471"/>
            <a:ext cx="21129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20000"/>
              </a:spcBef>
              <a:spcAft>
                <a:spcPct val="0"/>
              </a:spcAft>
              <a:buClr>
                <a:prstClr val="black"/>
              </a:buClr>
              <a:buSzTx/>
              <a:buFontTx/>
              <a:buNone/>
              <a:tabLst/>
              <a:defRPr/>
            </a:pPr>
            <a:r>
              <a:rPr kumimoji="0" lang="en-US" altLang="en-US" sz="2800" b="1" i="0" u="none" strike="noStrike" kern="1200" cap="none" spc="0" normalizeH="0" baseline="0" noProof="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rPr>
              <a:t>trung hậu</a:t>
            </a:r>
          </a:p>
        </p:txBody>
      </p:sp>
      <p:sp>
        <p:nvSpPr>
          <p:cNvPr id="26" name="Text Box 27">
            <a:extLst>
              <a:ext uri="{FF2B5EF4-FFF2-40B4-BE49-F238E27FC236}">
                <a16:creationId xmlns:a16="http://schemas.microsoft.com/office/drawing/2014/main" id="{51B5C02A-1683-4748-BC8C-DAD098446EB7}"/>
              </a:ext>
            </a:extLst>
          </p:cNvPr>
          <p:cNvSpPr txBox="1">
            <a:spLocks noChangeArrowheads="1"/>
          </p:cNvSpPr>
          <p:nvPr/>
        </p:nvSpPr>
        <p:spPr bwMode="auto">
          <a:xfrm>
            <a:off x="8378464" y="4145603"/>
            <a:ext cx="23622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20000"/>
              </a:spcBef>
              <a:spcAft>
                <a:spcPct val="0"/>
              </a:spcAft>
              <a:buClr>
                <a:prstClr val="black"/>
              </a:buClr>
              <a:buSzTx/>
              <a:buFontTx/>
              <a:buNone/>
              <a:tabLst/>
              <a:defRPr/>
            </a:pPr>
            <a:r>
              <a:rPr kumimoji="0" lang="en-US" alt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rPr>
              <a:t>   trung kiên</a:t>
            </a:r>
          </a:p>
        </p:txBody>
      </p:sp>
      <p:sp>
        <p:nvSpPr>
          <p:cNvPr id="27" name="Text Box 28">
            <a:extLst>
              <a:ext uri="{FF2B5EF4-FFF2-40B4-BE49-F238E27FC236}">
                <a16:creationId xmlns:a16="http://schemas.microsoft.com/office/drawing/2014/main" id="{384A5BFA-9233-4841-805C-B6EB06137733}"/>
              </a:ext>
            </a:extLst>
          </p:cNvPr>
          <p:cNvSpPr txBox="1">
            <a:spLocks noChangeArrowheads="1"/>
          </p:cNvSpPr>
          <p:nvPr/>
        </p:nvSpPr>
        <p:spPr bwMode="auto">
          <a:xfrm>
            <a:off x="8439115" y="6042394"/>
            <a:ext cx="23298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20000"/>
              </a:spcBef>
              <a:spcAft>
                <a:spcPct val="0"/>
              </a:spcAft>
              <a:buClr>
                <a:prstClr val="black"/>
              </a:buClr>
              <a:buSzTx/>
              <a:buFontTx/>
              <a:buNone/>
              <a:tabLst/>
              <a:defRPr/>
            </a:pPr>
            <a:r>
              <a:rPr kumimoji="0" lang="en-US" altLang="en-US" sz="2800" b="1" i="0" u="none" strike="noStrike" kern="1200" cap="none" spc="0" normalizeH="0" baseline="0" noProof="0">
                <a:ln>
                  <a:noFill/>
                </a:ln>
                <a:solidFill>
                  <a:srgbClr val="C433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altLang="en-US" sz="2800"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panose="020B0604020202020204"/>
              </a:rPr>
              <a:t>trung nghĩa</a:t>
            </a:r>
          </a:p>
        </p:txBody>
      </p:sp>
      <p:sp>
        <p:nvSpPr>
          <p:cNvPr id="33" name="Rectangle 23">
            <a:extLst>
              <a:ext uri="{FF2B5EF4-FFF2-40B4-BE49-F238E27FC236}">
                <a16:creationId xmlns:a16="http://schemas.microsoft.com/office/drawing/2014/main" id="{6E73CBC7-1813-47D4-AD2F-5243F7C59E46}"/>
              </a:ext>
            </a:extLst>
          </p:cNvPr>
          <p:cNvSpPr>
            <a:spLocks noChangeArrowheads="1"/>
          </p:cNvSpPr>
          <p:nvPr/>
        </p:nvSpPr>
        <p:spPr bwMode="auto">
          <a:xfrm>
            <a:off x="8314964" y="4950225"/>
            <a:ext cx="2438400" cy="785812"/>
          </a:xfrm>
          <a:prstGeom prst="rect">
            <a:avLst/>
          </a:prstGeom>
          <a:noFill/>
          <a:ln w="12700">
            <a:solidFill>
              <a:sysClr val="windowText" lastClr="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panose="020B0604020202020204"/>
            </a:endParaRPr>
          </a:p>
        </p:txBody>
      </p:sp>
      <p:sp>
        <p:nvSpPr>
          <p:cNvPr id="28" name="Line 29">
            <a:extLst>
              <a:ext uri="{FF2B5EF4-FFF2-40B4-BE49-F238E27FC236}">
                <a16:creationId xmlns:a16="http://schemas.microsoft.com/office/drawing/2014/main" id="{E47C9DF7-8E4E-4076-9266-10C2716D81BE}"/>
              </a:ext>
            </a:extLst>
          </p:cNvPr>
          <p:cNvSpPr>
            <a:spLocks noChangeShapeType="1"/>
          </p:cNvSpPr>
          <p:nvPr/>
        </p:nvSpPr>
        <p:spPr bwMode="auto">
          <a:xfrm>
            <a:off x="7692664" y="2581828"/>
            <a:ext cx="609600" cy="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29" name="Line 30">
            <a:extLst>
              <a:ext uri="{FF2B5EF4-FFF2-40B4-BE49-F238E27FC236}">
                <a16:creationId xmlns:a16="http://schemas.microsoft.com/office/drawing/2014/main" id="{D7C77509-B598-4CE5-B492-4AB31B366618}"/>
              </a:ext>
            </a:extLst>
          </p:cNvPr>
          <p:cNvSpPr>
            <a:spLocks noChangeShapeType="1"/>
          </p:cNvSpPr>
          <p:nvPr/>
        </p:nvSpPr>
        <p:spPr bwMode="auto">
          <a:xfrm>
            <a:off x="7705364" y="3529565"/>
            <a:ext cx="609600" cy="102076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30" name="Line 31">
            <a:extLst>
              <a:ext uri="{FF2B5EF4-FFF2-40B4-BE49-F238E27FC236}">
                <a16:creationId xmlns:a16="http://schemas.microsoft.com/office/drawing/2014/main" id="{9027DE0E-1049-49A7-A219-2949B6560EE8}"/>
              </a:ext>
            </a:extLst>
          </p:cNvPr>
          <p:cNvSpPr>
            <a:spLocks noChangeShapeType="1"/>
          </p:cNvSpPr>
          <p:nvPr/>
        </p:nvSpPr>
        <p:spPr bwMode="auto">
          <a:xfrm>
            <a:off x="7705365" y="4563029"/>
            <a:ext cx="596900" cy="18669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31" name="Line 32">
            <a:extLst>
              <a:ext uri="{FF2B5EF4-FFF2-40B4-BE49-F238E27FC236}">
                <a16:creationId xmlns:a16="http://schemas.microsoft.com/office/drawing/2014/main" id="{830B1694-CB55-45D9-96D8-06277CD91452}"/>
              </a:ext>
            </a:extLst>
          </p:cNvPr>
          <p:cNvSpPr>
            <a:spLocks noChangeShapeType="1"/>
          </p:cNvSpPr>
          <p:nvPr/>
        </p:nvSpPr>
        <p:spPr bwMode="auto">
          <a:xfrm flipV="1">
            <a:off x="7681209" y="3448817"/>
            <a:ext cx="633756" cy="186690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sym typeface="Arial" panose="020B0604020202020204"/>
            </a:endParaRPr>
          </a:p>
        </p:txBody>
      </p:sp>
      <p:sp>
        <p:nvSpPr>
          <p:cNvPr id="32" name="Line 33">
            <a:extLst>
              <a:ext uri="{FF2B5EF4-FFF2-40B4-BE49-F238E27FC236}">
                <a16:creationId xmlns:a16="http://schemas.microsoft.com/office/drawing/2014/main" id="{CBAD9228-1B03-4555-A083-951562D23738}"/>
              </a:ext>
            </a:extLst>
          </p:cNvPr>
          <p:cNvSpPr>
            <a:spLocks noChangeShapeType="1"/>
          </p:cNvSpPr>
          <p:nvPr/>
        </p:nvSpPr>
        <p:spPr bwMode="auto">
          <a:xfrm flipV="1">
            <a:off x="7705365" y="5363128"/>
            <a:ext cx="595313" cy="10668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377" fontAlgn="base">
              <a:spcBef>
                <a:spcPct val="0"/>
              </a:spcBef>
              <a:spcAft>
                <a:spcPct val="0"/>
              </a:spcAft>
              <a:defRPr/>
            </a:pPr>
            <a:endParaRPr lang="en-US">
              <a:solidFill>
                <a:prstClr val="black"/>
              </a:solidFill>
              <a:latin typeface="Times New Roman" panose="02020603050405020304" pitchFamily="18" charset="0"/>
              <a:cs typeface="Times New Roman" panose="02020603050405020304" pitchFamily="18" charset="0"/>
              <a:sym typeface="Arial" panose="020B0604020202020204"/>
            </a:endParaRPr>
          </a:p>
        </p:txBody>
      </p:sp>
    </p:spTree>
    <p:custDataLst>
      <p:tags r:id="rId1"/>
    </p:custDataLst>
    <p:extLst>
      <p:ext uri="{BB962C8B-B14F-4D97-AF65-F5344CB8AC3E}">
        <p14:creationId xmlns:p14="http://schemas.microsoft.com/office/powerpoint/2010/main" val="49065795"/>
      </p:ext>
    </p:extLst>
  </p:cSld>
  <p:clrMapOvr>
    <a:masterClrMapping/>
  </p:clrMapOvr>
  <mc:AlternateContent xmlns:mc="http://schemas.openxmlformats.org/markup-compatibility/2006" xmlns:p14="http://schemas.microsoft.com/office/powerpoint/2010/main">
    <mc:Choice Requires="p14">
      <p:transition spd="slow" p14:dur="2000" advTm="65047"/>
    </mc:Choice>
    <mc:Fallback xmlns="">
      <p:transition spd="slow" advTm="650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ppt_w</p:attrName>
                                        </p:attrNameLst>
                                      </p:cBhvr>
                                      <p:tavLst>
                                        <p:tav tm="0">
                                          <p:val>
                                            <p:strVal val="#ppt_w*0.70"/>
                                          </p:val>
                                        </p:tav>
                                        <p:tav tm="100000">
                                          <p:val>
                                            <p:strVal val="#ppt_w"/>
                                          </p:val>
                                        </p:tav>
                                      </p:tavLst>
                                    </p:anim>
                                    <p:anim calcmode="lin" valueType="num">
                                      <p:cBhvr>
                                        <p:cTn id="15" dur="1000" fill="hold"/>
                                        <p:tgtEl>
                                          <p:spTgt spid="29"/>
                                        </p:tgtEl>
                                        <p:attrNameLst>
                                          <p:attrName>ppt_h</p:attrName>
                                        </p:attrNameLst>
                                      </p:cBhvr>
                                      <p:tavLst>
                                        <p:tav tm="0">
                                          <p:val>
                                            <p:strVal val="#ppt_h"/>
                                          </p:val>
                                        </p:tav>
                                        <p:tav tm="100000">
                                          <p:val>
                                            <p:strVal val="#ppt_h"/>
                                          </p:val>
                                        </p:tav>
                                      </p:tavLst>
                                    </p:anim>
                                    <p:animEffect transition="in" filter="fade">
                                      <p:cBhvr>
                                        <p:cTn id="16" dur="10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1000" fill="hold"/>
                                        <p:tgtEl>
                                          <p:spTgt spid="30"/>
                                        </p:tgtEl>
                                        <p:attrNameLst>
                                          <p:attrName>ppt_w</p:attrName>
                                        </p:attrNameLst>
                                      </p:cBhvr>
                                      <p:tavLst>
                                        <p:tav tm="0">
                                          <p:val>
                                            <p:strVal val="#ppt_w*0.70"/>
                                          </p:val>
                                        </p:tav>
                                        <p:tav tm="100000">
                                          <p:val>
                                            <p:strVal val="#ppt_w"/>
                                          </p:val>
                                        </p:tav>
                                      </p:tavLst>
                                    </p:anim>
                                    <p:anim calcmode="lin" valueType="num">
                                      <p:cBhvr>
                                        <p:cTn id="22" dur="1000" fill="hold"/>
                                        <p:tgtEl>
                                          <p:spTgt spid="30"/>
                                        </p:tgtEl>
                                        <p:attrNameLst>
                                          <p:attrName>ppt_h</p:attrName>
                                        </p:attrNameLst>
                                      </p:cBhvr>
                                      <p:tavLst>
                                        <p:tav tm="0">
                                          <p:val>
                                            <p:strVal val="#ppt_h"/>
                                          </p:val>
                                        </p:tav>
                                        <p:tav tm="100000">
                                          <p:val>
                                            <p:strVal val="#ppt_h"/>
                                          </p:val>
                                        </p:tav>
                                      </p:tavLst>
                                    </p:anim>
                                    <p:animEffect transition="in" filter="fade">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strVal val="#ppt_w*0.70"/>
                                          </p:val>
                                        </p:tav>
                                        <p:tav tm="100000">
                                          <p:val>
                                            <p:strVal val="#ppt_w"/>
                                          </p:val>
                                        </p:tav>
                                      </p:tavLst>
                                    </p:anim>
                                    <p:anim calcmode="lin" valueType="num">
                                      <p:cBhvr>
                                        <p:cTn id="29" dur="1000" fill="hold"/>
                                        <p:tgtEl>
                                          <p:spTgt spid="31"/>
                                        </p:tgtEl>
                                        <p:attrNameLst>
                                          <p:attrName>ppt_h</p:attrName>
                                        </p:attrNameLst>
                                      </p:cBhvr>
                                      <p:tavLst>
                                        <p:tav tm="0">
                                          <p:val>
                                            <p:strVal val="#ppt_h"/>
                                          </p:val>
                                        </p:tav>
                                        <p:tav tm="100000">
                                          <p:val>
                                            <p:strVal val="#ppt_h"/>
                                          </p:val>
                                        </p:tav>
                                      </p:tavLst>
                                    </p:anim>
                                    <p:animEffect transition="in" filter="fade">
                                      <p:cBhvr>
                                        <p:cTn id="30" dur="10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4">
            <a:extLst>
              <a:ext uri="{FF2B5EF4-FFF2-40B4-BE49-F238E27FC236}">
                <a16:creationId xmlns:a16="http://schemas.microsoft.com/office/drawing/2014/main" id="{3A8B9AA8-662C-468B-B94C-8AD159152C4C}"/>
              </a:ext>
            </a:extLst>
          </p:cNvPr>
          <p:cNvSpPr txBox="1">
            <a:spLocks noChangeArrowheads="1"/>
          </p:cNvSpPr>
          <p:nvPr/>
        </p:nvSpPr>
        <p:spPr bwMode="auto">
          <a:xfrm>
            <a:off x="1537854" y="806132"/>
            <a:ext cx="8645237" cy="1786908"/>
          </a:xfrm>
          <a:prstGeom prst="rect">
            <a:avLst/>
          </a:prstGeom>
          <a:solidFill>
            <a:schemeClr val="bg1">
              <a:lumMod val="75000"/>
            </a:schemeClr>
          </a:solidFill>
          <a:ln>
            <a:solidFill>
              <a:schemeClr val="accent2"/>
            </a:solidFill>
          </a:ln>
        </p:spPr>
        <p:txBody>
          <a:bodyPr wrap="square" lIns="62747" tIns="31373" rIns="62747" bIns="3137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914377" fontAlgn="base">
              <a:spcBef>
                <a:spcPct val="50000"/>
              </a:spcBef>
              <a:spcAft>
                <a:spcPct val="0"/>
              </a:spcAft>
              <a:buNone/>
            </a:pPr>
            <a:r>
              <a:rPr lang="en-US" altLang="en-US" sz="2800" b="1">
                <a:solidFill>
                  <a:srgbClr val="000000"/>
                </a:solidFill>
                <a:latin typeface="Times New Roman" panose="02020603050405020304" pitchFamily="18" charset="0"/>
                <a:cs typeface="Arial" panose="020B0604020202020204" pitchFamily="34" charset="0"/>
                <a:sym typeface="Arial" panose="020B0604020202020204"/>
              </a:rPr>
              <a:t>3.</a:t>
            </a:r>
            <a:r>
              <a:rPr lang="vi-VN" altLang="en-US" sz="2800" b="1">
                <a:solidFill>
                  <a:srgbClr val="000000"/>
                </a:solidFill>
                <a:latin typeface="Times New Roman" panose="02020603050405020304" pitchFamily="18" charset="0"/>
                <a:cs typeface="Arial" panose="020B0604020202020204" pitchFamily="34" charset="0"/>
                <a:sym typeface="Arial" panose="020B0604020202020204"/>
              </a:rPr>
              <a:t> </a:t>
            </a:r>
            <a:r>
              <a:rPr lang="vi-VN" altLang="en-US" sz="2800" b="1">
                <a:solidFill>
                  <a:srgbClr val="000000"/>
                </a:solidFill>
                <a:latin typeface="Times New Roman" panose="02020603050405020304" pitchFamily="18" charset="0"/>
                <a:cs typeface="Arial" panose="020B0604020202020204"/>
                <a:sym typeface="Arial" panose="020B0604020202020204"/>
              </a:rPr>
              <a:t>X</a:t>
            </a:r>
            <a:r>
              <a:rPr lang="en-US" altLang="en-US" sz="2800" b="1">
                <a:solidFill>
                  <a:srgbClr val="000000"/>
                </a:solidFill>
                <a:latin typeface="Times New Roman" panose="02020603050405020304" pitchFamily="18" charset="0"/>
                <a:cs typeface="Arial" panose="020B0604020202020204"/>
                <a:sym typeface="Arial" panose="020B0604020202020204"/>
              </a:rPr>
              <a:t>ế</a:t>
            </a:r>
            <a:r>
              <a:rPr lang="vi-VN" altLang="en-US" sz="2800" b="1">
                <a:solidFill>
                  <a:srgbClr val="000000"/>
                </a:solidFill>
                <a:latin typeface="Times New Roman" panose="02020603050405020304" pitchFamily="18" charset="0"/>
                <a:cs typeface="Arial" panose="020B0604020202020204"/>
                <a:sym typeface="Arial" panose="020B0604020202020204"/>
              </a:rPr>
              <a:t>p các t</a:t>
            </a:r>
            <a:r>
              <a:rPr lang="en-US" altLang="en-US" sz="2800" b="1">
                <a:solidFill>
                  <a:srgbClr val="000000"/>
                </a:solidFill>
                <a:latin typeface="Times New Roman" panose="02020603050405020304" pitchFamily="18" charset="0"/>
                <a:cs typeface="Arial" panose="020B0604020202020204"/>
                <a:sym typeface="Arial" panose="020B0604020202020204"/>
              </a:rPr>
              <a:t>ừ </a:t>
            </a:r>
            <a:r>
              <a:rPr lang="vi-VN" altLang="en-US" sz="2800" b="1">
                <a:solidFill>
                  <a:srgbClr val="000000"/>
                </a:solidFill>
                <a:latin typeface="Times New Roman" panose="02020603050405020304" pitchFamily="18" charset="0"/>
                <a:cs typeface="Arial" panose="020B0604020202020204"/>
                <a:sym typeface="Arial" panose="020B0604020202020204"/>
              </a:rPr>
              <a:t>ghép trong ngo</a:t>
            </a:r>
            <a:r>
              <a:rPr lang="en-US" altLang="en-US" sz="2800" b="1">
                <a:solidFill>
                  <a:srgbClr val="000000"/>
                </a:solidFill>
                <a:latin typeface="Times New Roman" panose="02020603050405020304" pitchFamily="18" charset="0"/>
                <a:cs typeface="Arial" panose="020B0604020202020204"/>
                <a:sym typeface="Arial" panose="020B0604020202020204"/>
              </a:rPr>
              <a:t>ặ</a:t>
            </a:r>
            <a:r>
              <a:rPr lang="vi-VN" altLang="en-US" sz="2800" b="1">
                <a:solidFill>
                  <a:srgbClr val="000000"/>
                </a:solidFill>
                <a:latin typeface="Times New Roman" panose="02020603050405020304" pitchFamily="18" charset="0"/>
                <a:cs typeface="Arial" panose="020B0604020202020204"/>
                <a:sym typeface="Arial" panose="020B0604020202020204"/>
              </a:rPr>
              <a:t>c đơn thành hai nhóm d</a:t>
            </a:r>
            <a:r>
              <a:rPr lang="en-US" altLang="en-US" sz="2800" b="1">
                <a:solidFill>
                  <a:srgbClr val="000000"/>
                </a:solidFill>
                <a:latin typeface="Times New Roman" panose="02020603050405020304" pitchFamily="18" charset="0"/>
                <a:cs typeface="Arial" panose="020B0604020202020204"/>
                <a:sym typeface="Arial" panose="020B0604020202020204"/>
              </a:rPr>
              <a:t>ự</a:t>
            </a:r>
            <a:r>
              <a:rPr lang="vi-VN" altLang="en-US" sz="2800" b="1">
                <a:solidFill>
                  <a:srgbClr val="000000"/>
                </a:solidFill>
                <a:latin typeface="Times New Roman" panose="02020603050405020304" pitchFamily="18" charset="0"/>
                <a:cs typeface="Arial" panose="020B0604020202020204"/>
                <a:sym typeface="Arial" panose="020B0604020202020204"/>
              </a:rPr>
              <a:t>a theo nghĩa của tiếng </a:t>
            </a:r>
            <a:r>
              <a:rPr lang="vi-VN" altLang="en-US" sz="2800" b="1" i="1">
                <a:solidFill>
                  <a:srgbClr val="000000"/>
                </a:solidFill>
                <a:latin typeface="Times New Roman" panose="02020603050405020304" pitchFamily="18" charset="0"/>
                <a:cs typeface="Arial" panose="020B0604020202020204" pitchFamily="34" charset="0"/>
                <a:sym typeface="Arial" panose="020B0604020202020204"/>
              </a:rPr>
              <a:t>trung</a:t>
            </a:r>
            <a:r>
              <a:rPr lang="vi-VN" altLang="en-US" sz="2800" b="1">
                <a:solidFill>
                  <a:srgbClr val="000000"/>
                </a:solidFill>
                <a:latin typeface="Times New Roman" panose="02020603050405020304" pitchFamily="18" charset="0"/>
                <a:cs typeface="Arial" panose="020B0604020202020204" pitchFamily="34" charset="0"/>
                <a:sym typeface="Arial" panose="020B0604020202020204"/>
              </a:rPr>
              <a:t> </a:t>
            </a:r>
            <a:r>
              <a:rPr lang="vi-VN" altLang="en-US" sz="2800" b="1">
                <a:solidFill>
                  <a:srgbClr val="7030A0"/>
                </a:solidFill>
                <a:latin typeface="Times New Roman" panose="02020603050405020304" pitchFamily="18" charset="0"/>
                <a:cs typeface="Arial" panose="020B0604020202020204" pitchFamily="34" charset="0"/>
                <a:sym typeface="Arial" panose="020B0604020202020204"/>
              </a:rPr>
              <a:t>(</a:t>
            </a:r>
            <a:r>
              <a:rPr lang="vi-VN" altLang="en-US" sz="2800" b="1">
                <a:solidFill>
                  <a:srgbClr val="FF6600"/>
                </a:solidFill>
                <a:latin typeface="Times New Roman" panose="02020603050405020304" pitchFamily="18" charset="0"/>
                <a:cs typeface="Arial" panose="020B0604020202020204" pitchFamily="34" charset="0"/>
                <a:sym typeface="Arial" panose="020B0604020202020204"/>
              </a:rPr>
              <a:t>trung bình, trung thành, trung ngh</a:t>
            </a:r>
            <a:r>
              <a:rPr lang="en-US" altLang="en-US" sz="2800" b="1">
                <a:solidFill>
                  <a:srgbClr val="FF6600"/>
                </a:solidFill>
                <a:latin typeface="Times New Roman" panose="02020603050405020304" pitchFamily="18" charset="0"/>
                <a:cs typeface="Arial" panose="020B0604020202020204"/>
                <a:sym typeface="Arial" panose="020B0604020202020204"/>
              </a:rPr>
              <a:t>ĩ</a:t>
            </a:r>
            <a:r>
              <a:rPr lang="vi-VN" altLang="en-US" sz="2800" b="1">
                <a:solidFill>
                  <a:srgbClr val="FF6600"/>
                </a:solidFill>
                <a:latin typeface="Times New Roman" panose="02020603050405020304" pitchFamily="18" charset="0"/>
                <a:cs typeface="Arial" panose="020B0604020202020204" pitchFamily="34" charset="0"/>
                <a:sym typeface="Arial" panose="020B0604020202020204"/>
              </a:rPr>
              <a:t>a, trung th</a:t>
            </a:r>
            <a:r>
              <a:rPr lang="en-US" altLang="en-US" sz="2800" b="1">
                <a:solidFill>
                  <a:srgbClr val="FF6600"/>
                </a:solidFill>
                <a:latin typeface="Times New Roman" panose="02020603050405020304" pitchFamily="18" charset="0"/>
                <a:cs typeface="Arial" panose="020B0604020202020204"/>
                <a:sym typeface="Arial" panose="020B0604020202020204"/>
              </a:rPr>
              <a:t>ự</a:t>
            </a:r>
            <a:r>
              <a:rPr lang="vi-VN" altLang="en-US" sz="2800" b="1">
                <a:solidFill>
                  <a:srgbClr val="FF6600"/>
                </a:solidFill>
                <a:latin typeface="Times New Roman" panose="02020603050405020304" pitchFamily="18" charset="0"/>
                <a:cs typeface="Arial" panose="020B0604020202020204" pitchFamily="34" charset="0"/>
                <a:sym typeface="Arial" panose="020B0604020202020204"/>
              </a:rPr>
              <a:t>c, trung thu, trung h</a:t>
            </a:r>
            <a:r>
              <a:rPr lang="en-US" altLang="en-US" sz="2800" b="1">
                <a:solidFill>
                  <a:srgbClr val="FF6600"/>
                </a:solidFill>
                <a:latin typeface="Times New Roman" panose="02020603050405020304" pitchFamily="18" charset="0"/>
                <a:cs typeface="Arial" panose="020B0604020202020204"/>
                <a:sym typeface="Arial" panose="020B0604020202020204"/>
              </a:rPr>
              <a:t>ậ</a:t>
            </a:r>
            <a:r>
              <a:rPr lang="vi-VN" altLang="en-US" sz="2800" b="1">
                <a:solidFill>
                  <a:srgbClr val="FF6600"/>
                </a:solidFill>
                <a:latin typeface="Times New Roman" panose="02020603050405020304" pitchFamily="18" charset="0"/>
                <a:cs typeface="Arial" panose="020B0604020202020204" pitchFamily="34" charset="0"/>
                <a:sym typeface="Arial" panose="020B0604020202020204"/>
              </a:rPr>
              <a:t>u, trung kiên, trung tâm</a:t>
            </a:r>
            <a:r>
              <a:rPr lang="vi-VN" altLang="en-US" sz="2800" b="1">
                <a:solidFill>
                  <a:srgbClr val="7030A0"/>
                </a:solidFill>
                <a:latin typeface="Times New Roman" panose="02020603050405020304" pitchFamily="18" charset="0"/>
                <a:cs typeface="Arial" panose="020B0604020202020204" pitchFamily="34" charset="0"/>
                <a:sym typeface="Arial" panose="020B0604020202020204"/>
              </a:rPr>
              <a:t>)</a:t>
            </a:r>
          </a:p>
        </p:txBody>
      </p:sp>
      <p:graphicFrame>
        <p:nvGraphicFramePr>
          <p:cNvPr id="7" name="Group 77">
            <a:extLst>
              <a:ext uri="{FF2B5EF4-FFF2-40B4-BE49-F238E27FC236}">
                <a16:creationId xmlns:a16="http://schemas.microsoft.com/office/drawing/2014/main" id="{68AAD18B-64D0-4E5A-A12F-A3EFE839BFBF}"/>
              </a:ext>
            </a:extLst>
          </p:cNvPr>
          <p:cNvGraphicFramePr>
            <a:graphicFrameLocks noGrp="1"/>
          </p:cNvGraphicFramePr>
          <p:nvPr>
            <p:extLst>
              <p:ext uri="{D42A27DB-BD31-4B8C-83A1-F6EECF244321}">
                <p14:modId xmlns:p14="http://schemas.microsoft.com/office/powerpoint/2010/main" val="3864540018"/>
              </p:ext>
            </p:extLst>
          </p:nvPr>
        </p:nvGraphicFramePr>
        <p:xfrm>
          <a:off x="1537854" y="2997689"/>
          <a:ext cx="8631818" cy="3348622"/>
        </p:xfrm>
        <a:graphic>
          <a:graphicData uri="http://schemas.openxmlformats.org/drawingml/2006/table">
            <a:tbl>
              <a:tblPr/>
              <a:tblGrid>
                <a:gridCol w="4381303">
                  <a:extLst>
                    <a:ext uri="{9D8B030D-6E8A-4147-A177-3AD203B41FA5}">
                      <a16:colId xmlns:a16="http://schemas.microsoft.com/office/drawing/2014/main" val="20000"/>
                    </a:ext>
                  </a:extLst>
                </a:gridCol>
                <a:gridCol w="4250515">
                  <a:extLst>
                    <a:ext uri="{9D8B030D-6E8A-4147-A177-3AD203B41FA5}">
                      <a16:colId xmlns:a16="http://schemas.microsoft.com/office/drawing/2014/main" val="20001"/>
                    </a:ext>
                  </a:extLst>
                </a:gridCol>
              </a:tblGrid>
              <a:tr h="1174840">
                <a:tc>
                  <a:txBody>
                    <a:bodyPr/>
                    <a:lstStyle>
                      <a:lvl1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1pPr>
                      <a:lvl2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2pPr>
                      <a:lvl3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3pPr>
                      <a:lvl4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4pPr>
                      <a:lvl5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5pPr>
                      <a:lvl6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6pPr>
                      <a:lvl7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7pPr>
                      <a:lvl8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8pPr>
                      <a:lvl9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9pPr>
                    </a:lstStyle>
                    <a:p>
                      <a:pPr marL="533400" marR="0" lvl="0" indent="-533400" algn="ctr" defTabSz="914400" rtl="0" eaLnBrk="1" fontAlgn="base" latinLnBrk="0" hangingPunct="1">
                        <a:lnSpc>
                          <a:spcPct val="100000"/>
                        </a:lnSpc>
                        <a:spcBef>
                          <a:spcPct val="50000"/>
                        </a:spcBef>
                        <a:spcAft>
                          <a:spcPct val="0"/>
                        </a:spcAft>
                        <a:buClrTx/>
                        <a:buSzTx/>
                        <a:buFontTx/>
                        <a:buNone/>
                        <a:tabLst/>
                      </a:pPr>
                      <a:r>
                        <a:rPr kumimoji="0" lang="en-US" sz="3200" b="1" i="0" u="none" strike="noStrike" cap="none" normalizeH="0" baseline="0">
                          <a:ln>
                            <a:noFill/>
                          </a:ln>
                          <a:solidFill>
                            <a:srgbClr val="0000FF"/>
                          </a:solidFill>
                          <a:effectLst/>
                          <a:latin typeface="Times New Roman" pitchFamily="18" charset="0"/>
                        </a:rPr>
                        <a:t> </a:t>
                      </a:r>
                      <a:r>
                        <a:rPr kumimoji="0" lang="vi-VN" sz="2800" b="1" i="0" u="none" strike="noStrike" cap="none" normalizeH="0" baseline="0" dirty="0">
                          <a:ln>
                            <a:noFill/>
                          </a:ln>
                          <a:solidFill>
                            <a:srgbClr val="0000FF"/>
                          </a:solidFill>
                          <a:effectLst/>
                          <a:latin typeface="Times New Roman" pitchFamily="18" charset="0"/>
                        </a:rPr>
                        <a:t>Trung có nghĩa </a:t>
                      </a:r>
                      <a:r>
                        <a:rPr kumimoji="0" lang="vi-VN" sz="2800" b="1" i="0" u="none" strike="noStrike" cap="none" normalizeH="0" baseline="0">
                          <a:ln>
                            <a:noFill/>
                          </a:ln>
                          <a:solidFill>
                            <a:srgbClr val="0000FF"/>
                          </a:solidFill>
                          <a:effectLst/>
                          <a:latin typeface="Times New Roman" pitchFamily="18" charset="0"/>
                        </a:rPr>
                        <a:t>là</a:t>
                      </a:r>
                      <a:r>
                        <a:rPr kumimoji="0" lang="en-US" sz="2800" b="1" i="0" u="none" strike="noStrike" cap="none" normalizeH="0" baseline="0">
                          <a:ln>
                            <a:noFill/>
                          </a:ln>
                          <a:solidFill>
                            <a:srgbClr val="0000FF"/>
                          </a:solidFill>
                          <a:effectLst/>
                          <a:latin typeface="Times New Roman" pitchFamily="18" charset="0"/>
                        </a:rPr>
                        <a:t>       </a:t>
                      </a:r>
                      <a:endParaRPr kumimoji="0" lang="vi-VN" sz="2800" b="1" i="0" u="none" strike="noStrike" cap="none" normalizeH="0" baseline="0">
                        <a:ln>
                          <a:noFill/>
                        </a:ln>
                        <a:solidFill>
                          <a:srgbClr val="0000FF"/>
                        </a:solidFill>
                        <a:effectLst/>
                        <a:latin typeface="Times New Roman" pitchFamily="18" charset="0"/>
                      </a:endParaRPr>
                    </a:p>
                    <a:p>
                      <a:pPr marL="533400" marR="0" lvl="0" indent="-533400" algn="ctr" defTabSz="914400" rtl="0" eaLnBrk="1" fontAlgn="base" latinLnBrk="0" hangingPunct="1">
                        <a:lnSpc>
                          <a:spcPct val="100000"/>
                        </a:lnSpc>
                        <a:spcBef>
                          <a:spcPct val="50000"/>
                        </a:spcBef>
                        <a:spcAft>
                          <a:spcPct val="0"/>
                        </a:spcAft>
                        <a:buClrTx/>
                        <a:buSzTx/>
                        <a:buFontTx/>
                        <a:buNone/>
                        <a:tabLst/>
                      </a:pPr>
                      <a:r>
                        <a:rPr kumimoji="0" lang="en-US" sz="2800" b="1" i="0" u="none" strike="noStrike" cap="none" normalizeH="0" baseline="0">
                          <a:ln>
                            <a:noFill/>
                          </a:ln>
                          <a:solidFill>
                            <a:srgbClr val="0000FF"/>
                          </a:solidFill>
                          <a:effectLst/>
                          <a:latin typeface="Times New Roman" pitchFamily="18" charset="0"/>
                        </a:rPr>
                        <a:t>“</a:t>
                      </a:r>
                      <a:r>
                        <a:rPr kumimoji="0" lang="vi-VN" sz="2800" b="1" i="0" u="none" strike="noStrike" cap="none" normalizeH="0" baseline="0">
                          <a:ln>
                            <a:noFill/>
                          </a:ln>
                          <a:solidFill>
                            <a:srgbClr val="0000FF"/>
                          </a:solidFill>
                          <a:effectLst/>
                          <a:latin typeface="Times New Roman" pitchFamily="18" charset="0"/>
                        </a:rPr>
                        <a:t>ở</a:t>
                      </a:r>
                      <a:r>
                        <a:rPr kumimoji="0" lang="en-US" sz="2800" b="1" i="0" u="none" strike="noStrike" cap="none" normalizeH="0" baseline="0">
                          <a:ln>
                            <a:noFill/>
                          </a:ln>
                          <a:solidFill>
                            <a:srgbClr val="0000FF"/>
                          </a:solidFill>
                          <a:effectLst/>
                          <a:latin typeface="Times New Roman" pitchFamily="18" charset="0"/>
                        </a:rPr>
                        <a:t> </a:t>
                      </a:r>
                      <a:r>
                        <a:rPr kumimoji="0" lang="vi-VN" sz="2800" b="1" i="0" u="none" strike="noStrike" cap="none" normalizeH="0" baseline="0">
                          <a:ln>
                            <a:noFill/>
                          </a:ln>
                          <a:solidFill>
                            <a:srgbClr val="0000FF"/>
                          </a:solidFill>
                          <a:effectLst/>
                          <a:latin typeface="Times New Roman" pitchFamily="18" charset="0"/>
                        </a:rPr>
                        <a:t>giữa</a:t>
                      </a:r>
                      <a:r>
                        <a:rPr kumimoji="0" lang="vi-VN" sz="2800" b="1" i="0" u="none" strike="noStrike" cap="none" normalizeH="0" baseline="0" dirty="0">
                          <a:ln>
                            <a:noFill/>
                          </a:ln>
                          <a:solidFill>
                            <a:srgbClr val="0000FF"/>
                          </a:solidFill>
                          <a:effectLst/>
                          <a:latin typeface="Times New Roman" pitchFamily="18" charset="0"/>
                        </a:rPr>
                        <a:t>”</a:t>
                      </a:r>
                    </a:p>
                  </a:txBody>
                  <a:tcPr marL="60960" marR="60960" marT="32657" marB="3265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1pPr>
                      <a:lvl2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2pPr>
                      <a:lvl3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3pPr>
                      <a:lvl4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4pPr>
                      <a:lvl5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5pPr>
                      <a:lvl6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6pPr>
                      <a:lvl7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7pPr>
                      <a:lvl8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8pPr>
                      <a:lvl9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9pPr>
                    </a:lstStyle>
                    <a:p>
                      <a:pPr marL="533400" marR="0" lvl="0" indent="-533400" algn="ctr" defTabSz="914400" rtl="0" eaLnBrk="1" fontAlgn="base" latinLnBrk="0" hangingPunct="1">
                        <a:lnSpc>
                          <a:spcPct val="100000"/>
                        </a:lnSpc>
                        <a:spcBef>
                          <a:spcPct val="50000"/>
                        </a:spcBef>
                        <a:spcAft>
                          <a:spcPct val="0"/>
                        </a:spcAft>
                        <a:buClrTx/>
                        <a:buSzTx/>
                        <a:buFontTx/>
                        <a:buNone/>
                        <a:tabLst/>
                      </a:pPr>
                      <a:r>
                        <a:rPr kumimoji="0" lang="vi-VN" sz="3200" b="1" i="0" u="none" strike="noStrike" cap="none" normalizeH="0" baseline="0">
                          <a:ln>
                            <a:noFill/>
                          </a:ln>
                          <a:solidFill>
                            <a:srgbClr val="0000FF"/>
                          </a:solidFill>
                          <a:effectLst/>
                          <a:latin typeface="Times New Roman" pitchFamily="18" charset="0"/>
                        </a:rPr>
                        <a:t> </a:t>
                      </a:r>
                      <a:r>
                        <a:rPr kumimoji="0" lang="vi-VN" sz="2800" b="1" i="0" u="none" strike="noStrike" cap="none" normalizeH="0" baseline="0">
                          <a:ln>
                            <a:noFill/>
                          </a:ln>
                          <a:solidFill>
                            <a:srgbClr val="0000FF"/>
                          </a:solidFill>
                          <a:effectLst/>
                          <a:latin typeface="Times New Roman" pitchFamily="18" charset="0"/>
                        </a:rPr>
                        <a:t>Trung có nghĩa là</a:t>
                      </a:r>
                    </a:p>
                    <a:p>
                      <a:pPr marL="533400" marR="0" lvl="0" indent="-533400" algn="ctr" defTabSz="914400" rtl="0" eaLnBrk="1" fontAlgn="base" latinLnBrk="0" hangingPunct="1">
                        <a:lnSpc>
                          <a:spcPct val="100000"/>
                        </a:lnSpc>
                        <a:spcBef>
                          <a:spcPct val="50000"/>
                        </a:spcBef>
                        <a:spcAft>
                          <a:spcPct val="0"/>
                        </a:spcAft>
                        <a:buClrTx/>
                        <a:buSzTx/>
                        <a:buFontTx/>
                        <a:buNone/>
                        <a:tabLst/>
                      </a:pPr>
                      <a:r>
                        <a:rPr kumimoji="0" lang="en-US" sz="2800" b="1" i="0" u="none" strike="noStrike" cap="none" normalizeH="0" baseline="0">
                          <a:ln>
                            <a:noFill/>
                          </a:ln>
                          <a:solidFill>
                            <a:srgbClr val="0000FF"/>
                          </a:solidFill>
                          <a:effectLst/>
                          <a:latin typeface="Times New Roman" pitchFamily="18" charset="0"/>
                        </a:rPr>
                        <a:t> </a:t>
                      </a:r>
                      <a:r>
                        <a:rPr kumimoji="0" lang="vi-VN" sz="2800" b="1" i="0" u="none" strike="noStrike" cap="none" normalizeH="0" baseline="0">
                          <a:ln>
                            <a:noFill/>
                          </a:ln>
                          <a:solidFill>
                            <a:srgbClr val="0000FF"/>
                          </a:solidFill>
                          <a:effectLst/>
                          <a:latin typeface="Times New Roman" pitchFamily="18" charset="0"/>
                        </a:rPr>
                        <a:t>“một lòng  một dạ”</a:t>
                      </a:r>
                    </a:p>
                  </a:txBody>
                  <a:tcPr marL="60960" marR="60960" marT="32657" marB="3265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55548">
                <a:tc>
                  <a:txBody>
                    <a:bodyPr/>
                    <a:lstStyle>
                      <a:lvl1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1pPr>
                      <a:lvl2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2pPr>
                      <a:lvl3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3pPr>
                      <a:lvl4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4pPr>
                      <a:lvl5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5pPr>
                      <a:lvl6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6pPr>
                      <a:lvl7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7pPr>
                      <a:lvl8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8pPr>
                      <a:lvl9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100" b="0" i="0" u="none" strike="noStrike" cap="none" normalizeH="0" baseline="0" dirty="0">
                        <a:ln>
                          <a:noFill/>
                        </a:ln>
                        <a:solidFill>
                          <a:srgbClr val="0000FF"/>
                        </a:solidFill>
                        <a:effectLst/>
                        <a:latin typeface="Times New Roman" pitchFamily="18" charset="0"/>
                      </a:endParaRPr>
                    </a:p>
                  </a:txBody>
                  <a:tcPr marL="60960" marR="60960" marT="32657" marB="32657"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1pPr>
                      <a:lvl2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2pPr>
                      <a:lvl3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3pPr>
                      <a:lvl4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4pPr>
                      <a:lvl5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5pPr>
                      <a:lvl6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6pPr>
                      <a:lvl7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7pPr>
                      <a:lvl8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8pPr>
                      <a:lvl9pPr marR="0" algn="l" rtl="0">
                        <a:lnSpc>
                          <a:spcPct val="100000"/>
                        </a:lnSpc>
                        <a:spcBef>
                          <a:spcPts val="0"/>
                        </a:spcBef>
                        <a:spcAft>
                          <a:spcPts val="0"/>
                        </a:spcAft>
                        <a:buClr>
                          <a:srgbClr val="000000"/>
                        </a:buClr>
                        <a:buFont typeface="Arial" panose="020B0604020202020204"/>
                        <a:defRPr sz="1400" b="0" i="0" u="none" strike="noStrike" cap="none">
                          <a:solidFill>
                            <a:schemeClr val="tx1"/>
                          </a:solidFill>
                          <a:latin typeface="Arial"/>
                          <a:sym typeface="Arial" panose="020B0604020202020204"/>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900" b="0" i="0" u="none" strike="noStrike" cap="none" normalizeH="0" baseline="0" dirty="0">
                        <a:ln>
                          <a:noFill/>
                        </a:ln>
                        <a:solidFill>
                          <a:srgbClr val="0000FF"/>
                        </a:solidFill>
                        <a:effectLst/>
                        <a:latin typeface="Times New Roman" pitchFamily="18" charset="0"/>
                      </a:endParaRPr>
                    </a:p>
                  </a:txBody>
                  <a:tcPr marL="60960" marR="60960" marT="32657" marB="32657"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Text Box 68">
            <a:extLst>
              <a:ext uri="{FF2B5EF4-FFF2-40B4-BE49-F238E27FC236}">
                <a16:creationId xmlns:a16="http://schemas.microsoft.com/office/drawing/2014/main" id="{56802BB5-0A5B-4C21-A718-9C0332DC32CF}"/>
              </a:ext>
            </a:extLst>
          </p:cNvPr>
          <p:cNvSpPr txBox="1">
            <a:spLocks noChangeArrowheads="1"/>
          </p:cNvSpPr>
          <p:nvPr/>
        </p:nvSpPr>
        <p:spPr bwMode="auto">
          <a:xfrm>
            <a:off x="2244975" y="4594967"/>
            <a:ext cx="3367313" cy="49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747" tIns="31373" rIns="62747" bIns="31373">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914377" fontAlgn="base">
              <a:spcBef>
                <a:spcPct val="50000"/>
              </a:spcBef>
              <a:spcAft>
                <a:spcPct val="0"/>
              </a:spcAft>
              <a:buNone/>
            </a:pPr>
            <a:r>
              <a:rPr lang="en-US" altLang="en-US" sz="2800" b="1" dirty="0">
                <a:solidFill>
                  <a:srgbClr val="000000"/>
                </a:solidFill>
                <a:latin typeface="Times New Roman" panose="02020603050405020304" pitchFamily="18" charset="0"/>
                <a:cs typeface="Times New Roman" panose="02020603050405020304" pitchFamily="18" charset="0"/>
                <a:sym typeface="Arial" panose="020B0604020202020204"/>
              </a:rPr>
              <a:t>M: </a:t>
            </a:r>
            <a:r>
              <a:rPr lang="vi-VN" altLang="en-US" sz="2800" b="1" dirty="0">
                <a:solidFill>
                  <a:srgbClr val="C00000"/>
                </a:solidFill>
                <a:latin typeface="Times New Roman" panose="02020603050405020304" pitchFamily="18" charset="0"/>
                <a:cs typeface="Arial" panose="020B0604020202020204"/>
                <a:sym typeface="Arial" panose="020B0604020202020204"/>
              </a:rPr>
              <a:t>trung thu</a:t>
            </a:r>
            <a:r>
              <a:rPr lang="en-US" altLang="en-US" sz="2800" b="1" dirty="0">
                <a:solidFill>
                  <a:srgbClr val="C00000"/>
                </a:solidFill>
                <a:latin typeface="Times New Roman" panose="02020603050405020304" pitchFamily="18" charset="0"/>
                <a:cs typeface="Arial" panose="020B0604020202020204"/>
                <a:sym typeface="Arial" panose="020B0604020202020204"/>
              </a:rPr>
              <a:t>  </a:t>
            </a:r>
            <a:endParaRPr lang="vi-VN" altLang="en-US" sz="2800" b="1" dirty="0">
              <a:solidFill>
                <a:srgbClr val="C00000"/>
              </a:solidFill>
              <a:latin typeface="Times New Roman" panose="02020603050405020304" pitchFamily="18" charset="0"/>
              <a:cs typeface="Arial" panose="020B0604020202020204"/>
              <a:sym typeface="Arial" panose="020B0604020202020204"/>
            </a:endParaRPr>
          </a:p>
        </p:txBody>
      </p:sp>
    </p:spTree>
    <p:custDataLst>
      <p:tags r:id="rId1"/>
    </p:custDataLst>
    <p:extLst>
      <p:ext uri="{BB962C8B-B14F-4D97-AF65-F5344CB8AC3E}">
        <p14:creationId xmlns:p14="http://schemas.microsoft.com/office/powerpoint/2010/main" val="1423584763"/>
      </p:ext>
    </p:extLst>
  </p:cSld>
  <p:clrMapOvr>
    <a:masterClrMapping/>
  </p:clrMapOvr>
  <mc:AlternateContent xmlns:mc="http://schemas.openxmlformats.org/markup-compatibility/2006" xmlns:p14="http://schemas.microsoft.com/office/powerpoint/2010/main">
    <mc:Choice Requires="p14">
      <p:transition spd="slow" p14:dur="2000" advTm="40880"/>
    </mc:Choice>
    <mc:Fallback xmlns="">
      <p:transition spd="slow" advTm="408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10.xml><?xml version="1.0" encoding="utf-8"?>
<p:tagLst xmlns:a="http://schemas.openxmlformats.org/drawingml/2006/main" xmlns:r="http://schemas.openxmlformats.org/officeDocument/2006/relationships" xmlns:p="http://schemas.openxmlformats.org/presentationml/2006/main">
  <p:tag name="TIMING" val="|1.2"/>
</p:tagLst>
</file>

<file path=ppt/tags/tag11.xml><?xml version="1.0" encoding="utf-8"?>
<p:tagLst xmlns:a="http://schemas.openxmlformats.org/drawingml/2006/main" xmlns:r="http://schemas.openxmlformats.org/officeDocument/2006/relationships" xmlns:p="http://schemas.openxmlformats.org/presentationml/2006/main">
  <p:tag name="TIMING" val="|26.6"/>
</p:tagLst>
</file>

<file path=ppt/tags/tag12.xml><?xml version="1.0" encoding="utf-8"?>
<p:tagLst xmlns:a="http://schemas.openxmlformats.org/drawingml/2006/main" xmlns:r="http://schemas.openxmlformats.org/officeDocument/2006/relationships" xmlns:p="http://schemas.openxmlformats.org/presentationml/2006/main">
  <p:tag name="TIMING" val="|14.3"/>
</p:tagLst>
</file>

<file path=ppt/tags/tag13.xml><?xml version="1.0" encoding="utf-8"?>
<p:tagLst xmlns:a="http://schemas.openxmlformats.org/drawingml/2006/main" xmlns:r="http://schemas.openxmlformats.org/officeDocument/2006/relationships" xmlns:p="http://schemas.openxmlformats.org/presentationml/2006/main">
  <p:tag name="TIMING" val="|8.1|7.1|9.3"/>
</p:tagLst>
</file>

<file path=ppt/tags/tag2.xml><?xml version="1.0" encoding="utf-8"?>
<p:tagLst xmlns:a="http://schemas.openxmlformats.org/drawingml/2006/main" xmlns:r="http://schemas.openxmlformats.org/officeDocument/2006/relationships" xmlns:p="http://schemas.openxmlformats.org/presentationml/2006/main">
  <p:tag name="TIMING" val="|10.2"/>
</p:tagLst>
</file>

<file path=ppt/tags/tag3.xml><?xml version="1.0" encoding="utf-8"?>
<p:tagLst xmlns:a="http://schemas.openxmlformats.org/drawingml/2006/main" xmlns:r="http://schemas.openxmlformats.org/officeDocument/2006/relationships" xmlns:p="http://schemas.openxmlformats.org/presentationml/2006/main">
  <p:tag name="TIMING" val="|0.8|1|58.4"/>
</p:tagLst>
</file>

<file path=ppt/tags/tag4.xml><?xml version="1.0" encoding="utf-8"?>
<p:tagLst xmlns:a="http://schemas.openxmlformats.org/drawingml/2006/main" xmlns:r="http://schemas.openxmlformats.org/officeDocument/2006/relationships" xmlns:p="http://schemas.openxmlformats.org/presentationml/2006/main">
  <p:tag name="TIMING" val="|14|5.5|4.2|4.7|4|8.8|8.7"/>
</p:tagLst>
</file>

<file path=ppt/tags/tag5.xml><?xml version="1.0" encoding="utf-8"?>
<p:tagLst xmlns:a="http://schemas.openxmlformats.org/drawingml/2006/main" xmlns:r="http://schemas.openxmlformats.org/officeDocument/2006/relationships" xmlns:p="http://schemas.openxmlformats.org/presentationml/2006/main">
  <p:tag name="TIMING" val="|9.5|22.2"/>
</p:tagLst>
</file>

<file path=ppt/tags/tag6.xml><?xml version="1.0" encoding="utf-8"?>
<p:tagLst xmlns:a="http://schemas.openxmlformats.org/drawingml/2006/main" xmlns:r="http://schemas.openxmlformats.org/officeDocument/2006/relationships" xmlns:p="http://schemas.openxmlformats.org/presentationml/2006/main">
  <p:tag name="TIMING" val="|4.2|6.1|6.7|3.5|4.8"/>
</p:tagLst>
</file>

<file path=ppt/tags/tag7.xml><?xml version="1.0" encoding="utf-8"?>
<p:tagLst xmlns:a="http://schemas.openxmlformats.org/drawingml/2006/main" xmlns:r="http://schemas.openxmlformats.org/officeDocument/2006/relationships" xmlns:p="http://schemas.openxmlformats.org/presentationml/2006/main">
  <p:tag name="TIMING" val="|19.3|10"/>
</p:tagLst>
</file>

<file path=ppt/tags/tag8.xml><?xml version="1.0" encoding="utf-8"?>
<p:tagLst xmlns:a="http://schemas.openxmlformats.org/drawingml/2006/main" xmlns:r="http://schemas.openxmlformats.org/officeDocument/2006/relationships" xmlns:p="http://schemas.openxmlformats.org/presentationml/2006/main">
  <p:tag name="TIMING" val="|17"/>
</p:tagLst>
</file>

<file path=ppt/tags/tag9.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2107</TotalTime>
  <Words>3353</Words>
  <Application>Microsoft Macintosh PowerPoint</Application>
  <PresentationFormat>Widescreen</PresentationFormat>
  <Paragraphs>194</Paragraphs>
  <Slides>22</Slides>
  <Notes>22</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等线</vt:lpstr>
      <vt:lpstr>Arial</vt:lpstr>
      <vt:lpstr>Calibri</vt:lpstr>
      <vt:lpstr>Calibri Light</vt:lpstr>
      <vt:lpstr>Chewy</vt:lpstr>
      <vt:lpstr>ITC Avant Garde Std Bk</vt:lpstr>
      <vt:lpstr>Nunito</vt:lpstr>
      <vt:lpstr>Tahoma</vt:lpstr>
      <vt:lpstr>Times New Roman</vt:lpstr>
      <vt:lpstr>Verdana</vt:lpstr>
      <vt:lpstr>Office Theme</vt:lpstr>
      <vt:lpstr>1_Office Theme</vt:lpstr>
      <vt:lpstr>Reforestation Project Proposal  by Slidesgo</vt:lpstr>
      <vt:lpstr>6_Balloons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Đặng Thị Kim Phượng</dc:creator>
  <cp:lastModifiedBy>Microsoft Office User</cp:lastModifiedBy>
  <cp:revision>209</cp:revision>
  <dcterms:created xsi:type="dcterms:W3CDTF">2021-08-30T12:54:53Z</dcterms:created>
  <dcterms:modified xsi:type="dcterms:W3CDTF">2021-10-05T16:05:37Z</dcterms:modified>
</cp:coreProperties>
</file>