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862" r:id="rId2"/>
    <p:sldMasterId id="2147483887" r:id="rId3"/>
    <p:sldMasterId id="2147484070" r:id="rId4"/>
    <p:sldMasterId id="2147484084" r:id="rId5"/>
    <p:sldMasterId id="2147484096" r:id="rId6"/>
    <p:sldMasterId id="2147484138" r:id="rId7"/>
    <p:sldMasterId id="2147484140" r:id="rId8"/>
    <p:sldMasterId id="2147484154" r:id="rId9"/>
    <p:sldMasterId id="2147484166" r:id="rId10"/>
    <p:sldMasterId id="2147484168" r:id="rId11"/>
    <p:sldMasterId id="2147484180" r:id="rId12"/>
    <p:sldMasterId id="2147484183" r:id="rId13"/>
  </p:sldMasterIdLst>
  <p:notesMasterIdLst>
    <p:notesMasterId r:id="rId43"/>
  </p:notesMasterIdLst>
  <p:sldIdLst>
    <p:sldId id="360" r:id="rId14"/>
    <p:sldId id="257" r:id="rId15"/>
    <p:sldId id="259" r:id="rId16"/>
    <p:sldId id="476" r:id="rId17"/>
    <p:sldId id="260" r:id="rId18"/>
    <p:sldId id="477" r:id="rId19"/>
    <p:sldId id="344" r:id="rId20"/>
    <p:sldId id="256" r:id="rId21"/>
    <p:sldId id="303" r:id="rId22"/>
    <p:sldId id="473" r:id="rId23"/>
    <p:sldId id="453" r:id="rId24"/>
    <p:sldId id="478" r:id="rId25"/>
    <p:sldId id="340" r:id="rId26"/>
    <p:sldId id="323" r:id="rId27"/>
    <p:sldId id="469" r:id="rId28"/>
    <p:sldId id="321" r:id="rId29"/>
    <p:sldId id="443" r:id="rId30"/>
    <p:sldId id="444" r:id="rId31"/>
    <p:sldId id="468" r:id="rId32"/>
    <p:sldId id="475" r:id="rId33"/>
    <p:sldId id="459" r:id="rId34"/>
    <p:sldId id="460" r:id="rId35"/>
    <p:sldId id="462" r:id="rId36"/>
    <p:sldId id="463" r:id="rId37"/>
    <p:sldId id="464" r:id="rId38"/>
    <p:sldId id="474" r:id="rId39"/>
    <p:sldId id="366" r:id="rId40"/>
    <p:sldId id="367" r:id="rId41"/>
    <p:sldId id="285" r:id="rId4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0000"/>
    <a:srgbClr val="FFFF00"/>
    <a:srgbClr val="FF9966"/>
    <a:srgbClr val="F5210B"/>
    <a:srgbClr val="800000"/>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92" autoAdjust="0"/>
    <p:restoredTop sz="94660"/>
  </p:normalViewPr>
  <p:slideViewPr>
    <p:cSldViewPr snapToGrid="0">
      <p:cViewPr varScale="1">
        <p:scale>
          <a:sx n="65" d="100"/>
          <a:sy n="65" d="100"/>
        </p:scale>
        <p:origin x="-822" y="-9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D1794-12B8-47EA-831D-99634BC57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0EA321D-B192-4513-B444-706FB7D6D12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B37FBF5-C745-49C5-8574-ED1D5E9C4ECE}" type="datetimeFigureOut">
              <a:rPr lang="en-US"/>
              <a:pPr>
                <a:defRPr/>
              </a:pPr>
              <a:t>10/5/21</a:t>
            </a:fld>
            <a:endParaRPr lang="en-US"/>
          </a:p>
        </p:txBody>
      </p:sp>
      <p:sp>
        <p:nvSpPr>
          <p:cNvPr id="4" name="Slide Image Placeholder 3">
            <a:extLst>
              <a:ext uri="{FF2B5EF4-FFF2-40B4-BE49-F238E27FC236}">
                <a16:creationId xmlns:a16="http://schemas.microsoft.com/office/drawing/2014/main" id="{576595DB-C9AB-44EA-BB18-C111E4F5605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2448E07-8041-4DAF-8B2A-4D243D0A9E75}"/>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BCCA34F-6EB2-490F-8BEE-79A76CD025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6315B3B-B503-4601-987B-82466A3CB43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6256344-0A98-446F-BF1E-FABEB4E723EB}" type="slidenum">
              <a:rPr lang="en-US" altLang="en-US"/>
              <a:pPr/>
              <a:t>‹#›</a:t>
            </a:fld>
            <a:endParaRPr lang="en-US" altLang="en-US"/>
          </a:p>
        </p:txBody>
      </p:sp>
    </p:spTree>
    <p:extLst>
      <p:ext uri="{BB962C8B-B14F-4D97-AF65-F5344CB8AC3E}">
        <p14:creationId xmlns:p14="http://schemas.microsoft.com/office/powerpoint/2010/main" val="13703416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a42200299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a422002996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6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a42200299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a422002996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6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a42200299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a422002996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01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7"/>
            <a:ext cx="9144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7767DFF-E694-40BA-B0A4-82EE495276FF}"/>
              </a:ext>
            </a:extLst>
          </p:cNvPr>
          <p:cNvSpPr>
            <a:spLocks noGrp="1"/>
          </p:cNvSpPr>
          <p:nvPr>
            <p:ph type="dt" sz="half" idx="10"/>
          </p:nvPr>
        </p:nvSpPr>
        <p:spPr/>
        <p:txBody>
          <a:bodyPr/>
          <a:lstStyle>
            <a:lvl1pPr>
              <a:defRPr/>
            </a:lvl1pPr>
          </a:lstStyle>
          <a:p>
            <a:pPr>
              <a:defRPr/>
            </a:pPr>
            <a:fld id="{E4E63DD3-292C-4B7E-A0BB-788D3CF9B886}" type="datetimeFigureOut">
              <a:rPr lang="en-US"/>
              <a:pPr>
                <a:defRPr/>
              </a:pPr>
              <a:t>10/5/21</a:t>
            </a:fld>
            <a:endParaRPr lang="en-US"/>
          </a:p>
        </p:txBody>
      </p:sp>
      <p:sp>
        <p:nvSpPr>
          <p:cNvPr id="5" name="Footer Placeholder 4">
            <a:extLst>
              <a:ext uri="{FF2B5EF4-FFF2-40B4-BE49-F238E27FC236}">
                <a16:creationId xmlns:a16="http://schemas.microsoft.com/office/drawing/2014/main" id="{974CE9ED-1ECA-44ED-BF17-8B4CE2DEC1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B0A474-2A9B-4E32-89DB-FB3E754E79F0}"/>
              </a:ext>
            </a:extLst>
          </p:cNvPr>
          <p:cNvSpPr>
            <a:spLocks noGrp="1"/>
          </p:cNvSpPr>
          <p:nvPr>
            <p:ph type="sldNum" sz="quarter" idx="12"/>
          </p:nvPr>
        </p:nvSpPr>
        <p:spPr/>
        <p:txBody>
          <a:bodyPr/>
          <a:lstStyle>
            <a:lvl1pPr>
              <a:defRPr/>
            </a:lvl1pPr>
          </a:lstStyle>
          <a:p>
            <a:fld id="{03DB9C3A-4B5B-47A3-855C-A2DA106F2210}" type="slidenum">
              <a:rPr lang="en-US" altLang="en-US"/>
              <a:pPr/>
              <a:t>‹#›</a:t>
            </a:fld>
            <a:endParaRPr lang="en-US" altLang="en-US"/>
          </a:p>
        </p:txBody>
      </p:sp>
    </p:spTree>
    <p:extLst>
      <p:ext uri="{BB962C8B-B14F-4D97-AF65-F5344CB8AC3E}">
        <p14:creationId xmlns:p14="http://schemas.microsoft.com/office/powerpoint/2010/main" val="59993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6"/>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31"/>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1"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149240D-67BE-4BB3-9E84-46FE4C1B82F5}"/>
              </a:ext>
            </a:extLst>
          </p:cNvPr>
          <p:cNvSpPr>
            <a:spLocks noGrp="1"/>
          </p:cNvSpPr>
          <p:nvPr>
            <p:ph type="dt" sz="half" idx="10"/>
          </p:nvPr>
        </p:nvSpPr>
        <p:spPr/>
        <p:txBody>
          <a:bodyPr/>
          <a:lstStyle>
            <a:lvl1pPr>
              <a:defRPr/>
            </a:lvl1pPr>
          </a:lstStyle>
          <a:p>
            <a:pPr>
              <a:defRPr/>
            </a:pPr>
            <a:fld id="{3182BED0-61F5-4DB4-B4C6-229F97B0A3EF}" type="datetimeFigureOut">
              <a:rPr lang="en-US"/>
              <a:pPr>
                <a:defRPr/>
              </a:pPr>
              <a:t>10/5/21</a:t>
            </a:fld>
            <a:endParaRPr lang="en-US"/>
          </a:p>
        </p:txBody>
      </p:sp>
      <p:sp>
        <p:nvSpPr>
          <p:cNvPr id="6" name="Footer Placeholder 4">
            <a:extLst>
              <a:ext uri="{FF2B5EF4-FFF2-40B4-BE49-F238E27FC236}">
                <a16:creationId xmlns:a16="http://schemas.microsoft.com/office/drawing/2014/main" id="{8C980B66-148F-4377-B0C2-4EEE9165DB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D76B5E-0130-4A52-A9CA-CF6900959A55}"/>
              </a:ext>
            </a:extLst>
          </p:cNvPr>
          <p:cNvSpPr>
            <a:spLocks noGrp="1"/>
          </p:cNvSpPr>
          <p:nvPr>
            <p:ph type="sldNum" sz="quarter" idx="12"/>
          </p:nvPr>
        </p:nvSpPr>
        <p:spPr/>
        <p:txBody>
          <a:bodyPr/>
          <a:lstStyle>
            <a:lvl1pPr>
              <a:defRPr/>
            </a:lvl1pPr>
          </a:lstStyle>
          <a:p>
            <a:fld id="{4C0811F4-1BAA-45C5-AA8B-53C62D0186C1}" type="slidenum">
              <a:rPr lang="en-US" altLang="en-US"/>
              <a:pPr/>
              <a:t>‹#›</a:t>
            </a:fld>
            <a:endParaRPr lang="en-US" altLang="en-US"/>
          </a:p>
        </p:txBody>
      </p:sp>
    </p:spTree>
    <p:extLst>
      <p:ext uri="{BB962C8B-B14F-4D97-AF65-F5344CB8AC3E}">
        <p14:creationId xmlns:p14="http://schemas.microsoft.com/office/powerpoint/2010/main" val="33368667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04D01-AF59-B340-8341-CB908F319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FA4B82-3D54-BD4C-9634-A55515CCC3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37D62-44F4-E54A-92C2-E45777D0825F}"/>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437BFB-02C0-BF46-9B97-352A362685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D13ADA-BD19-F84B-AD88-C4724B3685F4}"/>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1464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2021/10/5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9922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fld id="{EA814241-98AD-438B-B05C-328ECD8A0870}"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fld id="{3E9786B0-13C4-4A31-AE1E-DF7FFAD47F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981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0853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359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389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745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475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502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432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91"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3A7C276-0295-438E-9A9B-72315A8955AA}"/>
              </a:ext>
            </a:extLst>
          </p:cNvPr>
          <p:cNvSpPr>
            <a:spLocks noGrp="1"/>
          </p:cNvSpPr>
          <p:nvPr>
            <p:ph type="dt" sz="half" idx="10"/>
          </p:nvPr>
        </p:nvSpPr>
        <p:spPr/>
        <p:txBody>
          <a:bodyPr/>
          <a:lstStyle>
            <a:lvl1pPr>
              <a:defRPr/>
            </a:lvl1pPr>
          </a:lstStyle>
          <a:p>
            <a:pPr>
              <a:defRPr/>
            </a:pPr>
            <a:fld id="{5B5ECF94-E81C-4E3C-B017-907372681477}" type="datetimeFigureOut">
              <a:rPr lang="en-US"/>
              <a:pPr>
                <a:defRPr/>
              </a:pPr>
              <a:t>10/5/21</a:t>
            </a:fld>
            <a:endParaRPr lang="en-US"/>
          </a:p>
        </p:txBody>
      </p:sp>
      <p:sp>
        <p:nvSpPr>
          <p:cNvPr id="6" name="Footer Placeholder 4">
            <a:extLst>
              <a:ext uri="{FF2B5EF4-FFF2-40B4-BE49-F238E27FC236}">
                <a16:creationId xmlns:a16="http://schemas.microsoft.com/office/drawing/2014/main" id="{712977DC-F7F0-42CC-AAEC-6E6781D695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634E21-9FD2-446D-AF61-45444A43EA5E}"/>
              </a:ext>
            </a:extLst>
          </p:cNvPr>
          <p:cNvSpPr>
            <a:spLocks noGrp="1"/>
          </p:cNvSpPr>
          <p:nvPr>
            <p:ph type="sldNum" sz="quarter" idx="12"/>
          </p:nvPr>
        </p:nvSpPr>
        <p:spPr/>
        <p:txBody>
          <a:bodyPr/>
          <a:lstStyle>
            <a:lvl1pPr>
              <a:defRPr/>
            </a:lvl1pPr>
          </a:lstStyle>
          <a:p>
            <a:fld id="{24F8C901-AC9B-47D1-97EF-7E4872896575}" type="slidenum">
              <a:rPr lang="en-US" altLang="en-US"/>
              <a:pPr/>
              <a:t>‹#›</a:t>
            </a:fld>
            <a:endParaRPr lang="en-US" altLang="en-US"/>
          </a:p>
        </p:txBody>
      </p:sp>
    </p:spTree>
    <p:extLst>
      <p:ext uri="{BB962C8B-B14F-4D97-AF65-F5344CB8AC3E}">
        <p14:creationId xmlns:p14="http://schemas.microsoft.com/office/powerpoint/2010/main" val="36710056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404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81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851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345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C8AF8D2-CCE3-443A-A0BE-9CF95DD55196}"/>
              </a:ext>
            </a:extLst>
          </p:cNvPr>
          <p:cNvSpPr txBox="1"/>
          <p:nvPr/>
        </p:nvSpPr>
        <p:spPr>
          <a:xfrm>
            <a:off x="1111250"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prstClr val="white"/>
                </a:solidFill>
                <a:effectLst/>
                <a:latin typeface="+mn-lt"/>
              </a:rPr>
              <a:t>“</a:t>
            </a:r>
          </a:p>
        </p:txBody>
      </p:sp>
      <p:sp>
        <p:nvSpPr>
          <p:cNvPr id="6" name="TextBox 7">
            <a:extLst>
              <a:ext uri="{FF2B5EF4-FFF2-40B4-BE49-F238E27FC236}">
                <a16:creationId xmlns:a16="http://schemas.microsoft.com/office/drawing/2014/main" id="{E8F693AD-4C72-4E05-B0EC-66754B9FDCFD}"/>
              </a:ext>
            </a:extLst>
          </p:cNvPr>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prstClr val="white"/>
                </a:solidFill>
                <a:effectLst/>
                <a:latin typeface="+mn-lt"/>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a:extLst>
              <a:ext uri="{FF2B5EF4-FFF2-40B4-BE49-F238E27FC236}">
                <a16:creationId xmlns:a16="http://schemas.microsoft.com/office/drawing/2014/main" id="{3079F8C5-4D33-4165-AB51-284650C67166}"/>
              </a:ext>
            </a:extLst>
          </p:cNvPr>
          <p:cNvSpPr>
            <a:spLocks noGrp="1"/>
          </p:cNvSpPr>
          <p:nvPr>
            <p:ph type="dt" sz="half" idx="14"/>
          </p:nvPr>
        </p:nvSpPr>
        <p:spPr/>
        <p:txBody>
          <a:bodyPr/>
          <a:lstStyle>
            <a:lvl1pPr>
              <a:defRPr/>
            </a:lvl1pPr>
          </a:lstStyle>
          <a:p>
            <a:pPr>
              <a:defRPr/>
            </a:pPr>
            <a:fld id="{488451CE-A443-43BF-A3B6-278F6E664171}" type="datetimeFigureOut">
              <a:rPr lang="en-US"/>
              <a:pPr>
                <a:defRPr/>
              </a:pPr>
              <a:t>10/5/21</a:t>
            </a:fld>
            <a:endParaRPr lang="en-US"/>
          </a:p>
        </p:txBody>
      </p:sp>
      <p:sp>
        <p:nvSpPr>
          <p:cNvPr id="8" name="Footer Placeholder 5">
            <a:extLst>
              <a:ext uri="{FF2B5EF4-FFF2-40B4-BE49-F238E27FC236}">
                <a16:creationId xmlns:a16="http://schemas.microsoft.com/office/drawing/2014/main" id="{DB7F8AE5-F9C3-43D0-BA08-2D2912A63FA7}"/>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068E76C8-17E7-4CF1-8F56-7F7600D4A37F}"/>
              </a:ext>
            </a:extLst>
          </p:cNvPr>
          <p:cNvSpPr>
            <a:spLocks noGrp="1"/>
          </p:cNvSpPr>
          <p:nvPr>
            <p:ph type="sldNum" sz="quarter" idx="16"/>
          </p:nvPr>
        </p:nvSpPr>
        <p:spPr/>
        <p:txBody>
          <a:bodyPr/>
          <a:lstStyle>
            <a:lvl1pPr>
              <a:defRPr/>
            </a:lvl1pPr>
          </a:lstStyle>
          <a:p>
            <a:fld id="{A3B8F2C7-1324-439D-8C52-AA9DD6E88312}" type="slidenum">
              <a:rPr lang="en-US" altLang="en-US"/>
              <a:pPr/>
              <a:t>‹#›</a:t>
            </a:fld>
            <a:endParaRPr lang="en-US" altLang="en-US"/>
          </a:p>
        </p:txBody>
      </p:sp>
    </p:spTree>
    <p:extLst>
      <p:ext uri="{BB962C8B-B14F-4D97-AF65-F5344CB8AC3E}">
        <p14:creationId xmlns:p14="http://schemas.microsoft.com/office/powerpoint/2010/main" val="39003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73"/>
            <a:ext cx="10515600" cy="2511835"/>
          </a:xfrm>
        </p:spPr>
        <p:txBody>
          <a:bodyPr anchor="b"/>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91"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BD4145F-032B-45D1-B723-D98ECEC11BC6}"/>
              </a:ext>
            </a:extLst>
          </p:cNvPr>
          <p:cNvSpPr>
            <a:spLocks noGrp="1"/>
          </p:cNvSpPr>
          <p:nvPr>
            <p:ph type="dt" sz="half" idx="10"/>
          </p:nvPr>
        </p:nvSpPr>
        <p:spPr/>
        <p:txBody>
          <a:bodyPr/>
          <a:lstStyle>
            <a:lvl1pPr>
              <a:defRPr/>
            </a:lvl1pPr>
          </a:lstStyle>
          <a:p>
            <a:pPr>
              <a:defRPr/>
            </a:pPr>
            <a:fld id="{4E5983FA-8A99-4F8E-BE9F-762794B75BD3}" type="datetimeFigureOut">
              <a:rPr lang="en-US"/>
              <a:pPr>
                <a:defRPr/>
              </a:pPr>
              <a:t>10/5/21</a:t>
            </a:fld>
            <a:endParaRPr lang="en-US"/>
          </a:p>
        </p:txBody>
      </p:sp>
      <p:sp>
        <p:nvSpPr>
          <p:cNvPr id="6" name="Footer Placeholder 4">
            <a:extLst>
              <a:ext uri="{FF2B5EF4-FFF2-40B4-BE49-F238E27FC236}">
                <a16:creationId xmlns:a16="http://schemas.microsoft.com/office/drawing/2014/main" id="{F061D3A3-CC3C-45E6-B441-3C761F5E02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373BD1-B0FC-43F3-894F-E8E65D560E13}"/>
              </a:ext>
            </a:extLst>
          </p:cNvPr>
          <p:cNvSpPr>
            <a:spLocks noGrp="1"/>
          </p:cNvSpPr>
          <p:nvPr>
            <p:ph type="sldNum" sz="quarter" idx="12"/>
          </p:nvPr>
        </p:nvSpPr>
        <p:spPr/>
        <p:txBody>
          <a:bodyPr/>
          <a:lstStyle>
            <a:lvl1pPr>
              <a:defRPr/>
            </a:lvl1pPr>
          </a:lstStyle>
          <a:p>
            <a:fld id="{BEE7C1A3-BFC4-4D86-9E14-0F7167134F23}" type="slidenum">
              <a:rPr lang="en-US" altLang="en-US"/>
              <a:pPr/>
              <a:t>‹#›</a:t>
            </a:fld>
            <a:endParaRPr lang="en-US" altLang="en-US"/>
          </a:p>
        </p:txBody>
      </p:sp>
    </p:spTree>
    <p:extLst>
      <p:ext uri="{BB962C8B-B14F-4D97-AF65-F5344CB8AC3E}">
        <p14:creationId xmlns:p14="http://schemas.microsoft.com/office/powerpoint/2010/main" val="2702754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9"/>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801" y="2571750"/>
            <a:ext cx="2927351"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8" y="1885950"/>
            <a:ext cx="293624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40" y="1885950"/>
            <a:ext cx="2932113"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2" name="Text Placeholder 3"/>
          <p:cNvSpPr>
            <a:spLocks noGrp="1"/>
          </p:cNvSpPr>
          <p:nvPr>
            <p:ph type="body" sz="half" idx="17"/>
          </p:nvPr>
        </p:nvSpPr>
        <p:spPr>
          <a:xfrm>
            <a:off x="7829040" y="2571750"/>
            <a:ext cx="29321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id="{D52C580A-B571-4FC6-AD97-94568C1D61D3}"/>
              </a:ext>
            </a:extLst>
          </p:cNvPr>
          <p:cNvSpPr>
            <a:spLocks noGrp="1"/>
          </p:cNvSpPr>
          <p:nvPr>
            <p:ph type="dt" sz="half" idx="18"/>
          </p:nvPr>
        </p:nvSpPr>
        <p:spPr/>
        <p:txBody>
          <a:bodyPr/>
          <a:lstStyle>
            <a:lvl1pPr>
              <a:defRPr/>
            </a:lvl1pPr>
          </a:lstStyle>
          <a:p>
            <a:pPr>
              <a:defRPr/>
            </a:pPr>
            <a:fld id="{39252750-57E7-4197-A114-939E1EEA2FEE}" type="datetimeFigureOut">
              <a:rPr lang="en-US"/>
              <a:pPr>
                <a:defRPr/>
              </a:pPr>
              <a:t>10/5/21</a:t>
            </a:fld>
            <a:endParaRPr lang="en-US"/>
          </a:p>
        </p:txBody>
      </p:sp>
      <p:sp>
        <p:nvSpPr>
          <p:cNvPr id="14" name="Footer Placeholder 4">
            <a:extLst>
              <a:ext uri="{FF2B5EF4-FFF2-40B4-BE49-F238E27FC236}">
                <a16:creationId xmlns:a16="http://schemas.microsoft.com/office/drawing/2014/main" id="{D204A395-633A-4103-AFE4-36AB91CEDB1E}"/>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582D3C38-C532-4EA2-92CB-EDF101355D56}"/>
              </a:ext>
            </a:extLst>
          </p:cNvPr>
          <p:cNvSpPr>
            <a:spLocks noGrp="1"/>
          </p:cNvSpPr>
          <p:nvPr>
            <p:ph type="sldNum" sz="quarter" idx="20"/>
          </p:nvPr>
        </p:nvSpPr>
        <p:spPr/>
        <p:txBody>
          <a:bodyPr/>
          <a:lstStyle>
            <a:lvl1pPr>
              <a:defRPr/>
            </a:lvl1pPr>
          </a:lstStyle>
          <a:p>
            <a:fld id="{3B4C4FF4-4B5C-4B48-9F43-4BE4829ECA1D}" type="slidenum">
              <a:rPr lang="en-US" altLang="en-US"/>
              <a:pPr/>
              <a:t>‹#›</a:t>
            </a:fld>
            <a:endParaRPr lang="en-US" altLang="en-US"/>
          </a:p>
        </p:txBody>
      </p:sp>
    </p:spTree>
    <p:extLst>
      <p:ext uri="{BB962C8B-B14F-4D97-AF65-F5344CB8AC3E}">
        <p14:creationId xmlns:p14="http://schemas.microsoft.com/office/powerpoint/2010/main" val="1590158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9"/>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1332085" y="4873771"/>
            <a:ext cx="2940051"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9000"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567647" y="4873770"/>
            <a:ext cx="293440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6"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5"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804200" y="4873768"/>
            <a:ext cx="293599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a:extLst>
              <a:ext uri="{FF2B5EF4-FFF2-40B4-BE49-F238E27FC236}">
                <a16:creationId xmlns:a16="http://schemas.microsoft.com/office/drawing/2014/main" id="{3B677AC4-D9EE-4DC5-88F0-8BB1CE9A15C3}"/>
              </a:ext>
            </a:extLst>
          </p:cNvPr>
          <p:cNvSpPr>
            <a:spLocks noGrp="1"/>
          </p:cNvSpPr>
          <p:nvPr>
            <p:ph type="dt" sz="half" idx="23"/>
          </p:nvPr>
        </p:nvSpPr>
        <p:spPr/>
        <p:txBody>
          <a:bodyPr/>
          <a:lstStyle>
            <a:lvl1pPr>
              <a:defRPr/>
            </a:lvl1pPr>
          </a:lstStyle>
          <a:p>
            <a:pPr>
              <a:defRPr/>
            </a:pPr>
            <a:fld id="{96C75BFC-3E8F-4626-B324-BA2CB7CB1086}" type="datetimeFigureOut">
              <a:rPr lang="en-US"/>
              <a:pPr>
                <a:defRPr/>
              </a:pPr>
              <a:t>10/5/21</a:t>
            </a:fld>
            <a:endParaRPr lang="en-US"/>
          </a:p>
        </p:txBody>
      </p:sp>
      <p:sp>
        <p:nvSpPr>
          <p:cNvPr id="13" name="Footer Placeholder 4">
            <a:extLst>
              <a:ext uri="{FF2B5EF4-FFF2-40B4-BE49-F238E27FC236}">
                <a16:creationId xmlns:a16="http://schemas.microsoft.com/office/drawing/2014/main" id="{9FA4E577-A0D4-4AE1-9B4A-DD9BAB086E13}"/>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50070F3E-163C-418B-9451-D68407B28C73}"/>
              </a:ext>
            </a:extLst>
          </p:cNvPr>
          <p:cNvSpPr>
            <a:spLocks noGrp="1"/>
          </p:cNvSpPr>
          <p:nvPr>
            <p:ph type="sldNum" sz="quarter" idx="25"/>
          </p:nvPr>
        </p:nvSpPr>
        <p:spPr/>
        <p:txBody>
          <a:bodyPr/>
          <a:lstStyle>
            <a:lvl1pPr>
              <a:defRPr/>
            </a:lvl1pPr>
          </a:lstStyle>
          <a:p>
            <a:fld id="{CA444C7F-FE85-4B90-AD30-23312E9A275E}" type="slidenum">
              <a:rPr lang="en-US" altLang="en-US"/>
              <a:pPr/>
              <a:t>‹#›</a:t>
            </a:fld>
            <a:endParaRPr lang="en-US" altLang="en-US"/>
          </a:p>
        </p:txBody>
      </p:sp>
    </p:spTree>
    <p:extLst>
      <p:ext uri="{BB962C8B-B14F-4D97-AF65-F5344CB8AC3E}">
        <p14:creationId xmlns:p14="http://schemas.microsoft.com/office/powerpoint/2010/main" val="86877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09FF88-14C7-4174-95D4-97833CF0FE1F}"/>
              </a:ext>
            </a:extLst>
          </p:cNvPr>
          <p:cNvSpPr>
            <a:spLocks noGrp="1"/>
          </p:cNvSpPr>
          <p:nvPr>
            <p:ph type="dt" sz="half" idx="10"/>
          </p:nvPr>
        </p:nvSpPr>
        <p:spPr/>
        <p:txBody>
          <a:bodyPr/>
          <a:lstStyle>
            <a:lvl1pPr>
              <a:defRPr/>
            </a:lvl1pPr>
          </a:lstStyle>
          <a:p>
            <a:pPr>
              <a:defRPr/>
            </a:pPr>
            <a:fld id="{BEDC3E17-97D1-418E-A444-62BC9A1EE37F}" type="datetimeFigureOut">
              <a:rPr lang="en-US"/>
              <a:pPr>
                <a:defRPr/>
              </a:pPr>
              <a:t>10/5/21</a:t>
            </a:fld>
            <a:endParaRPr lang="en-US"/>
          </a:p>
        </p:txBody>
      </p:sp>
      <p:sp>
        <p:nvSpPr>
          <p:cNvPr id="5" name="Footer Placeholder 4">
            <a:extLst>
              <a:ext uri="{FF2B5EF4-FFF2-40B4-BE49-F238E27FC236}">
                <a16:creationId xmlns:a16="http://schemas.microsoft.com/office/drawing/2014/main" id="{761D5C9E-3918-4C1A-AF5D-DBE9370F0B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E87A03-94BC-4D28-B874-591DD2C77A90}"/>
              </a:ext>
            </a:extLst>
          </p:cNvPr>
          <p:cNvSpPr>
            <a:spLocks noGrp="1"/>
          </p:cNvSpPr>
          <p:nvPr>
            <p:ph type="sldNum" sz="quarter" idx="12"/>
          </p:nvPr>
        </p:nvSpPr>
        <p:spPr/>
        <p:txBody>
          <a:bodyPr/>
          <a:lstStyle>
            <a:lvl1pPr>
              <a:defRPr/>
            </a:lvl1pPr>
          </a:lstStyle>
          <a:p>
            <a:fld id="{9E06DC7B-A72F-4B8C-8F6B-E633D234C39A}" type="slidenum">
              <a:rPr lang="en-US" altLang="en-US"/>
              <a:pPr/>
              <a:t>‹#›</a:t>
            </a:fld>
            <a:endParaRPr lang="en-US" altLang="en-US"/>
          </a:p>
        </p:txBody>
      </p:sp>
    </p:spTree>
    <p:extLst>
      <p:ext uri="{BB962C8B-B14F-4D97-AF65-F5344CB8AC3E}">
        <p14:creationId xmlns:p14="http://schemas.microsoft.com/office/powerpoint/2010/main" val="520743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15660F9-836B-4060-8305-E9B484678BE8}"/>
              </a:ext>
            </a:extLst>
          </p:cNvPr>
          <p:cNvSpPr>
            <a:spLocks noGrp="1"/>
          </p:cNvSpPr>
          <p:nvPr>
            <p:ph type="dt" sz="half" idx="10"/>
          </p:nvPr>
        </p:nvSpPr>
        <p:spPr/>
        <p:txBody>
          <a:bodyPr/>
          <a:lstStyle>
            <a:lvl1pPr>
              <a:defRPr/>
            </a:lvl1pPr>
          </a:lstStyle>
          <a:p>
            <a:pPr>
              <a:defRPr/>
            </a:pPr>
            <a:fld id="{053EDA36-A08B-424A-A067-606352F7EC2D}" type="datetimeFigureOut">
              <a:rPr lang="en-US"/>
              <a:pPr>
                <a:defRPr/>
              </a:pPr>
              <a:t>10/5/21</a:t>
            </a:fld>
            <a:endParaRPr lang="en-US"/>
          </a:p>
        </p:txBody>
      </p:sp>
      <p:sp>
        <p:nvSpPr>
          <p:cNvPr id="5" name="Footer Placeholder 4">
            <a:extLst>
              <a:ext uri="{FF2B5EF4-FFF2-40B4-BE49-F238E27FC236}">
                <a16:creationId xmlns:a16="http://schemas.microsoft.com/office/drawing/2014/main" id="{97573818-B90D-4088-B459-FA2F4517A4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6582C-1A00-4BB3-B970-1167AAAD8DBB}"/>
              </a:ext>
            </a:extLst>
          </p:cNvPr>
          <p:cNvSpPr>
            <a:spLocks noGrp="1"/>
          </p:cNvSpPr>
          <p:nvPr>
            <p:ph type="sldNum" sz="quarter" idx="12"/>
          </p:nvPr>
        </p:nvSpPr>
        <p:spPr/>
        <p:txBody>
          <a:bodyPr/>
          <a:lstStyle>
            <a:lvl1pPr>
              <a:defRPr/>
            </a:lvl1pPr>
          </a:lstStyle>
          <a:p>
            <a:fld id="{BF204258-2D12-49E2-A03D-4D73557D5CB1}" type="slidenum">
              <a:rPr lang="en-US" altLang="en-US"/>
              <a:pPr/>
              <a:t>‹#›</a:t>
            </a:fld>
            <a:endParaRPr lang="en-US" altLang="en-US"/>
          </a:p>
        </p:txBody>
      </p:sp>
    </p:spTree>
    <p:extLst>
      <p:ext uri="{BB962C8B-B14F-4D97-AF65-F5344CB8AC3E}">
        <p14:creationId xmlns:p14="http://schemas.microsoft.com/office/powerpoint/2010/main" val="1807110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AC7FED81-EC85-4D8F-8B4B-0FB4CE3116F3}"/>
              </a:ext>
            </a:extLst>
          </p:cNvPr>
          <p:cNvSpPr txBox="1"/>
          <p:nvPr/>
        </p:nvSpPr>
        <p:spPr>
          <a:xfrm>
            <a:off x="1111250"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6" name="TextBox 7">
            <a:extLst>
              <a:ext uri="{FF2B5EF4-FFF2-40B4-BE49-F238E27FC236}">
                <a16:creationId xmlns:a16="http://schemas.microsoft.com/office/drawing/2014/main" id="{A97D83D8-1318-46B6-A420-F7CFB06B8EAB}"/>
              </a:ext>
            </a:extLst>
          </p:cNvPr>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a:extLst>
              <a:ext uri="{FF2B5EF4-FFF2-40B4-BE49-F238E27FC236}">
                <a16:creationId xmlns:a16="http://schemas.microsoft.com/office/drawing/2014/main" id="{A299903D-5C4B-4608-AAE8-3D9C263FBBD2}"/>
              </a:ext>
            </a:extLst>
          </p:cNvPr>
          <p:cNvSpPr>
            <a:spLocks noGrp="1"/>
          </p:cNvSpPr>
          <p:nvPr>
            <p:ph type="dt" sz="half" idx="14"/>
          </p:nvPr>
        </p:nvSpPr>
        <p:spPr/>
        <p:txBody>
          <a:bodyPr/>
          <a:lstStyle>
            <a:lvl1pPr>
              <a:defRPr/>
            </a:lvl1pPr>
          </a:lstStyle>
          <a:p>
            <a:pPr>
              <a:defRPr/>
            </a:pPr>
            <a:fld id="{ECDB7173-8C20-4A0B-997F-42453EEAC77F}" type="datetimeFigureOut">
              <a:rPr lang="en-US"/>
              <a:pPr>
                <a:defRPr/>
              </a:pPr>
              <a:t>10/5/21</a:t>
            </a:fld>
            <a:endParaRPr lang="en-US"/>
          </a:p>
        </p:txBody>
      </p:sp>
      <p:sp>
        <p:nvSpPr>
          <p:cNvPr id="8" name="Footer Placeholder 5">
            <a:extLst>
              <a:ext uri="{FF2B5EF4-FFF2-40B4-BE49-F238E27FC236}">
                <a16:creationId xmlns:a16="http://schemas.microsoft.com/office/drawing/2014/main" id="{5B74B354-8210-44C5-A9C9-7FB6A85214A0}"/>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82E44719-BC31-4674-AF3B-D3F86494B4F2}"/>
              </a:ext>
            </a:extLst>
          </p:cNvPr>
          <p:cNvSpPr>
            <a:spLocks noGrp="1"/>
          </p:cNvSpPr>
          <p:nvPr>
            <p:ph type="sldNum" sz="quarter" idx="16"/>
          </p:nvPr>
        </p:nvSpPr>
        <p:spPr/>
        <p:txBody>
          <a:bodyPr/>
          <a:lstStyle>
            <a:lvl1pPr>
              <a:defRPr/>
            </a:lvl1pPr>
          </a:lstStyle>
          <a:p>
            <a:fld id="{6B4762FC-D63D-4963-BCE3-8815E78C7344}" type="slidenum">
              <a:rPr lang="en-US" altLang="en-US"/>
              <a:pPr/>
              <a:t>‹#›</a:t>
            </a:fld>
            <a:endParaRPr lang="en-US" altLang="en-US"/>
          </a:p>
        </p:txBody>
      </p:sp>
    </p:spTree>
    <p:extLst>
      <p:ext uri="{BB962C8B-B14F-4D97-AF65-F5344CB8AC3E}">
        <p14:creationId xmlns:p14="http://schemas.microsoft.com/office/powerpoint/2010/main" val="378615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32"/>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23E36CF6-258A-4412-8C48-801B85B04BE4}"/>
              </a:ext>
            </a:extLst>
          </p:cNvPr>
          <p:cNvSpPr>
            <a:spLocks noGrp="1"/>
          </p:cNvSpPr>
          <p:nvPr>
            <p:ph type="dt" sz="half" idx="10"/>
          </p:nvPr>
        </p:nvSpPr>
        <p:spPr/>
        <p:txBody>
          <a:bodyPr/>
          <a:lstStyle>
            <a:lvl1pPr>
              <a:defRPr/>
            </a:lvl1pPr>
          </a:lstStyle>
          <a:p>
            <a:pPr>
              <a:defRPr/>
            </a:pPr>
            <a:fld id="{D7C5B7A9-EFD6-4106-9FC1-E77CEFEBA3A8}" type="datetimeFigureOut">
              <a:rPr lang="en-US"/>
              <a:pPr>
                <a:defRPr/>
              </a:pPr>
              <a:t>10/5/21</a:t>
            </a:fld>
            <a:endParaRPr lang="en-US"/>
          </a:p>
        </p:txBody>
      </p:sp>
      <p:sp>
        <p:nvSpPr>
          <p:cNvPr id="5" name="Nơi giữ chỗ cho Chân trang 4">
            <a:extLst>
              <a:ext uri="{FF2B5EF4-FFF2-40B4-BE49-F238E27FC236}">
                <a16:creationId xmlns:a16="http://schemas.microsoft.com/office/drawing/2014/main" id="{246F3A04-F576-4726-AD7F-12F58E9C3A85}"/>
              </a:ext>
            </a:extLst>
          </p:cNvPr>
          <p:cNvSpPr>
            <a:spLocks noGrp="1"/>
          </p:cNvSpPr>
          <p:nvPr>
            <p:ph type="ftr" sz="quarter" idx="11"/>
          </p:nvPr>
        </p:nvSpPr>
        <p:spPr/>
        <p:txBody>
          <a:bodyPr/>
          <a:lstStyle>
            <a:lvl1pPr>
              <a:defRPr/>
            </a:lvl1pPr>
          </a:lstStyle>
          <a:p>
            <a:pPr>
              <a:defRPr/>
            </a:pPr>
            <a:r>
              <a:rPr lang="en-US"/>
              <a:t>Company Logo</a:t>
            </a:r>
          </a:p>
        </p:txBody>
      </p:sp>
      <p:sp>
        <p:nvSpPr>
          <p:cNvPr id="6" name="Nơi giữ chỗ cho Số hiệu Bản chiếu 5">
            <a:extLst>
              <a:ext uri="{FF2B5EF4-FFF2-40B4-BE49-F238E27FC236}">
                <a16:creationId xmlns:a16="http://schemas.microsoft.com/office/drawing/2014/main" id="{134CC6A2-3A3F-430F-AD0E-0FC3AEEBFCEE}"/>
              </a:ext>
            </a:extLst>
          </p:cNvPr>
          <p:cNvSpPr>
            <a:spLocks noGrp="1"/>
          </p:cNvSpPr>
          <p:nvPr>
            <p:ph type="sldNum" sz="quarter" idx="12"/>
          </p:nvPr>
        </p:nvSpPr>
        <p:spPr/>
        <p:txBody>
          <a:bodyPr/>
          <a:lstStyle>
            <a:lvl1pPr>
              <a:defRPr/>
            </a:lvl1pPr>
          </a:lstStyle>
          <a:p>
            <a:fld id="{C45C55B9-26EE-4CAD-836E-8A32FD3B1447}" type="slidenum">
              <a:rPr lang="en-US" altLang="en-US"/>
              <a:pPr/>
              <a:t>‹#›</a:t>
            </a:fld>
            <a:endParaRPr lang="en-US" altLang="en-US"/>
          </a:p>
        </p:txBody>
      </p:sp>
    </p:spTree>
    <p:extLst>
      <p:ext uri="{BB962C8B-B14F-4D97-AF65-F5344CB8AC3E}">
        <p14:creationId xmlns:p14="http://schemas.microsoft.com/office/powerpoint/2010/main" val="827761120"/>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571FFB-FADF-47F9-9CE0-7042EF50CA1C}"/>
              </a:ext>
            </a:extLst>
          </p:cNvPr>
          <p:cNvSpPr>
            <a:spLocks noGrp="1"/>
          </p:cNvSpPr>
          <p:nvPr>
            <p:ph type="dt" sz="half" idx="10"/>
          </p:nvPr>
        </p:nvSpPr>
        <p:spPr/>
        <p:txBody>
          <a:bodyPr/>
          <a:lstStyle>
            <a:lvl1pPr>
              <a:defRPr/>
            </a:lvl1pPr>
          </a:lstStyle>
          <a:p>
            <a:pPr>
              <a:defRPr/>
            </a:pPr>
            <a:fld id="{2266D2AB-E15B-41E4-9D2A-55ADF9DAF372}" type="datetimeFigureOut">
              <a:rPr lang="en-US"/>
              <a:pPr>
                <a:defRPr/>
              </a:pPr>
              <a:t>10/5/21</a:t>
            </a:fld>
            <a:endParaRPr lang="en-US"/>
          </a:p>
        </p:txBody>
      </p:sp>
      <p:sp>
        <p:nvSpPr>
          <p:cNvPr id="5" name="Footer Placeholder 4">
            <a:extLst>
              <a:ext uri="{FF2B5EF4-FFF2-40B4-BE49-F238E27FC236}">
                <a16:creationId xmlns:a16="http://schemas.microsoft.com/office/drawing/2014/main" id="{377D9ADE-A731-4F19-9FB0-47E86DD7F1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2ED0EB-5AD4-4919-A412-D1B29888DFEF}"/>
              </a:ext>
            </a:extLst>
          </p:cNvPr>
          <p:cNvSpPr>
            <a:spLocks noGrp="1"/>
          </p:cNvSpPr>
          <p:nvPr>
            <p:ph type="sldNum" sz="quarter" idx="12"/>
          </p:nvPr>
        </p:nvSpPr>
        <p:spPr/>
        <p:txBody>
          <a:bodyPr/>
          <a:lstStyle>
            <a:lvl1pPr>
              <a:defRPr/>
            </a:lvl1pPr>
          </a:lstStyle>
          <a:p>
            <a:fld id="{1E0221AB-8A12-43E0-BCE4-93669898EBEA}" type="slidenum">
              <a:rPr lang="en-US" altLang="en-US"/>
              <a:pPr/>
              <a:t>‹#›</a:t>
            </a:fld>
            <a:endParaRPr lang="en-US" altLang="en-US"/>
          </a:p>
        </p:txBody>
      </p:sp>
    </p:spTree>
    <p:extLst>
      <p:ext uri="{BB962C8B-B14F-4D97-AF65-F5344CB8AC3E}">
        <p14:creationId xmlns:p14="http://schemas.microsoft.com/office/powerpoint/2010/main" val="18392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218B1A0E-9548-4280-B987-1A96CF964CA8}"/>
              </a:ext>
            </a:extLst>
          </p:cNvPr>
          <p:cNvSpPr>
            <a:spLocks noGrp="1"/>
          </p:cNvSpPr>
          <p:nvPr>
            <p:ph type="dt" sz="half" idx="10"/>
          </p:nvPr>
        </p:nvSpPr>
        <p:spPr/>
        <p:txBody>
          <a:bodyPr/>
          <a:lstStyle>
            <a:lvl1pPr>
              <a:defRPr/>
            </a:lvl1pPr>
          </a:lstStyle>
          <a:p>
            <a:pPr>
              <a:defRPr/>
            </a:pPr>
            <a:fld id="{6965AB0A-227F-4FE2-90F9-888704FCEEEE}" type="datetimeFigureOut">
              <a:rPr lang="en-US"/>
              <a:pPr>
                <a:defRPr/>
              </a:pPr>
              <a:t>10/5/21</a:t>
            </a:fld>
            <a:endParaRPr lang="en-US"/>
          </a:p>
        </p:txBody>
      </p:sp>
      <p:sp>
        <p:nvSpPr>
          <p:cNvPr id="5" name="Nơi giữ chỗ cho Chân trang 4">
            <a:extLst>
              <a:ext uri="{FF2B5EF4-FFF2-40B4-BE49-F238E27FC236}">
                <a16:creationId xmlns:a16="http://schemas.microsoft.com/office/drawing/2014/main" id="{B5784C18-8B75-4FE4-A35D-8D08CBB58888}"/>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52108988-829B-4C7D-93AA-16447441F54E}"/>
              </a:ext>
            </a:extLst>
          </p:cNvPr>
          <p:cNvSpPr>
            <a:spLocks noGrp="1"/>
          </p:cNvSpPr>
          <p:nvPr>
            <p:ph type="sldNum" sz="quarter" idx="12"/>
          </p:nvPr>
        </p:nvSpPr>
        <p:spPr/>
        <p:txBody>
          <a:bodyPr/>
          <a:lstStyle>
            <a:lvl1pPr>
              <a:defRPr/>
            </a:lvl1pPr>
          </a:lstStyle>
          <a:p>
            <a:fld id="{A03869B0-B2E1-4432-9B35-A664F752C001}" type="slidenum">
              <a:rPr lang="en-US" altLang="en-US"/>
              <a:pPr/>
              <a:t>‹#›</a:t>
            </a:fld>
            <a:endParaRPr lang="en-US" altLang="en-US"/>
          </a:p>
        </p:txBody>
      </p:sp>
    </p:spTree>
    <p:extLst>
      <p:ext uri="{BB962C8B-B14F-4D97-AF65-F5344CB8AC3E}">
        <p14:creationId xmlns:p14="http://schemas.microsoft.com/office/powerpoint/2010/main" val="261308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7"/>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C226F988-DB1F-426B-9C1B-B7870F6FC6D3}"/>
              </a:ext>
            </a:extLst>
          </p:cNvPr>
          <p:cNvSpPr>
            <a:spLocks noGrp="1"/>
          </p:cNvSpPr>
          <p:nvPr>
            <p:ph type="dt" sz="half" idx="10"/>
          </p:nvPr>
        </p:nvSpPr>
        <p:spPr/>
        <p:txBody>
          <a:bodyPr/>
          <a:lstStyle>
            <a:lvl1pPr>
              <a:defRPr/>
            </a:lvl1pPr>
          </a:lstStyle>
          <a:p>
            <a:pPr>
              <a:defRPr/>
            </a:pPr>
            <a:fld id="{F53D7F01-22AF-438C-A26D-9F0A60509B1E}" type="datetimeFigureOut">
              <a:rPr lang="en-US"/>
              <a:pPr>
                <a:defRPr/>
              </a:pPr>
              <a:t>10/5/21</a:t>
            </a:fld>
            <a:endParaRPr lang="en-US"/>
          </a:p>
        </p:txBody>
      </p:sp>
      <p:sp>
        <p:nvSpPr>
          <p:cNvPr id="5" name="Nơi giữ chỗ cho Chân trang 4">
            <a:extLst>
              <a:ext uri="{FF2B5EF4-FFF2-40B4-BE49-F238E27FC236}">
                <a16:creationId xmlns:a16="http://schemas.microsoft.com/office/drawing/2014/main" id="{A13F5CCA-2374-4D5E-9ADD-740554AE0EDE}"/>
              </a:ext>
            </a:extLst>
          </p:cNvPr>
          <p:cNvSpPr>
            <a:spLocks noGrp="1"/>
          </p:cNvSpPr>
          <p:nvPr>
            <p:ph type="ftr" sz="quarter" idx="11"/>
          </p:nvPr>
        </p:nvSpPr>
        <p:spPr/>
        <p:txBody>
          <a:bodyPr/>
          <a:lstStyle>
            <a:lvl1pPr>
              <a:defRPr/>
            </a:lvl1pPr>
          </a:lstStyle>
          <a:p>
            <a:pPr>
              <a:defRPr/>
            </a:pPr>
            <a:r>
              <a:rPr lang="en-US"/>
              <a:t>Company Logo</a:t>
            </a:r>
          </a:p>
        </p:txBody>
      </p:sp>
      <p:sp>
        <p:nvSpPr>
          <p:cNvPr id="6" name="Nơi giữ chỗ cho Số hiệu Bản chiếu 5">
            <a:extLst>
              <a:ext uri="{FF2B5EF4-FFF2-40B4-BE49-F238E27FC236}">
                <a16:creationId xmlns:a16="http://schemas.microsoft.com/office/drawing/2014/main" id="{0977C665-BB9F-46D5-A3C5-81E29933508C}"/>
              </a:ext>
            </a:extLst>
          </p:cNvPr>
          <p:cNvSpPr>
            <a:spLocks noGrp="1"/>
          </p:cNvSpPr>
          <p:nvPr>
            <p:ph type="sldNum" sz="quarter" idx="12"/>
          </p:nvPr>
        </p:nvSpPr>
        <p:spPr/>
        <p:txBody>
          <a:bodyPr/>
          <a:lstStyle>
            <a:lvl1pPr>
              <a:defRPr/>
            </a:lvl1pPr>
          </a:lstStyle>
          <a:p>
            <a:fld id="{FAE7FA18-4EAA-43E5-AB2B-92C4CF06B59A}" type="slidenum">
              <a:rPr lang="en-US" altLang="en-US"/>
              <a:pPr/>
              <a:t>‹#›</a:t>
            </a:fld>
            <a:endParaRPr lang="en-US" altLang="en-US"/>
          </a:p>
        </p:txBody>
      </p:sp>
    </p:spTree>
    <p:extLst>
      <p:ext uri="{BB962C8B-B14F-4D97-AF65-F5344CB8AC3E}">
        <p14:creationId xmlns:p14="http://schemas.microsoft.com/office/powerpoint/2010/main" val="471941115"/>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4">
            <a:extLst>
              <a:ext uri="{FF2B5EF4-FFF2-40B4-BE49-F238E27FC236}">
                <a16:creationId xmlns:a16="http://schemas.microsoft.com/office/drawing/2014/main" id="{599F4754-7031-4E71-8AF9-288809D02862}"/>
              </a:ext>
            </a:extLst>
          </p:cNvPr>
          <p:cNvSpPr>
            <a:spLocks noGrp="1"/>
          </p:cNvSpPr>
          <p:nvPr>
            <p:ph type="dt" sz="half" idx="10"/>
          </p:nvPr>
        </p:nvSpPr>
        <p:spPr/>
        <p:txBody>
          <a:bodyPr/>
          <a:lstStyle>
            <a:lvl1pPr>
              <a:defRPr/>
            </a:lvl1pPr>
          </a:lstStyle>
          <a:p>
            <a:pPr>
              <a:defRPr/>
            </a:pPr>
            <a:fld id="{68C4210E-26F1-4556-9DCF-1244ADDE7FB0}" type="datetimeFigureOut">
              <a:rPr lang="en-US"/>
              <a:pPr>
                <a:defRPr/>
              </a:pPr>
              <a:t>10/5/21</a:t>
            </a:fld>
            <a:endParaRPr lang="en-US"/>
          </a:p>
        </p:txBody>
      </p:sp>
      <p:sp>
        <p:nvSpPr>
          <p:cNvPr id="6" name="Nơi giữ chỗ cho Chân trang 5">
            <a:extLst>
              <a:ext uri="{FF2B5EF4-FFF2-40B4-BE49-F238E27FC236}">
                <a16:creationId xmlns:a16="http://schemas.microsoft.com/office/drawing/2014/main" id="{54C960A1-C2C5-4404-BF34-BD0C6FD2E65D}"/>
              </a:ext>
            </a:extLst>
          </p:cNvPr>
          <p:cNvSpPr>
            <a:spLocks noGrp="1"/>
          </p:cNvSpPr>
          <p:nvPr>
            <p:ph type="ftr" sz="quarter" idx="11"/>
          </p:nvPr>
        </p:nvSpPr>
        <p:spPr/>
        <p:txBody>
          <a:bodyPr/>
          <a:lstStyle>
            <a:lvl1pPr>
              <a:defRPr/>
            </a:lvl1pPr>
          </a:lstStyle>
          <a:p>
            <a:pPr>
              <a:defRPr/>
            </a:pPr>
            <a:r>
              <a:rPr lang="en-US"/>
              <a:t>Company Logo</a:t>
            </a:r>
          </a:p>
        </p:txBody>
      </p:sp>
      <p:sp>
        <p:nvSpPr>
          <p:cNvPr id="7" name="Nơi giữ chỗ cho Số hiệu Bản chiếu 6">
            <a:extLst>
              <a:ext uri="{FF2B5EF4-FFF2-40B4-BE49-F238E27FC236}">
                <a16:creationId xmlns:a16="http://schemas.microsoft.com/office/drawing/2014/main" id="{1041039E-B756-4350-9883-ED4423E77A54}"/>
              </a:ext>
            </a:extLst>
          </p:cNvPr>
          <p:cNvSpPr>
            <a:spLocks noGrp="1"/>
          </p:cNvSpPr>
          <p:nvPr>
            <p:ph type="sldNum" sz="quarter" idx="12"/>
          </p:nvPr>
        </p:nvSpPr>
        <p:spPr/>
        <p:txBody>
          <a:bodyPr/>
          <a:lstStyle>
            <a:lvl1pPr>
              <a:defRPr/>
            </a:lvl1pPr>
          </a:lstStyle>
          <a:p>
            <a:fld id="{D3157B1C-4C63-4001-80F8-D7FDA000283F}" type="slidenum">
              <a:rPr lang="en-US" altLang="en-US"/>
              <a:pPr/>
              <a:t>‹#›</a:t>
            </a:fld>
            <a:endParaRPr lang="en-US" altLang="en-US"/>
          </a:p>
        </p:txBody>
      </p:sp>
    </p:spTree>
    <p:extLst>
      <p:ext uri="{BB962C8B-B14F-4D97-AF65-F5344CB8AC3E}">
        <p14:creationId xmlns:p14="http://schemas.microsoft.com/office/powerpoint/2010/main" val="1999495757"/>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6">
            <a:extLst>
              <a:ext uri="{FF2B5EF4-FFF2-40B4-BE49-F238E27FC236}">
                <a16:creationId xmlns:a16="http://schemas.microsoft.com/office/drawing/2014/main" id="{1F231A29-8FFA-4C9B-A23F-2D596F2E7883}"/>
              </a:ext>
            </a:extLst>
          </p:cNvPr>
          <p:cNvSpPr>
            <a:spLocks noGrp="1"/>
          </p:cNvSpPr>
          <p:nvPr>
            <p:ph type="dt" sz="half" idx="10"/>
          </p:nvPr>
        </p:nvSpPr>
        <p:spPr/>
        <p:txBody>
          <a:bodyPr/>
          <a:lstStyle>
            <a:lvl1pPr>
              <a:defRPr/>
            </a:lvl1pPr>
          </a:lstStyle>
          <a:p>
            <a:pPr>
              <a:defRPr/>
            </a:pPr>
            <a:fld id="{605A2706-2F6A-4732-ACD8-DB034CDCC1ED}" type="datetimeFigureOut">
              <a:rPr lang="en-US"/>
              <a:pPr>
                <a:defRPr/>
              </a:pPr>
              <a:t>10/5/21</a:t>
            </a:fld>
            <a:endParaRPr lang="en-US"/>
          </a:p>
        </p:txBody>
      </p:sp>
      <p:sp>
        <p:nvSpPr>
          <p:cNvPr id="8" name="Nơi giữ chỗ cho Chân trang 7">
            <a:extLst>
              <a:ext uri="{FF2B5EF4-FFF2-40B4-BE49-F238E27FC236}">
                <a16:creationId xmlns:a16="http://schemas.microsoft.com/office/drawing/2014/main" id="{0091F4DF-7930-4AFB-AB21-F2C656968628}"/>
              </a:ext>
            </a:extLst>
          </p:cNvPr>
          <p:cNvSpPr>
            <a:spLocks noGrp="1"/>
          </p:cNvSpPr>
          <p:nvPr>
            <p:ph type="ftr" sz="quarter" idx="11"/>
          </p:nvPr>
        </p:nvSpPr>
        <p:spPr/>
        <p:txBody>
          <a:bodyPr/>
          <a:lstStyle>
            <a:lvl1pPr>
              <a:defRPr/>
            </a:lvl1pPr>
          </a:lstStyle>
          <a:p>
            <a:pPr>
              <a:defRPr/>
            </a:pPr>
            <a:r>
              <a:rPr lang="en-US"/>
              <a:t>Company Logo</a:t>
            </a:r>
          </a:p>
        </p:txBody>
      </p:sp>
      <p:sp>
        <p:nvSpPr>
          <p:cNvPr id="9" name="Nơi giữ chỗ cho Số hiệu Bản chiếu 8">
            <a:extLst>
              <a:ext uri="{FF2B5EF4-FFF2-40B4-BE49-F238E27FC236}">
                <a16:creationId xmlns:a16="http://schemas.microsoft.com/office/drawing/2014/main" id="{0C77C41B-3254-431B-94A8-C44398BDC030}"/>
              </a:ext>
            </a:extLst>
          </p:cNvPr>
          <p:cNvSpPr>
            <a:spLocks noGrp="1"/>
          </p:cNvSpPr>
          <p:nvPr>
            <p:ph type="sldNum" sz="quarter" idx="12"/>
          </p:nvPr>
        </p:nvSpPr>
        <p:spPr/>
        <p:txBody>
          <a:bodyPr/>
          <a:lstStyle>
            <a:lvl1pPr>
              <a:defRPr/>
            </a:lvl1pPr>
          </a:lstStyle>
          <a:p>
            <a:fld id="{ED1F9DCD-C9D8-4BF6-A269-4E8838C88C8D}" type="slidenum">
              <a:rPr lang="en-US" altLang="en-US"/>
              <a:pPr/>
              <a:t>‹#›</a:t>
            </a:fld>
            <a:endParaRPr lang="en-US" altLang="en-US"/>
          </a:p>
        </p:txBody>
      </p:sp>
    </p:spTree>
    <p:extLst>
      <p:ext uri="{BB962C8B-B14F-4D97-AF65-F5344CB8AC3E}">
        <p14:creationId xmlns:p14="http://schemas.microsoft.com/office/powerpoint/2010/main" val="389194511"/>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2">
            <a:extLst>
              <a:ext uri="{FF2B5EF4-FFF2-40B4-BE49-F238E27FC236}">
                <a16:creationId xmlns:a16="http://schemas.microsoft.com/office/drawing/2014/main" id="{5C325F16-7290-445E-8BA3-4621350DB06B}"/>
              </a:ext>
            </a:extLst>
          </p:cNvPr>
          <p:cNvSpPr>
            <a:spLocks noGrp="1"/>
          </p:cNvSpPr>
          <p:nvPr>
            <p:ph type="dt" sz="half" idx="10"/>
          </p:nvPr>
        </p:nvSpPr>
        <p:spPr/>
        <p:txBody>
          <a:bodyPr/>
          <a:lstStyle>
            <a:lvl1pPr>
              <a:defRPr/>
            </a:lvl1pPr>
          </a:lstStyle>
          <a:p>
            <a:pPr>
              <a:defRPr/>
            </a:pPr>
            <a:fld id="{028D0820-FF6F-4B20-A100-CE8E71AD8646}" type="datetimeFigureOut">
              <a:rPr lang="en-US"/>
              <a:pPr>
                <a:defRPr/>
              </a:pPr>
              <a:t>10/5/21</a:t>
            </a:fld>
            <a:endParaRPr lang="en-US"/>
          </a:p>
        </p:txBody>
      </p:sp>
      <p:sp>
        <p:nvSpPr>
          <p:cNvPr id="4" name="Nơi giữ chỗ cho Chân trang 3">
            <a:extLst>
              <a:ext uri="{FF2B5EF4-FFF2-40B4-BE49-F238E27FC236}">
                <a16:creationId xmlns:a16="http://schemas.microsoft.com/office/drawing/2014/main" id="{ABDD9791-C33A-42BE-A641-CEFC32E8C5D4}"/>
              </a:ext>
            </a:extLst>
          </p:cNvPr>
          <p:cNvSpPr>
            <a:spLocks noGrp="1"/>
          </p:cNvSpPr>
          <p:nvPr>
            <p:ph type="ftr" sz="quarter" idx="11"/>
          </p:nvPr>
        </p:nvSpPr>
        <p:spPr/>
        <p:txBody>
          <a:bodyPr/>
          <a:lstStyle>
            <a:lvl1pPr>
              <a:defRPr/>
            </a:lvl1pPr>
          </a:lstStyle>
          <a:p>
            <a:pPr>
              <a:defRPr/>
            </a:pPr>
            <a:r>
              <a:rPr lang="en-US"/>
              <a:t>Company Logo</a:t>
            </a:r>
          </a:p>
        </p:txBody>
      </p:sp>
      <p:sp>
        <p:nvSpPr>
          <p:cNvPr id="5" name="Nơi giữ chỗ cho Số hiệu Bản chiếu 4">
            <a:extLst>
              <a:ext uri="{FF2B5EF4-FFF2-40B4-BE49-F238E27FC236}">
                <a16:creationId xmlns:a16="http://schemas.microsoft.com/office/drawing/2014/main" id="{13A2B386-25AF-4783-ACF3-1B00664D3C19}"/>
              </a:ext>
            </a:extLst>
          </p:cNvPr>
          <p:cNvSpPr>
            <a:spLocks noGrp="1"/>
          </p:cNvSpPr>
          <p:nvPr>
            <p:ph type="sldNum" sz="quarter" idx="12"/>
          </p:nvPr>
        </p:nvSpPr>
        <p:spPr/>
        <p:txBody>
          <a:bodyPr/>
          <a:lstStyle>
            <a:lvl1pPr>
              <a:defRPr/>
            </a:lvl1pPr>
          </a:lstStyle>
          <a:p>
            <a:fld id="{518AFBE9-FB0E-4AF2-8FEA-C08C48D048D5}" type="slidenum">
              <a:rPr lang="en-US" altLang="en-US"/>
              <a:pPr/>
              <a:t>‹#›</a:t>
            </a:fld>
            <a:endParaRPr lang="en-US" altLang="en-US"/>
          </a:p>
        </p:txBody>
      </p:sp>
    </p:spTree>
    <p:extLst>
      <p:ext uri="{BB962C8B-B14F-4D97-AF65-F5344CB8AC3E}">
        <p14:creationId xmlns:p14="http://schemas.microsoft.com/office/powerpoint/2010/main" val="3812802990"/>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6681B003-4D9B-49B2-B879-B360A3EB4E9F}"/>
              </a:ext>
            </a:extLst>
          </p:cNvPr>
          <p:cNvSpPr>
            <a:spLocks noGrp="1"/>
          </p:cNvSpPr>
          <p:nvPr>
            <p:ph type="dt" sz="half" idx="10"/>
          </p:nvPr>
        </p:nvSpPr>
        <p:spPr/>
        <p:txBody>
          <a:bodyPr/>
          <a:lstStyle>
            <a:lvl1pPr>
              <a:defRPr/>
            </a:lvl1pPr>
          </a:lstStyle>
          <a:p>
            <a:pPr>
              <a:defRPr/>
            </a:pPr>
            <a:fld id="{4AFA9F22-1B1C-4CF3-ADE9-DD927D53FFF3}" type="datetimeFigureOut">
              <a:rPr lang="en-US"/>
              <a:pPr>
                <a:defRPr/>
              </a:pPr>
              <a:t>10/5/21</a:t>
            </a:fld>
            <a:endParaRPr lang="en-US"/>
          </a:p>
        </p:txBody>
      </p:sp>
      <p:sp>
        <p:nvSpPr>
          <p:cNvPr id="3" name="Nơi giữ chỗ cho Chân trang 4">
            <a:extLst>
              <a:ext uri="{FF2B5EF4-FFF2-40B4-BE49-F238E27FC236}">
                <a16:creationId xmlns:a16="http://schemas.microsoft.com/office/drawing/2014/main" id="{CF2530D2-D7F8-497F-AD99-52F3ED53F243}"/>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1ECAA93D-8E65-48FD-9AC2-1EE71FA5F9B6}"/>
              </a:ext>
            </a:extLst>
          </p:cNvPr>
          <p:cNvSpPr>
            <a:spLocks noGrp="1"/>
          </p:cNvSpPr>
          <p:nvPr>
            <p:ph type="sldNum" sz="quarter" idx="12"/>
          </p:nvPr>
        </p:nvSpPr>
        <p:spPr/>
        <p:txBody>
          <a:bodyPr/>
          <a:lstStyle>
            <a:lvl1pPr>
              <a:defRPr/>
            </a:lvl1pPr>
          </a:lstStyle>
          <a:p>
            <a:fld id="{2E234C74-1B7C-4135-A143-8FD4A614E460}" type="slidenum">
              <a:rPr lang="en-US" altLang="en-US"/>
              <a:pPr/>
              <a:t>‹#›</a:t>
            </a:fld>
            <a:endParaRPr lang="en-US" altLang="en-US"/>
          </a:p>
        </p:txBody>
      </p:sp>
    </p:spTree>
    <p:extLst>
      <p:ext uri="{BB962C8B-B14F-4D97-AF65-F5344CB8AC3E}">
        <p14:creationId xmlns:p14="http://schemas.microsoft.com/office/powerpoint/2010/main" val="3231237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3"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4">
            <a:extLst>
              <a:ext uri="{FF2B5EF4-FFF2-40B4-BE49-F238E27FC236}">
                <a16:creationId xmlns:a16="http://schemas.microsoft.com/office/drawing/2014/main" id="{19874CA4-1AB4-4095-930D-0C9FA2358BDF}"/>
              </a:ext>
            </a:extLst>
          </p:cNvPr>
          <p:cNvSpPr>
            <a:spLocks noGrp="1"/>
          </p:cNvSpPr>
          <p:nvPr>
            <p:ph type="dt" sz="half" idx="10"/>
          </p:nvPr>
        </p:nvSpPr>
        <p:spPr/>
        <p:txBody>
          <a:bodyPr/>
          <a:lstStyle>
            <a:lvl1pPr>
              <a:defRPr/>
            </a:lvl1pPr>
          </a:lstStyle>
          <a:p>
            <a:pPr>
              <a:defRPr/>
            </a:pPr>
            <a:fld id="{F91FA02A-B650-418D-AA9B-864BD02A5D7B}" type="datetimeFigureOut">
              <a:rPr lang="en-US"/>
              <a:pPr>
                <a:defRPr/>
              </a:pPr>
              <a:t>10/5/21</a:t>
            </a:fld>
            <a:endParaRPr lang="en-US"/>
          </a:p>
        </p:txBody>
      </p:sp>
      <p:sp>
        <p:nvSpPr>
          <p:cNvPr id="6" name="Nơi giữ chỗ cho Chân trang 5">
            <a:extLst>
              <a:ext uri="{FF2B5EF4-FFF2-40B4-BE49-F238E27FC236}">
                <a16:creationId xmlns:a16="http://schemas.microsoft.com/office/drawing/2014/main" id="{B99E1257-4F50-46A4-85C3-0836246DE132}"/>
              </a:ext>
            </a:extLst>
          </p:cNvPr>
          <p:cNvSpPr>
            <a:spLocks noGrp="1"/>
          </p:cNvSpPr>
          <p:nvPr>
            <p:ph type="ftr" sz="quarter" idx="11"/>
          </p:nvPr>
        </p:nvSpPr>
        <p:spPr/>
        <p:txBody>
          <a:bodyPr/>
          <a:lstStyle>
            <a:lvl1pPr>
              <a:defRPr/>
            </a:lvl1pPr>
          </a:lstStyle>
          <a:p>
            <a:pPr>
              <a:defRPr/>
            </a:pPr>
            <a:r>
              <a:rPr lang="en-US"/>
              <a:t>Company Logo</a:t>
            </a:r>
          </a:p>
        </p:txBody>
      </p:sp>
      <p:sp>
        <p:nvSpPr>
          <p:cNvPr id="7" name="Nơi giữ chỗ cho Số hiệu Bản chiếu 6">
            <a:extLst>
              <a:ext uri="{FF2B5EF4-FFF2-40B4-BE49-F238E27FC236}">
                <a16:creationId xmlns:a16="http://schemas.microsoft.com/office/drawing/2014/main" id="{16114C12-4693-45FB-B89F-882EDB378957}"/>
              </a:ext>
            </a:extLst>
          </p:cNvPr>
          <p:cNvSpPr>
            <a:spLocks noGrp="1"/>
          </p:cNvSpPr>
          <p:nvPr>
            <p:ph type="sldNum" sz="quarter" idx="12"/>
          </p:nvPr>
        </p:nvSpPr>
        <p:spPr/>
        <p:txBody>
          <a:bodyPr/>
          <a:lstStyle>
            <a:lvl1pPr>
              <a:defRPr/>
            </a:lvl1pPr>
          </a:lstStyle>
          <a:p>
            <a:fld id="{02A8E8F6-08AF-47CB-8848-D8C91DE2BEE2}" type="slidenum">
              <a:rPr lang="en-US" altLang="en-US"/>
              <a:pPr/>
              <a:t>‹#›</a:t>
            </a:fld>
            <a:endParaRPr lang="en-US" altLang="en-US"/>
          </a:p>
        </p:txBody>
      </p:sp>
    </p:spTree>
    <p:extLst>
      <p:ext uri="{BB962C8B-B14F-4D97-AF65-F5344CB8AC3E}">
        <p14:creationId xmlns:p14="http://schemas.microsoft.com/office/powerpoint/2010/main" val="4057552349"/>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4">
            <a:extLst>
              <a:ext uri="{FF2B5EF4-FFF2-40B4-BE49-F238E27FC236}">
                <a16:creationId xmlns:a16="http://schemas.microsoft.com/office/drawing/2014/main" id="{0BCA0FDE-9308-41A7-B323-787212A67735}"/>
              </a:ext>
            </a:extLst>
          </p:cNvPr>
          <p:cNvSpPr>
            <a:spLocks noGrp="1"/>
          </p:cNvSpPr>
          <p:nvPr>
            <p:ph type="dt" sz="half" idx="10"/>
          </p:nvPr>
        </p:nvSpPr>
        <p:spPr/>
        <p:txBody>
          <a:bodyPr/>
          <a:lstStyle>
            <a:lvl1pPr>
              <a:defRPr/>
            </a:lvl1pPr>
          </a:lstStyle>
          <a:p>
            <a:pPr>
              <a:defRPr/>
            </a:pPr>
            <a:fld id="{D05BED16-DDDE-4728-BE1B-0979C2AD9A27}" type="datetimeFigureOut">
              <a:rPr lang="en-US"/>
              <a:pPr>
                <a:defRPr/>
              </a:pPr>
              <a:t>10/5/21</a:t>
            </a:fld>
            <a:endParaRPr lang="en-US"/>
          </a:p>
        </p:txBody>
      </p:sp>
      <p:sp>
        <p:nvSpPr>
          <p:cNvPr id="6" name="Nơi giữ chỗ cho Chân trang 5">
            <a:extLst>
              <a:ext uri="{FF2B5EF4-FFF2-40B4-BE49-F238E27FC236}">
                <a16:creationId xmlns:a16="http://schemas.microsoft.com/office/drawing/2014/main" id="{4822184D-D6F4-45A6-A4B6-37EF8E34499B}"/>
              </a:ext>
            </a:extLst>
          </p:cNvPr>
          <p:cNvSpPr>
            <a:spLocks noGrp="1"/>
          </p:cNvSpPr>
          <p:nvPr>
            <p:ph type="ftr" sz="quarter" idx="11"/>
          </p:nvPr>
        </p:nvSpPr>
        <p:spPr/>
        <p:txBody>
          <a:bodyPr/>
          <a:lstStyle>
            <a:lvl1pPr>
              <a:defRPr/>
            </a:lvl1pPr>
          </a:lstStyle>
          <a:p>
            <a:pPr>
              <a:defRPr/>
            </a:pPr>
            <a:r>
              <a:rPr lang="en-US"/>
              <a:t>Company Logo</a:t>
            </a:r>
          </a:p>
        </p:txBody>
      </p:sp>
      <p:sp>
        <p:nvSpPr>
          <p:cNvPr id="7" name="Nơi giữ chỗ cho Số hiệu Bản chiếu 6">
            <a:extLst>
              <a:ext uri="{FF2B5EF4-FFF2-40B4-BE49-F238E27FC236}">
                <a16:creationId xmlns:a16="http://schemas.microsoft.com/office/drawing/2014/main" id="{60FC5007-4D69-402F-A2E5-E52B8247D11A}"/>
              </a:ext>
            </a:extLst>
          </p:cNvPr>
          <p:cNvSpPr>
            <a:spLocks noGrp="1"/>
          </p:cNvSpPr>
          <p:nvPr>
            <p:ph type="sldNum" sz="quarter" idx="12"/>
          </p:nvPr>
        </p:nvSpPr>
        <p:spPr/>
        <p:txBody>
          <a:bodyPr/>
          <a:lstStyle>
            <a:lvl1pPr>
              <a:defRPr/>
            </a:lvl1pPr>
          </a:lstStyle>
          <a:p>
            <a:fld id="{F67E9BCA-4B1D-48CB-B51B-ED37B4DB1A46}" type="slidenum">
              <a:rPr lang="en-US" altLang="en-US"/>
              <a:pPr/>
              <a:t>‹#›</a:t>
            </a:fld>
            <a:endParaRPr lang="en-US" altLang="en-US"/>
          </a:p>
        </p:txBody>
      </p:sp>
    </p:spTree>
    <p:extLst>
      <p:ext uri="{BB962C8B-B14F-4D97-AF65-F5344CB8AC3E}">
        <p14:creationId xmlns:p14="http://schemas.microsoft.com/office/powerpoint/2010/main" val="1693750826"/>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42B95D49-9126-49F4-8E40-AA7D149892CC}"/>
              </a:ext>
            </a:extLst>
          </p:cNvPr>
          <p:cNvSpPr>
            <a:spLocks noGrp="1"/>
          </p:cNvSpPr>
          <p:nvPr>
            <p:ph type="dt" sz="half" idx="10"/>
          </p:nvPr>
        </p:nvSpPr>
        <p:spPr/>
        <p:txBody>
          <a:bodyPr/>
          <a:lstStyle>
            <a:lvl1pPr>
              <a:defRPr/>
            </a:lvl1pPr>
          </a:lstStyle>
          <a:p>
            <a:pPr>
              <a:defRPr/>
            </a:pPr>
            <a:fld id="{A9147261-1347-46D1-A38F-09F0EE0CC7D5}" type="datetimeFigureOut">
              <a:rPr lang="en-US"/>
              <a:pPr>
                <a:defRPr/>
              </a:pPr>
              <a:t>10/5/21</a:t>
            </a:fld>
            <a:endParaRPr lang="en-US"/>
          </a:p>
        </p:txBody>
      </p:sp>
      <p:sp>
        <p:nvSpPr>
          <p:cNvPr id="5" name="Nơi giữ chỗ cho Chân trang 4">
            <a:extLst>
              <a:ext uri="{FF2B5EF4-FFF2-40B4-BE49-F238E27FC236}">
                <a16:creationId xmlns:a16="http://schemas.microsoft.com/office/drawing/2014/main" id="{BE6D604E-857E-449A-89C2-9A4EF21B5006}"/>
              </a:ext>
            </a:extLst>
          </p:cNvPr>
          <p:cNvSpPr>
            <a:spLocks noGrp="1"/>
          </p:cNvSpPr>
          <p:nvPr>
            <p:ph type="ftr" sz="quarter" idx="11"/>
          </p:nvPr>
        </p:nvSpPr>
        <p:spPr/>
        <p:txBody>
          <a:bodyPr/>
          <a:lstStyle>
            <a:lvl1pPr>
              <a:defRPr/>
            </a:lvl1pPr>
          </a:lstStyle>
          <a:p>
            <a:pPr>
              <a:defRPr/>
            </a:pPr>
            <a:r>
              <a:rPr lang="en-US"/>
              <a:t>Company Logo</a:t>
            </a:r>
          </a:p>
        </p:txBody>
      </p:sp>
      <p:sp>
        <p:nvSpPr>
          <p:cNvPr id="6" name="Nơi giữ chỗ cho Số hiệu Bản chiếu 5">
            <a:extLst>
              <a:ext uri="{FF2B5EF4-FFF2-40B4-BE49-F238E27FC236}">
                <a16:creationId xmlns:a16="http://schemas.microsoft.com/office/drawing/2014/main" id="{E3356B09-C837-42A4-AF1B-A2B21113AC54}"/>
              </a:ext>
            </a:extLst>
          </p:cNvPr>
          <p:cNvSpPr>
            <a:spLocks noGrp="1"/>
          </p:cNvSpPr>
          <p:nvPr>
            <p:ph type="sldNum" sz="quarter" idx="12"/>
          </p:nvPr>
        </p:nvSpPr>
        <p:spPr/>
        <p:txBody>
          <a:bodyPr/>
          <a:lstStyle>
            <a:lvl1pPr>
              <a:defRPr/>
            </a:lvl1pPr>
          </a:lstStyle>
          <a:p>
            <a:fld id="{E520719D-1DE2-4849-BAA4-B0AA6765CCB2}" type="slidenum">
              <a:rPr lang="en-US" altLang="en-US"/>
              <a:pPr/>
              <a:t>‹#›</a:t>
            </a:fld>
            <a:endParaRPr lang="en-US" altLang="en-US"/>
          </a:p>
        </p:txBody>
      </p:sp>
    </p:spTree>
    <p:extLst>
      <p:ext uri="{BB962C8B-B14F-4D97-AF65-F5344CB8AC3E}">
        <p14:creationId xmlns:p14="http://schemas.microsoft.com/office/powerpoint/2010/main" val="3837240883"/>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11785600" y="274645"/>
            <a:ext cx="36576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812800" y="274645"/>
            <a:ext cx="107696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9EC3DAC9-F61D-4F6F-9917-3AD7F0F110C7}"/>
              </a:ext>
            </a:extLst>
          </p:cNvPr>
          <p:cNvSpPr>
            <a:spLocks noGrp="1"/>
          </p:cNvSpPr>
          <p:nvPr>
            <p:ph type="dt" sz="half" idx="10"/>
          </p:nvPr>
        </p:nvSpPr>
        <p:spPr/>
        <p:txBody>
          <a:bodyPr/>
          <a:lstStyle>
            <a:lvl1pPr>
              <a:defRPr/>
            </a:lvl1pPr>
          </a:lstStyle>
          <a:p>
            <a:pPr>
              <a:defRPr/>
            </a:pPr>
            <a:fld id="{360E8B7A-E3B5-4437-B971-300FFDBDE05A}" type="datetimeFigureOut">
              <a:rPr lang="en-US"/>
              <a:pPr>
                <a:defRPr/>
              </a:pPr>
              <a:t>10/5/21</a:t>
            </a:fld>
            <a:endParaRPr lang="en-US"/>
          </a:p>
        </p:txBody>
      </p:sp>
      <p:sp>
        <p:nvSpPr>
          <p:cNvPr id="5" name="Nơi giữ chỗ cho Chân trang 4">
            <a:extLst>
              <a:ext uri="{FF2B5EF4-FFF2-40B4-BE49-F238E27FC236}">
                <a16:creationId xmlns:a16="http://schemas.microsoft.com/office/drawing/2014/main" id="{909DCEA4-3F69-4B28-9EC8-1561A079BF54}"/>
              </a:ext>
            </a:extLst>
          </p:cNvPr>
          <p:cNvSpPr>
            <a:spLocks noGrp="1"/>
          </p:cNvSpPr>
          <p:nvPr>
            <p:ph type="ftr" sz="quarter" idx="11"/>
          </p:nvPr>
        </p:nvSpPr>
        <p:spPr/>
        <p:txBody>
          <a:bodyPr/>
          <a:lstStyle>
            <a:lvl1pPr>
              <a:defRPr/>
            </a:lvl1pPr>
          </a:lstStyle>
          <a:p>
            <a:pPr>
              <a:defRPr/>
            </a:pPr>
            <a:r>
              <a:rPr lang="en-US"/>
              <a:t>Company Logo</a:t>
            </a:r>
          </a:p>
        </p:txBody>
      </p:sp>
      <p:sp>
        <p:nvSpPr>
          <p:cNvPr id="6" name="Nơi giữ chỗ cho Số hiệu Bản chiếu 5">
            <a:extLst>
              <a:ext uri="{FF2B5EF4-FFF2-40B4-BE49-F238E27FC236}">
                <a16:creationId xmlns:a16="http://schemas.microsoft.com/office/drawing/2014/main" id="{B43CE065-48A5-40CF-AFE8-BCE698AC1478}"/>
              </a:ext>
            </a:extLst>
          </p:cNvPr>
          <p:cNvSpPr>
            <a:spLocks noGrp="1"/>
          </p:cNvSpPr>
          <p:nvPr>
            <p:ph type="sldNum" sz="quarter" idx="12"/>
          </p:nvPr>
        </p:nvSpPr>
        <p:spPr/>
        <p:txBody>
          <a:bodyPr/>
          <a:lstStyle>
            <a:lvl1pPr>
              <a:defRPr/>
            </a:lvl1pPr>
          </a:lstStyle>
          <a:p>
            <a:fld id="{6E43C06D-CD8A-4A76-BA9A-AA2EF292E9EF}" type="slidenum">
              <a:rPr lang="en-US" altLang="en-US"/>
              <a:pPr/>
              <a:t>‹#›</a:t>
            </a:fld>
            <a:endParaRPr lang="en-US" altLang="en-US"/>
          </a:p>
        </p:txBody>
      </p:sp>
    </p:spTree>
    <p:extLst>
      <p:ext uri="{BB962C8B-B14F-4D97-AF65-F5344CB8AC3E}">
        <p14:creationId xmlns:p14="http://schemas.microsoft.com/office/powerpoint/2010/main" val="102085853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8"/>
            <a:ext cx="9144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4A15D7F-0704-4438-8550-54183002F9C0}"/>
              </a:ext>
            </a:extLst>
          </p:cNvPr>
          <p:cNvSpPr>
            <a:spLocks noGrp="1"/>
          </p:cNvSpPr>
          <p:nvPr>
            <p:ph type="dt" sz="half" idx="10"/>
          </p:nvPr>
        </p:nvSpPr>
        <p:spPr/>
        <p:txBody>
          <a:bodyPr/>
          <a:lstStyle>
            <a:lvl1pPr>
              <a:defRPr/>
            </a:lvl1pPr>
          </a:lstStyle>
          <a:p>
            <a:pPr>
              <a:defRPr/>
            </a:pPr>
            <a:fld id="{1A83B6D9-68D5-403D-AB64-335CF8C128A1}" type="datetimeFigureOut">
              <a:rPr lang="en-US"/>
              <a:pPr>
                <a:defRPr/>
              </a:pPr>
              <a:t>10/5/21</a:t>
            </a:fld>
            <a:endParaRPr lang="en-US"/>
          </a:p>
        </p:txBody>
      </p:sp>
      <p:sp>
        <p:nvSpPr>
          <p:cNvPr id="5" name="Footer Placeholder 4">
            <a:extLst>
              <a:ext uri="{FF2B5EF4-FFF2-40B4-BE49-F238E27FC236}">
                <a16:creationId xmlns:a16="http://schemas.microsoft.com/office/drawing/2014/main" id="{2BF42C3E-4AE0-4BF0-B4DF-57D7181768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3D615E-B855-4843-83F7-797D8674EB4A}"/>
              </a:ext>
            </a:extLst>
          </p:cNvPr>
          <p:cNvSpPr>
            <a:spLocks noGrp="1"/>
          </p:cNvSpPr>
          <p:nvPr>
            <p:ph type="sldNum" sz="quarter" idx="12"/>
          </p:nvPr>
        </p:nvSpPr>
        <p:spPr/>
        <p:txBody>
          <a:bodyPr/>
          <a:lstStyle>
            <a:lvl1pPr>
              <a:defRPr/>
            </a:lvl1pPr>
          </a:lstStyle>
          <a:p>
            <a:fld id="{DBFDBF4C-BD37-461B-93C2-AAECD29AE54E}" type="slidenum">
              <a:rPr lang="en-US" altLang="en-US"/>
              <a:pPr/>
              <a:t>‹#›</a:t>
            </a:fld>
            <a:endParaRPr lang="en-US" altLang="en-US"/>
          </a:p>
        </p:txBody>
      </p:sp>
    </p:spTree>
    <p:extLst>
      <p:ext uri="{BB962C8B-B14F-4D97-AF65-F5344CB8AC3E}">
        <p14:creationId xmlns:p14="http://schemas.microsoft.com/office/powerpoint/2010/main" val="1719654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609600" y="274644"/>
            <a:ext cx="10972800" cy="5856287"/>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Nơi giữ chỗ cho Ngày tháng 2">
            <a:extLst>
              <a:ext uri="{FF2B5EF4-FFF2-40B4-BE49-F238E27FC236}">
                <a16:creationId xmlns:a16="http://schemas.microsoft.com/office/drawing/2014/main" id="{EECC7371-0109-4EDE-B7D0-F8A27F839CCD}"/>
              </a:ext>
            </a:extLst>
          </p:cNvPr>
          <p:cNvSpPr>
            <a:spLocks noGrp="1"/>
          </p:cNvSpPr>
          <p:nvPr>
            <p:ph type="dt" sz="half" idx="10"/>
          </p:nvPr>
        </p:nvSpPr>
        <p:spPr>
          <a:xfrm>
            <a:off x="609600" y="6248400"/>
            <a:ext cx="2844800" cy="457200"/>
          </a:xfrm>
        </p:spPr>
        <p:txBody>
          <a:bodyPr/>
          <a:lstStyle>
            <a:lvl1pPr>
              <a:defRPr/>
            </a:lvl1pPr>
          </a:lstStyle>
          <a:p>
            <a:pPr>
              <a:defRPr/>
            </a:pPr>
            <a:fld id="{7432912C-8964-42FF-8C92-8119F40ED289}" type="datetimeFigureOut">
              <a:rPr lang="en-US"/>
              <a:pPr>
                <a:defRPr/>
              </a:pPr>
              <a:t>10/5/21</a:t>
            </a:fld>
            <a:endParaRPr lang="en-US"/>
          </a:p>
        </p:txBody>
      </p:sp>
      <p:sp>
        <p:nvSpPr>
          <p:cNvPr id="4" name="Nơi giữ chỗ cho Chân trang 3">
            <a:extLst>
              <a:ext uri="{FF2B5EF4-FFF2-40B4-BE49-F238E27FC236}">
                <a16:creationId xmlns:a16="http://schemas.microsoft.com/office/drawing/2014/main" id="{F6723D55-D255-4421-A1EF-955243A3F33A}"/>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Nơi giữ chỗ cho Số hiệu Bản chiếu 4">
            <a:extLst>
              <a:ext uri="{FF2B5EF4-FFF2-40B4-BE49-F238E27FC236}">
                <a16:creationId xmlns:a16="http://schemas.microsoft.com/office/drawing/2014/main" id="{A4D38FA7-7B99-4675-9D94-21ACBFBCC344}"/>
              </a:ext>
            </a:extLst>
          </p:cNvPr>
          <p:cNvSpPr>
            <a:spLocks noGrp="1"/>
          </p:cNvSpPr>
          <p:nvPr>
            <p:ph type="sldNum" sz="quarter" idx="12"/>
          </p:nvPr>
        </p:nvSpPr>
        <p:spPr>
          <a:xfrm>
            <a:off x="8737600" y="6248400"/>
            <a:ext cx="2844800" cy="457200"/>
          </a:xfrm>
        </p:spPr>
        <p:txBody>
          <a:bodyPr/>
          <a:lstStyle>
            <a:lvl1pPr>
              <a:defRPr/>
            </a:lvl1pPr>
          </a:lstStyle>
          <a:p>
            <a:fld id="{EC5A9C52-84D5-44B7-9989-8A62177F5988}" type="slidenum">
              <a:rPr lang="en-US" altLang="en-US"/>
              <a:pPr/>
              <a:t>‹#›</a:t>
            </a:fld>
            <a:endParaRPr lang="en-US" altLang="en-US"/>
          </a:p>
        </p:txBody>
      </p:sp>
    </p:spTree>
    <p:extLst>
      <p:ext uri="{BB962C8B-B14F-4D97-AF65-F5344CB8AC3E}">
        <p14:creationId xmlns:p14="http://schemas.microsoft.com/office/powerpoint/2010/main" val="2557073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AA53CA-6DF2-4945-9B5D-206622C6EC7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04DA8771-061F-4E5A-B296-5E3294898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430A1377-D059-46FD-84D6-352BCBEE6385}"/>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5" name="Chỗ dành sẵn cho Chân trang 4">
            <a:extLst>
              <a:ext uri="{FF2B5EF4-FFF2-40B4-BE49-F238E27FC236}">
                <a16:creationId xmlns:a16="http://schemas.microsoft.com/office/drawing/2014/main" id="{80F391C2-DC1C-486A-BD97-A56B60C7971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DE842F2-405B-48EF-8B1F-A0ECC087AA30}"/>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2848236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3B1E6D-9E31-455C-8AB4-D04CD0E3BFA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D0D8373-1EC8-490A-B7D4-70E2E16B869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C392008-8122-4E14-83C5-94F3973009ED}"/>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5" name="Chỗ dành sẵn cho Chân trang 4">
            <a:extLst>
              <a:ext uri="{FF2B5EF4-FFF2-40B4-BE49-F238E27FC236}">
                <a16:creationId xmlns:a16="http://schemas.microsoft.com/office/drawing/2014/main" id="{7876A14F-1012-45CE-9708-54E43E61C1C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D1510FE-843F-48F9-BB22-6874ACC9E489}"/>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2503582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EBD147-9D6F-455D-86F5-CB1F1DE6023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E24D8D15-38EC-4AC5-9585-83554B7F4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5999299-5630-410E-BF8A-B0891689AE30}"/>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5" name="Chỗ dành sẵn cho Chân trang 4">
            <a:extLst>
              <a:ext uri="{FF2B5EF4-FFF2-40B4-BE49-F238E27FC236}">
                <a16:creationId xmlns:a16="http://schemas.microsoft.com/office/drawing/2014/main" id="{79419071-0A6D-4229-AFCE-A7C27714044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8DBE347-1151-4BCA-ADB1-11CD56BB8FD0}"/>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3256910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B00DC-A9A8-4C15-8E3D-9162050A04C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CB89215-048B-4433-AA7F-E9875AE7D500}"/>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63849BB-2439-4BB4-89E1-4E515833D51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8CE273E-4E84-4DBC-8FBA-A2AF55EFF1D9}"/>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6" name="Chỗ dành sẵn cho Chân trang 5">
            <a:extLst>
              <a:ext uri="{FF2B5EF4-FFF2-40B4-BE49-F238E27FC236}">
                <a16:creationId xmlns:a16="http://schemas.microsoft.com/office/drawing/2014/main" id="{C50AC90C-BA9B-4854-87D8-FE3DDB902C5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D96B5FE-AB3B-4364-8575-07A840FED3AF}"/>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1843211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49ECF9-33A1-411B-A041-B8AB1D0FFCA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828F230-2D80-44E8-ADDE-68C6FA695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3D0DBE0-9384-42FD-AA81-0712BBDFB64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5CD714D-9527-4931-A48D-C80940E6A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726F309-DC9C-4040-899F-EC4F2FBC4A4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4496CA4-5345-4BE1-9D1D-D2B33653E7DE}"/>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8" name="Chỗ dành sẵn cho Chân trang 7">
            <a:extLst>
              <a:ext uri="{FF2B5EF4-FFF2-40B4-BE49-F238E27FC236}">
                <a16:creationId xmlns:a16="http://schemas.microsoft.com/office/drawing/2014/main" id="{720BA03D-1F54-474A-A716-1D9D76ADDF9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12090DD-6844-405D-A79E-E1529E964AB0}"/>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1532258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BE92CF-6664-441F-9AAC-D559890FAC1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18DB49D-61DB-4460-BFC2-7A9A283087F0}"/>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4" name="Chỗ dành sẵn cho Chân trang 3">
            <a:extLst>
              <a:ext uri="{FF2B5EF4-FFF2-40B4-BE49-F238E27FC236}">
                <a16:creationId xmlns:a16="http://schemas.microsoft.com/office/drawing/2014/main" id="{AEE05870-632A-4964-8C71-0AE717EF68D6}"/>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E6DA7D5B-2568-4F02-8548-E757B444609E}"/>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1022601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6B8E7C6-E428-4B83-83A7-87CD77409563}"/>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3" name="Chỗ dành sẵn cho Chân trang 2">
            <a:extLst>
              <a:ext uri="{FF2B5EF4-FFF2-40B4-BE49-F238E27FC236}">
                <a16:creationId xmlns:a16="http://schemas.microsoft.com/office/drawing/2014/main" id="{03345B81-1DE2-4DCF-BCE3-AAA9AE94072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74312AA-7244-4C19-A9F9-CF3138C2923B}"/>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3980853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F934F3-9DBE-4E73-A34C-372511C3916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FF71E7E-2528-42EF-BF14-4AC097EA8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B019EA0-9773-4B63-A617-B61F0A6F8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314C41D-E12B-4F76-8E54-04B25D2DC19C}"/>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6" name="Chỗ dành sẵn cho Chân trang 5">
            <a:extLst>
              <a:ext uri="{FF2B5EF4-FFF2-40B4-BE49-F238E27FC236}">
                <a16:creationId xmlns:a16="http://schemas.microsoft.com/office/drawing/2014/main" id="{96F30904-D0F8-463E-8606-EE4575E5FC3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3084417-8B3C-4460-BF3B-1668C089A596}"/>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83615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5791FE-B1E5-45C5-AC23-D0D5E3C0FA2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85B856F-F176-466A-94BF-BD34BC4D6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42906A9B-6DA5-42EE-BCEF-6F3765DDD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85CA163-0BD0-49ED-865D-92CD4A014D08}"/>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6" name="Chỗ dành sẵn cho Chân trang 5">
            <a:extLst>
              <a:ext uri="{FF2B5EF4-FFF2-40B4-BE49-F238E27FC236}">
                <a16:creationId xmlns:a16="http://schemas.microsoft.com/office/drawing/2014/main" id="{1BA49830-CAF0-4AAD-99DE-0FE128C23A5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EB04A8A-E471-4709-8AF7-C58BCDCB428A}"/>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239978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3124BBB-D851-4556-89C8-24832F69E19B}"/>
              </a:ext>
            </a:extLst>
          </p:cNvPr>
          <p:cNvSpPr>
            <a:spLocks noGrp="1"/>
          </p:cNvSpPr>
          <p:nvPr>
            <p:ph type="dt" sz="half" idx="10"/>
          </p:nvPr>
        </p:nvSpPr>
        <p:spPr/>
        <p:txBody>
          <a:bodyPr/>
          <a:lstStyle>
            <a:lvl1pPr>
              <a:defRPr/>
            </a:lvl1pPr>
          </a:lstStyle>
          <a:p>
            <a:pPr>
              <a:defRPr/>
            </a:pPr>
            <a:fld id="{E7C63FA9-69D9-4548-B9AD-9596A257268E}" type="datetimeFigureOut">
              <a:rPr lang="en-US"/>
              <a:pPr>
                <a:defRPr/>
              </a:pPr>
              <a:t>10/5/21</a:t>
            </a:fld>
            <a:endParaRPr lang="en-US"/>
          </a:p>
        </p:txBody>
      </p:sp>
      <p:sp>
        <p:nvSpPr>
          <p:cNvPr id="6" name="Footer Placeholder 4">
            <a:extLst>
              <a:ext uri="{FF2B5EF4-FFF2-40B4-BE49-F238E27FC236}">
                <a16:creationId xmlns:a16="http://schemas.microsoft.com/office/drawing/2014/main" id="{144D6827-E0E1-4637-94CC-2CBC92573A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D9E0BA-559E-42A3-BAEF-804E0BF59121}"/>
              </a:ext>
            </a:extLst>
          </p:cNvPr>
          <p:cNvSpPr>
            <a:spLocks noGrp="1"/>
          </p:cNvSpPr>
          <p:nvPr>
            <p:ph type="sldNum" sz="quarter" idx="12"/>
          </p:nvPr>
        </p:nvSpPr>
        <p:spPr/>
        <p:txBody>
          <a:bodyPr/>
          <a:lstStyle>
            <a:lvl1pPr>
              <a:defRPr/>
            </a:lvl1pPr>
          </a:lstStyle>
          <a:p>
            <a:fld id="{4FFFA3CD-44D7-4788-BB6B-9315F16B4268}" type="slidenum">
              <a:rPr lang="en-US" altLang="en-US"/>
              <a:pPr/>
              <a:t>‹#›</a:t>
            </a:fld>
            <a:endParaRPr lang="en-US" altLang="en-US"/>
          </a:p>
        </p:txBody>
      </p:sp>
    </p:spTree>
    <p:extLst>
      <p:ext uri="{BB962C8B-B14F-4D97-AF65-F5344CB8AC3E}">
        <p14:creationId xmlns:p14="http://schemas.microsoft.com/office/powerpoint/2010/main" val="1745485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AF7DF0-F663-4338-8F01-A07F144913FC}"/>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5289CFA7-1845-4A04-B2CF-1C7C9B349E4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E0F054A-38E7-4AE6-9E4D-70E15310711F}"/>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5" name="Chỗ dành sẵn cho Chân trang 4">
            <a:extLst>
              <a:ext uri="{FF2B5EF4-FFF2-40B4-BE49-F238E27FC236}">
                <a16:creationId xmlns:a16="http://schemas.microsoft.com/office/drawing/2014/main" id="{56BE6DBC-8B65-4D08-8CAB-FF041D4AB9B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5860F1C-2719-43DB-8366-5FD585812A15}"/>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2615174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44D5E59-23E3-4F7A-BC07-B377FC5BBA2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AB06643-57B3-4275-BB99-370E586A6E4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0FCBE7A-2315-4585-A0FC-C5D4459957E7}"/>
              </a:ext>
            </a:extLst>
          </p:cNvPr>
          <p:cNvSpPr>
            <a:spLocks noGrp="1"/>
          </p:cNvSpPr>
          <p:nvPr>
            <p:ph type="dt" sz="half" idx="10"/>
          </p:nvPr>
        </p:nvSpPr>
        <p:spPr/>
        <p:txBody>
          <a:bodyPr/>
          <a:lstStyle/>
          <a:p>
            <a:fld id="{9BAF22F2-657B-475C-8B36-7112226E39FD}" type="datetimeFigureOut">
              <a:rPr lang="vi-VN" smtClean="0"/>
              <a:pPr/>
              <a:t>05/10/2021</a:t>
            </a:fld>
            <a:endParaRPr lang="vi-VN"/>
          </a:p>
        </p:txBody>
      </p:sp>
      <p:sp>
        <p:nvSpPr>
          <p:cNvPr id="5" name="Chỗ dành sẵn cho Chân trang 4">
            <a:extLst>
              <a:ext uri="{FF2B5EF4-FFF2-40B4-BE49-F238E27FC236}">
                <a16:creationId xmlns:a16="http://schemas.microsoft.com/office/drawing/2014/main" id="{C141F14E-CEC9-41D4-BBB0-1669E6EA126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722D58A-3B34-467E-98E7-37CFF97F220A}"/>
              </a:ext>
            </a:extLst>
          </p:cNvPr>
          <p:cNvSpPr>
            <a:spLocks noGrp="1"/>
          </p:cNvSpPr>
          <p:nvPr>
            <p:ph type="sldNum" sz="quarter" idx="12"/>
          </p:nvPr>
        </p:nvSpPr>
        <p:spPr/>
        <p:txBody>
          <a:bodyPr/>
          <a:lstStyle/>
          <a:p>
            <a:fld id="{41C90710-2A7C-4023-BBDF-6A919F5E8833}" type="slidenum">
              <a:rPr lang="vi-VN" smtClean="0"/>
              <a:pPr/>
              <a:t>‹#›</a:t>
            </a:fld>
            <a:endParaRPr lang="vi-VN"/>
          </a:p>
        </p:txBody>
      </p:sp>
    </p:spTree>
    <p:extLst>
      <p:ext uri="{BB962C8B-B14F-4D97-AF65-F5344CB8AC3E}">
        <p14:creationId xmlns:p14="http://schemas.microsoft.com/office/powerpoint/2010/main" val="3307511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0"/>
        <p:cNvGrpSpPr/>
        <p:nvPr/>
      </p:nvGrpSpPr>
      <p:grpSpPr>
        <a:xfrm>
          <a:off x="0" y="0"/>
          <a:ext cx="0" cy="0"/>
          <a:chOff x="0" y="0"/>
          <a:chExt cx="0" cy="0"/>
        </a:xfrm>
      </p:grpSpPr>
      <p:grpSp>
        <p:nvGrpSpPr>
          <p:cNvPr id="1961" name="Google Shape;1961;p35"/>
          <p:cNvGrpSpPr/>
          <p:nvPr/>
        </p:nvGrpSpPr>
        <p:grpSpPr>
          <a:xfrm>
            <a:off x="-158800" y="-22124"/>
            <a:ext cx="12509600" cy="7001171"/>
            <a:chOff x="-119100" y="-64178"/>
            <a:chExt cx="9382200" cy="5250878"/>
          </a:xfrm>
        </p:grpSpPr>
        <p:grpSp>
          <p:nvGrpSpPr>
            <p:cNvPr id="1962" name="Google Shape;1962;p35"/>
            <p:cNvGrpSpPr/>
            <p:nvPr/>
          </p:nvGrpSpPr>
          <p:grpSpPr>
            <a:xfrm>
              <a:off x="-119100" y="-57269"/>
              <a:ext cx="9382200" cy="5243970"/>
              <a:chOff x="-83362" y="-66754"/>
              <a:chExt cx="9382200" cy="5243970"/>
            </a:xfrm>
          </p:grpSpPr>
          <p:cxnSp>
            <p:nvCxnSpPr>
              <p:cNvPr id="1963" name="Google Shape;1963;p35"/>
              <p:cNvCxnSpPr/>
              <p:nvPr/>
            </p:nvCxnSpPr>
            <p:spPr>
              <a:xfrm>
                <a:off x="-83362" y="-6675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4" name="Google Shape;1964;p35"/>
              <p:cNvCxnSpPr/>
              <p:nvPr/>
            </p:nvCxnSpPr>
            <p:spPr>
              <a:xfrm>
                <a:off x="-83362" y="37143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5" name="Google Shape;1965;p35"/>
              <p:cNvCxnSpPr/>
              <p:nvPr/>
            </p:nvCxnSpPr>
            <p:spPr>
              <a:xfrm>
                <a:off x="-83362" y="80962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6" name="Google Shape;1966;p35"/>
              <p:cNvCxnSpPr/>
              <p:nvPr/>
            </p:nvCxnSpPr>
            <p:spPr>
              <a:xfrm>
                <a:off x="-83362" y="124781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7" name="Google Shape;1967;p35"/>
              <p:cNvCxnSpPr/>
              <p:nvPr/>
            </p:nvCxnSpPr>
            <p:spPr>
              <a:xfrm>
                <a:off x="-83362" y="168600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8" name="Google Shape;1968;p35"/>
              <p:cNvCxnSpPr/>
              <p:nvPr/>
            </p:nvCxnSpPr>
            <p:spPr>
              <a:xfrm>
                <a:off x="-83362" y="212419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9" name="Google Shape;1969;p35"/>
              <p:cNvCxnSpPr/>
              <p:nvPr/>
            </p:nvCxnSpPr>
            <p:spPr>
              <a:xfrm>
                <a:off x="-83362" y="256238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0" name="Google Shape;1970;p35"/>
              <p:cNvCxnSpPr/>
              <p:nvPr/>
            </p:nvCxnSpPr>
            <p:spPr>
              <a:xfrm>
                <a:off x="-83362" y="300057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1" name="Google Shape;1971;p35"/>
              <p:cNvCxnSpPr/>
              <p:nvPr/>
            </p:nvCxnSpPr>
            <p:spPr>
              <a:xfrm>
                <a:off x="-83362" y="343876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2" name="Google Shape;1972;p35"/>
              <p:cNvCxnSpPr/>
              <p:nvPr/>
            </p:nvCxnSpPr>
            <p:spPr>
              <a:xfrm>
                <a:off x="-83362" y="387695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3" name="Google Shape;1973;p35"/>
              <p:cNvCxnSpPr/>
              <p:nvPr/>
            </p:nvCxnSpPr>
            <p:spPr>
              <a:xfrm>
                <a:off x="-83362" y="431514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4" name="Google Shape;1974;p35"/>
              <p:cNvCxnSpPr/>
              <p:nvPr/>
            </p:nvCxnSpPr>
            <p:spPr>
              <a:xfrm>
                <a:off x="-83362" y="475333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5" name="Google Shape;1975;p35"/>
              <p:cNvCxnSpPr/>
              <p:nvPr/>
            </p:nvCxnSpPr>
            <p:spPr>
              <a:xfrm>
                <a:off x="-83362" y="5177215"/>
                <a:ext cx="9382200" cy="0"/>
              </a:xfrm>
              <a:prstGeom prst="straightConnector1">
                <a:avLst/>
              </a:prstGeom>
              <a:noFill/>
              <a:ln w="9525" cap="flat" cmpd="sng">
                <a:solidFill>
                  <a:srgbClr val="C6DFF6"/>
                </a:solidFill>
                <a:prstDash val="solid"/>
                <a:round/>
                <a:headEnd type="none" w="med" len="med"/>
                <a:tailEnd type="none" w="med" len="med"/>
              </a:ln>
            </p:spPr>
          </p:cxnSp>
        </p:grpSp>
        <p:grpSp>
          <p:nvGrpSpPr>
            <p:cNvPr id="1976" name="Google Shape;1976;p35"/>
            <p:cNvGrpSpPr/>
            <p:nvPr/>
          </p:nvGrpSpPr>
          <p:grpSpPr>
            <a:xfrm>
              <a:off x="212142" y="-64178"/>
              <a:ext cx="8809975" cy="5214627"/>
              <a:chOff x="299872" y="-35537"/>
              <a:chExt cx="8809975" cy="5214627"/>
            </a:xfrm>
          </p:grpSpPr>
          <p:grpSp>
            <p:nvGrpSpPr>
              <p:cNvPr id="1977" name="Google Shape;1977;p35"/>
              <p:cNvGrpSpPr/>
              <p:nvPr/>
            </p:nvGrpSpPr>
            <p:grpSpPr>
              <a:xfrm rot="5400000">
                <a:off x="1669520" y="-1405185"/>
                <a:ext cx="5214627" cy="7953923"/>
                <a:chOff x="-83362" y="-2664949"/>
                <a:chExt cx="9382200" cy="7433573"/>
              </a:xfrm>
            </p:grpSpPr>
            <p:cxnSp>
              <p:nvCxnSpPr>
                <p:cNvPr id="1978" name="Google Shape;1978;p35"/>
                <p:cNvCxnSpPr/>
                <p:nvPr/>
              </p:nvCxnSpPr>
              <p:spPr>
                <a:xfrm>
                  <a:off x="-83362" y="-266494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9" name="Google Shape;1979;p35"/>
                <p:cNvCxnSpPr/>
                <p:nvPr/>
              </p:nvCxnSpPr>
              <p:spPr>
                <a:xfrm>
                  <a:off x="-83362" y="-225197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0" name="Google Shape;1980;p35"/>
                <p:cNvCxnSpPr/>
                <p:nvPr/>
              </p:nvCxnSpPr>
              <p:spPr>
                <a:xfrm>
                  <a:off x="-83362" y="-183899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1" name="Google Shape;1981;p35"/>
                <p:cNvCxnSpPr/>
                <p:nvPr/>
              </p:nvCxnSpPr>
              <p:spPr>
                <a:xfrm>
                  <a:off x="-83362" y="-142602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2" name="Google Shape;1982;p35"/>
                <p:cNvCxnSpPr/>
                <p:nvPr/>
              </p:nvCxnSpPr>
              <p:spPr>
                <a:xfrm>
                  <a:off x="-83362" y="-101304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3" name="Google Shape;1983;p35"/>
                <p:cNvCxnSpPr/>
                <p:nvPr/>
              </p:nvCxnSpPr>
              <p:spPr>
                <a:xfrm>
                  <a:off x="-83362" y="-600068"/>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4" name="Google Shape;1984;p35"/>
                <p:cNvCxnSpPr/>
                <p:nvPr/>
              </p:nvCxnSpPr>
              <p:spPr>
                <a:xfrm>
                  <a:off x="-83362" y="-18709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5" name="Google Shape;1985;p35"/>
                <p:cNvCxnSpPr/>
                <p:nvPr/>
              </p:nvCxnSpPr>
              <p:spPr>
                <a:xfrm>
                  <a:off x="-83362" y="22588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6" name="Google Shape;1986;p35"/>
                <p:cNvCxnSpPr/>
                <p:nvPr/>
              </p:nvCxnSpPr>
              <p:spPr>
                <a:xfrm>
                  <a:off x="-83362" y="63886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7" name="Google Shape;1987;p35"/>
                <p:cNvCxnSpPr/>
                <p:nvPr/>
              </p:nvCxnSpPr>
              <p:spPr>
                <a:xfrm>
                  <a:off x="-83362" y="105183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8" name="Google Shape;1988;p35"/>
                <p:cNvCxnSpPr/>
                <p:nvPr/>
              </p:nvCxnSpPr>
              <p:spPr>
                <a:xfrm>
                  <a:off x="-83362" y="146481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9" name="Google Shape;1989;p35"/>
                <p:cNvCxnSpPr/>
                <p:nvPr/>
              </p:nvCxnSpPr>
              <p:spPr>
                <a:xfrm>
                  <a:off x="-83362" y="187779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0" name="Google Shape;1990;p35"/>
                <p:cNvCxnSpPr/>
                <p:nvPr/>
              </p:nvCxnSpPr>
              <p:spPr>
                <a:xfrm>
                  <a:off x="-83362" y="2290766"/>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1" name="Google Shape;1991;p35"/>
                <p:cNvCxnSpPr/>
                <p:nvPr/>
              </p:nvCxnSpPr>
              <p:spPr>
                <a:xfrm>
                  <a:off x="-83362" y="270374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2" name="Google Shape;1992;p35"/>
                <p:cNvCxnSpPr/>
                <p:nvPr/>
              </p:nvCxnSpPr>
              <p:spPr>
                <a:xfrm>
                  <a:off x="-83362" y="311671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3" name="Google Shape;1993;p35"/>
                <p:cNvCxnSpPr/>
                <p:nvPr/>
              </p:nvCxnSpPr>
              <p:spPr>
                <a:xfrm>
                  <a:off x="-83362" y="352969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4" name="Google Shape;1994;p35"/>
                <p:cNvCxnSpPr/>
                <p:nvPr/>
              </p:nvCxnSpPr>
              <p:spPr>
                <a:xfrm>
                  <a:off x="-83362" y="394267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5" name="Google Shape;1995;p35"/>
                <p:cNvCxnSpPr/>
                <p:nvPr/>
              </p:nvCxnSpPr>
              <p:spPr>
                <a:xfrm>
                  <a:off x="-83362" y="435564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6" name="Google Shape;1996;p35"/>
                <p:cNvCxnSpPr/>
                <p:nvPr/>
              </p:nvCxnSpPr>
              <p:spPr>
                <a:xfrm>
                  <a:off x="-83362" y="4768624"/>
                  <a:ext cx="9382200" cy="0"/>
                </a:xfrm>
                <a:prstGeom prst="straightConnector1">
                  <a:avLst/>
                </a:prstGeom>
                <a:noFill/>
                <a:ln w="9525" cap="flat" cmpd="sng">
                  <a:solidFill>
                    <a:srgbClr val="C6DFF6"/>
                  </a:solidFill>
                  <a:prstDash val="solid"/>
                  <a:round/>
                  <a:headEnd type="none" w="med" len="med"/>
                  <a:tailEnd type="none" w="med" len="med"/>
                </a:ln>
              </p:spPr>
            </p:cxnSp>
          </p:grpSp>
          <p:cxnSp>
            <p:nvCxnSpPr>
              <p:cNvPr id="1997" name="Google Shape;1997;p35"/>
              <p:cNvCxnSpPr/>
              <p:nvPr/>
            </p:nvCxnSpPr>
            <p:spPr>
              <a:xfrm rot="5400000">
                <a:off x="6502547" y="2571763"/>
                <a:ext cx="5214600" cy="0"/>
              </a:xfrm>
              <a:prstGeom prst="straightConnector1">
                <a:avLst/>
              </a:prstGeom>
              <a:noFill/>
              <a:ln w="9525" cap="flat" cmpd="sng">
                <a:solidFill>
                  <a:srgbClr val="C6DFF6"/>
                </a:solidFill>
                <a:prstDash val="solid"/>
                <a:round/>
                <a:headEnd type="none" w="med" len="med"/>
                <a:tailEnd type="none" w="med" len="med"/>
              </a:ln>
            </p:spPr>
          </p:cxnSp>
          <p:cxnSp>
            <p:nvCxnSpPr>
              <p:cNvPr id="1998" name="Google Shape;1998;p35"/>
              <p:cNvCxnSpPr/>
              <p:nvPr/>
            </p:nvCxnSpPr>
            <p:spPr>
              <a:xfrm rot="5400000">
                <a:off x="6060662" y="2571763"/>
                <a:ext cx="5214600" cy="0"/>
              </a:xfrm>
              <a:prstGeom prst="straightConnector1">
                <a:avLst/>
              </a:prstGeom>
              <a:noFill/>
              <a:ln w="9525" cap="flat" cmpd="sng">
                <a:solidFill>
                  <a:srgbClr val="C6DFF6"/>
                </a:solidFill>
                <a:prstDash val="solid"/>
                <a:round/>
                <a:headEnd type="none" w="med" len="med"/>
                <a:tailEnd type="none" w="med" len="med"/>
              </a:ln>
            </p:spPr>
          </p:cxnSp>
        </p:grpSp>
      </p:grpSp>
    </p:spTree>
    <p:extLst>
      <p:ext uri="{BB962C8B-B14F-4D97-AF65-F5344CB8AC3E}">
        <p14:creationId xmlns:p14="http://schemas.microsoft.com/office/powerpoint/2010/main" val="2067740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CE5CD"/>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583363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9D94B-3CA8-461D-8C46-CFCE627729CE}"/>
              </a:ext>
            </a:extLst>
          </p:cNvPr>
          <p:cNvSpPr>
            <a:spLocks noGrp="1"/>
          </p:cNvSpPr>
          <p:nvPr>
            <p:ph type="dt" sz="half" idx="10"/>
          </p:nvPr>
        </p:nvSpPr>
        <p:spPr/>
        <p:txBody>
          <a:bodyPr/>
          <a:lstStyle>
            <a:lvl1pPr>
              <a:defRPr/>
            </a:lvl1pPr>
          </a:lstStyle>
          <a:p>
            <a:pPr>
              <a:defRPr/>
            </a:pPr>
            <a:fld id="{3732DEFE-5F11-4324-A38C-A3CAEC01042A}" type="datetimeFigureOut">
              <a:rPr lang="en-US"/>
              <a:pPr>
                <a:defRPr/>
              </a:pPr>
              <a:t>10/5/21</a:t>
            </a:fld>
            <a:endParaRPr lang="en-US"/>
          </a:p>
        </p:txBody>
      </p:sp>
      <p:sp>
        <p:nvSpPr>
          <p:cNvPr id="5" name="Footer Placeholder 4">
            <a:extLst>
              <a:ext uri="{FF2B5EF4-FFF2-40B4-BE49-F238E27FC236}">
                <a16:creationId xmlns:a16="http://schemas.microsoft.com/office/drawing/2014/main" id="{50FD85C2-A0DB-45BF-8856-1B2FF2C48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A4F72E-3683-4212-A613-E74AB917EA0A}"/>
              </a:ext>
            </a:extLst>
          </p:cNvPr>
          <p:cNvSpPr>
            <a:spLocks noGrp="1"/>
          </p:cNvSpPr>
          <p:nvPr>
            <p:ph type="sldNum" sz="quarter" idx="12"/>
          </p:nvPr>
        </p:nvSpPr>
        <p:spPr/>
        <p:txBody>
          <a:bodyPr/>
          <a:lstStyle>
            <a:lvl1pPr>
              <a:defRPr/>
            </a:lvl1pPr>
          </a:lstStyle>
          <a:p>
            <a:pPr>
              <a:defRPr/>
            </a:pPr>
            <a:fld id="{91ABABBA-5687-4810-91CC-19700AC432C2}" type="slidenum">
              <a:rPr lang="en-US"/>
              <a:pPr>
                <a:defRPr/>
              </a:pPr>
              <a:t>‹#›</a:t>
            </a:fld>
            <a:endParaRPr lang="en-US"/>
          </a:p>
        </p:txBody>
      </p:sp>
    </p:spTree>
    <p:extLst>
      <p:ext uri="{BB962C8B-B14F-4D97-AF65-F5344CB8AC3E}">
        <p14:creationId xmlns:p14="http://schemas.microsoft.com/office/powerpoint/2010/main" val="1643560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A6F68-5C26-4764-8209-B697B76D80B8}"/>
              </a:ext>
            </a:extLst>
          </p:cNvPr>
          <p:cNvSpPr>
            <a:spLocks noGrp="1"/>
          </p:cNvSpPr>
          <p:nvPr>
            <p:ph type="dt" sz="half" idx="10"/>
          </p:nvPr>
        </p:nvSpPr>
        <p:spPr/>
        <p:txBody>
          <a:bodyPr/>
          <a:lstStyle>
            <a:lvl1pPr>
              <a:defRPr/>
            </a:lvl1pPr>
          </a:lstStyle>
          <a:p>
            <a:pPr>
              <a:defRPr/>
            </a:pPr>
            <a:fld id="{CCBC6761-6D16-48B5-9815-3F22596796FB}" type="datetimeFigureOut">
              <a:rPr lang="en-US"/>
              <a:pPr>
                <a:defRPr/>
              </a:pPr>
              <a:t>10/5/21</a:t>
            </a:fld>
            <a:endParaRPr lang="en-US"/>
          </a:p>
        </p:txBody>
      </p:sp>
      <p:sp>
        <p:nvSpPr>
          <p:cNvPr id="5" name="Footer Placeholder 4">
            <a:extLst>
              <a:ext uri="{FF2B5EF4-FFF2-40B4-BE49-F238E27FC236}">
                <a16:creationId xmlns:a16="http://schemas.microsoft.com/office/drawing/2014/main" id="{5CA5DEEB-D9BA-4B81-84AA-EF18B3BEB2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C27655-FAD4-45FB-861B-39FCBE52B7E8}"/>
              </a:ext>
            </a:extLst>
          </p:cNvPr>
          <p:cNvSpPr>
            <a:spLocks noGrp="1"/>
          </p:cNvSpPr>
          <p:nvPr>
            <p:ph type="sldNum" sz="quarter" idx="12"/>
          </p:nvPr>
        </p:nvSpPr>
        <p:spPr/>
        <p:txBody>
          <a:bodyPr/>
          <a:lstStyle>
            <a:lvl1pPr>
              <a:defRPr/>
            </a:lvl1pPr>
          </a:lstStyle>
          <a:p>
            <a:pPr>
              <a:defRPr/>
            </a:pPr>
            <a:fld id="{C38BC58C-CDF8-43DD-AE3F-3973DEEBD207}" type="slidenum">
              <a:rPr lang="en-US"/>
              <a:pPr>
                <a:defRPr/>
              </a:pPr>
              <a:t>‹#›</a:t>
            </a:fld>
            <a:endParaRPr lang="en-US"/>
          </a:p>
        </p:txBody>
      </p:sp>
    </p:spTree>
    <p:extLst>
      <p:ext uri="{BB962C8B-B14F-4D97-AF65-F5344CB8AC3E}">
        <p14:creationId xmlns:p14="http://schemas.microsoft.com/office/powerpoint/2010/main" val="2707201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E469A6-A184-4CAC-A362-FB380BEAD17B}"/>
              </a:ext>
            </a:extLst>
          </p:cNvPr>
          <p:cNvSpPr>
            <a:spLocks noGrp="1"/>
          </p:cNvSpPr>
          <p:nvPr>
            <p:ph type="dt" sz="half" idx="10"/>
          </p:nvPr>
        </p:nvSpPr>
        <p:spPr/>
        <p:txBody>
          <a:bodyPr/>
          <a:lstStyle>
            <a:lvl1pPr>
              <a:defRPr/>
            </a:lvl1pPr>
          </a:lstStyle>
          <a:p>
            <a:pPr>
              <a:defRPr/>
            </a:pPr>
            <a:fld id="{9E98BD78-8D31-4401-A0FD-9135E8A29D3E}" type="datetimeFigureOut">
              <a:rPr lang="en-US"/>
              <a:pPr>
                <a:defRPr/>
              </a:pPr>
              <a:t>10/5/21</a:t>
            </a:fld>
            <a:endParaRPr lang="en-US"/>
          </a:p>
        </p:txBody>
      </p:sp>
      <p:sp>
        <p:nvSpPr>
          <p:cNvPr id="5" name="Footer Placeholder 4">
            <a:extLst>
              <a:ext uri="{FF2B5EF4-FFF2-40B4-BE49-F238E27FC236}">
                <a16:creationId xmlns:a16="http://schemas.microsoft.com/office/drawing/2014/main" id="{D174EB91-E26F-437A-A2B2-D602564130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A74D78-8A48-498D-9D77-05503CBD7807}"/>
              </a:ext>
            </a:extLst>
          </p:cNvPr>
          <p:cNvSpPr>
            <a:spLocks noGrp="1"/>
          </p:cNvSpPr>
          <p:nvPr>
            <p:ph type="sldNum" sz="quarter" idx="12"/>
          </p:nvPr>
        </p:nvSpPr>
        <p:spPr/>
        <p:txBody>
          <a:bodyPr/>
          <a:lstStyle>
            <a:lvl1pPr>
              <a:defRPr/>
            </a:lvl1pPr>
          </a:lstStyle>
          <a:p>
            <a:pPr>
              <a:defRPr/>
            </a:pPr>
            <a:fld id="{7933D214-626D-4C2E-B6E5-5E327CCC2774}" type="slidenum">
              <a:rPr lang="en-US"/>
              <a:pPr>
                <a:defRPr/>
              </a:pPr>
              <a:t>‹#›</a:t>
            </a:fld>
            <a:endParaRPr lang="en-US"/>
          </a:p>
        </p:txBody>
      </p:sp>
    </p:spTree>
    <p:extLst>
      <p:ext uri="{BB962C8B-B14F-4D97-AF65-F5344CB8AC3E}">
        <p14:creationId xmlns:p14="http://schemas.microsoft.com/office/powerpoint/2010/main" val="558914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3E1CD45-E06B-431B-9097-507B9E64847D}"/>
              </a:ext>
            </a:extLst>
          </p:cNvPr>
          <p:cNvSpPr>
            <a:spLocks noGrp="1"/>
          </p:cNvSpPr>
          <p:nvPr>
            <p:ph type="dt" sz="half" idx="10"/>
          </p:nvPr>
        </p:nvSpPr>
        <p:spPr/>
        <p:txBody>
          <a:bodyPr/>
          <a:lstStyle>
            <a:lvl1pPr>
              <a:defRPr/>
            </a:lvl1pPr>
          </a:lstStyle>
          <a:p>
            <a:pPr>
              <a:defRPr/>
            </a:pPr>
            <a:fld id="{1F56E8FE-90A1-4C25-A55E-4F5D06447295}" type="datetimeFigureOut">
              <a:rPr lang="en-US"/>
              <a:pPr>
                <a:defRPr/>
              </a:pPr>
              <a:t>10/5/21</a:t>
            </a:fld>
            <a:endParaRPr lang="en-US"/>
          </a:p>
        </p:txBody>
      </p:sp>
      <p:sp>
        <p:nvSpPr>
          <p:cNvPr id="6" name="Footer Placeholder 4">
            <a:extLst>
              <a:ext uri="{FF2B5EF4-FFF2-40B4-BE49-F238E27FC236}">
                <a16:creationId xmlns:a16="http://schemas.microsoft.com/office/drawing/2014/main" id="{DE99A92A-3FD9-44C6-8FE5-1A567CED04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8075DD-9D81-49BF-B3D1-A784362F52D0}"/>
              </a:ext>
            </a:extLst>
          </p:cNvPr>
          <p:cNvSpPr>
            <a:spLocks noGrp="1"/>
          </p:cNvSpPr>
          <p:nvPr>
            <p:ph type="sldNum" sz="quarter" idx="12"/>
          </p:nvPr>
        </p:nvSpPr>
        <p:spPr/>
        <p:txBody>
          <a:bodyPr/>
          <a:lstStyle>
            <a:lvl1pPr>
              <a:defRPr/>
            </a:lvl1pPr>
          </a:lstStyle>
          <a:p>
            <a:pPr>
              <a:defRPr/>
            </a:pPr>
            <a:fld id="{F017E060-180D-45FB-9213-AC9A2E25A157}" type="slidenum">
              <a:rPr lang="en-US"/>
              <a:pPr>
                <a:defRPr/>
              </a:pPr>
              <a:t>‹#›</a:t>
            </a:fld>
            <a:endParaRPr lang="en-US"/>
          </a:p>
        </p:txBody>
      </p:sp>
    </p:spTree>
    <p:extLst>
      <p:ext uri="{BB962C8B-B14F-4D97-AF65-F5344CB8AC3E}">
        <p14:creationId xmlns:p14="http://schemas.microsoft.com/office/powerpoint/2010/main" val="299213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8093209-5808-46ED-95F6-924F249D8521}"/>
              </a:ext>
            </a:extLst>
          </p:cNvPr>
          <p:cNvSpPr>
            <a:spLocks noGrp="1"/>
          </p:cNvSpPr>
          <p:nvPr>
            <p:ph type="dt" sz="half" idx="10"/>
          </p:nvPr>
        </p:nvSpPr>
        <p:spPr/>
        <p:txBody>
          <a:bodyPr/>
          <a:lstStyle>
            <a:lvl1pPr>
              <a:defRPr/>
            </a:lvl1pPr>
          </a:lstStyle>
          <a:p>
            <a:pPr>
              <a:defRPr/>
            </a:pPr>
            <a:fld id="{78CFB015-8641-4816-B7CF-1EBE602CAB4B}" type="datetimeFigureOut">
              <a:rPr lang="en-US"/>
              <a:pPr>
                <a:defRPr/>
              </a:pPr>
              <a:t>10/5/21</a:t>
            </a:fld>
            <a:endParaRPr lang="en-US"/>
          </a:p>
        </p:txBody>
      </p:sp>
      <p:sp>
        <p:nvSpPr>
          <p:cNvPr id="8" name="Footer Placeholder 4">
            <a:extLst>
              <a:ext uri="{FF2B5EF4-FFF2-40B4-BE49-F238E27FC236}">
                <a16:creationId xmlns:a16="http://schemas.microsoft.com/office/drawing/2014/main" id="{7E389C53-21A5-453F-98BD-1C98B269FE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FC1AFAD-6EE8-496D-A91E-42178495B4B2}"/>
              </a:ext>
            </a:extLst>
          </p:cNvPr>
          <p:cNvSpPr>
            <a:spLocks noGrp="1"/>
          </p:cNvSpPr>
          <p:nvPr>
            <p:ph type="sldNum" sz="quarter" idx="12"/>
          </p:nvPr>
        </p:nvSpPr>
        <p:spPr/>
        <p:txBody>
          <a:bodyPr/>
          <a:lstStyle>
            <a:lvl1pPr>
              <a:defRPr/>
            </a:lvl1pPr>
          </a:lstStyle>
          <a:p>
            <a:pPr>
              <a:defRPr/>
            </a:pPr>
            <a:fld id="{0407E06C-1410-476F-90AA-1370D5514351}" type="slidenum">
              <a:rPr lang="en-US"/>
              <a:pPr>
                <a:defRPr/>
              </a:pPr>
              <a:t>‹#›</a:t>
            </a:fld>
            <a:endParaRPr lang="en-US"/>
          </a:p>
        </p:txBody>
      </p:sp>
    </p:spTree>
    <p:extLst>
      <p:ext uri="{BB962C8B-B14F-4D97-AF65-F5344CB8AC3E}">
        <p14:creationId xmlns:p14="http://schemas.microsoft.com/office/powerpoint/2010/main" val="628442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D42F1A5-B355-429B-8DF0-ED686D9A82DD}"/>
              </a:ext>
            </a:extLst>
          </p:cNvPr>
          <p:cNvSpPr>
            <a:spLocks noGrp="1"/>
          </p:cNvSpPr>
          <p:nvPr>
            <p:ph type="dt" sz="half" idx="10"/>
          </p:nvPr>
        </p:nvSpPr>
        <p:spPr/>
        <p:txBody>
          <a:bodyPr/>
          <a:lstStyle>
            <a:lvl1pPr>
              <a:defRPr/>
            </a:lvl1pPr>
          </a:lstStyle>
          <a:p>
            <a:pPr>
              <a:defRPr/>
            </a:pPr>
            <a:fld id="{D4414CB7-636A-40BC-ADCC-6DE44311D85A}" type="datetimeFigureOut">
              <a:rPr lang="en-US"/>
              <a:pPr>
                <a:defRPr/>
              </a:pPr>
              <a:t>10/5/21</a:t>
            </a:fld>
            <a:endParaRPr lang="en-US"/>
          </a:p>
        </p:txBody>
      </p:sp>
      <p:sp>
        <p:nvSpPr>
          <p:cNvPr id="4" name="Footer Placeholder 4">
            <a:extLst>
              <a:ext uri="{FF2B5EF4-FFF2-40B4-BE49-F238E27FC236}">
                <a16:creationId xmlns:a16="http://schemas.microsoft.com/office/drawing/2014/main" id="{6ECB432E-73C7-4F81-8897-4E41A8FA55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3535F07-6770-4FBB-8A6A-9C5ABAE7787D}"/>
              </a:ext>
            </a:extLst>
          </p:cNvPr>
          <p:cNvSpPr>
            <a:spLocks noGrp="1"/>
          </p:cNvSpPr>
          <p:nvPr>
            <p:ph type="sldNum" sz="quarter" idx="12"/>
          </p:nvPr>
        </p:nvSpPr>
        <p:spPr/>
        <p:txBody>
          <a:bodyPr/>
          <a:lstStyle>
            <a:lvl1pPr>
              <a:defRPr/>
            </a:lvl1pPr>
          </a:lstStyle>
          <a:p>
            <a:pPr>
              <a:defRPr/>
            </a:pPr>
            <a:fld id="{130F46D9-72A0-4BE7-BE68-AF68B88DAB0C}" type="slidenum">
              <a:rPr lang="en-US"/>
              <a:pPr>
                <a:defRPr/>
              </a:pPr>
              <a:t>‹#›</a:t>
            </a:fld>
            <a:endParaRPr lang="en-US"/>
          </a:p>
        </p:txBody>
      </p:sp>
    </p:spTree>
    <p:extLst>
      <p:ext uri="{BB962C8B-B14F-4D97-AF65-F5344CB8AC3E}">
        <p14:creationId xmlns:p14="http://schemas.microsoft.com/office/powerpoint/2010/main" val="168621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3" y="1681163"/>
            <a:ext cx="5035548"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6" name="Content Placeholder 5"/>
          <p:cNvSpPr>
            <a:spLocks noGrp="1"/>
          </p:cNvSpPr>
          <p:nvPr>
            <p:ph sz="quarter" idx="4"/>
          </p:nvPr>
        </p:nvSpPr>
        <p:spPr>
          <a:xfrm>
            <a:off x="6319843"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E3953FB-AC1D-4CFD-A1DB-48083B00A56F}"/>
              </a:ext>
            </a:extLst>
          </p:cNvPr>
          <p:cNvSpPr>
            <a:spLocks noGrp="1"/>
          </p:cNvSpPr>
          <p:nvPr>
            <p:ph type="dt" sz="half" idx="10"/>
          </p:nvPr>
        </p:nvSpPr>
        <p:spPr/>
        <p:txBody>
          <a:bodyPr/>
          <a:lstStyle>
            <a:lvl1pPr>
              <a:defRPr/>
            </a:lvl1pPr>
          </a:lstStyle>
          <a:p>
            <a:pPr>
              <a:defRPr/>
            </a:pPr>
            <a:fld id="{D75227C5-D48B-4FDF-AF52-B0EB1E2AA275}" type="datetimeFigureOut">
              <a:rPr lang="en-US"/>
              <a:pPr>
                <a:defRPr/>
              </a:pPr>
              <a:t>10/5/21</a:t>
            </a:fld>
            <a:endParaRPr lang="en-US"/>
          </a:p>
        </p:txBody>
      </p:sp>
      <p:sp>
        <p:nvSpPr>
          <p:cNvPr id="8" name="Footer Placeholder 4">
            <a:extLst>
              <a:ext uri="{FF2B5EF4-FFF2-40B4-BE49-F238E27FC236}">
                <a16:creationId xmlns:a16="http://schemas.microsoft.com/office/drawing/2014/main" id="{55BBFCE0-C12E-420D-AFFD-D4A1C6ABA17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612E1FF-603B-44DB-8647-2A5E332A9CC3}"/>
              </a:ext>
            </a:extLst>
          </p:cNvPr>
          <p:cNvSpPr>
            <a:spLocks noGrp="1"/>
          </p:cNvSpPr>
          <p:nvPr>
            <p:ph type="sldNum" sz="quarter" idx="12"/>
          </p:nvPr>
        </p:nvSpPr>
        <p:spPr/>
        <p:txBody>
          <a:bodyPr/>
          <a:lstStyle>
            <a:lvl1pPr>
              <a:defRPr/>
            </a:lvl1pPr>
          </a:lstStyle>
          <a:p>
            <a:fld id="{0B204B44-BFE2-478B-8F7B-84F283681388}" type="slidenum">
              <a:rPr lang="en-US" altLang="en-US"/>
              <a:pPr/>
              <a:t>‹#›</a:t>
            </a:fld>
            <a:endParaRPr lang="en-US" altLang="en-US"/>
          </a:p>
        </p:txBody>
      </p:sp>
    </p:spTree>
    <p:extLst>
      <p:ext uri="{BB962C8B-B14F-4D97-AF65-F5344CB8AC3E}">
        <p14:creationId xmlns:p14="http://schemas.microsoft.com/office/powerpoint/2010/main" val="1222750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476179-8518-43A7-96D0-5A3CEBB69341}"/>
              </a:ext>
            </a:extLst>
          </p:cNvPr>
          <p:cNvSpPr>
            <a:spLocks noGrp="1"/>
          </p:cNvSpPr>
          <p:nvPr>
            <p:ph type="dt" sz="half" idx="10"/>
          </p:nvPr>
        </p:nvSpPr>
        <p:spPr/>
        <p:txBody>
          <a:bodyPr/>
          <a:lstStyle>
            <a:lvl1pPr>
              <a:defRPr/>
            </a:lvl1pPr>
          </a:lstStyle>
          <a:p>
            <a:pPr>
              <a:defRPr/>
            </a:pPr>
            <a:fld id="{AD5BC9D7-C358-4CF6-8CF4-1D85E1A7C0D8}" type="datetimeFigureOut">
              <a:rPr lang="en-US"/>
              <a:pPr>
                <a:defRPr/>
              </a:pPr>
              <a:t>10/5/21</a:t>
            </a:fld>
            <a:endParaRPr lang="en-US"/>
          </a:p>
        </p:txBody>
      </p:sp>
      <p:sp>
        <p:nvSpPr>
          <p:cNvPr id="3" name="Footer Placeholder 4">
            <a:extLst>
              <a:ext uri="{FF2B5EF4-FFF2-40B4-BE49-F238E27FC236}">
                <a16:creationId xmlns:a16="http://schemas.microsoft.com/office/drawing/2014/main" id="{1C508C82-126C-4A40-B293-DE62D50D46E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3A463BC-65F6-41BC-8C1F-C26C6D51A247}"/>
              </a:ext>
            </a:extLst>
          </p:cNvPr>
          <p:cNvSpPr>
            <a:spLocks noGrp="1"/>
          </p:cNvSpPr>
          <p:nvPr>
            <p:ph type="sldNum" sz="quarter" idx="12"/>
          </p:nvPr>
        </p:nvSpPr>
        <p:spPr/>
        <p:txBody>
          <a:bodyPr/>
          <a:lstStyle>
            <a:lvl1pPr>
              <a:defRPr/>
            </a:lvl1pPr>
          </a:lstStyle>
          <a:p>
            <a:pPr>
              <a:defRPr/>
            </a:pPr>
            <a:fld id="{6A93A1E4-03E3-44AF-B04A-96928033FA1D}" type="slidenum">
              <a:rPr lang="en-US"/>
              <a:pPr>
                <a:defRPr/>
              </a:pPr>
              <a:t>‹#›</a:t>
            </a:fld>
            <a:endParaRPr lang="en-US"/>
          </a:p>
        </p:txBody>
      </p:sp>
    </p:spTree>
    <p:extLst>
      <p:ext uri="{BB962C8B-B14F-4D97-AF65-F5344CB8AC3E}">
        <p14:creationId xmlns:p14="http://schemas.microsoft.com/office/powerpoint/2010/main" val="3947578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700016F-CA1D-4122-95B0-D5394AAE91A3}"/>
              </a:ext>
            </a:extLst>
          </p:cNvPr>
          <p:cNvSpPr>
            <a:spLocks noGrp="1"/>
          </p:cNvSpPr>
          <p:nvPr>
            <p:ph type="dt" sz="half" idx="10"/>
          </p:nvPr>
        </p:nvSpPr>
        <p:spPr/>
        <p:txBody>
          <a:bodyPr/>
          <a:lstStyle>
            <a:lvl1pPr>
              <a:defRPr/>
            </a:lvl1pPr>
          </a:lstStyle>
          <a:p>
            <a:pPr>
              <a:defRPr/>
            </a:pPr>
            <a:fld id="{649216C2-F157-4A5D-A9AA-F373CE6129EE}" type="datetimeFigureOut">
              <a:rPr lang="en-US"/>
              <a:pPr>
                <a:defRPr/>
              </a:pPr>
              <a:t>10/5/21</a:t>
            </a:fld>
            <a:endParaRPr lang="en-US"/>
          </a:p>
        </p:txBody>
      </p:sp>
      <p:sp>
        <p:nvSpPr>
          <p:cNvPr id="6" name="Footer Placeholder 4">
            <a:extLst>
              <a:ext uri="{FF2B5EF4-FFF2-40B4-BE49-F238E27FC236}">
                <a16:creationId xmlns:a16="http://schemas.microsoft.com/office/drawing/2014/main" id="{745428C1-DD6B-4C5E-897A-1F4DDCCAF2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A630D0-C4FE-4C47-A4C7-05E8CD0FD7F7}"/>
              </a:ext>
            </a:extLst>
          </p:cNvPr>
          <p:cNvSpPr>
            <a:spLocks noGrp="1"/>
          </p:cNvSpPr>
          <p:nvPr>
            <p:ph type="sldNum" sz="quarter" idx="12"/>
          </p:nvPr>
        </p:nvSpPr>
        <p:spPr/>
        <p:txBody>
          <a:bodyPr/>
          <a:lstStyle>
            <a:lvl1pPr>
              <a:defRPr/>
            </a:lvl1pPr>
          </a:lstStyle>
          <a:p>
            <a:pPr>
              <a:defRPr/>
            </a:pPr>
            <a:fld id="{00E63FCA-D56B-4CA1-8FAB-24F97FB8A241}" type="slidenum">
              <a:rPr lang="en-US"/>
              <a:pPr>
                <a:defRPr/>
              </a:pPr>
              <a:t>‹#›</a:t>
            </a:fld>
            <a:endParaRPr lang="en-US"/>
          </a:p>
        </p:txBody>
      </p:sp>
    </p:spTree>
    <p:extLst>
      <p:ext uri="{BB962C8B-B14F-4D97-AF65-F5344CB8AC3E}">
        <p14:creationId xmlns:p14="http://schemas.microsoft.com/office/powerpoint/2010/main" val="565672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76C70F4-036D-41E3-B503-B1978B82C3DE}"/>
              </a:ext>
            </a:extLst>
          </p:cNvPr>
          <p:cNvSpPr>
            <a:spLocks noGrp="1"/>
          </p:cNvSpPr>
          <p:nvPr>
            <p:ph type="dt" sz="half" idx="10"/>
          </p:nvPr>
        </p:nvSpPr>
        <p:spPr/>
        <p:txBody>
          <a:bodyPr/>
          <a:lstStyle>
            <a:lvl1pPr>
              <a:defRPr/>
            </a:lvl1pPr>
          </a:lstStyle>
          <a:p>
            <a:pPr>
              <a:defRPr/>
            </a:pPr>
            <a:fld id="{FFF9434E-8EC4-400E-9886-C6DF8FBD1A47}" type="datetimeFigureOut">
              <a:rPr lang="en-US"/>
              <a:pPr>
                <a:defRPr/>
              </a:pPr>
              <a:t>10/5/21</a:t>
            </a:fld>
            <a:endParaRPr lang="en-US"/>
          </a:p>
        </p:txBody>
      </p:sp>
      <p:sp>
        <p:nvSpPr>
          <p:cNvPr id="6" name="Footer Placeholder 4">
            <a:extLst>
              <a:ext uri="{FF2B5EF4-FFF2-40B4-BE49-F238E27FC236}">
                <a16:creationId xmlns:a16="http://schemas.microsoft.com/office/drawing/2014/main" id="{19C48CB3-379D-45DE-B17A-9DAE45C595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673D689-7111-4566-9492-54F4A3CFFAD2}"/>
              </a:ext>
            </a:extLst>
          </p:cNvPr>
          <p:cNvSpPr>
            <a:spLocks noGrp="1"/>
          </p:cNvSpPr>
          <p:nvPr>
            <p:ph type="sldNum" sz="quarter" idx="12"/>
          </p:nvPr>
        </p:nvSpPr>
        <p:spPr/>
        <p:txBody>
          <a:bodyPr/>
          <a:lstStyle>
            <a:lvl1pPr>
              <a:defRPr/>
            </a:lvl1pPr>
          </a:lstStyle>
          <a:p>
            <a:pPr>
              <a:defRPr/>
            </a:pPr>
            <a:fld id="{215EE846-C2AA-494A-A697-9B195D4BE8A3}" type="slidenum">
              <a:rPr lang="en-US"/>
              <a:pPr>
                <a:defRPr/>
              </a:pPr>
              <a:t>‹#›</a:t>
            </a:fld>
            <a:endParaRPr lang="en-US"/>
          </a:p>
        </p:txBody>
      </p:sp>
    </p:spTree>
    <p:extLst>
      <p:ext uri="{BB962C8B-B14F-4D97-AF65-F5344CB8AC3E}">
        <p14:creationId xmlns:p14="http://schemas.microsoft.com/office/powerpoint/2010/main" val="3760240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88A1B-75D3-48A6-B96E-9F7381E7D8F5}"/>
              </a:ext>
            </a:extLst>
          </p:cNvPr>
          <p:cNvSpPr>
            <a:spLocks noGrp="1"/>
          </p:cNvSpPr>
          <p:nvPr>
            <p:ph type="dt" sz="half" idx="10"/>
          </p:nvPr>
        </p:nvSpPr>
        <p:spPr/>
        <p:txBody>
          <a:bodyPr/>
          <a:lstStyle>
            <a:lvl1pPr>
              <a:defRPr/>
            </a:lvl1pPr>
          </a:lstStyle>
          <a:p>
            <a:pPr>
              <a:defRPr/>
            </a:pPr>
            <a:fld id="{137876FC-E166-4FD7-B415-8A4A1521701B}" type="datetimeFigureOut">
              <a:rPr lang="en-US"/>
              <a:pPr>
                <a:defRPr/>
              </a:pPr>
              <a:t>10/5/21</a:t>
            </a:fld>
            <a:endParaRPr lang="en-US"/>
          </a:p>
        </p:txBody>
      </p:sp>
      <p:sp>
        <p:nvSpPr>
          <p:cNvPr id="5" name="Footer Placeholder 4">
            <a:extLst>
              <a:ext uri="{FF2B5EF4-FFF2-40B4-BE49-F238E27FC236}">
                <a16:creationId xmlns:a16="http://schemas.microsoft.com/office/drawing/2014/main" id="{2C785C3E-2623-4CAC-A8B6-43841DB721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57C205-09E3-4FA9-A348-B033A3C9C6A4}"/>
              </a:ext>
            </a:extLst>
          </p:cNvPr>
          <p:cNvSpPr>
            <a:spLocks noGrp="1"/>
          </p:cNvSpPr>
          <p:nvPr>
            <p:ph type="sldNum" sz="quarter" idx="12"/>
          </p:nvPr>
        </p:nvSpPr>
        <p:spPr/>
        <p:txBody>
          <a:bodyPr/>
          <a:lstStyle>
            <a:lvl1pPr>
              <a:defRPr/>
            </a:lvl1pPr>
          </a:lstStyle>
          <a:p>
            <a:pPr>
              <a:defRPr/>
            </a:pPr>
            <a:fld id="{570813B6-7194-4294-9C71-40F530062FD4}" type="slidenum">
              <a:rPr lang="en-US"/>
              <a:pPr>
                <a:defRPr/>
              </a:pPr>
              <a:t>‹#›</a:t>
            </a:fld>
            <a:endParaRPr lang="en-US"/>
          </a:p>
        </p:txBody>
      </p:sp>
    </p:spTree>
    <p:extLst>
      <p:ext uri="{BB962C8B-B14F-4D97-AF65-F5344CB8AC3E}">
        <p14:creationId xmlns:p14="http://schemas.microsoft.com/office/powerpoint/2010/main" val="2301756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28C40-C4F0-4E47-8898-AA18B52AD024}"/>
              </a:ext>
            </a:extLst>
          </p:cNvPr>
          <p:cNvSpPr>
            <a:spLocks noGrp="1"/>
          </p:cNvSpPr>
          <p:nvPr>
            <p:ph type="dt" sz="half" idx="10"/>
          </p:nvPr>
        </p:nvSpPr>
        <p:spPr/>
        <p:txBody>
          <a:bodyPr/>
          <a:lstStyle>
            <a:lvl1pPr>
              <a:defRPr/>
            </a:lvl1pPr>
          </a:lstStyle>
          <a:p>
            <a:pPr>
              <a:defRPr/>
            </a:pPr>
            <a:fld id="{0BEDA9D2-B348-4394-BE31-A701C47742FD}" type="datetimeFigureOut">
              <a:rPr lang="en-US"/>
              <a:pPr>
                <a:defRPr/>
              </a:pPr>
              <a:t>10/5/21</a:t>
            </a:fld>
            <a:endParaRPr lang="en-US"/>
          </a:p>
        </p:txBody>
      </p:sp>
      <p:sp>
        <p:nvSpPr>
          <p:cNvPr id="5" name="Footer Placeholder 4">
            <a:extLst>
              <a:ext uri="{FF2B5EF4-FFF2-40B4-BE49-F238E27FC236}">
                <a16:creationId xmlns:a16="http://schemas.microsoft.com/office/drawing/2014/main" id="{9DE5838F-10A6-41F2-B9D3-1D8C788BFC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4981EF-9F26-48EF-B3BF-F08BBA393C13}"/>
              </a:ext>
            </a:extLst>
          </p:cNvPr>
          <p:cNvSpPr>
            <a:spLocks noGrp="1"/>
          </p:cNvSpPr>
          <p:nvPr>
            <p:ph type="sldNum" sz="quarter" idx="12"/>
          </p:nvPr>
        </p:nvSpPr>
        <p:spPr/>
        <p:txBody>
          <a:bodyPr/>
          <a:lstStyle>
            <a:lvl1pPr>
              <a:defRPr/>
            </a:lvl1pPr>
          </a:lstStyle>
          <a:p>
            <a:pPr>
              <a:defRPr/>
            </a:pPr>
            <a:fld id="{A3B14FFD-14CF-4A37-9E74-5A47C9FAB113}" type="slidenum">
              <a:rPr lang="en-US"/>
              <a:pPr>
                <a:defRPr/>
              </a:pPr>
              <a:t>‹#›</a:t>
            </a:fld>
            <a:endParaRPr lang="en-US"/>
          </a:p>
        </p:txBody>
      </p:sp>
    </p:spTree>
    <p:extLst>
      <p:ext uri="{BB962C8B-B14F-4D97-AF65-F5344CB8AC3E}">
        <p14:creationId xmlns:p14="http://schemas.microsoft.com/office/powerpoint/2010/main" val="4104369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2C79-78EA-BD44-A974-701BA3E71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D49BE5-ACA2-CB4F-A844-AD1A6818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691614-3379-1C4D-9BC8-F345CD8A111F}"/>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F8E1310F-CE36-6A4D-BD52-571232C4A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8F925-5C73-2340-9269-EED19AC3FA81}"/>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1037697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A554-85F2-9F43-81FE-402C2CFEF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9DC46-FEA0-B046-8866-DF169E523C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3AEF3-F8E1-8F40-AF13-AD335DA5840A}"/>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580D9BC5-9B2A-1940-901B-22F235B1B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C84F9-03B9-F848-AD33-DA23CEFFD353}"/>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1084563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B1F4-9AA3-4344-AE98-821BAD6DD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FF796A-D2F0-0246-9CBD-BF03B5396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430BA7-9800-BB47-A00B-08B639EF943A}"/>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78E22A25-8949-A943-8847-C73C9DEB5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687AB-FBDA-4743-BF4E-A9056D58404B}"/>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2259217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A634-0435-5F40-B762-0ADC436AE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5A048B-8F65-B545-8023-0102E64F80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851A5-8141-EB41-9534-E7E02CCFF8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D9564-3CD1-0E4B-9170-1642833141B2}"/>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6" name="Footer Placeholder 5">
            <a:extLst>
              <a:ext uri="{FF2B5EF4-FFF2-40B4-BE49-F238E27FC236}">
                <a16:creationId xmlns:a16="http://schemas.microsoft.com/office/drawing/2014/main" id="{6DFB4849-8454-344A-B683-C4C13C3EE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56B16-1E2C-554D-BCC6-7687B8CE9527}"/>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2049251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CBAB-EBF9-A245-B25A-6C9EB46A9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E09A0-1A28-2C45-8F61-74C3D7D9A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606762-3F2D-D648-B1F7-3AB4108963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2F31B-1EC3-004B-AEB2-8B6DE5771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011419-00D1-0F4E-8776-F5F26B0189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A3B7B-F204-8940-8C52-56459185695D}"/>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8" name="Footer Placeholder 7">
            <a:extLst>
              <a:ext uri="{FF2B5EF4-FFF2-40B4-BE49-F238E27FC236}">
                <a16:creationId xmlns:a16="http://schemas.microsoft.com/office/drawing/2014/main" id="{59EBB542-6862-2E4F-AD18-A655BAC1BE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09735E-76DA-8748-BC9C-50A60010C4AC}"/>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37297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743AD4C-A9FC-4BE2-9BC6-34D093716C05}"/>
              </a:ext>
            </a:extLst>
          </p:cNvPr>
          <p:cNvSpPr>
            <a:spLocks noGrp="1"/>
          </p:cNvSpPr>
          <p:nvPr>
            <p:ph type="dt" sz="half" idx="10"/>
          </p:nvPr>
        </p:nvSpPr>
        <p:spPr/>
        <p:txBody>
          <a:bodyPr/>
          <a:lstStyle>
            <a:lvl1pPr>
              <a:defRPr/>
            </a:lvl1pPr>
          </a:lstStyle>
          <a:p>
            <a:pPr>
              <a:defRPr/>
            </a:pPr>
            <a:fld id="{31B75235-17B2-44E6-98FE-6B6E44D17982}" type="datetimeFigureOut">
              <a:rPr lang="en-US"/>
              <a:pPr>
                <a:defRPr/>
              </a:pPr>
              <a:t>10/5/21</a:t>
            </a:fld>
            <a:endParaRPr lang="en-US"/>
          </a:p>
        </p:txBody>
      </p:sp>
      <p:sp>
        <p:nvSpPr>
          <p:cNvPr id="4" name="Footer Placeholder 4">
            <a:extLst>
              <a:ext uri="{FF2B5EF4-FFF2-40B4-BE49-F238E27FC236}">
                <a16:creationId xmlns:a16="http://schemas.microsoft.com/office/drawing/2014/main" id="{85BDFC5E-A17A-4AB0-8DE1-6D5FE67EFD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8F25F22-C62D-4C1A-8E8D-514DE921B939}"/>
              </a:ext>
            </a:extLst>
          </p:cNvPr>
          <p:cNvSpPr>
            <a:spLocks noGrp="1"/>
          </p:cNvSpPr>
          <p:nvPr>
            <p:ph type="sldNum" sz="quarter" idx="12"/>
          </p:nvPr>
        </p:nvSpPr>
        <p:spPr/>
        <p:txBody>
          <a:bodyPr/>
          <a:lstStyle>
            <a:lvl1pPr>
              <a:defRPr/>
            </a:lvl1pPr>
          </a:lstStyle>
          <a:p>
            <a:fld id="{787DBF8A-5AB7-45F8-B5CB-9409DE25E2F0}" type="slidenum">
              <a:rPr lang="en-US" altLang="en-US"/>
              <a:pPr/>
              <a:t>‹#›</a:t>
            </a:fld>
            <a:endParaRPr lang="en-US" altLang="en-US"/>
          </a:p>
        </p:txBody>
      </p:sp>
    </p:spTree>
    <p:extLst>
      <p:ext uri="{BB962C8B-B14F-4D97-AF65-F5344CB8AC3E}">
        <p14:creationId xmlns:p14="http://schemas.microsoft.com/office/powerpoint/2010/main" val="425498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3939-0897-2542-918F-398819408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DDD26-2E0C-BE4C-8069-77A5662EB0BA}"/>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4" name="Footer Placeholder 3">
            <a:extLst>
              <a:ext uri="{FF2B5EF4-FFF2-40B4-BE49-F238E27FC236}">
                <a16:creationId xmlns:a16="http://schemas.microsoft.com/office/drawing/2014/main" id="{AA0C2E1A-3604-514A-A3C8-5BEBBEC024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B16617-6E88-C549-96B6-F4E3D1CE7AA7}"/>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1459579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59EAA-8653-C140-BBA9-04605FED1908}"/>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3" name="Footer Placeholder 2">
            <a:extLst>
              <a:ext uri="{FF2B5EF4-FFF2-40B4-BE49-F238E27FC236}">
                <a16:creationId xmlns:a16="http://schemas.microsoft.com/office/drawing/2014/main" id="{A232A4AD-882B-D64C-A74F-BD47A91F75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E78F6F-1BB4-1E4A-B772-65FCC33FCFEF}"/>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2923519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6911F-B978-6F47-89AB-D4D37625C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313C6-A978-3945-A8B3-78993DDF0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6A442-5354-D54B-BE28-6BB208AFE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11B90E-4DCA-E54B-9E80-A1539F43B3AF}"/>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6" name="Footer Placeholder 5">
            <a:extLst>
              <a:ext uri="{FF2B5EF4-FFF2-40B4-BE49-F238E27FC236}">
                <a16:creationId xmlns:a16="http://schemas.microsoft.com/office/drawing/2014/main" id="{681A94C7-C409-8240-92B9-9C330A83A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8F60-479F-B34F-9969-9EFA0F4DB563}"/>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3476291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2E63-6760-724B-9FF8-12B2F4C0C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FB7129-DD92-A940-AFD5-1A3A383F19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BC64-1330-5F4F-960F-ED23D2E1E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7134F8-4D7B-4B4C-A4D7-A11B9568B070}"/>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6" name="Footer Placeholder 5">
            <a:extLst>
              <a:ext uri="{FF2B5EF4-FFF2-40B4-BE49-F238E27FC236}">
                <a16:creationId xmlns:a16="http://schemas.microsoft.com/office/drawing/2014/main" id="{2B091334-1152-AD48-9337-99067A60F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B595C-5556-F74C-9778-9939C97850F6}"/>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680689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9D61-F118-5043-B3B4-BB462786E4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DB0C1-299E-2D4B-8AA4-ADD74B538E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03AE8-E0EB-8949-93F7-CF4F3387B6C1}"/>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5F03611C-3959-B846-880E-AD8A8B762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5271-8D38-CF4A-80AB-F325A44ED7BE}"/>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3364036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04D01-AF59-B340-8341-CB908F319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FA4B82-3D54-BD4C-9634-A55515CCC3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37D62-44F4-E54A-92C2-E45777D0825F}"/>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86437BFB-02C0-BF46-9B97-352A36268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13ADA-BD19-F84B-AD88-C4724B3685F4}"/>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333783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440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233A36C-D995-44E3-9DD8-DC8B34F2C95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E3776A-A51A-4694-A7D6-F24992A97C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875E91-71BF-4DB2-84AC-34885358CFA5}"/>
              </a:ext>
            </a:extLst>
          </p:cNvPr>
          <p:cNvSpPr>
            <a:spLocks noGrp="1"/>
          </p:cNvSpPr>
          <p:nvPr>
            <p:ph type="sldNum" sz="quarter" idx="12"/>
          </p:nvPr>
        </p:nvSpPr>
        <p:spPr/>
        <p:txBody>
          <a:bodyPr/>
          <a:lstStyle>
            <a:lvl1pPr>
              <a:defRPr/>
            </a:lvl1pPr>
          </a:lstStyle>
          <a:p>
            <a:fld id="{744FA96E-71C3-46E6-8456-BD5E13CDBB9E}" type="slidenum">
              <a:rPr lang="en-US" altLang="en-US"/>
              <a:pPr/>
              <a:t>‹#›</a:t>
            </a:fld>
            <a:endParaRPr lang="en-US" altLang="en-US"/>
          </a:p>
        </p:txBody>
      </p:sp>
    </p:spTree>
    <p:extLst>
      <p:ext uri="{BB962C8B-B14F-4D97-AF65-F5344CB8AC3E}">
        <p14:creationId xmlns:p14="http://schemas.microsoft.com/office/powerpoint/2010/main" val="1732007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339D5-F4BD-4256-B39C-2E6D2414F42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7581185-AEF2-4165-9937-39AC32A78E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7308B7-353B-4462-8875-B3E487750D64}"/>
              </a:ext>
            </a:extLst>
          </p:cNvPr>
          <p:cNvSpPr>
            <a:spLocks noGrp="1"/>
          </p:cNvSpPr>
          <p:nvPr>
            <p:ph type="sldNum" sz="quarter" idx="12"/>
          </p:nvPr>
        </p:nvSpPr>
        <p:spPr/>
        <p:txBody>
          <a:bodyPr/>
          <a:lstStyle>
            <a:lvl1pPr>
              <a:defRPr/>
            </a:lvl1pPr>
          </a:lstStyle>
          <a:p>
            <a:fld id="{B2C677E0-4F75-4AF6-B10F-4F1F42BBB507}" type="slidenum">
              <a:rPr lang="en-US" altLang="en-US"/>
              <a:pPr/>
              <a:t>‹#›</a:t>
            </a:fld>
            <a:endParaRPr lang="en-US" altLang="en-US"/>
          </a:p>
        </p:txBody>
      </p:sp>
    </p:spTree>
    <p:extLst>
      <p:ext uri="{BB962C8B-B14F-4D97-AF65-F5344CB8AC3E}">
        <p14:creationId xmlns:p14="http://schemas.microsoft.com/office/powerpoint/2010/main" val="3942217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48120-F846-48F1-9A93-4FE43DEEF83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AE87FAD-B57F-4C91-B12F-7F3CDD8473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7C0DD8-F3AE-46BC-BD2F-1EC74172306F}"/>
              </a:ext>
            </a:extLst>
          </p:cNvPr>
          <p:cNvSpPr>
            <a:spLocks noGrp="1"/>
          </p:cNvSpPr>
          <p:nvPr>
            <p:ph type="sldNum" sz="quarter" idx="12"/>
          </p:nvPr>
        </p:nvSpPr>
        <p:spPr/>
        <p:txBody>
          <a:bodyPr/>
          <a:lstStyle>
            <a:lvl1pPr>
              <a:defRPr/>
            </a:lvl1pPr>
          </a:lstStyle>
          <a:p>
            <a:fld id="{02F1ED0D-EB68-4CDA-840E-F9CCCE67BE3D}" type="slidenum">
              <a:rPr lang="en-US" altLang="en-US"/>
              <a:pPr/>
              <a:t>‹#›</a:t>
            </a:fld>
            <a:endParaRPr lang="en-US" altLang="en-US"/>
          </a:p>
        </p:txBody>
      </p:sp>
    </p:spTree>
    <p:extLst>
      <p:ext uri="{BB962C8B-B14F-4D97-AF65-F5344CB8AC3E}">
        <p14:creationId xmlns:p14="http://schemas.microsoft.com/office/powerpoint/2010/main" val="1044562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BA4250-615D-498A-8013-B1F87C1304B4}"/>
              </a:ext>
            </a:extLst>
          </p:cNvPr>
          <p:cNvSpPr>
            <a:spLocks noGrp="1"/>
          </p:cNvSpPr>
          <p:nvPr>
            <p:ph type="dt" sz="half" idx="10"/>
          </p:nvPr>
        </p:nvSpPr>
        <p:spPr/>
        <p:txBody>
          <a:bodyPr/>
          <a:lstStyle>
            <a:lvl1pPr>
              <a:defRPr/>
            </a:lvl1pPr>
          </a:lstStyle>
          <a:p>
            <a:pPr>
              <a:defRPr/>
            </a:pPr>
            <a:fld id="{3408341B-CE85-47AE-97FA-079758DDBE7D}" type="datetimeFigureOut">
              <a:rPr lang="en-US"/>
              <a:pPr>
                <a:defRPr/>
              </a:pPr>
              <a:t>10/5/21</a:t>
            </a:fld>
            <a:endParaRPr lang="en-US"/>
          </a:p>
        </p:txBody>
      </p:sp>
      <p:sp>
        <p:nvSpPr>
          <p:cNvPr id="3" name="Footer Placeholder 4">
            <a:extLst>
              <a:ext uri="{FF2B5EF4-FFF2-40B4-BE49-F238E27FC236}">
                <a16:creationId xmlns:a16="http://schemas.microsoft.com/office/drawing/2014/main" id="{BACCE99D-E1CF-4642-9CDF-519A4D508F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B82982-1821-47EF-B0E8-E4CE32F56749}"/>
              </a:ext>
            </a:extLst>
          </p:cNvPr>
          <p:cNvSpPr>
            <a:spLocks noGrp="1"/>
          </p:cNvSpPr>
          <p:nvPr>
            <p:ph type="sldNum" sz="quarter" idx="12"/>
          </p:nvPr>
        </p:nvSpPr>
        <p:spPr/>
        <p:txBody>
          <a:bodyPr/>
          <a:lstStyle>
            <a:lvl1pPr>
              <a:defRPr/>
            </a:lvl1pPr>
          </a:lstStyle>
          <a:p>
            <a:fld id="{FE6C2365-62E4-46BB-9AB4-9C8AB49F855D}" type="slidenum">
              <a:rPr lang="en-US" altLang="en-US"/>
              <a:pPr/>
              <a:t>‹#›</a:t>
            </a:fld>
            <a:endParaRPr lang="en-US" altLang="en-US"/>
          </a:p>
        </p:txBody>
      </p:sp>
    </p:spTree>
    <p:extLst>
      <p:ext uri="{BB962C8B-B14F-4D97-AF65-F5344CB8AC3E}">
        <p14:creationId xmlns:p14="http://schemas.microsoft.com/office/powerpoint/2010/main" val="2256526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D070CCC-C7ED-4C50-B8F3-C95C4C83733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18AF0AA-E744-447C-A124-378481333D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D54C73-00D9-4356-8900-E5F3489FFBF0}"/>
              </a:ext>
            </a:extLst>
          </p:cNvPr>
          <p:cNvSpPr>
            <a:spLocks noGrp="1"/>
          </p:cNvSpPr>
          <p:nvPr>
            <p:ph type="sldNum" sz="quarter" idx="12"/>
          </p:nvPr>
        </p:nvSpPr>
        <p:spPr/>
        <p:txBody>
          <a:bodyPr/>
          <a:lstStyle>
            <a:lvl1pPr>
              <a:defRPr/>
            </a:lvl1pPr>
          </a:lstStyle>
          <a:p>
            <a:fld id="{085093E1-C02F-48CD-9876-9B3DCE51AFA5}" type="slidenum">
              <a:rPr lang="en-US" altLang="en-US"/>
              <a:pPr/>
              <a:t>‹#›</a:t>
            </a:fld>
            <a:endParaRPr lang="en-US" altLang="en-US"/>
          </a:p>
        </p:txBody>
      </p:sp>
    </p:spTree>
    <p:extLst>
      <p:ext uri="{BB962C8B-B14F-4D97-AF65-F5344CB8AC3E}">
        <p14:creationId xmlns:p14="http://schemas.microsoft.com/office/powerpoint/2010/main" val="3607898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E58E8C-2C2E-46F2-8893-8969CF91257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7BDF636-C2B9-4BEE-90DD-7EAE9855D6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D0A9D5-5BBC-4AAE-B9C7-16F56B3977BC}"/>
              </a:ext>
            </a:extLst>
          </p:cNvPr>
          <p:cNvSpPr>
            <a:spLocks noGrp="1"/>
          </p:cNvSpPr>
          <p:nvPr>
            <p:ph type="sldNum" sz="quarter" idx="12"/>
          </p:nvPr>
        </p:nvSpPr>
        <p:spPr/>
        <p:txBody>
          <a:bodyPr/>
          <a:lstStyle>
            <a:lvl1pPr>
              <a:defRPr/>
            </a:lvl1pPr>
          </a:lstStyle>
          <a:p>
            <a:fld id="{7F6B8B0F-FE6C-4052-9E82-7CE9E8AA48D0}" type="slidenum">
              <a:rPr lang="en-US" altLang="en-US"/>
              <a:pPr/>
              <a:t>‹#›</a:t>
            </a:fld>
            <a:endParaRPr lang="en-US" altLang="en-US"/>
          </a:p>
        </p:txBody>
      </p:sp>
    </p:spTree>
    <p:extLst>
      <p:ext uri="{BB962C8B-B14F-4D97-AF65-F5344CB8AC3E}">
        <p14:creationId xmlns:p14="http://schemas.microsoft.com/office/powerpoint/2010/main" val="899204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B7D09B-4BFF-494F-8CCF-E8BC8C39B1A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E89A2BD-DC02-4CCF-BC43-DAF3D4A5845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B2787E-59FE-4B59-BE7F-10D864C948AD}"/>
              </a:ext>
            </a:extLst>
          </p:cNvPr>
          <p:cNvSpPr>
            <a:spLocks noGrp="1"/>
          </p:cNvSpPr>
          <p:nvPr>
            <p:ph type="sldNum" sz="quarter" idx="12"/>
          </p:nvPr>
        </p:nvSpPr>
        <p:spPr/>
        <p:txBody>
          <a:bodyPr/>
          <a:lstStyle>
            <a:lvl1pPr>
              <a:defRPr/>
            </a:lvl1pPr>
          </a:lstStyle>
          <a:p>
            <a:fld id="{2D4E1539-F790-42AE-886C-6662330682A2}" type="slidenum">
              <a:rPr lang="en-US" altLang="en-US"/>
              <a:pPr/>
              <a:t>‹#›</a:t>
            </a:fld>
            <a:endParaRPr lang="en-US" altLang="en-US"/>
          </a:p>
        </p:txBody>
      </p:sp>
    </p:spTree>
    <p:extLst>
      <p:ext uri="{BB962C8B-B14F-4D97-AF65-F5344CB8AC3E}">
        <p14:creationId xmlns:p14="http://schemas.microsoft.com/office/powerpoint/2010/main" val="324289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245419-7D33-411A-9C51-7DA40AFF5B0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AC27668-DAEA-484A-B1F6-1786D8DB9B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F2280B7-E7D9-43BF-8791-94F63825C2B3}"/>
              </a:ext>
            </a:extLst>
          </p:cNvPr>
          <p:cNvSpPr>
            <a:spLocks noGrp="1"/>
          </p:cNvSpPr>
          <p:nvPr>
            <p:ph type="sldNum" sz="quarter" idx="12"/>
          </p:nvPr>
        </p:nvSpPr>
        <p:spPr/>
        <p:txBody>
          <a:bodyPr/>
          <a:lstStyle>
            <a:lvl1pPr>
              <a:defRPr/>
            </a:lvl1pPr>
          </a:lstStyle>
          <a:p>
            <a:fld id="{F4FB8F17-AD0E-400B-AFE6-F8C401A489CB}" type="slidenum">
              <a:rPr lang="en-US" altLang="en-US"/>
              <a:pPr/>
              <a:t>‹#›</a:t>
            </a:fld>
            <a:endParaRPr lang="en-US" altLang="en-US"/>
          </a:p>
        </p:txBody>
      </p:sp>
    </p:spTree>
    <p:extLst>
      <p:ext uri="{BB962C8B-B14F-4D97-AF65-F5344CB8AC3E}">
        <p14:creationId xmlns:p14="http://schemas.microsoft.com/office/powerpoint/2010/main" val="593920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3EC874-2281-4753-8332-17B21A66736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0D55D9-4AAA-47B5-BB24-23954CF1E0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51DB28-987A-49A6-943C-7107CCE4008F}"/>
              </a:ext>
            </a:extLst>
          </p:cNvPr>
          <p:cNvSpPr>
            <a:spLocks noGrp="1"/>
          </p:cNvSpPr>
          <p:nvPr>
            <p:ph type="sldNum" sz="quarter" idx="12"/>
          </p:nvPr>
        </p:nvSpPr>
        <p:spPr/>
        <p:txBody>
          <a:bodyPr/>
          <a:lstStyle>
            <a:lvl1pPr>
              <a:defRPr/>
            </a:lvl1pPr>
          </a:lstStyle>
          <a:p>
            <a:fld id="{D745E7AB-76A2-4590-98C0-144614FDED4E}" type="slidenum">
              <a:rPr lang="en-US" altLang="en-US"/>
              <a:pPr/>
              <a:t>‹#›</a:t>
            </a:fld>
            <a:endParaRPr lang="en-US" altLang="en-US"/>
          </a:p>
        </p:txBody>
      </p:sp>
    </p:spTree>
    <p:extLst>
      <p:ext uri="{BB962C8B-B14F-4D97-AF65-F5344CB8AC3E}">
        <p14:creationId xmlns:p14="http://schemas.microsoft.com/office/powerpoint/2010/main" val="287232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E59C10-B6C6-44D1-87CD-CF0151F0856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F40DC9-65E5-4D18-B7C9-28A4973F09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D502CC-96DD-43C8-890F-2E37C9233976}"/>
              </a:ext>
            </a:extLst>
          </p:cNvPr>
          <p:cNvSpPr>
            <a:spLocks noGrp="1"/>
          </p:cNvSpPr>
          <p:nvPr>
            <p:ph type="sldNum" sz="quarter" idx="12"/>
          </p:nvPr>
        </p:nvSpPr>
        <p:spPr/>
        <p:txBody>
          <a:bodyPr/>
          <a:lstStyle>
            <a:lvl1pPr>
              <a:defRPr/>
            </a:lvl1pPr>
          </a:lstStyle>
          <a:p>
            <a:fld id="{0B0BAE3D-4C5F-4D35-B484-4AA263C0F621}" type="slidenum">
              <a:rPr lang="en-US" altLang="en-US"/>
              <a:pPr/>
              <a:t>‹#›</a:t>
            </a:fld>
            <a:endParaRPr lang="en-US" altLang="en-US"/>
          </a:p>
        </p:txBody>
      </p:sp>
    </p:spTree>
    <p:extLst>
      <p:ext uri="{BB962C8B-B14F-4D97-AF65-F5344CB8AC3E}">
        <p14:creationId xmlns:p14="http://schemas.microsoft.com/office/powerpoint/2010/main" val="3493694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4161F-EFAE-419A-AA89-AA742F8F60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7B5F66B-BC7A-4B40-A6C8-4E6EF2991C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9B3CAD-8EBF-4F45-9657-CE459F064ABF}"/>
              </a:ext>
            </a:extLst>
          </p:cNvPr>
          <p:cNvSpPr>
            <a:spLocks noGrp="1"/>
          </p:cNvSpPr>
          <p:nvPr>
            <p:ph type="sldNum" sz="quarter" idx="12"/>
          </p:nvPr>
        </p:nvSpPr>
        <p:spPr/>
        <p:txBody>
          <a:bodyPr/>
          <a:lstStyle>
            <a:lvl1pPr>
              <a:defRPr/>
            </a:lvl1pPr>
          </a:lstStyle>
          <a:p>
            <a:fld id="{C0AEFD81-0EA2-469C-A34F-A38845452F0D}" type="slidenum">
              <a:rPr lang="en-US" altLang="en-US"/>
              <a:pPr/>
              <a:t>‹#›</a:t>
            </a:fld>
            <a:endParaRPr lang="en-US" altLang="en-US"/>
          </a:p>
        </p:txBody>
      </p:sp>
    </p:spTree>
    <p:extLst>
      <p:ext uri="{BB962C8B-B14F-4D97-AF65-F5344CB8AC3E}">
        <p14:creationId xmlns:p14="http://schemas.microsoft.com/office/powerpoint/2010/main" val="445721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8FD84-F0FD-46E9-8FFF-D7A2F566190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97BF8A6-C113-443A-9714-E979108B82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7CDF82-ED87-49D1-AD72-20FE0581CF59}"/>
              </a:ext>
            </a:extLst>
          </p:cNvPr>
          <p:cNvSpPr>
            <a:spLocks noGrp="1"/>
          </p:cNvSpPr>
          <p:nvPr>
            <p:ph type="sldNum" sz="quarter" idx="12"/>
          </p:nvPr>
        </p:nvSpPr>
        <p:spPr/>
        <p:txBody>
          <a:bodyPr/>
          <a:lstStyle>
            <a:lvl1pPr>
              <a:defRPr/>
            </a:lvl1pPr>
          </a:lstStyle>
          <a:p>
            <a:fld id="{165B5B41-B86A-469E-A37E-B20CD6236B55}" type="slidenum">
              <a:rPr lang="en-US" altLang="en-US"/>
              <a:pPr/>
              <a:t>‹#›</a:t>
            </a:fld>
            <a:endParaRPr lang="en-US" altLang="en-US"/>
          </a:p>
        </p:txBody>
      </p:sp>
    </p:spTree>
    <p:extLst>
      <p:ext uri="{BB962C8B-B14F-4D97-AF65-F5344CB8AC3E}">
        <p14:creationId xmlns:p14="http://schemas.microsoft.com/office/powerpoint/2010/main" val="3216209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8737191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2984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4"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BBCBF57-3116-4EE9-8A45-15FE384601AF}"/>
              </a:ext>
            </a:extLst>
          </p:cNvPr>
          <p:cNvSpPr>
            <a:spLocks noGrp="1"/>
          </p:cNvSpPr>
          <p:nvPr>
            <p:ph type="dt" sz="half" idx="10"/>
          </p:nvPr>
        </p:nvSpPr>
        <p:spPr/>
        <p:txBody>
          <a:bodyPr/>
          <a:lstStyle>
            <a:lvl1pPr>
              <a:defRPr/>
            </a:lvl1pPr>
          </a:lstStyle>
          <a:p>
            <a:pPr>
              <a:defRPr/>
            </a:pPr>
            <a:fld id="{D06E9E96-FAD8-4BBA-8306-24E16188C58B}" type="datetimeFigureOut">
              <a:rPr lang="en-US"/>
              <a:pPr>
                <a:defRPr/>
              </a:pPr>
              <a:t>10/5/21</a:t>
            </a:fld>
            <a:endParaRPr lang="en-US"/>
          </a:p>
        </p:txBody>
      </p:sp>
      <p:sp>
        <p:nvSpPr>
          <p:cNvPr id="6" name="Footer Placeholder 4">
            <a:extLst>
              <a:ext uri="{FF2B5EF4-FFF2-40B4-BE49-F238E27FC236}">
                <a16:creationId xmlns:a16="http://schemas.microsoft.com/office/drawing/2014/main" id="{5BE182AA-210B-4A30-8E88-838EB4980E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DCB28A-6CBE-405F-B9C6-6B6A8C64C1AC}"/>
              </a:ext>
            </a:extLst>
          </p:cNvPr>
          <p:cNvSpPr>
            <a:spLocks noGrp="1"/>
          </p:cNvSpPr>
          <p:nvPr>
            <p:ph type="sldNum" sz="quarter" idx="12"/>
          </p:nvPr>
        </p:nvSpPr>
        <p:spPr/>
        <p:txBody>
          <a:bodyPr/>
          <a:lstStyle>
            <a:lvl1pPr>
              <a:defRPr/>
            </a:lvl1pPr>
          </a:lstStyle>
          <a:p>
            <a:fld id="{1DEA350F-1FB9-4210-AE5B-2667F141E248}" type="slidenum">
              <a:rPr lang="en-US" altLang="en-US"/>
              <a:pPr/>
              <a:t>‹#›</a:t>
            </a:fld>
            <a:endParaRPr lang="en-US" altLang="en-US"/>
          </a:p>
        </p:txBody>
      </p:sp>
    </p:spTree>
    <p:extLst>
      <p:ext uri="{BB962C8B-B14F-4D97-AF65-F5344CB8AC3E}">
        <p14:creationId xmlns:p14="http://schemas.microsoft.com/office/powerpoint/2010/main" val="18622229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C39B-7C9B-49D3-8255-87E25408F22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896141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C39B-7C9B-49D3-8255-87E25408F226}"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8892826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C39B-7C9B-49D3-8255-87E25408F226}" type="datetimeFigureOut">
              <a:rPr lang="en-US" smtClean="0"/>
              <a:t>10/5/21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524067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C39B-7C9B-49D3-8255-87E25408F226}" type="datetimeFigureOut">
              <a:rPr lang="en-US" smtClean="0"/>
              <a:t>10/5/21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433625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C39B-7C9B-49D3-8255-87E25408F226}" type="datetimeFigureOut">
              <a:rPr lang="en-US" smtClean="0"/>
              <a:t>10/5/21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754151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48274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821064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778667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4074031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2C79-78EA-BD44-A974-701BA3E71E8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BD49BE5-ACA2-CB4F-A844-AD1A6818107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0691614-3379-1C4D-9BC8-F345CD8A111F}"/>
              </a:ext>
            </a:extLst>
          </p:cNvPr>
          <p:cNvSpPr>
            <a:spLocks noGrp="1"/>
          </p:cNvSpPr>
          <p:nvPr>
            <p:ph type="dt" sz="half" idx="10"/>
          </p:nvPr>
        </p:nvSpPr>
        <p:spPr/>
        <p:txBody>
          <a:body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F8E1310F-CE36-6A4D-BD52-571232C4A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8F925-5C73-2340-9269-EED19AC3FA81}"/>
              </a:ext>
            </a:extLst>
          </p:cNvPr>
          <p:cNvSpPr>
            <a:spLocks noGrp="1"/>
          </p:cNvSpPr>
          <p:nvPr>
            <p:ph type="sldNum" sz="quarter" idx="12"/>
          </p:nvPr>
        </p:nvSpPr>
        <p:spPr/>
        <p:txBody>
          <a:bodyPr/>
          <a:lstStyle/>
          <a:p>
            <a:fld id="{1F87843F-7206-FA46-913A-EAD89E5B3E0C}" type="slidenum">
              <a:rPr lang="en-US" smtClean="0"/>
              <a:pPr/>
              <a:t>‹#›</a:t>
            </a:fld>
            <a:endParaRPr lang="en-US"/>
          </a:p>
        </p:txBody>
      </p:sp>
    </p:spTree>
    <p:extLst>
      <p:ext uri="{BB962C8B-B14F-4D97-AF65-F5344CB8AC3E}">
        <p14:creationId xmlns:p14="http://schemas.microsoft.com/office/powerpoint/2010/main" val="46064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20004"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7270DBC-A89F-428A-9DD9-DC95A2BB850E}"/>
              </a:ext>
            </a:extLst>
          </p:cNvPr>
          <p:cNvSpPr>
            <a:spLocks noGrp="1"/>
          </p:cNvSpPr>
          <p:nvPr>
            <p:ph type="dt" sz="half" idx="10"/>
          </p:nvPr>
        </p:nvSpPr>
        <p:spPr/>
        <p:txBody>
          <a:bodyPr/>
          <a:lstStyle>
            <a:lvl1pPr>
              <a:defRPr/>
            </a:lvl1pPr>
          </a:lstStyle>
          <a:p>
            <a:pPr>
              <a:defRPr/>
            </a:pPr>
            <a:fld id="{BF3C1422-F332-4FCB-A842-81A9D95371E3}" type="datetimeFigureOut">
              <a:rPr lang="en-US"/>
              <a:pPr>
                <a:defRPr/>
              </a:pPr>
              <a:t>10/5/21</a:t>
            </a:fld>
            <a:endParaRPr lang="en-US"/>
          </a:p>
        </p:txBody>
      </p:sp>
      <p:sp>
        <p:nvSpPr>
          <p:cNvPr id="6" name="Footer Placeholder 4">
            <a:extLst>
              <a:ext uri="{FF2B5EF4-FFF2-40B4-BE49-F238E27FC236}">
                <a16:creationId xmlns:a16="http://schemas.microsoft.com/office/drawing/2014/main" id="{772907E8-0EF9-4C12-9CFA-5D71B6A941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DCA3E1-4EB8-4384-951D-2A5421BB69F3}"/>
              </a:ext>
            </a:extLst>
          </p:cNvPr>
          <p:cNvSpPr>
            <a:spLocks noGrp="1"/>
          </p:cNvSpPr>
          <p:nvPr>
            <p:ph type="sldNum" sz="quarter" idx="12"/>
          </p:nvPr>
        </p:nvSpPr>
        <p:spPr/>
        <p:txBody>
          <a:bodyPr/>
          <a:lstStyle>
            <a:lvl1pPr>
              <a:defRPr/>
            </a:lvl1pPr>
          </a:lstStyle>
          <a:p>
            <a:fld id="{65C90E50-3785-415C-8056-48C7661A9A0E}" type="slidenum">
              <a:rPr lang="en-US" altLang="en-US"/>
              <a:pPr/>
              <a:t>‹#›</a:t>
            </a:fld>
            <a:endParaRPr lang="en-US" altLang="en-US"/>
          </a:p>
        </p:txBody>
      </p:sp>
    </p:spTree>
    <p:extLst>
      <p:ext uri="{BB962C8B-B14F-4D97-AF65-F5344CB8AC3E}">
        <p14:creationId xmlns:p14="http://schemas.microsoft.com/office/powerpoint/2010/main" val="4760800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2C79-78EA-BD44-A974-701BA3E71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D49BE5-ACA2-CB4F-A844-AD1A6818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691614-3379-1C4D-9BC8-F345CD8A111F}"/>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E1310F-CE36-6A4D-BD52-571232C4A2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A8F925-5C73-2340-9269-EED19AC3FA81}"/>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770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A554-85F2-9F43-81FE-402C2CFEF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9DC46-FEA0-B046-8866-DF169E523C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3AEF3-F8E1-8F40-AF13-AD335DA5840A}"/>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0D9BC5-9B2A-1940-901B-22F235B1BB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DCC84F9-03B9-F848-AD33-DA23CEFFD353}"/>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884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B1F4-9AA3-4344-AE98-821BAD6DD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FF796A-D2F0-0246-9CBD-BF03B5396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430BA7-9800-BB47-A00B-08B639EF943A}"/>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E22A25-8949-A943-8847-C73C9DEB56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B687AB-FBDA-4743-BF4E-A9056D58404B}"/>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386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A634-0435-5F40-B762-0ADC436AE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5A048B-8F65-B545-8023-0102E64F80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851A5-8141-EB41-9534-E7E02CCFF8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D9564-3CD1-0E4B-9170-1642833141B2}"/>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FB4849-8454-344A-B683-C4C13C3EED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BD56B16-1E2C-554D-BCC6-7687B8CE9527}"/>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417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CBAB-EBF9-A245-B25A-6C9EB46A9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E09A0-1A28-2C45-8F61-74C3D7D9A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606762-3F2D-D648-B1F7-3AB4108963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2F31B-1EC3-004B-AEB2-8B6DE5771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011419-00D1-0F4E-8776-F5F26B0189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A3B7B-F204-8940-8C52-56459185695D}"/>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9EBB542-6862-2E4F-AD18-A655BAC1BE7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F09735E-76DA-8748-BC9C-50A60010C4AC}"/>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113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3939-0897-2542-918F-398819408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DDD26-2E0C-BE4C-8069-77A5662EB0BA}"/>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A0C2E1A-3604-514A-A3C8-5BEBBEC0240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0B16617-6E88-C549-96B6-F4E3D1CE7AA7}"/>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692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59EAA-8653-C140-BBA9-04605FED1908}"/>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232A4AD-882B-D64C-A74F-BD47A91F754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7E78F6F-1BB4-1E4A-B772-65FCC33FCFEF}"/>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132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6911F-B978-6F47-89AB-D4D37625C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313C6-A978-3945-A8B3-78993DDF0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6A442-5354-D54B-BE28-6BB208AFE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11B90E-4DCA-E54B-9E80-A1539F43B3AF}"/>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1A94C7-C409-8240-92B9-9C330A83AA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F238F60-479F-B34F-9969-9EFA0F4DB563}"/>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5489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2E63-6760-724B-9FF8-12B2F4C0C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FB7129-DD92-A940-AFD5-1A3A383F19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BC64-1330-5F4F-960F-ED23D2E1E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7134F8-4D7B-4B4C-A4D7-A11B9568B070}"/>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091334-1152-AD48-9337-99067A60F1B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AAB595C-5556-F74C-9778-9939C97850F6}"/>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9681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9D61-F118-5043-B3B4-BB462786E4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DB0C1-299E-2D4B-8AA4-ADD74B538E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03AE8-E0EB-8949-93F7-CF4F3387B6C1}"/>
              </a:ext>
            </a:extLst>
          </p:cNvPr>
          <p:cNvSpPr>
            <a:spLocks noGrp="1"/>
          </p:cNvSpPr>
          <p:nvPr>
            <p:ph type="dt" sz="half" idx="10"/>
          </p:nvPr>
        </p:nvSpPr>
        <p:spPr/>
        <p:txBody>
          <a:body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F03611C-3959-B846-880E-AD8A8B76244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4885271-8D38-CF4A-80AB-F325A44ED7BE}"/>
              </a:ext>
            </a:extLst>
          </p:cNvPr>
          <p:cNvSpPr>
            <a:spLocks noGrp="1"/>
          </p:cNvSpPr>
          <p:nvPr>
            <p:ph type="sldNum" sz="quarter" idx="12"/>
          </p:nvPr>
        </p:nvSpPr>
        <p:spPr/>
        <p:txBody>
          <a:body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5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2937-3D28-4EE0-A924-4461986332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4396D1D-0E5F-4AC0-9047-62482E9CC330}"/>
              </a:ext>
            </a:extLst>
          </p:cNvPr>
          <p:cNvSpPr>
            <a:spLocks noGrp="1"/>
          </p:cNvSpPr>
          <p:nvPr>
            <p:ph type="body" idx="1"/>
          </p:nvPr>
        </p:nvSpPr>
        <p:spPr>
          <a:xfrm>
            <a:off x="1122363" y="1825625"/>
            <a:ext cx="102314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E5DB99-1591-4870-A86A-7A3A3848D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mn-lt"/>
              </a:defRPr>
            </a:lvl1pPr>
          </a:lstStyle>
          <a:p>
            <a:pPr>
              <a:defRPr/>
            </a:pPr>
            <a:fld id="{564C0A24-96D4-494D-B375-C0EDAC7B7CCD}" type="datetimeFigureOut">
              <a:rPr lang="en-US"/>
              <a:pPr>
                <a:defRPr/>
              </a:pPr>
              <a:t>10/5/21</a:t>
            </a:fld>
            <a:endParaRPr lang="en-US"/>
          </a:p>
        </p:txBody>
      </p:sp>
      <p:sp>
        <p:nvSpPr>
          <p:cNvPr id="5" name="Footer Placeholder 4">
            <a:extLst>
              <a:ext uri="{FF2B5EF4-FFF2-40B4-BE49-F238E27FC236}">
                <a16:creationId xmlns:a16="http://schemas.microsoft.com/office/drawing/2014/main" id="{C0C14DC2-160A-4462-83F5-D31CAD29B1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137A578-3A10-4E85-8C6D-FA59B3A2E4C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lvl1pPr>
          </a:lstStyle>
          <a:p>
            <a:fld id="{8A257A69-0A55-46B6-9BAA-6F9D16719101}"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8" r:id="rId12"/>
    <p:sldLayoutId id="2147484051" r:id="rId13"/>
    <p:sldLayoutId id="2147484052" r:id="rId14"/>
    <p:sldLayoutId id="2147484053" r:id="rId15"/>
    <p:sldLayoutId id="2147484054" r:id="rId16"/>
    <p:sldLayoutId id="2147484055" r:id="rId17"/>
  </p:sldLayoutIdLst>
  <p:txStyles>
    <p:titleStyle>
      <a:lvl1pPr algn="l" rtl="0" eaLnBrk="0" fontAlgn="base" hangingPunct="0">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Corbel" panose="020B0503020204020204" pitchFamily="34" charset="0"/>
        </a:defRPr>
      </a:lvl2pPr>
      <a:lvl3pPr algn="l" rtl="0" eaLnBrk="0" fontAlgn="base" hangingPunct="0">
        <a:lnSpc>
          <a:spcPct val="90000"/>
        </a:lnSpc>
        <a:spcBef>
          <a:spcPct val="0"/>
        </a:spcBef>
        <a:spcAft>
          <a:spcPct val="0"/>
        </a:spcAft>
        <a:defRPr sz="5400">
          <a:solidFill>
            <a:schemeClr val="tx1"/>
          </a:solidFill>
          <a:latin typeface="Corbel" panose="020B0503020204020204" pitchFamily="34" charset="0"/>
        </a:defRPr>
      </a:lvl3pPr>
      <a:lvl4pPr algn="l" rtl="0" eaLnBrk="0" fontAlgn="base" hangingPunct="0">
        <a:lnSpc>
          <a:spcPct val="90000"/>
        </a:lnSpc>
        <a:spcBef>
          <a:spcPct val="0"/>
        </a:spcBef>
        <a:spcAft>
          <a:spcPct val="0"/>
        </a:spcAft>
        <a:defRPr sz="5400">
          <a:solidFill>
            <a:schemeClr val="tx1"/>
          </a:solidFill>
          <a:latin typeface="Corbel" panose="020B0503020204020204" pitchFamily="34" charset="0"/>
        </a:defRPr>
      </a:lvl4pPr>
      <a:lvl5pPr algn="l" rtl="0" eaLnBrk="0" fontAlgn="base" hangingPunct="0">
        <a:lnSpc>
          <a:spcPct val="90000"/>
        </a:lnSpc>
        <a:spcBef>
          <a:spcPct val="0"/>
        </a:spcBef>
        <a:spcAft>
          <a:spcPct val="0"/>
        </a:spcAft>
        <a:defRPr sz="5400">
          <a:solidFill>
            <a:schemeClr val="tx1"/>
          </a:solidFill>
          <a:latin typeface="Corbel" panose="020B0503020204020204" pitchFamily="34" charset="0"/>
        </a:defRPr>
      </a:lvl5pPr>
      <a:lvl6pPr marL="457200" algn="l" rtl="0" fontAlgn="base">
        <a:lnSpc>
          <a:spcPct val="90000"/>
        </a:lnSpc>
        <a:spcBef>
          <a:spcPct val="0"/>
        </a:spcBef>
        <a:spcAft>
          <a:spcPct val="0"/>
        </a:spcAft>
        <a:defRPr sz="5400">
          <a:solidFill>
            <a:schemeClr val="tx1"/>
          </a:solidFill>
          <a:latin typeface="Corbel" panose="020B0503020204020204" pitchFamily="34" charset="0"/>
        </a:defRPr>
      </a:lvl6pPr>
      <a:lvl7pPr marL="914400" algn="l" rtl="0" fontAlgn="base">
        <a:lnSpc>
          <a:spcPct val="90000"/>
        </a:lnSpc>
        <a:spcBef>
          <a:spcPct val="0"/>
        </a:spcBef>
        <a:spcAft>
          <a:spcPct val="0"/>
        </a:spcAft>
        <a:defRPr sz="5400">
          <a:solidFill>
            <a:schemeClr val="tx1"/>
          </a:solidFill>
          <a:latin typeface="Corbel" panose="020B0503020204020204" pitchFamily="34" charset="0"/>
        </a:defRPr>
      </a:lvl7pPr>
      <a:lvl8pPr marL="1371600" algn="l" rtl="0" fontAlgn="base">
        <a:lnSpc>
          <a:spcPct val="90000"/>
        </a:lnSpc>
        <a:spcBef>
          <a:spcPct val="0"/>
        </a:spcBef>
        <a:spcAft>
          <a:spcPct val="0"/>
        </a:spcAft>
        <a:defRPr sz="5400">
          <a:solidFill>
            <a:schemeClr val="tx1"/>
          </a:solidFill>
          <a:latin typeface="Corbel" panose="020B0503020204020204" pitchFamily="34" charset="0"/>
        </a:defRPr>
      </a:lvl8pPr>
      <a:lvl9pPr marL="1828800" algn="l" rtl="0" fontAlgn="base">
        <a:lnSpc>
          <a:spcPct val="90000"/>
        </a:lnSpc>
        <a:spcBef>
          <a:spcPct val="0"/>
        </a:spcBef>
        <a:spcAft>
          <a:spcPct val="0"/>
        </a:spcAft>
        <a:defRPr sz="5400">
          <a:solidFill>
            <a:schemeClr val="tx1"/>
          </a:solidFill>
          <a:latin typeface="Corbel" panose="020B05030202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2AF6E-3760-C348-9757-553B26A931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176280-BDCC-6F45-B9EB-5A2351315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A241F-FF41-3443-A706-96FB835DB24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8BFD7162-8C9C-2443-92DB-807BE930240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C28966-2F08-D645-989D-77BB7C5C58E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87843F-7206-FA46-913A-EAD89E5B3E0C}" type="slidenum">
              <a:rPr lang="en-US" smtClean="0"/>
              <a:pPr/>
              <a:t>‹#›</a:t>
            </a:fld>
            <a:endParaRPr lang="en-US"/>
          </a:p>
        </p:txBody>
      </p:sp>
    </p:spTree>
    <p:extLst>
      <p:ext uri="{BB962C8B-B14F-4D97-AF65-F5344CB8AC3E}">
        <p14:creationId xmlns:p14="http://schemas.microsoft.com/office/powerpoint/2010/main" val="2048473957"/>
      </p:ext>
    </p:extLst>
  </p:cSld>
  <p:clrMap bg1="lt1" tx1="dk1" bg2="lt2" tx2="dk2" accent1="accent1" accent2="accent2" accent3="accent3" accent4="accent4" accent5="accent5" accent6="accent6" hlink="hlink" folHlink="folHlink"/>
  <p:sldLayoutIdLst>
    <p:sldLayoutId id="21474841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2AF6E-3760-C348-9757-553B26A93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176280-BDCC-6F45-B9EB-5A2351315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A241F-FF41-3443-A706-96FB835DB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ADFAE-4332-3B4B-8503-E2A00823E691}"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BFD7162-8C9C-2443-92DB-807BE9302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EC28966-2F08-D645-989D-77BB7C5C5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7843F-7206-FA46-913A-EAD89E5B3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4846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B2931F4-194C-4DD9-9505-42FC048612EF}" type="datetimeFigureOut">
              <a:rPr lang="zh-CN" altLang="en-US" smtClean="0">
                <a:solidFill>
                  <a:prstClr val="black">
                    <a:tint val="75000"/>
                  </a:prstClr>
                </a:solidFill>
                <a:latin typeface="微软雅黑"/>
              </a:rPr>
              <a:pPr eaLnBrk="1" fontAlgn="auto" hangingPunct="1">
                <a:spcBef>
                  <a:spcPts val="0"/>
                </a:spcBef>
                <a:spcAft>
                  <a:spcPts val="0"/>
                </a:spcAft>
              </a:pPr>
              <a:t>2021/10/5</a:t>
            </a:fld>
            <a:endParaRPr lang="zh-CN" altLang="en-US">
              <a:solidFill>
                <a:prstClr val="black">
                  <a:tint val="75000"/>
                </a:prstClr>
              </a:solidFill>
              <a:latin typeface="微软雅黑"/>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微软雅黑"/>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FAB2A2D-5054-49A2-BEE4-C9F6B6DAB1ED}" type="slidenum">
              <a:rPr lang="zh-CN" altLang="en-US" smtClean="0">
                <a:solidFill>
                  <a:prstClr val="black">
                    <a:tint val="75000"/>
                  </a:prstClr>
                </a:solidFill>
                <a:latin typeface="微软雅黑"/>
              </a:rPr>
              <a:pPr eaLnBrk="1" fontAlgn="auto" hangingPunct="1">
                <a:spcBef>
                  <a:spcPts val="0"/>
                </a:spcBef>
                <a:spcAft>
                  <a:spcPts val="0"/>
                </a:spcAft>
              </a:pPr>
              <a:t>‹#›</a:t>
            </a:fld>
            <a:endParaRPr lang="zh-CN" altLang="en-US">
              <a:solidFill>
                <a:prstClr val="black">
                  <a:tint val="75000"/>
                </a:prstClr>
              </a:solidFill>
              <a:latin typeface="微软雅黑"/>
            </a:endParaRPr>
          </a:p>
        </p:txBody>
      </p:sp>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6295325"/>
      </p:ext>
    </p:extLst>
  </p:cSld>
  <p:clrMap bg1="lt1" tx1="dk1" bg2="lt2" tx2="dk2" accent1="accent1" accent2="accent2" accent3="accent3" accent4="accent4" accent5="accent5" accent6="accent6" hlink="hlink" folHlink="folHlink"/>
  <p:sldLayoutIdLst>
    <p:sldLayoutId id="2147484181" r:id="rId1"/>
    <p:sldLayoutId id="214748418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75DC39B-7C9B-49D3-8255-87E25408F226}" type="datetimeFigureOut">
              <a:rPr lang="en-US" smtClean="0">
                <a:solidFill>
                  <a:prstClr val="black">
                    <a:tint val="75000"/>
                  </a:prstClr>
                </a:solidFill>
              </a:rPr>
              <a:pPr/>
              <a:t>10/5/21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8E4A624-75B9-40E1-B170-CADFC91A24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25488"/>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DFB0D9-B2FD-4EB3-8156-DB9FCF410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1A18F3-8B41-4801-B9DF-F931F9CA3BE7}"/>
              </a:ext>
            </a:extLst>
          </p:cNvPr>
          <p:cNvSpPr>
            <a:spLocks noGrp="1"/>
          </p:cNvSpPr>
          <p:nvPr>
            <p:ph type="body" idx="1"/>
          </p:nvPr>
        </p:nvSpPr>
        <p:spPr>
          <a:xfrm>
            <a:off x="1122363" y="1825625"/>
            <a:ext cx="102314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DD56948D-3F8E-471A-A8C0-81093C627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eaLnBrk="1" fontAlgn="auto" hangingPunct="1">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defRPr>
            </a:lvl1pPr>
          </a:lstStyle>
          <a:p>
            <a:pPr>
              <a:defRPr/>
            </a:pPr>
            <a:fld id="{B94BA059-E4D5-4EFC-8831-9F3CC08F5192}" type="datetimeFigureOut">
              <a:rPr lang="en-US"/>
              <a:pPr>
                <a:defRPr/>
              </a:pPr>
              <a:t>10/5/21</a:t>
            </a:fld>
            <a:endParaRPr lang="en-US"/>
          </a:p>
        </p:txBody>
      </p:sp>
      <p:sp>
        <p:nvSpPr>
          <p:cNvPr id="10" name="Footer Placeholder 5">
            <a:extLst>
              <a:ext uri="{FF2B5EF4-FFF2-40B4-BE49-F238E27FC236}">
                <a16:creationId xmlns:a16="http://schemas.microsoft.com/office/drawing/2014/main" id="{0879C9A8-D361-42A3-A5A7-AFCAB7CEC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defRPr>
            </a:lvl1pPr>
          </a:lstStyle>
          <a:p>
            <a:pPr>
              <a:defRPr/>
            </a:pPr>
            <a:endParaRPr lang="en-US"/>
          </a:p>
        </p:txBody>
      </p:sp>
      <p:sp>
        <p:nvSpPr>
          <p:cNvPr id="11" name="Slide Number Placeholder 6">
            <a:extLst>
              <a:ext uri="{FF2B5EF4-FFF2-40B4-BE49-F238E27FC236}">
                <a16:creationId xmlns:a16="http://schemas.microsoft.com/office/drawing/2014/main" id="{4C16A846-E892-494D-8DF4-EE991CE248F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lvl1pPr>
          </a:lstStyle>
          <a:p>
            <a:fld id="{46EF7452-2B6A-45B0-960D-EA813D7D55F8}"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059" r:id="rId1"/>
  </p:sldLayoutIdLst>
  <p:txStyles>
    <p:titleStyle>
      <a:lvl1pPr algn="l" rtl="0" eaLnBrk="0" fontAlgn="base" hangingPunct="0">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Arial" charset="0"/>
          <a:ea typeface="+mj-ea"/>
          <a:cs typeface="+mj-cs"/>
        </a:defRPr>
      </a:lvl1pPr>
      <a:lvl2pPr algn="l" rtl="0" eaLnBrk="0" fontAlgn="base" hangingPunct="0">
        <a:lnSpc>
          <a:spcPct val="90000"/>
        </a:lnSpc>
        <a:spcBef>
          <a:spcPct val="0"/>
        </a:spcBef>
        <a:spcAft>
          <a:spcPct val="0"/>
        </a:spcAft>
        <a:defRPr sz="5400">
          <a:solidFill>
            <a:schemeClr val="tx1"/>
          </a:solidFill>
          <a:latin typeface="Arial" charset="0"/>
        </a:defRPr>
      </a:lvl2pPr>
      <a:lvl3pPr algn="l" rtl="0" eaLnBrk="0" fontAlgn="base" hangingPunct="0">
        <a:lnSpc>
          <a:spcPct val="90000"/>
        </a:lnSpc>
        <a:spcBef>
          <a:spcPct val="0"/>
        </a:spcBef>
        <a:spcAft>
          <a:spcPct val="0"/>
        </a:spcAft>
        <a:defRPr sz="5400">
          <a:solidFill>
            <a:schemeClr val="tx1"/>
          </a:solidFill>
          <a:latin typeface="Arial" charset="0"/>
        </a:defRPr>
      </a:lvl3pPr>
      <a:lvl4pPr algn="l" rtl="0" eaLnBrk="0" fontAlgn="base" hangingPunct="0">
        <a:lnSpc>
          <a:spcPct val="90000"/>
        </a:lnSpc>
        <a:spcBef>
          <a:spcPct val="0"/>
        </a:spcBef>
        <a:spcAft>
          <a:spcPct val="0"/>
        </a:spcAft>
        <a:defRPr sz="5400">
          <a:solidFill>
            <a:schemeClr val="tx1"/>
          </a:solidFill>
          <a:latin typeface="Arial" charset="0"/>
        </a:defRPr>
      </a:lvl4pPr>
      <a:lvl5pPr algn="l" rtl="0" eaLnBrk="0" fontAlgn="base" hangingPunct="0">
        <a:lnSpc>
          <a:spcPct val="90000"/>
        </a:lnSpc>
        <a:spcBef>
          <a:spcPct val="0"/>
        </a:spcBef>
        <a:spcAft>
          <a:spcPct val="0"/>
        </a:spcAft>
        <a:defRPr sz="5400">
          <a:solidFill>
            <a:schemeClr val="tx1"/>
          </a:solidFill>
          <a:latin typeface="Arial" charset="0"/>
        </a:defRPr>
      </a:lvl5pPr>
      <a:lvl6pPr marL="457200" algn="l" rtl="0" fontAlgn="base">
        <a:lnSpc>
          <a:spcPct val="90000"/>
        </a:lnSpc>
        <a:spcBef>
          <a:spcPct val="0"/>
        </a:spcBef>
        <a:spcAft>
          <a:spcPct val="0"/>
        </a:spcAft>
        <a:defRPr sz="5400">
          <a:solidFill>
            <a:schemeClr val="tx1"/>
          </a:solidFill>
          <a:latin typeface="Corbel" panose="020B0503020204020204" pitchFamily="34" charset="0"/>
        </a:defRPr>
      </a:lvl6pPr>
      <a:lvl7pPr marL="914400" algn="l" rtl="0" fontAlgn="base">
        <a:lnSpc>
          <a:spcPct val="90000"/>
        </a:lnSpc>
        <a:spcBef>
          <a:spcPct val="0"/>
        </a:spcBef>
        <a:spcAft>
          <a:spcPct val="0"/>
        </a:spcAft>
        <a:defRPr sz="5400">
          <a:solidFill>
            <a:schemeClr val="tx1"/>
          </a:solidFill>
          <a:latin typeface="Corbel" panose="020B0503020204020204" pitchFamily="34" charset="0"/>
        </a:defRPr>
      </a:lvl7pPr>
      <a:lvl8pPr marL="1371600" algn="l" rtl="0" fontAlgn="base">
        <a:lnSpc>
          <a:spcPct val="90000"/>
        </a:lnSpc>
        <a:spcBef>
          <a:spcPct val="0"/>
        </a:spcBef>
        <a:spcAft>
          <a:spcPct val="0"/>
        </a:spcAft>
        <a:defRPr sz="5400">
          <a:solidFill>
            <a:schemeClr val="tx1"/>
          </a:solidFill>
          <a:latin typeface="Corbel" panose="020B0503020204020204" pitchFamily="34" charset="0"/>
        </a:defRPr>
      </a:lvl8pPr>
      <a:lvl9pPr marL="1828800" algn="l" rtl="0" fontAlgn="base">
        <a:lnSpc>
          <a:spcPct val="90000"/>
        </a:lnSpc>
        <a:spcBef>
          <a:spcPct val="0"/>
        </a:spcBef>
        <a:spcAft>
          <a:spcPct val="0"/>
        </a:spcAft>
        <a:defRPr sz="5400">
          <a:solidFill>
            <a:schemeClr val="tx1"/>
          </a:solidFill>
          <a:latin typeface="Corbel" panose="020B05030202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Nơi giữ chỗ cho Tiêu đề 1">
            <a:extLst>
              <a:ext uri="{FF2B5EF4-FFF2-40B4-BE49-F238E27FC236}">
                <a16:creationId xmlns:a16="http://schemas.microsoft.com/office/drawing/2014/main" id="{2377CFD1-9D8E-4EA4-A22D-D537E836B1F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075" name="Nơi giữ chỗ cho Văn bản 2">
            <a:extLst>
              <a:ext uri="{FF2B5EF4-FFF2-40B4-BE49-F238E27FC236}">
                <a16:creationId xmlns:a16="http://schemas.microsoft.com/office/drawing/2014/main" id="{DB9FD529-BECD-4319-8ABD-D0593EB964DF}"/>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1951E43D-49ED-4938-8393-B5CCEB43944B}"/>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F339411-A7AE-4D2F-B9B5-DBABEF979E07}" type="datetimeFigureOut">
              <a:rPr lang="en-US"/>
              <a:pPr>
                <a:defRPr/>
              </a:pPr>
              <a:t>10/5/21</a:t>
            </a:fld>
            <a:endParaRPr lang="en-US"/>
          </a:p>
        </p:txBody>
      </p:sp>
      <p:sp>
        <p:nvSpPr>
          <p:cNvPr id="5" name="Nơi giữ chỗ cho Chân trang 4">
            <a:extLst>
              <a:ext uri="{FF2B5EF4-FFF2-40B4-BE49-F238E27FC236}">
                <a16:creationId xmlns:a16="http://schemas.microsoft.com/office/drawing/2014/main" id="{4BF2BEC5-0F18-4F92-8C11-5898101DAE9B}"/>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BC5700A-B336-4B8B-B09A-0346B40F2951}"/>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A683D02-B849-4B55-B4CB-D8A9358CD0B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60" r:id="rId1"/>
    <p:sldLayoutId id="2147484056" r:id="rId2"/>
    <p:sldLayoutId id="2147484061" r:id="rId3"/>
    <p:sldLayoutId id="2147484062" r:id="rId4"/>
    <p:sldLayoutId id="2147484063" r:id="rId5"/>
    <p:sldLayoutId id="2147484064" r:id="rId6"/>
    <p:sldLayoutId id="2147484057" r:id="rId7"/>
    <p:sldLayoutId id="2147484065" r:id="rId8"/>
    <p:sldLayoutId id="2147484066" r:id="rId9"/>
    <p:sldLayoutId id="2147484067" r:id="rId10"/>
    <p:sldLayoutId id="2147484068" r:id="rId11"/>
    <p:sldLayoutId id="214748406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9D720F-37C5-4AAA-A4F2-62F6A45CE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DBC5E5C-EF1C-4711-8415-0CC30BF604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F27B718-33CB-44D6-B0F1-743F6703B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F22F2-657B-475C-8B36-7112226E39FD}" type="datetimeFigureOut">
              <a:rPr lang="vi-VN" smtClean="0"/>
              <a:pPr/>
              <a:t>05/10/2021</a:t>
            </a:fld>
            <a:endParaRPr lang="vi-VN"/>
          </a:p>
        </p:txBody>
      </p:sp>
      <p:sp>
        <p:nvSpPr>
          <p:cNvPr id="5" name="Chỗ dành sẵn cho Chân trang 4">
            <a:extLst>
              <a:ext uri="{FF2B5EF4-FFF2-40B4-BE49-F238E27FC236}">
                <a16:creationId xmlns:a16="http://schemas.microsoft.com/office/drawing/2014/main" id="{EB9FE1ED-C866-4C61-AA2B-3E6DC1700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7565386-0E36-4503-AEA7-EFD2B6596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90710-2A7C-4023-BBDF-6A919F5E8833}" type="slidenum">
              <a:rPr lang="vi-VN" smtClean="0"/>
              <a:pPr/>
              <a:t>‹#›</a:t>
            </a:fld>
            <a:endParaRPr lang="vi-VN"/>
          </a:p>
        </p:txBody>
      </p:sp>
    </p:spTree>
    <p:extLst>
      <p:ext uri="{BB962C8B-B14F-4D97-AF65-F5344CB8AC3E}">
        <p14:creationId xmlns:p14="http://schemas.microsoft.com/office/powerpoint/2010/main" val="59900120"/>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2544058-E45C-4D09-B07A-E95745D0538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a:extLst>
              <a:ext uri="{FF2B5EF4-FFF2-40B4-BE49-F238E27FC236}">
                <a16:creationId xmlns:a16="http://schemas.microsoft.com/office/drawing/2014/main" id="{08C2DB5D-BC68-4B2E-B034-E2042BCB25A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E3B89993-75E8-4DA7-9D93-392968F5DB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D50CE24-90EB-4CCA-91B7-98A05E13D524}" type="datetimeFigureOut">
              <a:rPr lang="en-US"/>
              <a:pPr>
                <a:defRPr/>
              </a:pPr>
              <a:t>10/5/21</a:t>
            </a:fld>
            <a:endParaRPr lang="en-US"/>
          </a:p>
        </p:txBody>
      </p:sp>
      <p:sp>
        <p:nvSpPr>
          <p:cNvPr id="5" name="Footer Placeholder 4">
            <a:extLst>
              <a:ext uri="{FF2B5EF4-FFF2-40B4-BE49-F238E27FC236}">
                <a16:creationId xmlns:a16="http://schemas.microsoft.com/office/drawing/2014/main" id="{1BAD875A-0FC4-4AB9-8EDF-AFFE33F15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094FE58-3F36-482E-B922-816C66696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DB0C79C-F715-42C9-B175-A80BE7A9915F}" type="slidenum">
              <a:rPr lang="en-US"/>
              <a:pPr>
                <a:defRPr/>
              </a:pPr>
              <a:t>‹#›</a:t>
            </a:fld>
            <a:endParaRPr lang="en-US"/>
          </a:p>
        </p:txBody>
      </p:sp>
    </p:spTree>
    <p:extLst>
      <p:ext uri="{BB962C8B-B14F-4D97-AF65-F5344CB8AC3E}">
        <p14:creationId xmlns:p14="http://schemas.microsoft.com/office/powerpoint/2010/main" val="51935176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2AF6E-3760-C348-9757-553B26A93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176280-BDCC-6F45-B9EB-5A2351315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A241F-FF41-3443-A706-96FB835DB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ADFAE-4332-3B4B-8503-E2A00823E691}" type="datetimeFigureOut">
              <a:rPr lang="en-US" smtClean="0"/>
              <a:pPr/>
              <a:t>10/5/21</a:t>
            </a:fld>
            <a:endParaRPr lang="en-US"/>
          </a:p>
        </p:txBody>
      </p:sp>
      <p:sp>
        <p:nvSpPr>
          <p:cNvPr id="5" name="Footer Placeholder 4">
            <a:extLst>
              <a:ext uri="{FF2B5EF4-FFF2-40B4-BE49-F238E27FC236}">
                <a16:creationId xmlns:a16="http://schemas.microsoft.com/office/drawing/2014/main" id="{8BFD7162-8C9C-2443-92DB-807BE9302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C28966-2F08-D645-989D-77BB7C5C5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7843F-7206-FA46-913A-EAD89E5B3E0C}" type="slidenum">
              <a:rPr lang="en-US" smtClean="0"/>
              <a:pPr/>
              <a:t>‹#›</a:t>
            </a:fld>
            <a:endParaRPr lang="en-US"/>
          </a:p>
        </p:txBody>
      </p:sp>
    </p:spTree>
    <p:extLst>
      <p:ext uri="{BB962C8B-B14F-4D97-AF65-F5344CB8AC3E}">
        <p14:creationId xmlns:p14="http://schemas.microsoft.com/office/powerpoint/2010/main" val="319385237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10/5/21</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50202185"/>
      </p:ext>
    </p:extLst>
  </p:cSld>
  <p:clrMap bg1="lt1" tx1="dk1" bg2="lt2" tx2="dk2" accent1="accent1" accent2="accent2" accent3="accent3" accent4="accent4" accent5="accent5" accent6="accent6" hlink="hlink" folHlink="folHlink"/>
  <p:sldLayoutIdLst>
    <p:sldLayoutId id="21474841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CE587A-A36F-4D5B-B874-EC282D31161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FFEBA4B-8DDD-4A21-91DF-84A63B6E008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970919-045B-4E3A-8328-BF4D6CD35B0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548C7AEB-64E2-4F45-87B5-98F4B6ED795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91E9E2-34C9-4280-8C46-97D61F17F8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DF66C5E-2FC2-4936-8D4E-B8CCB0E29404}" type="slidenum">
              <a:rPr lang="en-US" altLang="en-US"/>
              <a:pPr/>
              <a:t>‹#›</a:t>
            </a:fld>
            <a:endParaRPr lang="en-US" altLang="en-US"/>
          </a:p>
        </p:txBody>
      </p:sp>
    </p:spTree>
    <p:extLst>
      <p:ext uri="{BB962C8B-B14F-4D97-AF65-F5344CB8AC3E}">
        <p14:creationId xmlns:p14="http://schemas.microsoft.com/office/powerpoint/2010/main" val="2973516463"/>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75DC39B-7C9B-49D3-8255-87E25408F226}" type="datetimeFigureOut">
              <a:rPr lang="en-US" smtClean="0"/>
              <a:t>10/5/21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8E4A624-75B9-40E1-B170-CADFC91A2471}" type="slidenum">
              <a:rPr lang="en-US" smtClean="0"/>
              <a:t>‹#›</a:t>
            </a:fld>
            <a:endParaRPr lang="en-US"/>
          </a:p>
        </p:txBody>
      </p:sp>
    </p:spTree>
    <p:extLst>
      <p:ext uri="{BB962C8B-B14F-4D97-AF65-F5344CB8AC3E}">
        <p14:creationId xmlns:p14="http://schemas.microsoft.com/office/powerpoint/2010/main" val="383635924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audio" Target="../media/media1.wav"/><Relationship Id="rId7" Type="http://schemas.openxmlformats.org/officeDocument/2006/relationships/image" Target="../media/image7.png"/><Relationship Id="rId12" Type="http://schemas.openxmlformats.org/officeDocument/2006/relationships/image" Target="../media/image12.svg"/><Relationship Id="rId2" Type="http://schemas.microsoft.com/office/2007/relationships/media" Target="../media/media1.wav"/><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slideLayout" Target="../slideLayouts/slideLayout66.xml"/><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1.wav"/><Relationship Id="rId7" Type="http://schemas.openxmlformats.org/officeDocument/2006/relationships/image" Target="../media/image40.jpeg"/><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slideLayout" Target="../slideLayouts/slideLayout30.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2.wav"/><Relationship Id="rId7" Type="http://schemas.openxmlformats.org/officeDocument/2006/relationships/image" Target="../media/image40.jpeg"/><Relationship Id="rId2" Type="http://schemas.microsoft.com/office/2007/relationships/media" Target="../media/media12.wav"/><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image" Target="../media/image26.jpg"/><Relationship Id="rId10" Type="http://schemas.openxmlformats.org/officeDocument/2006/relationships/image" Target="../media/image43.png"/><Relationship Id="rId4" Type="http://schemas.openxmlformats.org/officeDocument/2006/relationships/slideLayout" Target="../slideLayouts/slideLayout30.xml"/><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3.wav"/><Relationship Id="rId7" Type="http://schemas.openxmlformats.org/officeDocument/2006/relationships/image" Target="../media/image40.jpeg"/><Relationship Id="rId2" Type="http://schemas.microsoft.com/office/2007/relationships/media" Target="../media/media13.wav"/><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44.png"/><Relationship Id="rId10" Type="http://schemas.openxmlformats.org/officeDocument/2006/relationships/image" Target="../media/image31.png"/><Relationship Id="rId4" Type="http://schemas.openxmlformats.org/officeDocument/2006/relationships/slideLayout" Target="../slideLayouts/slideLayout60.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5.wav"/><Relationship Id="rId7" Type="http://schemas.openxmlformats.org/officeDocument/2006/relationships/image" Target="../media/image46.png"/><Relationship Id="rId2" Type="http://schemas.microsoft.com/office/2007/relationships/media" Target="../media/media15.wav"/><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slide" Target="slide15.xml"/><Relationship Id="rId10" Type="http://schemas.openxmlformats.org/officeDocument/2006/relationships/image" Target="../media/image16.png"/><Relationship Id="rId4" Type="http://schemas.openxmlformats.org/officeDocument/2006/relationships/slideLayout" Target="../slideLayouts/slideLayout45.xml"/><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16.png"/><Relationship Id="rId2" Type="http://schemas.microsoft.com/office/2007/relationships/media" Target="../media/media16.wav"/><Relationship Id="rId1" Type="http://schemas.openxmlformats.org/officeDocument/2006/relationships/tags" Target="../tags/tag1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7.wav"/><Relationship Id="rId7" Type="http://schemas.openxmlformats.org/officeDocument/2006/relationships/image" Target="../media/image53.gif"/><Relationship Id="rId2" Type="http://schemas.microsoft.com/office/2007/relationships/media" Target="../media/media17.wav"/><Relationship Id="rId1" Type="http://schemas.openxmlformats.org/officeDocument/2006/relationships/tags" Target="../tags/tag1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31.png"/><Relationship Id="rId2" Type="http://schemas.microsoft.com/office/2007/relationships/media" Target="../media/media18.wav"/><Relationship Id="rId1" Type="http://schemas.openxmlformats.org/officeDocument/2006/relationships/tags" Target="../tags/tag1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9.wav"/><Relationship Id="rId7" Type="http://schemas.openxmlformats.org/officeDocument/2006/relationships/image" Target="../media/image58.png"/><Relationship Id="rId2" Type="http://schemas.microsoft.com/office/2007/relationships/media" Target="../media/media19.wav"/><Relationship Id="rId1" Type="http://schemas.openxmlformats.org/officeDocument/2006/relationships/tags" Target="../tags/tag16.xml"/><Relationship Id="rId6" Type="http://schemas.openxmlformats.org/officeDocument/2006/relationships/image" Target="../media/image57.png"/><Relationship Id="rId5" Type="http://schemas.openxmlformats.org/officeDocument/2006/relationships/image" Target="../media/image56.wmf"/><Relationship Id="rId4"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16.png"/><Relationship Id="rId3" Type="http://schemas.openxmlformats.org/officeDocument/2006/relationships/slideLayout" Target="../slideLayouts/slideLayout83.xml"/><Relationship Id="rId7" Type="http://schemas.openxmlformats.org/officeDocument/2006/relationships/image" Target="../media/image20.png"/><Relationship Id="rId12" Type="http://schemas.openxmlformats.org/officeDocument/2006/relationships/slide" Target="slide3.xml"/><Relationship Id="rId17" Type="http://schemas.openxmlformats.org/officeDocument/2006/relationships/slide" Target="slide16.xml"/><Relationship Id="rId2" Type="http://schemas.openxmlformats.org/officeDocument/2006/relationships/audio" Target="../media/media2.wav"/><Relationship Id="rId16" Type="http://schemas.openxmlformats.org/officeDocument/2006/relationships/slide" Target="slide8.xml"/><Relationship Id="rId1" Type="http://schemas.microsoft.com/office/2007/relationships/media" Target="../media/media2.wav"/><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slide" Target="slide13.xml"/><Relationship Id="rId4" Type="http://schemas.openxmlformats.org/officeDocument/2006/relationships/image" Target="../media/image17.jpg"/><Relationship Id="rId9" Type="http://schemas.openxmlformats.org/officeDocument/2006/relationships/image" Target="../media/image22.png"/><Relationship Id="rId14"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0.wav"/><Relationship Id="rId7" Type="http://schemas.openxmlformats.org/officeDocument/2006/relationships/image" Target="../media/image61.png"/><Relationship Id="rId2" Type="http://schemas.microsoft.com/office/2007/relationships/media" Target="../media/media20.wav"/><Relationship Id="rId1" Type="http://schemas.openxmlformats.org/officeDocument/2006/relationships/tags" Target="../tags/tag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21.wav"/><Relationship Id="rId7" Type="http://schemas.openxmlformats.org/officeDocument/2006/relationships/image" Target="../media/image63.png"/><Relationship Id="rId2" Type="http://schemas.microsoft.com/office/2007/relationships/media" Target="../media/media21.wav"/><Relationship Id="rId1" Type="http://schemas.openxmlformats.org/officeDocument/2006/relationships/tags" Target="../tags/tag18.xml"/><Relationship Id="rId6" Type="http://schemas.openxmlformats.org/officeDocument/2006/relationships/image" Target="../media/image62.png"/><Relationship Id="rId5" Type="http://schemas.openxmlformats.org/officeDocument/2006/relationships/image" Target="../media/image29.jpg"/><Relationship Id="rId4" Type="http://schemas.openxmlformats.org/officeDocument/2006/relationships/slideLayout" Target="../slideLayouts/slideLayout25.xml"/><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media22.wav"/><Relationship Id="rId7" Type="http://schemas.openxmlformats.org/officeDocument/2006/relationships/image" Target="../media/image67.png"/><Relationship Id="rId2" Type="http://schemas.microsoft.com/office/2007/relationships/media" Target="../media/media22.wav"/><Relationship Id="rId1" Type="http://schemas.openxmlformats.org/officeDocument/2006/relationships/tags" Target="../tags/tag19.xml"/><Relationship Id="rId6" Type="http://schemas.openxmlformats.org/officeDocument/2006/relationships/image" Target="../media/image66.png"/><Relationship Id="rId5" Type="http://schemas.openxmlformats.org/officeDocument/2006/relationships/image" Target="../media/image65.jpg"/><Relationship Id="rId10" Type="http://schemas.openxmlformats.org/officeDocument/2006/relationships/image" Target="../media/image16.png"/><Relationship Id="rId4" Type="http://schemas.openxmlformats.org/officeDocument/2006/relationships/slideLayout" Target="../slideLayouts/slideLayout25.xml"/><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media23.wav"/><Relationship Id="rId7" Type="http://schemas.openxmlformats.org/officeDocument/2006/relationships/image" Target="../media/image72.jpeg"/><Relationship Id="rId2" Type="http://schemas.microsoft.com/office/2007/relationships/media" Target="../media/media23.wav"/><Relationship Id="rId1" Type="http://schemas.openxmlformats.org/officeDocument/2006/relationships/tags" Target="../tags/tag20.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slideLayout" Target="../slideLayouts/slideLayout25.xml"/><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media24.wav"/><Relationship Id="rId7" Type="http://schemas.openxmlformats.org/officeDocument/2006/relationships/image" Target="../media/image76.jpeg"/><Relationship Id="rId2" Type="http://schemas.microsoft.com/office/2007/relationships/media" Target="../media/media24.wav"/><Relationship Id="rId1" Type="http://schemas.openxmlformats.org/officeDocument/2006/relationships/tags" Target="../tags/tag2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slideLayout" Target="../slideLayouts/slideLayout25.xml"/><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media25.wav"/><Relationship Id="rId7" Type="http://schemas.openxmlformats.org/officeDocument/2006/relationships/image" Target="../media/image81.png"/><Relationship Id="rId2" Type="http://schemas.microsoft.com/office/2007/relationships/media" Target="../media/media25.wav"/><Relationship Id="rId1" Type="http://schemas.openxmlformats.org/officeDocument/2006/relationships/tags" Target="../tags/tag22.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slideLayout" Target="../slideLayouts/slideLayout25.xml"/><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7" Type="http://schemas.openxmlformats.org/officeDocument/2006/relationships/image" Target="../media/image28.png"/><Relationship Id="rId2" Type="http://schemas.microsoft.com/office/2007/relationships/media" Target="../media/media26.wav"/><Relationship Id="rId1" Type="http://schemas.openxmlformats.org/officeDocument/2006/relationships/tags" Target="../tags/tag23.xml"/><Relationship Id="rId6" Type="http://schemas.openxmlformats.org/officeDocument/2006/relationships/image" Target="../media/image53.gif"/><Relationship Id="rId5" Type="http://schemas.openxmlformats.org/officeDocument/2006/relationships/image" Target="../media/image83.jpeg"/><Relationship Id="rId4"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svg"/><Relationship Id="rId3" Type="http://schemas.openxmlformats.org/officeDocument/2006/relationships/audio" Target="../media/media27.wav"/><Relationship Id="rId7" Type="http://schemas.openxmlformats.org/officeDocument/2006/relationships/image" Target="../media/image86.png"/><Relationship Id="rId12" Type="http://schemas.openxmlformats.org/officeDocument/2006/relationships/image" Target="../media/image91.png"/><Relationship Id="rId2" Type="http://schemas.microsoft.com/office/2007/relationships/media" Target="../media/media27.wav"/><Relationship Id="rId1" Type="http://schemas.openxmlformats.org/officeDocument/2006/relationships/tags" Target="../tags/tag24.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slideLayout" Target="../slideLayouts/slideLayout66.xml"/><Relationship Id="rId9" Type="http://schemas.openxmlformats.org/officeDocument/2006/relationships/image" Target="../media/image88.pn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7" Type="http://schemas.openxmlformats.org/officeDocument/2006/relationships/image" Target="../media/image28.png"/><Relationship Id="rId2" Type="http://schemas.microsoft.com/office/2007/relationships/media" Target="../media/media28.wav"/><Relationship Id="rId1" Type="http://schemas.openxmlformats.org/officeDocument/2006/relationships/tags" Target="../tags/tag25.xml"/><Relationship Id="rId6" Type="http://schemas.openxmlformats.org/officeDocument/2006/relationships/image" Target="../media/image93.gif"/><Relationship Id="rId5" Type="http://schemas.openxmlformats.org/officeDocument/2006/relationships/notesSlide" Target="../notesSlides/notesSlide3.xml"/><Relationship Id="rId4"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8" Type="http://schemas.openxmlformats.org/officeDocument/2006/relationships/image" Target="../media/image97.gif"/><Relationship Id="rId13" Type="http://schemas.openxmlformats.org/officeDocument/2006/relationships/image" Target="../media/image28.png"/><Relationship Id="rId3" Type="http://schemas.openxmlformats.org/officeDocument/2006/relationships/audio" Target="../media/media29.wav"/><Relationship Id="rId7" Type="http://schemas.openxmlformats.org/officeDocument/2006/relationships/image" Target="../media/image96.gif"/><Relationship Id="rId12" Type="http://schemas.openxmlformats.org/officeDocument/2006/relationships/image" Target="../media/image101.gif"/><Relationship Id="rId2" Type="http://schemas.microsoft.com/office/2007/relationships/media" Target="../media/media29.wav"/><Relationship Id="rId1" Type="http://schemas.openxmlformats.org/officeDocument/2006/relationships/tags" Target="../tags/tag26.xml"/><Relationship Id="rId6" Type="http://schemas.openxmlformats.org/officeDocument/2006/relationships/image" Target="../media/image95.gif"/><Relationship Id="rId11" Type="http://schemas.openxmlformats.org/officeDocument/2006/relationships/image" Target="../media/image100.gif"/><Relationship Id="rId5" Type="http://schemas.openxmlformats.org/officeDocument/2006/relationships/image" Target="../media/image94.jpeg"/><Relationship Id="rId10" Type="http://schemas.openxmlformats.org/officeDocument/2006/relationships/image" Target="../media/image99.gif"/><Relationship Id="rId4" Type="http://schemas.openxmlformats.org/officeDocument/2006/relationships/slideLayout" Target="../slideLayouts/slideLayout68.xml"/><Relationship Id="rId9" Type="http://schemas.openxmlformats.org/officeDocument/2006/relationships/image" Target="../media/image98.gif"/></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3.wav"/><Relationship Id="rId7" Type="http://schemas.openxmlformats.org/officeDocument/2006/relationships/slide" Target="slide2.xml"/><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6.jpg"/><Relationship Id="rId4" Type="http://schemas.openxmlformats.org/officeDocument/2006/relationships/slideLayout" Target="../slideLayouts/slideLayout78.xm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audio" Target="../media/media4.wav"/><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16.xml"/><Relationship Id="rId2" Type="http://schemas.microsoft.com/office/2007/relationships/media" Target="../media/media4.wav"/><Relationship Id="rId16" Type="http://schemas.openxmlformats.org/officeDocument/2006/relationships/slide" Target="slide8.xml"/><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slide" Target="slide13.xml"/><Relationship Id="rId5" Type="http://schemas.openxmlformats.org/officeDocument/2006/relationships/image" Target="../media/image17.jp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slideLayout" Target="../slideLayouts/slideLayout108.xml"/><Relationship Id="rId9" Type="http://schemas.openxmlformats.org/officeDocument/2006/relationships/image" Target="../media/image21.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5.wav"/><Relationship Id="rId7" Type="http://schemas.openxmlformats.org/officeDocument/2006/relationships/slide" Target="slide2.xml"/><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9.jpg"/><Relationship Id="rId10" Type="http://schemas.openxmlformats.org/officeDocument/2006/relationships/image" Target="../media/image31.png"/><Relationship Id="rId4" Type="http://schemas.openxmlformats.org/officeDocument/2006/relationships/slideLayout" Target="../slideLayouts/slideLayout78.xml"/><Relationship Id="rId9" Type="http://schemas.openxmlformats.org/officeDocument/2006/relationships/image" Target="../media/image30.jfi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media6.wav"/><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6.wav"/><Relationship Id="rId16" Type="http://schemas.openxmlformats.org/officeDocument/2006/relationships/slide" Target="slide16.xml"/><Relationship Id="rId1" Type="http://schemas.openxmlformats.org/officeDocument/2006/relationships/tags" Target="../tags/tag5.xml"/><Relationship Id="rId6" Type="http://schemas.openxmlformats.org/officeDocument/2006/relationships/image" Target="../media/image18.png"/><Relationship Id="rId11" Type="http://schemas.openxmlformats.org/officeDocument/2006/relationships/slide" Target="slide13.xml"/><Relationship Id="rId5" Type="http://schemas.openxmlformats.org/officeDocument/2006/relationships/image" Target="../media/image17.jpg"/><Relationship Id="rId15" Type="http://schemas.openxmlformats.org/officeDocument/2006/relationships/slide" Target="slide8.xml"/><Relationship Id="rId10" Type="http://schemas.openxmlformats.org/officeDocument/2006/relationships/image" Target="../media/image22.png"/><Relationship Id="rId4" Type="http://schemas.openxmlformats.org/officeDocument/2006/relationships/slideLayout" Target="../slideLayouts/slideLayout83.xml"/><Relationship Id="rId9" Type="http://schemas.openxmlformats.org/officeDocument/2006/relationships/image" Target="../media/image2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33.jpeg"/><Relationship Id="rId4"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887" y="3825311"/>
            <a:ext cx="15289774" cy="7644887"/>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6630" y="1170164"/>
            <a:ext cx="6538740" cy="4517675"/>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55313" y="2400636"/>
            <a:ext cx="1075532" cy="2454533"/>
          </a:xfrm>
          <a:prstGeom prst="rect">
            <a:avLst/>
          </a:prstGeom>
        </p:spPr>
      </p:pic>
      <p:grpSp>
        <p:nvGrpSpPr>
          <p:cNvPr id="5" name="Group 5"/>
          <p:cNvGrpSpPr/>
          <p:nvPr/>
        </p:nvGrpSpPr>
        <p:grpSpPr>
          <a:xfrm>
            <a:off x="3908027" y="1401369"/>
            <a:ext cx="4375949" cy="2930655"/>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65371" y="2516242"/>
            <a:ext cx="3331955" cy="222332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4400">
            <a:off x="8596226" y="1340505"/>
            <a:ext cx="432088" cy="516626"/>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53414" flipH="1">
            <a:off x="3095594" y="3041342"/>
            <a:ext cx="447856" cy="535480"/>
          </a:xfrm>
          <a:prstGeom prst="rect">
            <a:avLst/>
          </a:prstGeom>
        </p:spPr>
      </p:pic>
      <p:sp>
        <p:nvSpPr>
          <p:cNvPr id="14" name="Rectangle 4">
            <a:extLst>
              <a:ext uri="{FF2B5EF4-FFF2-40B4-BE49-F238E27FC236}">
                <a16:creationId xmlns:a16="http://schemas.microsoft.com/office/drawing/2014/main" id="{B4EDED3E-543D-4B83-A02D-FE5E5DD8D331}"/>
              </a:ext>
            </a:extLst>
          </p:cNvPr>
          <p:cNvSpPr/>
          <p:nvPr/>
        </p:nvSpPr>
        <p:spPr>
          <a:xfrm>
            <a:off x="3801996" y="1546347"/>
            <a:ext cx="4588008"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HP001 4 hàng" pitchFamily="34" charset="0"/>
                <a:ea typeface="+mn-ea"/>
                <a:cs typeface="+mn-cs"/>
              </a:rPr>
              <a:t>Môn: Tập làm văn</a:t>
            </a:r>
          </a:p>
        </p:txBody>
      </p:sp>
      <p:sp>
        <p:nvSpPr>
          <p:cNvPr id="15" name="Rectangle 6">
            <a:extLst>
              <a:ext uri="{FF2B5EF4-FFF2-40B4-BE49-F238E27FC236}">
                <a16:creationId xmlns:a16="http://schemas.microsoft.com/office/drawing/2014/main" id="{E44FE332-4845-48B9-88E9-CFDB26D0E6B3}"/>
              </a:ext>
            </a:extLst>
          </p:cNvPr>
          <p:cNvSpPr/>
          <p:nvPr/>
        </p:nvSpPr>
        <p:spPr>
          <a:xfrm>
            <a:off x="3772288" y="2700911"/>
            <a:ext cx="4647426"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4500" cmpd="dbl">
                  <a:solidFill>
                    <a:srgbClr val="333399">
                      <a:shade val="85000"/>
                      <a:satMod val="155000"/>
                    </a:srgbClr>
                  </a:solidFill>
                  <a:prstDash val="solid"/>
                  <a:miter lim="800000"/>
                </a:ln>
                <a:solidFill>
                  <a:srgbClr val="7030A0"/>
                </a:solidFill>
                <a:effectLst>
                  <a:outerShdw blurRad="38100" dist="38100" dir="7020000" algn="tl">
                    <a:srgbClr val="000000">
                      <a:alpha val="35000"/>
                    </a:srgbClr>
                  </a:outerShdw>
                </a:effectLst>
                <a:uLnTx/>
                <a:uFillTx/>
                <a:latin typeface="HP001 4 hàng" pitchFamily="34" charset="0"/>
                <a:ea typeface="+mn-ea"/>
                <a:cs typeface="+mn-cs"/>
              </a:rPr>
              <a:t>Tuần</a:t>
            </a:r>
            <a:r>
              <a:rPr kumimoji="0" lang="en-US" sz="4400" b="1" i="0" u="none" strike="noStrike" kern="1200" cap="none" spc="0" normalizeH="0" noProof="0">
                <a:ln w="24500" cmpd="dbl">
                  <a:solidFill>
                    <a:srgbClr val="333399">
                      <a:shade val="85000"/>
                      <a:satMod val="155000"/>
                    </a:srgbClr>
                  </a:solidFill>
                  <a:prstDash val="solid"/>
                  <a:miter lim="800000"/>
                </a:ln>
                <a:solidFill>
                  <a:srgbClr val="7030A0"/>
                </a:solidFill>
                <a:effectLst>
                  <a:outerShdw blurRad="38100" dist="38100" dir="7020000" algn="tl">
                    <a:srgbClr val="000000">
                      <a:alpha val="35000"/>
                    </a:srgbClr>
                  </a:outerShdw>
                </a:effectLst>
                <a:uLnTx/>
                <a:uFillTx/>
                <a:latin typeface="HP001 4 hàng" pitchFamily="34" charset="0"/>
                <a:ea typeface="+mn-ea"/>
                <a:cs typeface="+mn-cs"/>
              </a:rPr>
              <a:t> 4 - </a:t>
            </a:r>
            <a:r>
              <a:rPr kumimoji="0" lang="en-US" sz="4400" b="1" i="0" u="none" strike="noStrike" kern="1200" cap="none" spc="0" normalizeH="0" baseline="0" noProof="0">
                <a:ln w="24500" cmpd="dbl">
                  <a:solidFill>
                    <a:srgbClr val="333399">
                      <a:shade val="85000"/>
                      <a:satMod val="155000"/>
                    </a:srgbClr>
                  </a:solidFill>
                  <a:prstDash val="solid"/>
                  <a:miter lim="800000"/>
                </a:ln>
                <a:solidFill>
                  <a:srgbClr val="7030A0"/>
                </a:solidFill>
                <a:effectLst>
                  <a:outerShdw blurRad="38100" dist="38100" dir="7020000" algn="tl">
                    <a:srgbClr val="000000">
                      <a:alpha val="35000"/>
                    </a:srgbClr>
                  </a:outerShdw>
                </a:effectLst>
                <a:uLnTx/>
                <a:uFillTx/>
                <a:latin typeface="HP001 4 hàng" pitchFamily="34" charset="0"/>
                <a:ea typeface="+mn-ea"/>
                <a:cs typeface="+mn-cs"/>
              </a:rPr>
              <a:t>Khối </a:t>
            </a:r>
            <a:r>
              <a:rPr kumimoji="0" lang="en-US" sz="4400" b="1" i="0" u="none" strike="noStrike" kern="1200" cap="none" spc="0" normalizeH="0" baseline="0" noProof="0" dirty="0">
                <a:ln w="24500" cmpd="dbl">
                  <a:solidFill>
                    <a:srgbClr val="333399">
                      <a:shade val="85000"/>
                      <a:satMod val="155000"/>
                    </a:srgbClr>
                  </a:solidFill>
                  <a:prstDash val="solid"/>
                  <a:miter lim="800000"/>
                </a:ln>
                <a:solidFill>
                  <a:srgbClr val="7030A0"/>
                </a:solidFill>
                <a:effectLst>
                  <a:outerShdw blurRad="38100" dist="38100" dir="7020000" algn="tl">
                    <a:srgbClr val="000000">
                      <a:alpha val="35000"/>
                    </a:srgbClr>
                  </a:outerShdw>
                </a:effectLst>
                <a:uLnTx/>
                <a:uFillTx/>
                <a:latin typeface="HP001 4 hàng" pitchFamily="34" charset="0"/>
                <a:ea typeface="+mn-ea"/>
                <a:cs typeface="+mn-cs"/>
              </a:rPr>
              <a:t>4</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421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grpSp>
        <p:nvGrpSpPr>
          <p:cNvPr id="4" name="Nhóm 3">
            <a:extLst>
              <a:ext uri="{FF2B5EF4-FFF2-40B4-BE49-F238E27FC236}">
                <a16:creationId xmlns:a16="http://schemas.microsoft.com/office/drawing/2014/main" id="{57E9AE33-A9AC-4EE0-A149-58847285B6E1}"/>
              </a:ext>
            </a:extLst>
          </p:cNvPr>
          <p:cNvGrpSpPr/>
          <p:nvPr/>
        </p:nvGrpSpPr>
        <p:grpSpPr>
          <a:xfrm>
            <a:off x="-30886" y="-150121"/>
            <a:ext cx="12725399" cy="7482840"/>
            <a:chOff x="-1" y="290209"/>
            <a:chExt cx="12366962" cy="6793034"/>
          </a:xfrm>
        </p:grpSpPr>
        <p:sp>
          <p:nvSpPr>
            <p:cNvPr id="1713" name="Google Shape;1713;p29"/>
            <p:cNvSpPr/>
            <p:nvPr/>
          </p:nvSpPr>
          <p:spPr>
            <a:xfrm>
              <a:off x="671077" y="893868"/>
              <a:ext cx="11695884" cy="6189375"/>
            </a:xfrm>
            <a:custGeom>
              <a:avLst/>
              <a:gdLst/>
              <a:ahLst/>
              <a:cxnLst/>
              <a:rect l="l" t="t" r="r" b="b"/>
              <a:pathLst>
                <a:path w="62394" h="47046" extrusionOk="0">
                  <a:moveTo>
                    <a:pt x="32315" y="0"/>
                  </a:moveTo>
                  <a:lnTo>
                    <a:pt x="1" y="28734"/>
                  </a:lnTo>
                  <a:lnTo>
                    <a:pt x="1" y="43169"/>
                  </a:lnTo>
                  <a:lnTo>
                    <a:pt x="24" y="43557"/>
                  </a:lnTo>
                  <a:lnTo>
                    <a:pt x="92" y="43945"/>
                  </a:lnTo>
                  <a:lnTo>
                    <a:pt x="183" y="44332"/>
                  </a:lnTo>
                  <a:lnTo>
                    <a:pt x="320" y="44674"/>
                  </a:lnTo>
                  <a:lnTo>
                    <a:pt x="480" y="45016"/>
                  </a:lnTo>
                  <a:lnTo>
                    <a:pt x="662" y="45336"/>
                  </a:lnTo>
                  <a:lnTo>
                    <a:pt x="890" y="45632"/>
                  </a:lnTo>
                  <a:lnTo>
                    <a:pt x="1141" y="45929"/>
                  </a:lnTo>
                  <a:lnTo>
                    <a:pt x="1415" y="46179"/>
                  </a:lnTo>
                  <a:lnTo>
                    <a:pt x="1734" y="46385"/>
                  </a:lnTo>
                  <a:lnTo>
                    <a:pt x="2053" y="46590"/>
                  </a:lnTo>
                  <a:lnTo>
                    <a:pt x="2373" y="46750"/>
                  </a:lnTo>
                  <a:lnTo>
                    <a:pt x="2737" y="46886"/>
                  </a:lnTo>
                  <a:lnTo>
                    <a:pt x="3102" y="46978"/>
                  </a:lnTo>
                  <a:lnTo>
                    <a:pt x="3490" y="47046"/>
                  </a:lnTo>
                  <a:lnTo>
                    <a:pt x="3969" y="47046"/>
                  </a:lnTo>
                  <a:lnTo>
                    <a:pt x="57468" y="46065"/>
                  </a:lnTo>
                  <a:lnTo>
                    <a:pt x="57856" y="46043"/>
                  </a:lnTo>
                  <a:lnTo>
                    <a:pt x="58221" y="45974"/>
                  </a:lnTo>
                  <a:lnTo>
                    <a:pt x="58585" y="45883"/>
                  </a:lnTo>
                  <a:lnTo>
                    <a:pt x="58928" y="45746"/>
                  </a:lnTo>
                  <a:lnTo>
                    <a:pt x="59270" y="45587"/>
                  </a:lnTo>
                  <a:lnTo>
                    <a:pt x="59566" y="45404"/>
                  </a:lnTo>
                  <a:lnTo>
                    <a:pt x="59862" y="45176"/>
                  </a:lnTo>
                  <a:lnTo>
                    <a:pt x="60136" y="44948"/>
                  </a:lnTo>
                  <a:lnTo>
                    <a:pt x="60387" y="44674"/>
                  </a:lnTo>
                  <a:lnTo>
                    <a:pt x="60592" y="44378"/>
                  </a:lnTo>
                  <a:lnTo>
                    <a:pt x="60797" y="44081"/>
                  </a:lnTo>
                  <a:lnTo>
                    <a:pt x="60957" y="43739"/>
                  </a:lnTo>
                  <a:lnTo>
                    <a:pt x="61094" y="43397"/>
                  </a:lnTo>
                  <a:lnTo>
                    <a:pt x="61185" y="43055"/>
                  </a:lnTo>
                  <a:lnTo>
                    <a:pt x="61254" y="42668"/>
                  </a:lnTo>
                  <a:lnTo>
                    <a:pt x="61276" y="42280"/>
                  </a:lnTo>
                  <a:lnTo>
                    <a:pt x="62394" y="4539"/>
                  </a:lnTo>
                  <a:lnTo>
                    <a:pt x="62394" y="4128"/>
                  </a:lnTo>
                  <a:lnTo>
                    <a:pt x="62348" y="3740"/>
                  </a:lnTo>
                  <a:lnTo>
                    <a:pt x="62257" y="3376"/>
                  </a:lnTo>
                  <a:lnTo>
                    <a:pt x="62143" y="3011"/>
                  </a:lnTo>
                  <a:lnTo>
                    <a:pt x="61983" y="2646"/>
                  </a:lnTo>
                  <a:lnTo>
                    <a:pt x="61801" y="2327"/>
                  </a:lnTo>
                  <a:lnTo>
                    <a:pt x="61573" y="2030"/>
                  </a:lnTo>
                  <a:lnTo>
                    <a:pt x="61322" y="1734"/>
                  </a:lnTo>
                  <a:lnTo>
                    <a:pt x="61048" y="1483"/>
                  </a:lnTo>
                  <a:lnTo>
                    <a:pt x="60775" y="1255"/>
                  </a:lnTo>
                  <a:lnTo>
                    <a:pt x="60455" y="1049"/>
                  </a:lnTo>
                  <a:lnTo>
                    <a:pt x="60113" y="867"/>
                  </a:lnTo>
                  <a:lnTo>
                    <a:pt x="59748" y="730"/>
                  </a:lnTo>
                  <a:lnTo>
                    <a:pt x="59384" y="616"/>
                  </a:lnTo>
                  <a:lnTo>
                    <a:pt x="58996" y="548"/>
                  </a:lnTo>
                  <a:lnTo>
                    <a:pt x="58585" y="525"/>
                  </a:lnTo>
                  <a:lnTo>
                    <a:pt x="32315" y="0"/>
                  </a:lnTo>
                  <a:close/>
                </a:path>
              </a:pathLst>
            </a:custGeom>
            <a:solidFill>
              <a:srgbClr val="000000">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9" name="Google Shape;1719;p29"/>
            <p:cNvSpPr/>
            <p:nvPr/>
          </p:nvSpPr>
          <p:spPr>
            <a:xfrm>
              <a:off x="1231184" y="290209"/>
              <a:ext cx="295050" cy="180825"/>
            </a:xfrm>
            <a:custGeom>
              <a:avLst/>
              <a:gdLst/>
              <a:ahLst/>
              <a:cxnLst/>
              <a:rect l="l" t="t" r="r" b="b"/>
              <a:pathLst>
                <a:path w="1780" h="3810" fill="none" extrusionOk="0">
                  <a:moveTo>
                    <a:pt x="23" y="138"/>
                  </a:moveTo>
                  <a:lnTo>
                    <a:pt x="1597" y="3741"/>
                  </a:lnTo>
                  <a:lnTo>
                    <a:pt x="1597" y="3741"/>
                  </a:lnTo>
                  <a:lnTo>
                    <a:pt x="1619" y="3786"/>
                  </a:lnTo>
                  <a:lnTo>
                    <a:pt x="1642" y="3809"/>
                  </a:lnTo>
                  <a:lnTo>
                    <a:pt x="1688" y="3809"/>
                  </a:lnTo>
                  <a:lnTo>
                    <a:pt x="1733" y="3809"/>
                  </a:lnTo>
                  <a:lnTo>
                    <a:pt x="1733" y="3809"/>
                  </a:lnTo>
                  <a:lnTo>
                    <a:pt x="1756" y="3786"/>
                  </a:lnTo>
                  <a:lnTo>
                    <a:pt x="1779" y="3741"/>
                  </a:lnTo>
                  <a:lnTo>
                    <a:pt x="1779" y="3718"/>
                  </a:lnTo>
                  <a:lnTo>
                    <a:pt x="1779" y="3672"/>
                  </a:lnTo>
                  <a:lnTo>
                    <a:pt x="206" y="69"/>
                  </a:lnTo>
                  <a:lnTo>
                    <a:pt x="206" y="69"/>
                  </a:lnTo>
                  <a:lnTo>
                    <a:pt x="183" y="23"/>
                  </a:lnTo>
                  <a:lnTo>
                    <a:pt x="137" y="23"/>
                  </a:lnTo>
                  <a:lnTo>
                    <a:pt x="114" y="1"/>
                  </a:lnTo>
                  <a:lnTo>
                    <a:pt x="69" y="23"/>
                  </a:lnTo>
                  <a:lnTo>
                    <a:pt x="69" y="23"/>
                  </a:lnTo>
                  <a:lnTo>
                    <a:pt x="46" y="46"/>
                  </a:lnTo>
                  <a:lnTo>
                    <a:pt x="23" y="69"/>
                  </a:lnTo>
                  <a:lnTo>
                    <a:pt x="0" y="115"/>
                  </a:lnTo>
                  <a:lnTo>
                    <a:pt x="23" y="13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6" name="Google Shape;1726;p29"/>
            <p:cNvSpPr/>
            <p:nvPr/>
          </p:nvSpPr>
          <p:spPr>
            <a:xfrm>
              <a:off x="21369" y="458799"/>
              <a:ext cx="11824101" cy="6192532"/>
            </a:xfrm>
            <a:custGeom>
              <a:avLst/>
              <a:gdLst/>
              <a:ahLst/>
              <a:cxnLst/>
              <a:rect l="l" t="t" r="r" b="b"/>
              <a:pathLst>
                <a:path w="63078" h="47070" extrusionOk="0">
                  <a:moveTo>
                    <a:pt x="2623" y="1"/>
                  </a:moveTo>
                  <a:lnTo>
                    <a:pt x="2350" y="46"/>
                  </a:lnTo>
                  <a:lnTo>
                    <a:pt x="2053" y="115"/>
                  </a:lnTo>
                  <a:lnTo>
                    <a:pt x="1779" y="229"/>
                  </a:lnTo>
                  <a:lnTo>
                    <a:pt x="1529" y="343"/>
                  </a:lnTo>
                  <a:lnTo>
                    <a:pt x="1278" y="503"/>
                  </a:lnTo>
                  <a:lnTo>
                    <a:pt x="1073" y="662"/>
                  </a:lnTo>
                  <a:lnTo>
                    <a:pt x="844" y="845"/>
                  </a:lnTo>
                  <a:lnTo>
                    <a:pt x="662" y="1073"/>
                  </a:lnTo>
                  <a:lnTo>
                    <a:pt x="502" y="1301"/>
                  </a:lnTo>
                  <a:lnTo>
                    <a:pt x="343" y="1529"/>
                  </a:lnTo>
                  <a:lnTo>
                    <a:pt x="229" y="1780"/>
                  </a:lnTo>
                  <a:lnTo>
                    <a:pt x="115" y="2053"/>
                  </a:lnTo>
                  <a:lnTo>
                    <a:pt x="46" y="2350"/>
                  </a:lnTo>
                  <a:lnTo>
                    <a:pt x="1" y="2623"/>
                  </a:lnTo>
                  <a:lnTo>
                    <a:pt x="1" y="2943"/>
                  </a:lnTo>
                  <a:lnTo>
                    <a:pt x="1" y="44127"/>
                  </a:lnTo>
                  <a:lnTo>
                    <a:pt x="1" y="44424"/>
                  </a:lnTo>
                  <a:lnTo>
                    <a:pt x="46" y="44720"/>
                  </a:lnTo>
                  <a:lnTo>
                    <a:pt x="115" y="44994"/>
                  </a:lnTo>
                  <a:lnTo>
                    <a:pt x="229" y="45268"/>
                  </a:lnTo>
                  <a:lnTo>
                    <a:pt x="343" y="45518"/>
                  </a:lnTo>
                  <a:lnTo>
                    <a:pt x="502" y="45769"/>
                  </a:lnTo>
                  <a:lnTo>
                    <a:pt x="662" y="45997"/>
                  </a:lnTo>
                  <a:lnTo>
                    <a:pt x="844" y="46203"/>
                  </a:lnTo>
                  <a:lnTo>
                    <a:pt x="1073" y="46385"/>
                  </a:lnTo>
                  <a:lnTo>
                    <a:pt x="1278" y="46567"/>
                  </a:lnTo>
                  <a:lnTo>
                    <a:pt x="1529" y="46704"/>
                  </a:lnTo>
                  <a:lnTo>
                    <a:pt x="1779" y="46841"/>
                  </a:lnTo>
                  <a:lnTo>
                    <a:pt x="2053" y="46932"/>
                  </a:lnTo>
                  <a:lnTo>
                    <a:pt x="2350" y="47001"/>
                  </a:lnTo>
                  <a:lnTo>
                    <a:pt x="2623" y="47046"/>
                  </a:lnTo>
                  <a:lnTo>
                    <a:pt x="2942" y="47069"/>
                  </a:lnTo>
                  <a:lnTo>
                    <a:pt x="60136" y="47069"/>
                  </a:lnTo>
                  <a:lnTo>
                    <a:pt x="60432" y="47046"/>
                  </a:lnTo>
                  <a:lnTo>
                    <a:pt x="60729" y="47001"/>
                  </a:lnTo>
                  <a:lnTo>
                    <a:pt x="61002" y="46932"/>
                  </a:lnTo>
                  <a:lnTo>
                    <a:pt x="61276" y="46841"/>
                  </a:lnTo>
                  <a:lnTo>
                    <a:pt x="61527" y="46704"/>
                  </a:lnTo>
                  <a:lnTo>
                    <a:pt x="61778" y="46567"/>
                  </a:lnTo>
                  <a:lnTo>
                    <a:pt x="62006" y="46385"/>
                  </a:lnTo>
                  <a:lnTo>
                    <a:pt x="62211" y="46203"/>
                  </a:lnTo>
                  <a:lnTo>
                    <a:pt x="62394" y="45997"/>
                  </a:lnTo>
                  <a:lnTo>
                    <a:pt x="62576" y="45769"/>
                  </a:lnTo>
                  <a:lnTo>
                    <a:pt x="62713" y="45518"/>
                  </a:lnTo>
                  <a:lnTo>
                    <a:pt x="62850" y="45268"/>
                  </a:lnTo>
                  <a:lnTo>
                    <a:pt x="62941" y="44994"/>
                  </a:lnTo>
                  <a:lnTo>
                    <a:pt x="63009" y="44720"/>
                  </a:lnTo>
                  <a:lnTo>
                    <a:pt x="63055" y="44424"/>
                  </a:lnTo>
                  <a:lnTo>
                    <a:pt x="63078" y="44127"/>
                  </a:lnTo>
                  <a:lnTo>
                    <a:pt x="63078" y="2943"/>
                  </a:lnTo>
                  <a:lnTo>
                    <a:pt x="63055" y="2623"/>
                  </a:lnTo>
                  <a:lnTo>
                    <a:pt x="63009" y="2350"/>
                  </a:lnTo>
                  <a:lnTo>
                    <a:pt x="62941" y="2053"/>
                  </a:lnTo>
                  <a:lnTo>
                    <a:pt x="62850" y="1780"/>
                  </a:lnTo>
                  <a:lnTo>
                    <a:pt x="62713" y="1529"/>
                  </a:lnTo>
                  <a:lnTo>
                    <a:pt x="62576" y="1301"/>
                  </a:lnTo>
                  <a:lnTo>
                    <a:pt x="62394" y="1073"/>
                  </a:lnTo>
                  <a:lnTo>
                    <a:pt x="62211" y="845"/>
                  </a:lnTo>
                  <a:lnTo>
                    <a:pt x="62006" y="662"/>
                  </a:lnTo>
                  <a:lnTo>
                    <a:pt x="61778" y="503"/>
                  </a:lnTo>
                  <a:lnTo>
                    <a:pt x="61527" y="343"/>
                  </a:lnTo>
                  <a:lnTo>
                    <a:pt x="61276" y="229"/>
                  </a:lnTo>
                  <a:lnTo>
                    <a:pt x="61002" y="115"/>
                  </a:lnTo>
                  <a:lnTo>
                    <a:pt x="60729" y="46"/>
                  </a:lnTo>
                  <a:lnTo>
                    <a:pt x="60432" y="1"/>
                  </a:lnTo>
                  <a:close/>
                </a:path>
              </a:pathLst>
            </a:custGeom>
            <a:solidFill>
              <a:srgbClr val="EFBF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7" name="Google Shape;1727;p29"/>
            <p:cNvSpPr/>
            <p:nvPr/>
          </p:nvSpPr>
          <p:spPr>
            <a:xfrm>
              <a:off x="21369" y="569836"/>
              <a:ext cx="2205935" cy="5967433"/>
            </a:xfrm>
            <a:custGeom>
              <a:avLst/>
              <a:gdLst/>
              <a:ahLst/>
              <a:cxnLst/>
              <a:rect l="l" t="t" r="r" b="b"/>
              <a:pathLst>
                <a:path w="11768" h="45359" extrusionOk="0">
                  <a:moveTo>
                    <a:pt x="844" y="1"/>
                  </a:moveTo>
                  <a:lnTo>
                    <a:pt x="662" y="229"/>
                  </a:lnTo>
                  <a:lnTo>
                    <a:pt x="502" y="457"/>
                  </a:lnTo>
                  <a:lnTo>
                    <a:pt x="343" y="685"/>
                  </a:lnTo>
                  <a:lnTo>
                    <a:pt x="229" y="936"/>
                  </a:lnTo>
                  <a:lnTo>
                    <a:pt x="115" y="1209"/>
                  </a:lnTo>
                  <a:lnTo>
                    <a:pt x="46" y="1506"/>
                  </a:lnTo>
                  <a:lnTo>
                    <a:pt x="1" y="1779"/>
                  </a:lnTo>
                  <a:lnTo>
                    <a:pt x="1" y="2099"/>
                  </a:lnTo>
                  <a:lnTo>
                    <a:pt x="1" y="43283"/>
                  </a:lnTo>
                  <a:lnTo>
                    <a:pt x="1" y="43580"/>
                  </a:lnTo>
                  <a:lnTo>
                    <a:pt x="46" y="43876"/>
                  </a:lnTo>
                  <a:lnTo>
                    <a:pt x="115" y="44150"/>
                  </a:lnTo>
                  <a:lnTo>
                    <a:pt x="229" y="44424"/>
                  </a:lnTo>
                  <a:lnTo>
                    <a:pt x="343" y="44674"/>
                  </a:lnTo>
                  <a:lnTo>
                    <a:pt x="502" y="44925"/>
                  </a:lnTo>
                  <a:lnTo>
                    <a:pt x="662" y="45153"/>
                  </a:lnTo>
                  <a:lnTo>
                    <a:pt x="844" y="45359"/>
                  </a:lnTo>
                  <a:lnTo>
                    <a:pt x="3763" y="42440"/>
                  </a:lnTo>
                  <a:lnTo>
                    <a:pt x="11768" y="22873"/>
                  </a:lnTo>
                  <a:lnTo>
                    <a:pt x="3763" y="2920"/>
                  </a:lnTo>
                  <a:lnTo>
                    <a:pt x="844" y="1"/>
                  </a:lnTo>
                  <a:close/>
                </a:path>
              </a:pathLst>
            </a:custGeom>
            <a:solidFill>
              <a:srgbClr val="CCA1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8" name="Google Shape;1728;p29"/>
            <p:cNvSpPr/>
            <p:nvPr/>
          </p:nvSpPr>
          <p:spPr>
            <a:xfrm>
              <a:off x="10456075" y="569836"/>
              <a:ext cx="1389395" cy="5967433"/>
            </a:xfrm>
            <a:custGeom>
              <a:avLst/>
              <a:gdLst/>
              <a:ahLst/>
              <a:cxnLst/>
              <a:rect l="l" t="t" r="r" b="b"/>
              <a:pathLst>
                <a:path w="7412" h="45359" extrusionOk="0">
                  <a:moveTo>
                    <a:pt x="6545" y="1"/>
                  </a:moveTo>
                  <a:lnTo>
                    <a:pt x="3626" y="2920"/>
                  </a:lnTo>
                  <a:lnTo>
                    <a:pt x="0" y="21665"/>
                  </a:lnTo>
                  <a:lnTo>
                    <a:pt x="3626" y="42440"/>
                  </a:lnTo>
                  <a:lnTo>
                    <a:pt x="6545" y="45359"/>
                  </a:lnTo>
                  <a:lnTo>
                    <a:pt x="6728" y="45153"/>
                  </a:lnTo>
                  <a:lnTo>
                    <a:pt x="6910" y="44925"/>
                  </a:lnTo>
                  <a:lnTo>
                    <a:pt x="7047" y="44674"/>
                  </a:lnTo>
                  <a:lnTo>
                    <a:pt x="7184" y="44424"/>
                  </a:lnTo>
                  <a:lnTo>
                    <a:pt x="7275" y="44150"/>
                  </a:lnTo>
                  <a:lnTo>
                    <a:pt x="7343" y="43876"/>
                  </a:lnTo>
                  <a:lnTo>
                    <a:pt x="7389" y="43580"/>
                  </a:lnTo>
                  <a:lnTo>
                    <a:pt x="7412" y="43283"/>
                  </a:lnTo>
                  <a:lnTo>
                    <a:pt x="7412" y="2099"/>
                  </a:lnTo>
                  <a:lnTo>
                    <a:pt x="7389" y="1779"/>
                  </a:lnTo>
                  <a:lnTo>
                    <a:pt x="7343" y="1506"/>
                  </a:lnTo>
                  <a:lnTo>
                    <a:pt x="7275" y="1209"/>
                  </a:lnTo>
                  <a:lnTo>
                    <a:pt x="7184" y="936"/>
                  </a:lnTo>
                  <a:lnTo>
                    <a:pt x="7047" y="685"/>
                  </a:lnTo>
                  <a:lnTo>
                    <a:pt x="6910" y="457"/>
                  </a:lnTo>
                  <a:lnTo>
                    <a:pt x="6728" y="229"/>
                  </a:lnTo>
                  <a:lnTo>
                    <a:pt x="6545" y="1"/>
                  </a:lnTo>
                  <a:close/>
                </a:path>
              </a:pathLst>
            </a:custGeom>
            <a:solidFill>
              <a:srgbClr val="CCA1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9" name="Google Shape;1729;p29"/>
            <p:cNvSpPr/>
            <p:nvPr/>
          </p:nvSpPr>
          <p:spPr>
            <a:xfrm>
              <a:off x="-1" y="443801"/>
              <a:ext cx="11862529" cy="6219502"/>
            </a:xfrm>
            <a:custGeom>
              <a:avLst/>
              <a:gdLst/>
              <a:ahLst/>
              <a:cxnLst/>
              <a:rect l="l" t="t" r="r" b="b"/>
              <a:pathLst>
                <a:path w="63283" h="47275" extrusionOk="0">
                  <a:moveTo>
                    <a:pt x="60250" y="206"/>
                  </a:moveTo>
                  <a:lnTo>
                    <a:pt x="60524" y="229"/>
                  </a:lnTo>
                  <a:lnTo>
                    <a:pt x="60820" y="274"/>
                  </a:lnTo>
                  <a:lnTo>
                    <a:pt x="61094" y="343"/>
                  </a:lnTo>
                  <a:lnTo>
                    <a:pt x="61344" y="434"/>
                  </a:lnTo>
                  <a:lnTo>
                    <a:pt x="61595" y="548"/>
                  </a:lnTo>
                  <a:lnTo>
                    <a:pt x="61823" y="685"/>
                  </a:lnTo>
                  <a:lnTo>
                    <a:pt x="62051" y="845"/>
                  </a:lnTo>
                  <a:lnTo>
                    <a:pt x="62257" y="1050"/>
                  </a:lnTo>
                  <a:lnTo>
                    <a:pt x="62439" y="1232"/>
                  </a:lnTo>
                  <a:lnTo>
                    <a:pt x="62599" y="1460"/>
                  </a:lnTo>
                  <a:lnTo>
                    <a:pt x="62736" y="1688"/>
                  </a:lnTo>
                  <a:lnTo>
                    <a:pt x="62872" y="1939"/>
                  </a:lnTo>
                  <a:lnTo>
                    <a:pt x="62964" y="2213"/>
                  </a:lnTo>
                  <a:lnTo>
                    <a:pt x="63032" y="2486"/>
                  </a:lnTo>
                  <a:lnTo>
                    <a:pt x="63078" y="2760"/>
                  </a:lnTo>
                  <a:lnTo>
                    <a:pt x="63078" y="3057"/>
                  </a:lnTo>
                  <a:lnTo>
                    <a:pt x="63078" y="44241"/>
                  </a:lnTo>
                  <a:lnTo>
                    <a:pt x="63078" y="44515"/>
                  </a:lnTo>
                  <a:lnTo>
                    <a:pt x="63032" y="44812"/>
                  </a:lnTo>
                  <a:lnTo>
                    <a:pt x="62964" y="45085"/>
                  </a:lnTo>
                  <a:lnTo>
                    <a:pt x="62872" y="45336"/>
                  </a:lnTo>
                  <a:lnTo>
                    <a:pt x="62736" y="45587"/>
                  </a:lnTo>
                  <a:lnTo>
                    <a:pt x="62599" y="45815"/>
                  </a:lnTo>
                  <a:lnTo>
                    <a:pt x="62439" y="46043"/>
                  </a:lnTo>
                  <a:lnTo>
                    <a:pt x="62257" y="46248"/>
                  </a:lnTo>
                  <a:lnTo>
                    <a:pt x="62051" y="46431"/>
                  </a:lnTo>
                  <a:lnTo>
                    <a:pt x="61823" y="46590"/>
                  </a:lnTo>
                  <a:lnTo>
                    <a:pt x="61595" y="46727"/>
                  </a:lnTo>
                  <a:lnTo>
                    <a:pt x="61344" y="46864"/>
                  </a:lnTo>
                  <a:lnTo>
                    <a:pt x="61094" y="46955"/>
                  </a:lnTo>
                  <a:lnTo>
                    <a:pt x="60820" y="47024"/>
                  </a:lnTo>
                  <a:lnTo>
                    <a:pt x="60524" y="47069"/>
                  </a:lnTo>
                  <a:lnTo>
                    <a:pt x="2760" y="47069"/>
                  </a:lnTo>
                  <a:lnTo>
                    <a:pt x="2464" y="47024"/>
                  </a:lnTo>
                  <a:lnTo>
                    <a:pt x="2213" y="46955"/>
                  </a:lnTo>
                  <a:lnTo>
                    <a:pt x="1939" y="46864"/>
                  </a:lnTo>
                  <a:lnTo>
                    <a:pt x="1688" y="46727"/>
                  </a:lnTo>
                  <a:lnTo>
                    <a:pt x="1460" y="46590"/>
                  </a:lnTo>
                  <a:lnTo>
                    <a:pt x="1232" y="46431"/>
                  </a:lnTo>
                  <a:lnTo>
                    <a:pt x="1027" y="46248"/>
                  </a:lnTo>
                  <a:lnTo>
                    <a:pt x="844" y="46043"/>
                  </a:lnTo>
                  <a:lnTo>
                    <a:pt x="685" y="45815"/>
                  </a:lnTo>
                  <a:lnTo>
                    <a:pt x="548" y="45587"/>
                  </a:lnTo>
                  <a:lnTo>
                    <a:pt x="434" y="45336"/>
                  </a:lnTo>
                  <a:lnTo>
                    <a:pt x="343" y="45085"/>
                  </a:lnTo>
                  <a:lnTo>
                    <a:pt x="252" y="44812"/>
                  </a:lnTo>
                  <a:lnTo>
                    <a:pt x="229" y="44515"/>
                  </a:lnTo>
                  <a:lnTo>
                    <a:pt x="206" y="44241"/>
                  </a:lnTo>
                  <a:lnTo>
                    <a:pt x="206" y="3057"/>
                  </a:lnTo>
                  <a:lnTo>
                    <a:pt x="229" y="2760"/>
                  </a:lnTo>
                  <a:lnTo>
                    <a:pt x="252" y="2486"/>
                  </a:lnTo>
                  <a:lnTo>
                    <a:pt x="343" y="2213"/>
                  </a:lnTo>
                  <a:lnTo>
                    <a:pt x="434" y="1939"/>
                  </a:lnTo>
                  <a:lnTo>
                    <a:pt x="548" y="1688"/>
                  </a:lnTo>
                  <a:lnTo>
                    <a:pt x="685" y="1460"/>
                  </a:lnTo>
                  <a:lnTo>
                    <a:pt x="844" y="1232"/>
                  </a:lnTo>
                  <a:lnTo>
                    <a:pt x="1027" y="1050"/>
                  </a:lnTo>
                  <a:lnTo>
                    <a:pt x="1232" y="845"/>
                  </a:lnTo>
                  <a:lnTo>
                    <a:pt x="1460" y="685"/>
                  </a:lnTo>
                  <a:lnTo>
                    <a:pt x="1688" y="548"/>
                  </a:lnTo>
                  <a:lnTo>
                    <a:pt x="1939" y="434"/>
                  </a:lnTo>
                  <a:lnTo>
                    <a:pt x="2213" y="343"/>
                  </a:lnTo>
                  <a:lnTo>
                    <a:pt x="2464" y="274"/>
                  </a:lnTo>
                  <a:lnTo>
                    <a:pt x="2760" y="229"/>
                  </a:lnTo>
                  <a:lnTo>
                    <a:pt x="3056" y="206"/>
                  </a:lnTo>
                  <a:close/>
                  <a:moveTo>
                    <a:pt x="3056" y="1"/>
                  </a:moveTo>
                  <a:lnTo>
                    <a:pt x="2737" y="24"/>
                  </a:lnTo>
                  <a:lnTo>
                    <a:pt x="2441" y="69"/>
                  </a:lnTo>
                  <a:lnTo>
                    <a:pt x="2144" y="138"/>
                  </a:lnTo>
                  <a:lnTo>
                    <a:pt x="1871" y="252"/>
                  </a:lnTo>
                  <a:lnTo>
                    <a:pt x="1597" y="366"/>
                  </a:lnTo>
                  <a:lnTo>
                    <a:pt x="1346" y="525"/>
                  </a:lnTo>
                  <a:lnTo>
                    <a:pt x="1118" y="708"/>
                  </a:lnTo>
                  <a:lnTo>
                    <a:pt x="890" y="890"/>
                  </a:lnTo>
                  <a:lnTo>
                    <a:pt x="708" y="1118"/>
                  </a:lnTo>
                  <a:lnTo>
                    <a:pt x="525" y="1346"/>
                  </a:lnTo>
                  <a:lnTo>
                    <a:pt x="366" y="1597"/>
                  </a:lnTo>
                  <a:lnTo>
                    <a:pt x="252" y="1871"/>
                  </a:lnTo>
                  <a:lnTo>
                    <a:pt x="138" y="2144"/>
                  </a:lnTo>
                  <a:lnTo>
                    <a:pt x="69" y="2441"/>
                  </a:lnTo>
                  <a:lnTo>
                    <a:pt x="23" y="2737"/>
                  </a:lnTo>
                  <a:lnTo>
                    <a:pt x="1" y="3057"/>
                  </a:lnTo>
                  <a:lnTo>
                    <a:pt x="1" y="44241"/>
                  </a:lnTo>
                  <a:lnTo>
                    <a:pt x="23" y="44538"/>
                  </a:lnTo>
                  <a:lnTo>
                    <a:pt x="69" y="44857"/>
                  </a:lnTo>
                  <a:lnTo>
                    <a:pt x="138" y="45131"/>
                  </a:lnTo>
                  <a:lnTo>
                    <a:pt x="252" y="45427"/>
                  </a:lnTo>
                  <a:lnTo>
                    <a:pt x="366" y="45678"/>
                  </a:lnTo>
                  <a:lnTo>
                    <a:pt x="525" y="45929"/>
                  </a:lnTo>
                  <a:lnTo>
                    <a:pt x="708" y="46180"/>
                  </a:lnTo>
                  <a:lnTo>
                    <a:pt x="890" y="46385"/>
                  </a:lnTo>
                  <a:lnTo>
                    <a:pt x="1118" y="46590"/>
                  </a:lnTo>
                  <a:lnTo>
                    <a:pt x="1346" y="46750"/>
                  </a:lnTo>
                  <a:lnTo>
                    <a:pt x="1597" y="46910"/>
                  </a:lnTo>
                  <a:lnTo>
                    <a:pt x="1871" y="47046"/>
                  </a:lnTo>
                  <a:lnTo>
                    <a:pt x="2144" y="47138"/>
                  </a:lnTo>
                  <a:lnTo>
                    <a:pt x="2441" y="47206"/>
                  </a:lnTo>
                  <a:lnTo>
                    <a:pt x="2737" y="47252"/>
                  </a:lnTo>
                  <a:lnTo>
                    <a:pt x="3056" y="47274"/>
                  </a:lnTo>
                  <a:lnTo>
                    <a:pt x="60250" y="47274"/>
                  </a:lnTo>
                  <a:lnTo>
                    <a:pt x="60546" y="47252"/>
                  </a:lnTo>
                  <a:lnTo>
                    <a:pt x="60866" y="47206"/>
                  </a:lnTo>
                  <a:lnTo>
                    <a:pt x="61139" y="47138"/>
                  </a:lnTo>
                  <a:lnTo>
                    <a:pt x="61436" y="47046"/>
                  </a:lnTo>
                  <a:lnTo>
                    <a:pt x="61687" y="46910"/>
                  </a:lnTo>
                  <a:lnTo>
                    <a:pt x="61937" y="46750"/>
                  </a:lnTo>
                  <a:lnTo>
                    <a:pt x="62165" y="46590"/>
                  </a:lnTo>
                  <a:lnTo>
                    <a:pt x="62393" y="46385"/>
                  </a:lnTo>
                  <a:lnTo>
                    <a:pt x="62599" y="46180"/>
                  </a:lnTo>
                  <a:lnTo>
                    <a:pt x="62758" y="45929"/>
                  </a:lnTo>
                  <a:lnTo>
                    <a:pt x="62918" y="45678"/>
                  </a:lnTo>
                  <a:lnTo>
                    <a:pt x="63055" y="45427"/>
                  </a:lnTo>
                  <a:lnTo>
                    <a:pt x="63146" y="45131"/>
                  </a:lnTo>
                  <a:lnTo>
                    <a:pt x="63214" y="44857"/>
                  </a:lnTo>
                  <a:lnTo>
                    <a:pt x="63260" y="44538"/>
                  </a:lnTo>
                  <a:lnTo>
                    <a:pt x="63283" y="44241"/>
                  </a:lnTo>
                  <a:lnTo>
                    <a:pt x="63283" y="3057"/>
                  </a:lnTo>
                  <a:lnTo>
                    <a:pt x="63260" y="2737"/>
                  </a:lnTo>
                  <a:lnTo>
                    <a:pt x="63214" y="2441"/>
                  </a:lnTo>
                  <a:lnTo>
                    <a:pt x="63146" y="2144"/>
                  </a:lnTo>
                  <a:lnTo>
                    <a:pt x="63055" y="1871"/>
                  </a:lnTo>
                  <a:lnTo>
                    <a:pt x="62918" y="1597"/>
                  </a:lnTo>
                  <a:lnTo>
                    <a:pt x="62758" y="1346"/>
                  </a:lnTo>
                  <a:lnTo>
                    <a:pt x="62599" y="1118"/>
                  </a:lnTo>
                  <a:lnTo>
                    <a:pt x="62393" y="890"/>
                  </a:lnTo>
                  <a:lnTo>
                    <a:pt x="62165" y="708"/>
                  </a:lnTo>
                  <a:lnTo>
                    <a:pt x="61937" y="525"/>
                  </a:lnTo>
                  <a:lnTo>
                    <a:pt x="61687" y="366"/>
                  </a:lnTo>
                  <a:lnTo>
                    <a:pt x="61436" y="252"/>
                  </a:lnTo>
                  <a:lnTo>
                    <a:pt x="61139" y="138"/>
                  </a:lnTo>
                  <a:lnTo>
                    <a:pt x="60866" y="69"/>
                  </a:lnTo>
                  <a:lnTo>
                    <a:pt x="60546" y="24"/>
                  </a:lnTo>
                  <a:lnTo>
                    <a:pt x="60250"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30" name="Google Shape;1730;p29"/>
            <p:cNvSpPr/>
            <p:nvPr/>
          </p:nvSpPr>
          <p:spPr>
            <a:xfrm>
              <a:off x="726752" y="953858"/>
              <a:ext cx="10409213" cy="5199385"/>
            </a:xfrm>
            <a:custGeom>
              <a:avLst/>
              <a:gdLst/>
              <a:ahLst/>
              <a:cxnLst/>
              <a:rect l="l" t="t" r="r" b="b"/>
              <a:pathLst>
                <a:path w="55530" h="39521" extrusionOk="0">
                  <a:moveTo>
                    <a:pt x="0" y="1"/>
                  </a:moveTo>
                  <a:lnTo>
                    <a:pt x="0" y="39521"/>
                  </a:lnTo>
                  <a:lnTo>
                    <a:pt x="55529" y="39521"/>
                  </a:lnTo>
                  <a:lnTo>
                    <a:pt x="55529" y="1"/>
                  </a:lnTo>
                  <a:close/>
                </a:path>
              </a:pathLst>
            </a:custGeom>
            <a:solidFill>
              <a:srgbClr val="3E90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w="3175">
                  <a:solidFill>
                    <a:srgbClr val="FFFFFF"/>
                  </a:solidFill>
                </a:ln>
                <a:solidFill>
                  <a:srgbClr val="000000"/>
                </a:solidFill>
                <a:effectLst/>
                <a:uLnTx/>
                <a:uFillTx/>
                <a:latin typeface="Arial"/>
                <a:ea typeface="+mn-ea"/>
                <a:cs typeface="Arial"/>
                <a:sym typeface="Arial"/>
              </a:endParaRPr>
            </a:p>
          </p:txBody>
        </p:sp>
        <p:sp>
          <p:nvSpPr>
            <p:cNvPr id="1731" name="Google Shape;1731;p29"/>
            <p:cNvSpPr/>
            <p:nvPr/>
          </p:nvSpPr>
          <p:spPr>
            <a:xfrm>
              <a:off x="709693" y="941886"/>
              <a:ext cx="10443328" cy="5226355"/>
            </a:xfrm>
            <a:custGeom>
              <a:avLst/>
              <a:gdLst/>
              <a:ahLst/>
              <a:cxnLst/>
              <a:rect l="l" t="t" r="r" b="b"/>
              <a:pathLst>
                <a:path w="55712" h="39726" extrusionOk="0">
                  <a:moveTo>
                    <a:pt x="55529" y="206"/>
                  </a:moveTo>
                  <a:lnTo>
                    <a:pt x="55529" y="39520"/>
                  </a:lnTo>
                  <a:lnTo>
                    <a:pt x="183" y="39520"/>
                  </a:lnTo>
                  <a:lnTo>
                    <a:pt x="183" y="206"/>
                  </a:lnTo>
                  <a:close/>
                  <a:moveTo>
                    <a:pt x="46" y="0"/>
                  </a:moveTo>
                  <a:lnTo>
                    <a:pt x="23" y="23"/>
                  </a:lnTo>
                  <a:lnTo>
                    <a:pt x="0" y="69"/>
                  </a:lnTo>
                  <a:lnTo>
                    <a:pt x="0" y="92"/>
                  </a:lnTo>
                  <a:lnTo>
                    <a:pt x="0" y="39612"/>
                  </a:lnTo>
                  <a:lnTo>
                    <a:pt x="0" y="39657"/>
                  </a:lnTo>
                  <a:lnTo>
                    <a:pt x="23" y="39680"/>
                  </a:lnTo>
                  <a:lnTo>
                    <a:pt x="46" y="39703"/>
                  </a:lnTo>
                  <a:lnTo>
                    <a:pt x="91" y="39726"/>
                  </a:lnTo>
                  <a:lnTo>
                    <a:pt x="55620" y="39726"/>
                  </a:lnTo>
                  <a:lnTo>
                    <a:pt x="55666" y="39703"/>
                  </a:lnTo>
                  <a:lnTo>
                    <a:pt x="55689" y="39680"/>
                  </a:lnTo>
                  <a:lnTo>
                    <a:pt x="55711" y="39657"/>
                  </a:lnTo>
                  <a:lnTo>
                    <a:pt x="55711" y="39612"/>
                  </a:lnTo>
                  <a:lnTo>
                    <a:pt x="55711" y="92"/>
                  </a:lnTo>
                  <a:lnTo>
                    <a:pt x="55711" y="69"/>
                  </a:lnTo>
                  <a:lnTo>
                    <a:pt x="55689" y="23"/>
                  </a:lnTo>
                  <a:lnTo>
                    <a:pt x="55666" y="0"/>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4" name="Google Shape;1714;p29"/>
            <p:cNvSpPr/>
            <p:nvPr/>
          </p:nvSpPr>
          <p:spPr>
            <a:xfrm>
              <a:off x="1034480" y="593904"/>
              <a:ext cx="260933" cy="180106"/>
            </a:xfrm>
            <a:custGeom>
              <a:avLst/>
              <a:gdLst/>
              <a:ahLst/>
              <a:cxnLst/>
              <a:rect l="l" t="t" r="r" b="b"/>
              <a:pathLst>
                <a:path w="1392" h="1369" extrusionOk="0">
                  <a:moveTo>
                    <a:pt x="570" y="1"/>
                  </a:moveTo>
                  <a:lnTo>
                    <a:pt x="434" y="46"/>
                  </a:lnTo>
                  <a:lnTo>
                    <a:pt x="320" y="115"/>
                  </a:lnTo>
                  <a:lnTo>
                    <a:pt x="206" y="183"/>
                  </a:lnTo>
                  <a:lnTo>
                    <a:pt x="137" y="297"/>
                  </a:lnTo>
                  <a:lnTo>
                    <a:pt x="69" y="411"/>
                  </a:lnTo>
                  <a:lnTo>
                    <a:pt x="23" y="548"/>
                  </a:lnTo>
                  <a:lnTo>
                    <a:pt x="0" y="685"/>
                  </a:lnTo>
                  <a:lnTo>
                    <a:pt x="23" y="822"/>
                  </a:lnTo>
                  <a:lnTo>
                    <a:pt x="69" y="936"/>
                  </a:lnTo>
                  <a:lnTo>
                    <a:pt x="137" y="1050"/>
                  </a:lnTo>
                  <a:lnTo>
                    <a:pt x="206" y="1164"/>
                  </a:lnTo>
                  <a:lnTo>
                    <a:pt x="320" y="1255"/>
                  </a:lnTo>
                  <a:lnTo>
                    <a:pt x="434" y="1300"/>
                  </a:lnTo>
                  <a:lnTo>
                    <a:pt x="570" y="1346"/>
                  </a:lnTo>
                  <a:lnTo>
                    <a:pt x="707" y="1369"/>
                  </a:lnTo>
                  <a:lnTo>
                    <a:pt x="844" y="1346"/>
                  </a:lnTo>
                  <a:lnTo>
                    <a:pt x="958" y="1300"/>
                  </a:lnTo>
                  <a:lnTo>
                    <a:pt x="1072" y="1255"/>
                  </a:lnTo>
                  <a:lnTo>
                    <a:pt x="1186" y="1164"/>
                  </a:lnTo>
                  <a:lnTo>
                    <a:pt x="1277" y="1050"/>
                  </a:lnTo>
                  <a:lnTo>
                    <a:pt x="1323" y="936"/>
                  </a:lnTo>
                  <a:lnTo>
                    <a:pt x="1369" y="822"/>
                  </a:lnTo>
                  <a:lnTo>
                    <a:pt x="1391" y="685"/>
                  </a:lnTo>
                  <a:lnTo>
                    <a:pt x="1369" y="548"/>
                  </a:lnTo>
                  <a:lnTo>
                    <a:pt x="1323" y="411"/>
                  </a:lnTo>
                  <a:lnTo>
                    <a:pt x="1277" y="297"/>
                  </a:lnTo>
                  <a:lnTo>
                    <a:pt x="1186" y="183"/>
                  </a:lnTo>
                  <a:lnTo>
                    <a:pt x="1072" y="115"/>
                  </a:lnTo>
                  <a:lnTo>
                    <a:pt x="958" y="46"/>
                  </a:lnTo>
                  <a:lnTo>
                    <a:pt x="844"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5" name="Google Shape;1715;p29"/>
            <p:cNvSpPr/>
            <p:nvPr/>
          </p:nvSpPr>
          <p:spPr>
            <a:xfrm>
              <a:off x="1011555" y="576762"/>
              <a:ext cx="295049" cy="207207"/>
            </a:xfrm>
            <a:custGeom>
              <a:avLst/>
              <a:gdLst/>
              <a:ahLst/>
              <a:cxnLst/>
              <a:rect l="l" t="t" r="r" b="b"/>
              <a:pathLst>
                <a:path w="1574" h="1575" extrusionOk="0">
                  <a:moveTo>
                    <a:pt x="912" y="206"/>
                  </a:moveTo>
                  <a:lnTo>
                    <a:pt x="1026" y="251"/>
                  </a:lnTo>
                  <a:lnTo>
                    <a:pt x="1117" y="297"/>
                  </a:lnTo>
                  <a:lnTo>
                    <a:pt x="1209" y="365"/>
                  </a:lnTo>
                  <a:lnTo>
                    <a:pt x="1277" y="457"/>
                  </a:lnTo>
                  <a:lnTo>
                    <a:pt x="1323" y="571"/>
                  </a:lnTo>
                  <a:lnTo>
                    <a:pt x="1368" y="662"/>
                  </a:lnTo>
                  <a:lnTo>
                    <a:pt x="1368" y="799"/>
                  </a:lnTo>
                  <a:lnTo>
                    <a:pt x="1368" y="913"/>
                  </a:lnTo>
                  <a:lnTo>
                    <a:pt x="1323" y="1027"/>
                  </a:lnTo>
                  <a:lnTo>
                    <a:pt x="1277" y="1118"/>
                  </a:lnTo>
                  <a:lnTo>
                    <a:pt x="1209" y="1209"/>
                  </a:lnTo>
                  <a:lnTo>
                    <a:pt x="1117" y="1278"/>
                  </a:lnTo>
                  <a:lnTo>
                    <a:pt x="1026" y="1323"/>
                  </a:lnTo>
                  <a:lnTo>
                    <a:pt x="912" y="1369"/>
                  </a:lnTo>
                  <a:lnTo>
                    <a:pt x="661" y="1369"/>
                  </a:lnTo>
                  <a:lnTo>
                    <a:pt x="570" y="1323"/>
                  </a:lnTo>
                  <a:lnTo>
                    <a:pt x="456" y="1278"/>
                  </a:lnTo>
                  <a:lnTo>
                    <a:pt x="365" y="1209"/>
                  </a:lnTo>
                  <a:lnTo>
                    <a:pt x="297" y="1118"/>
                  </a:lnTo>
                  <a:lnTo>
                    <a:pt x="251" y="1027"/>
                  </a:lnTo>
                  <a:lnTo>
                    <a:pt x="205" y="913"/>
                  </a:lnTo>
                  <a:lnTo>
                    <a:pt x="205" y="799"/>
                  </a:lnTo>
                  <a:lnTo>
                    <a:pt x="205" y="662"/>
                  </a:lnTo>
                  <a:lnTo>
                    <a:pt x="251" y="571"/>
                  </a:lnTo>
                  <a:lnTo>
                    <a:pt x="297" y="457"/>
                  </a:lnTo>
                  <a:lnTo>
                    <a:pt x="365" y="365"/>
                  </a:lnTo>
                  <a:lnTo>
                    <a:pt x="456" y="297"/>
                  </a:lnTo>
                  <a:lnTo>
                    <a:pt x="570" y="251"/>
                  </a:lnTo>
                  <a:lnTo>
                    <a:pt x="661" y="206"/>
                  </a:lnTo>
                  <a:close/>
                  <a:moveTo>
                    <a:pt x="798" y="1"/>
                  </a:moveTo>
                  <a:lnTo>
                    <a:pt x="639" y="23"/>
                  </a:lnTo>
                  <a:lnTo>
                    <a:pt x="479" y="69"/>
                  </a:lnTo>
                  <a:lnTo>
                    <a:pt x="342" y="137"/>
                  </a:lnTo>
                  <a:lnTo>
                    <a:pt x="228" y="229"/>
                  </a:lnTo>
                  <a:lnTo>
                    <a:pt x="137" y="343"/>
                  </a:lnTo>
                  <a:lnTo>
                    <a:pt x="68" y="479"/>
                  </a:lnTo>
                  <a:lnTo>
                    <a:pt x="23" y="639"/>
                  </a:lnTo>
                  <a:lnTo>
                    <a:pt x="0" y="799"/>
                  </a:lnTo>
                  <a:lnTo>
                    <a:pt x="23" y="958"/>
                  </a:lnTo>
                  <a:lnTo>
                    <a:pt x="68" y="1095"/>
                  </a:lnTo>
                  <a:lnTo>
                    <a:pt x="137" y="1232"/>
                  </a:lnTo>
                  <a:lnTo>
                    <a:pt x="228" y="1346"/>
                  </a:lnTo>
                  <a:lnTo>
                    <a:pt x="342" y="1437"/>
                  </a:lnTo>
                  <a:lnTo>
                    <a:pt x="479" y="1506"/>
                  </a:lnTo>
                  <a:lnTo>
                    <a:pt x="639" y="1551"/>
                  </a:lnTo>
                  <a:lnTo>
                    <a:pt x="798" y="1574"/>
                  </a:lnTo>
                  <a:lnTo>
                    <a:pt x="958" y="1551"/>
                  </a:lnTo>
                  <a:lnTo>
                    <a:pt x="1095" y="1506"/>
                  </a:lnTo>
                  <a:lnTo>
                    <a:pt x="1232" y="1437"/>
                  </a:lnTo>
                  <a:lnTo>
                    <a:pt x="1346" y="1346"/>
                  </a:lnTo>
                  <a:lnTo>
                    <a:pt x="1437" y="1232"/>
                  </a:lnTo>
                  <a:lnTo>
                    <a:pt x="1505" y="1095"/>
                  </a:lnTo>
                  <a:lnTo>
                    <a:pt x="1551" y="958"/>
                  </a:lnTo>
                  <a:lnTo>
                    <a:pt x="1574" y="799"/>
                  </a:lnTo>
                  <a:lnTo>
                    <a:pt x="1551" y="639"/>
                  </a:lnTo>
                  <a:lnTo>
                    <a:pt x="1505" y="479"/>
                  </a:lnTo>
                  <a:lnTo>
                    <a:pt x="1437" y="343"/>
                  </a:lnTo>
                  <a:lnTo>
                    <a:pt x="1346" y="229"/>
                  </a:lnTo>
                  <a:lnTo>
                    <a:pt x="1232" y="137"/>
                  </a:lnTo>
                  <a:lnTo>
                    <a:pt x="1095" y="69"/>
                  </a:lnTo>
                  <a:lnTo>
                    <a:pt x="958" y="23"/>
                  </a:lnTo>
                  <a:lnTo>
                    <a:pt x="798"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0" name="Google Shape;1720;p29"/>
            <p:cNvSpPr/>
            <p:nvPr/>
          </p:nvSpPr>
          <p:spPr>
            <a:xfrm>
              <a:off x="10510364" y="588530"/>
              <a:ext cx="256810" cy="180106"/>
            </a:xfrm>
            <a:custGeom>
              <a:avLst/>
              <a:gdLst/>
              <a:ahLst/>
              <a:cxnLst/>
              <a:rect l="l" t="t" r="r" b="b"/>
              <a:pathLst>
                <a:path w="1370" h="1369" extrusionOk="0">
                  <a:moveTo>
                    <a:pt x="548" y="1"/>
                  </a:moveTo>
                  <a:lnTo>
                    <a:pt x="411" y="46"/>
                  </a:lnTo>
                  <a:lnTo>
                    <a:pt x="297" y="115"/>
                  </a:lnTo>
                  <a:lnTo>
                    <a:pt x="183" y="183"/>
                  </a:lnTo>
                  <a:lnTo>
                    <a:pt x="115" y="297"/>
                  </a:lnTo>
                  <a:lnTo>
                    <a:pt x="47" y="411"/>
                  </a:lnTo>
                  <a:lnTo>
                    <a:pt x="1" y="548"/>
                  </a:lnTo>
                  <a:lnTo>
                    <a:pt x="1" y="685"/>
                  </a:lnTo>
                  <a:lnTo>
                    <a:pt x="1" y="822"/>
                  </a:lnTo>
                  <a:lnTo>
                    <a:pt x="47" y="936"/>
                  </a:lnTo>
                  <a:lnTo>
                    <a:pt x="115" y="1050"/>
                  </a:lnTo>
                  <a:lnTo>
                    <a:pt x="183" y="1164"/>
                  </a:lnTo>
                  <a:lnTo>
                    <a:pt x="297" y="1255"/>
                  </a:lnTo>
                  <a:lnTo>
                    <a:pt x="411" y="1300"/>
                  </a:lnTo>
                  <a:lnTo>
                    <a:pt x="548" y="1346"/>
                  </a:lnTo>
                  <a:lnTo>
                    <a:pt x="685" y="1369"/>
                  </a:lnTo>
                  <a:lnTo>
                    <a:pt x="822" y="1346"/>
                  </a:lnTo>
                  <a:lnTo>
                    <a:pt x="936" y="1300"/>
                  </a:lnTo>
                  <a:lnTo>
                    <a:pt x="1073" y="1255"/>
                  </a:lnTo>
                  <a:lnTo>
                    <a:pt x="1164" y="1164"/>
                  </a:lnTo>
                  <a:lnTo>
                    <a:pt x="1255" y="1050"/>
                  </a:lnTo>
                  <a:lnTo>
                    <a:pt x="1301" y="936"/>
                  </a:lnTo>
                  <a:lnTo>
                    <a:pt x="1346" y="822"/>
                  </a:lnTo>
                  <a:lnTo>
                    <a:pt x="1369" y="685"/>
                  </a:lnTo>
                  <a:lnTo>
                    <a:pt x="1346" y="548"/>
                  </a:lnTo>
                  <a:lnTo>
                    <a:pt x="1301" y="411"/>
                  </a:lnTo>
                  <a:lnTo>
                    <a:pt x="1255" y="297"/>
                  </a:lnTo>
                  <a:lnTo>
                    <a:pt x="1164" y="183"/>
                  </a:lnTo>
                  <a:lnTo>
                    <a:pt x="1073" y="115"/>
                  </a:lnTo>
                  <a:lnTo>
                    <a:pt x="936" y="46"/>
                  </a:lnTo>
                  <a:lnTo>
                    <a:pt x="822"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1" name="Google Shape;1721;p29"/>
            <p:cNvSpPr/>
            <p:nvPr/>
          </p:nvSpPr>
          <p:spPr>
            <a:xfrm>
              <a:off x="10492094" y="565024"/>
              <a:ext cx="295237" cy="207207"/>
            </a:xfrm>
            <a:custGeom>
              <a:avLst/>
              <a:gdLst/>
              <a:ahLst/>
              <a:cxnLst/>
              <a:rect l="l" t="t" r="r" b="b"/>
              <a:pathLst>
                <a:path w="1575" h="1575" extrusionOk="0">
                  <a:moveTo>
                    <a:pt x="913" y="206"/>
                  </a:moveTo>
                  <a:lnTo>
                    <a:pt x="1027" y="251"/>
                  </a:lnTo>
                  <a:lnTo>
                    <a:pt x="1118" y="297"/>
                  </a:lnTo>
                  <a:lnTo>
                    <a:pt x="1210" y="365"/>
                  </a:lnTo>
                  <a:lnTo>
                    <a:pt x="1278" y="457"/>
                  </a:lnTo>
                  <a:lnTo>
                    <a:pt x="1324" y="571"/>
                  </a:lnTo>
                  <a:lnTo>
                    <a:pt x="1369" y="662"/>
                  </a:lnTo>
                  <a:lnTo>
                    <a:pt x="1369" y="799"/>
                  </a:lnTo>
                  <a:lnTo>
                    <a:pt x="1369" y="913"/>
                  </a:lnTo>
                  <a:lnTo>
                    <a:pt x="1324" y="1027"/>
                  </a:lnTo>
                  <a:lnTo>
                    <a:pt x="1278" y="1118"/>
                  </a:lnTo>
                  <a:lnTo>
                    <a:pt x="1210" y="1209"/>
                  </a:lnTo>
                  <a:lnTo>
                    <a:pt x="1118" y="1278"/>
                  </a:lnTo>
                  <a:lnTo>
                    <a:pt x="1027" y="1323"/>
                  </a:lnTo>
                  <a:lnTo>
                    <a:pt x="913" y="1369"/>
                  </a:lnTo>
                  <a:lnTo>
                    <a:pt x="662" y="1369"/>
                  </a:lnTo>
                  <a:lnTo>
                    <a:pt x="571" y="1323"/>
                  </a:lnTo>
                  <a:lnTo>
                    <a:pt x="457" y="1278"/>
                  </a:lnTo>
                  <a:lnTo>
                    <a:pt x="366" y="1209"/>
                  </a:lnTo>
                  <a:lnTo>
                    <a:pt x="297" y="1118"/>
                  </a:lnTo>
                  <a:lnTo>
                    <a:pt x="252" y="1027"/>
                  </a:lnTo>
                  <a:lnTo>
                    <a:pt x="206" y="913"/>
                  </a:lnTo>
                  <a:lnTo>
                    <a:pt x="206" y="799"/>
                  </a:lnTo>
                  <a:lnTo>
                    <a:pt x="206" y="662"/>
                  </a:lnTo>
                  <a:lnTo>
                    <a:pt x="252" y="571"/>
                  </a:lnTo>
                  <a:lnTo>
                    <a:pt x="297" y="457"/>
                  </a:lnTo>
                  <a:lnTo>
                    <a:pt x="366" y="365"/>
                  </a:lnTo>
                  <a:lnTo>
                    <a:pt x="457" y="297"/>
                  </a:lnTo>
                  <a:lnTo>
                    <a:pt x="571" y="251"/>
                  </a:lnTo>
                  <a:lnTo>
                    <a:pt x="662" y="206"/>
                  </a:lnTo>
                  <a:close/>
                  <a:moveTo>
                    <a:pt x="799" y="1"/>
                  </a:moveTo>
                  <a:lnTo>
                    <a:pt x="639" y="23"/>
                  </a:lnTo>
                  <a:lnTo>
                    <a:pt x="480" y="69"/>
                  </a:lnTo>
                  <a:lnTo>
                    <a:pt x="343" y="137"/>
                  </a:lnTo>
                  <a:lnTo>
                    <a:pt x="229" y="229"/>
                  </a:lnTo>
                  <a:lnTo>
                    <a:pt x="138" y="343"/>
                  </a:lnTo>
                  <a:lnTo>
                    <a:pt x="69" y="479"/>
                  </a:lnTo>
                  <a:lnTo>
                    <a:pt x="24" y="639"/>
                  </a:lnTo>
                  <a:lnTo>
                    <a:pt x="1" y="799"/>
                  </a:lnTo>
                  <a:lnTo>
                    <a:pt x="24" y="958"/>
                  </a:lnTo>
                  <a:lnTo>
                    <a:pt x="69" y="1095"/>
                  </a:lnTo>
                  <a:lnTo>
                    <a:pt x="138" y="1232"/>
                  </a:lnTo>
                  <a:lnTo>
                    <a:pt x="229" y="1346"/>
                  </a:lnTo>
                  <a:lnTo>
                    <a:pt x="343" y="1437"/>
                  </a:lnTo>
                  <a:lnTo>
                    <a:pt x="480" y="1506"/>
                  </a:lnTo>
                  <a:lnTo>
                    <a:pt x="639" y="1551"/>
                  </a:lnTo>
                  <a:lnTo>
                    <a:pt x="799" y="1574"/>
                  </a:lnTo>
                  <a:lnTo>
                    <a:pt x="959" y="1551"/>
                  </a:lnTo>
                  <a:lnTo>
                    <a:pt x="1096" y="1506"/>
                  </a:lnTo>
                  <a:lnTo>
                    <a:pt x="1232" y="1437"/>
                  </a:lnTo>
                  <a:lnTo>
                    <a:pt x="1346" y="1346"/>
                  </a:lnTo>
                  <a:lnTo>
                    <a:pt x="1438" y="1232"/>
                  </a:lnTo>
                  <a:lnTo>
                    <a:pt x="1506" y="1095"/>
                  </a:lnTo>
                  <a:lnTo>
                    <a:pt x="1552" y="958"/>
                  </a:lnTo>
                  <a:lnTo>
                    <a:pt x="1574" y="799"/>
                  </a:lnTo>
                  <a:lnTo>
                    <a:pt x="1552" y="639"/>
                  </a:lnTo>
                  <a:lnTo>
                    <a:pt x="1506" y="479"/>
                  </a:lnTo>
                  <a:lnTo>
                    <a:pt x="1438" y="343"/>
                  </a:lnTo>
                  <a:lnTo>
                    <a:pt x="1346" y="229"/>
                  </a:lnTo>
                  <a:lnTo>
                    <a:pt x="1232" y="137"/>
                  </a:lnTo>
                  <a:lnTo>
                    <a:pt x="1096" y="69"/>
                  </a:lnTo>
                  <a:lnTo>
                    <a:pt x="959" y="23"/>
                  </a:lnTo>
                  <a:lnTo>
                    <a:pt x="799"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grpSp>
      <p:grpSp>
        <p:nvGrpSpPr>
          <p:cNvPr id="363" name="Google Shape;1618;p49">
            <a:extLst>
              <a:ext uri="{FF2B5EF4-FFF2-40B4-BE49-F238E27FC236}">
                <a16:creationId xmlns:a16="http://schemas.microsoft.com/office/drawing/2014/main" id="{5CCAC2B6-77C2-452F-9EE3-12428652F391}"/>
              </a:ext>
            </a:extLst>
          </p:cNvPr>
          <p:cNvGrpSpPr/>
          <p:nvPr/>
        </p:nvGrpSpPr>
        <p:grpSpPr>
          <a:xfrm rot="21310808">
            <a:off x="11332831" y="-18857"/>
            <a:ext cx="935169" cy="1004809"/>
            <a:chOff x="5363150" y="2409925"/>
            <a:chExt cx="444125" cy="512025"/>
          </a:xfrm>
        </p:grpSpPr>
        <p:sp>
          <p:nvSpPr>
            <p:cNvPr id="364" name="Google Shape;1619;p49">
              <a:extLst>
                <a:ext uri="{FF2B5EF4-FFF2-40B4-BE49-F238E27FC236}">
                  <a16:creationId xmlns:a16="http://schemas.microsoft.com/office/drawing/2014/main" id="{CF64BA14-2723-43D0-BD63-68B68F9136B2}"/>
                </a:ext>
              </a:extLst>
            </p:cNvPr>
            <p:cNvSpPr/>
            <p:nvPr/>
          </p:nvSpPr>
          <p:spPr>
            <a:xfrm>
              <a:off x="5363150" y="2409925"/>
              <a:ext cx="444125" cy="512025"/>
            </a:xfrm>
            <a:custGeom>
              <a:avLst/>
              <a:gdLst/>
              <a:ahLst/>
              <a:cxnLst/>
              <a:rect l="l" t="t" r="r" b="b"/>
              <a:pathLst>
                <a:path w="17765" h="20481" extrusionOk="0">
                  <a:moveTo>
                    <a:pt x="16483" y="917"/>
                  </a:moveTo>
                  <a:cubicBezTo>
                    <a:pt x="16652" y="917"/>
                    <a:pt x="16765" y="1022"/>
                    <a:pt x="16812" y="1097"/>
                  </a:cubicBezTo>
                  <a:cubicBezTo>
                    <a:pt x="16932" y="1264"/>
                    <a:pt x="16932" y="1418"/>
                    <a:pt x="16801" y="1597"/>
                  </a:cubicBezTo>
                  <a:cubicBezTo>
                    <a:pt x="16681" y="1764"/>
                    <a:pt x="16562" y="1883"/>
                    <a:pt x="16443" y="1978"/>
                  </a:cubicBezTo>
                  <a:cubicBezTo>
                    <a:pt x="15515" y="2668"/>
                    <a:pt x="14538" y="3419"/>
                    <a:pt x="13550" y="4133"/>
                  </a:cubicBezTo>
                  <a:cubicBezTo>
                    <a:pt x="13110" y="4454"/>
                    <a:pt x="12657" y="4776"/>
                    <a:pt x="12229" y="5085"/>
                  </a:cubicBezTo>
                  <a:cubicBezTo>
                    <a:pt x="11633" y="5502"/>
                    <a:pt x="11026" y="5943"/>
                    <a:pt x="10431" y="6395"/>
                  </a:cubicBezTo>
                  <a:cubicBezTo>
                    <a:pt x="9788" y="6824"/>
                    <a:pt x="9181" y="7300"/>
                    <a:pt x="8597" y="7776"/>
                  </a:cubicBezTo>
                  <a:cubicBezTo>
                    <a:pt x="8252" y="8050"/>
                    <a:pt x="7895" y="8324"/>
                    <a:pt x="7561" y="8598"/>
                  </a:cubicBezTo>
                  <a:cubicBezTo>
                    <a:pt x="7502" y="8645"/>
                    <a:pt x="7442" y="8669"/>
                    <a:pt x="7359" y="8717"/>
                  </a:cubicBezTo>
                  <a:lnTo>
                    <a:pt x="6859" y="7657"/>
                  </a:lnTo>
                  <a:cubicBezTo>
                    <a:pt x="6918" y="7610"/>
                    <a:pt x="6978" y="7550"/>
                    <a:pt x="7049" y="7514"/>
                  </a:cubicBezTo>
                  <a:cubicBezTo>
                    <a:pt x="7287" y="7312"/>
                    <a:pt x="7537" y="7121"/>
                    <a:pt x="7799" y="6943"/>
                  </a:cubicBezTo>
                  <a:cubicBezTo>
                    <a:pt x="8288" y="6586"/>
                    <a:pt x="8788" y="6240"/>
                    <a:pt x="9288" y="5895"/>
                  </a:cubicBezTo>
                  <a:cubicBezTo>
                    <a:pt x="9943" y="5443"/>
                    <a:pt x="10609" y="4978"/>
                    <a:pt x="11276" y="4502"/>
                  </a:cubicBezTo>
                  <a:cubicBezTo>
                    <a:pt x="12145" y="3895"/>
                    <a:pt x="13002" y="3252"/>
                    <a:pt x="13836" y="2645"/>
                  </a:cubicBezTo>
                  <a:cubicBezTo>
                    <a:pt x="14479" y="2168"/>
                    <a:pt x="15134" y="1692"/>
                    <a:pt x="15789" y="1228"/>
                  </a:cubicBezTo>
                  <a:cubicBezTo>
                    <a:pt x="15967" y="1109"/>
                    <a:pt x="16146" y="1002"/>
                    <a:pt x="16336" y="942"/>
                  </a:cubicBezTo>
                  <a:cubicBezTo>
                    <a:pt x="16389" y="924"/>
                    <a:pt x="16438" y="917"/>
                    <a:pt x="16483" y="917"/>
                  </a:cubicBezTo>
                  <a:close/>
                  <a:moveTo>
                    <a:pt x="6107" y="8296"/>
                  </a:moveTo>
                  <a:cubicBezTo>
                    <a:pt x="6116" y="8296"/>
                    <a:pt x="6125" y="8297"/>
                    <a:pt x="6133" y="8300"/>
                  </a:cubicBezTo>
                  <a:cubicBezTo>
                    <a:pt x="6192" y="8300"/>
                    <a:pt x="6264" y="8372"/>
                    <a:pt x="6335" y="8491"/>
                  </a:cubicBezTo>
                  <a:cubicBezTo>
                    <a:pt x="6430" y="8622"/>
                    <a:pt x="6502" y="8788"/>
                    <a:pt x="6573" y="8979"/>
                  </a:cubicBezTo>
                  <a:cubicBezTo>
                    <a:pt x="6645" y="9181"/>
                    <a:pt x="6645" y="9181"/>
                    <a:pt x="6454" y="9265"/>
                  </a:cubicBezTo>
                  <a:cubicBezTo>
                    <a:pt x="6430" y="9276"/>
                    <a:pt x="6394" y="9300"/>
                    <a:pt x="6371" y="9300"/>
                  </a:cubicBezTo>
                  <a:cubicBezTo>
                    <a:pt x="6168" y="9003"/>
                    <a:pt x="6013" y="8741"/>
                    <a:pt x="5847" y="8491"/>
                  </a:cubicBezTo>
                  <a:cubicBezTo>
                    <a:pt x="5859" y="8479"/>
                    <a:pt x="5859" y="8467"/>
                    <a:pt x="5871" y="8443"/>
                  </a:cubicBezTo>
                  <a:cubicBezTo>
                    <a:pt x="5964" y="8360"/>
                    <a:pt x="6048" y="8296"/>
                    <a:pt x="6107" y="8296"/>
                  </a:cubicBezTo>
                  <a:close/>
                  <a:moveTo>
                    <a:pt x="5430" y="9336"/>
                  </a:moveTo>
                  <a:cubicBezTo>
                    <a:pt x="5490" y="9419"/>
                    <a:pt x="5502" y="9455"/>
                    <a:pt x="5502" y="9538"/>
                  </a:cubicBezTo>
                  <a:cubicBezTo>
                    <a:pt x="5418" y="9574"/>
                    <a:pt x="5359" y="9610"/>
                    <a:pt x="5299" y="9610"/>
                  </a:cubicBezTo>
                  <a:lnTo>
                    <a:pt x="5430" y="9336"/>
                  </a:lnTo>
                  <a:close/>
                  <a:moveTo>
                    <a:pt x="1108" y="1299"/>
                  </a:moveTo>
                  <a:cubicBezTo>
                    <a:pt x="1287" y="1299"/>
                    <a:pt x="1453" y="1323"/>
                    <a:pt x="1632" y="1347"/>
                  </a:cubicBezTo>
                  <a:cubicBezTo>
                    <a:pt x="2477" y="1466"/>
                    <a:pt x="3335" y="1573"/>
                    <a:pt x="4180" y="1692"/>
                  </a:cubicBezTo>
                  <a:lnTo>
                    <a:pt x="5418" y="1859"/>
                  </a:lnTo>
                  <a:cubicBezTo>
                    <a:pt x="5573" y="1871"/>
                    <a:pt x="5728" y="1895"/>
                    <a:pt x="5894" y="1918"/>
                  </a:cubicBezTo>
                  <a:cubicBezTo>
                    <a:pt x="6204" y="1942"/>
                    <a:pt x="6549" y="1990"/>
                    <a:pt x="6859" y="2049"/>
                  </a:cubicBezTo>
                  <a:cubicBezTo>
                    <a:pt x="7680" y="2228"/>
                    <a:pt x="8490" y="2407"/>
                    <a:pt x="9300" y="2597"/>
                  </a:cubicBezTo>
                  <a:cubicBezTo>
                    <a:pt x="9657" y="2692"/>
                    <a:pt x="10014" y="2764"/>
                    <a:pt x="10383" y="2847"/>
                  </a:cubicBezTo>
                  <a:cubicBezTo>
                    <a:pt x="10419" y="2847"/>
                    <a:pt x="10443" y="2871"/>
                    <a:pt x="10478" y="2871"/>
                  </a:cubicBezTo>
                  <a:cubicBezTo>
                    <a:pt x="10693" y="2907"/>
                    <a:pt x="10693" y="2930"/>
                    <a:pt x="10693" y="2966"/>
                  </a:cubicBezTo>
                  <a:cubicBezTo>
                    <a:pt x="10716" y="3192"/>
                    <a:pt x="10716" y="3419"/>
                    <a:pt x="10693" y="3645"/>
                  </a:cubicBezTo>
                  <a:cubicBezTo>
                    <a:pt x="10693" y="3704"/>
                    <a:pt x="10693" y="3776"/>
                    <a:pt x="10681" y="3835"/>
                  </a:cubicBezTo>
                  <a:cubicBezTo>
                    <a:pt x="10621" y="3883"/>
                    <a:pt x="10562" y="3919"/>
                    <a:pt x="10502" y="3978"/>
                  </a:cubicBezTo>
                  <a:cubicBezTo>
                    <a:pt x="10301" y="4151"/>
                    <a:pt x="10277" y="4215"/>
                    <a:pt x="10114" y="4215"/>
                  </a:cubicBezTo>
                  <a:cubicBezTo>
                    <a:pt x="10075" y="4215"/>
                    <a:pt x="10027" y="4211"/>
                    <a:pt x="9966" y="4204"/>
                  </a:cubicBezTo>
                  <a:cubicBezTo>
                    <a:pt x="9407" y="4133"/>
                    <a:pt x="8728" y="4014"/>
                    <a:pt x="8180" y="3966"/>
                  </a:cubicBezTo>
                  <a:cubicBezTo>
                    <a:pt x="7859" y="3942"/>
                    <a:pt x="7478" y="3919"/>
                    <a:pt x="7156" y="3895"/>
                  </a:cubicBezTo>
                  <a:lnTo>
                    <a:pt x="5680" y="3764"/>
                  </a:lnTo>
                  <a:cubicBezTo>
                    <a:pt x="5216" y="3716"/>
                    <a:pt x="4716" y="3800"/>
                    <a:pt x="4287" y="3609"/>
                  </a:cubicBezTo>
                  <a:cubicBezTo>
                    <a:pt x="3727" y="3371"/>
                    <a:pt x="2870" y="3478"/>
                    <a:pt x="2239" y="3419"/>
                  </a:cubicBezTo>
                  <a:cubicBezTo>
                    <a:pt x="2229" y="3418"/>
                    <a:pt x="2218" y="3417"/>
                    <a:pt x="2208" y="3417"/>
                  </a:cubicBezTo>
                  <a:cubicBezTo>
                    <a:pt x="2103" y="3417"/>
                    <a:pt x="2020" y="3468"/>
                    <a:pt x="1965" y="3490"/>
                  </a:cubicBezTo>
                  <a:cubicBezTo>
                    <a:pt x="1942" y="3502"/>
                    <a:pt x="1918" y="3502"/>
                    <a:pt x="1894" y="3526"/>
                  </a:cubicBezTo>
                  <a:lnTo>
                    <a:pt x="1703" y="3597"/>
                  </a:lnTo>
                  <a:lnTo>
                    <a:pt x="1763" y="3788"/>
                  </a:lnTo>
                  <a:cubicBezTo>
                    <a:pt x="1882" y="4181"/>
                    <a:pt x="2096" y="4335"/>
                    <a:pt x="2287" y="4359"/>
                  </a:cubicBezTo>
                  <a:lnTo>
                    <a:pt x="2323" y="4359"/>
                  </a:lnTo>
                  <a:cubicBezTo>
                    <a:pt x="3632" y="4454"/>
                    <a:pt x="4775" y="4562"/>
                    <a:pt x="5811" y="4669"/>
                  </a:cubicBezTo>
                  <a:cubicBezTo>
                    <a:pt x="6490" y="4740"/>
                    <a:pt x="7168" y="4812"/>
                    <a:pt x="7823" y="4907"/>
                  </a:cubicBezTo>
                  <a:lnTo>
                    <a:pt x="8430" y="4978"/>
                  </a:lnTo>
                  <a:cubicBezTo>
                    <a:pt x="8482" y="4987"/>
                    <a:pt x="8530" y="4990"/>
                    <a:pt x="8576" y="4990"/>
                  </a:cubicBezTo>
                  <a:cubicBezTo>
                    <a:pt x="8686" y="4990"/>
                    <a:pt x="8784" y="4972"/>
                    <a:pt x="8901" y="4972"/>
                  </a:cubicBezTo>
                  <a:cubicBezTo>
                    <a:pt x="8937" y="4972"/>
                    <a:pt x="8974" y="4974"/>
                    <a:pt x="9014" y="4978"/>
                  </a:cubicBezTo>
                  <a:cubicBezTo>
                    <a:pt x="9002" y="4990"/>
                    <a:pt x="8835" y="5133"/>
                    <a:pt x="8823" y="5133"/>
                  </a:cubicBezTo>
                  <a:cubicBezTo>
                    <a:pt x="8657" y="5228"/>
                    <a:pt x="8597" y="5288"/>
                    <a:pt x="8430" y="5395"/>
                  </a:cubicBezTo>
                  <a:cubicBezTo>
                    <a:pt x="8180" y="5562"/>
                    <a:pt x="7859" y="5728"/>
                    <a:pt x="7597" y="5907"/>
                  </a:cubicBezTo>
                  <a:cubicBezTo>
                    <a:pt x="7324" y="6103"/>
                    <a:pt x="7198" y="6207"/>
                    <a:pt x="6991" y="6207"/>
                  </a:cubicBezTo>
                  <a:cubicBezTo>
                    <a:pt x="6909" y="6207"/>
                    <a:pt x="6814" y="6191"/>
                    <a:pt x="6692" y="6157"/>
                  </a:cubicBezTo>
                  <a:cubicBezTo>
                    <a:pt x="6656" y="6142"/>
                    <a:pt x="6619" y="6137"/>
                    <a:pt x="6581" y="6137"/>
                  </a:cubicBezTo>
                  <a:cubicBezTo>
                    <a:pt x="6532" y="6137"/>
                    <a:pt x="6483" y="6145"/>
                    <a:pt x="6442" y="6145"/>
                  </a:cubicBezTo>
                  <a:lnTo>
                    <a:pt x="6347" y="6145"/>
                  </a:lnTo>
                  <a:cubicBezTo>
                    <a:pt x="6204" y="6121"/>
                    <a:pt x="6049" y="6121"/>
                    <a:pt x="5894" y="6109"/>
                  </a:cubicBezTo>
                  <a:cubicBezTo>
                    <a:pt x="5478" y="6086"/>
                    <a:pt x="5025" y="6062"/>
                    <a:pt x="4609" y="6026"/>
                  </a:cubicBezTo>
                  <a:cubicBezTo>
                    <a:pt x="4085" y="5967"/>
                    <a:pt x="3549" y="5883"/>
                    <a:pt x="3049" y="5812"/>
                  </a:cubicBezTo>
                  <a:cubicBezTo>
                    <a:pt x="2894" y="5788"/>
                    <a:pt x="2739" y="5764"/>
                    <a:pt x="2584" y="5740"/>
                  </a:cubicBezTo>
                  <a:cubicBezTo>
                    <a:pt x="2563" y="5737"/>
                    <a:pt x="2542" y="5735"/>
                    <a:pt x="2521" y="5735"/>
                  </a:cubicBezTo>
                  <a:cubicBezTo>
                    <a:pt x="2250" y="5735"/>
                    <a:pt x="2019" y="6010"/>
                    <a:pt x="1942" y="6264"/>
                  </a:cubicBezTo>
                  <a:lnTo>
                    <a:pt x="1930" y="6336"/>
                  </a:lnTo>
                  <a:lnTo>
                    <a:pt x="1965" y="6407"/>
                  </a:lnTo>
                  <a:cubicBezTo>
                    <a:pt x="2093" y="6757"/>
                    <a:pt x="2381" y="6776"/>
                    <a:pt x="2560" y="6776"/>
                  </a:cubicBezTo>
                  <a:cubicBezTo>
                    <a:pt x="2582" y="6776"/>
                    <a:pt x="2602" y="6776"/>
                    <a:pt x="2620" y="6776"/>
                  </a:cubicBezTo>
                  <a:cubicBezTo>
                    <a:pt x="2689" y="6773"/>
                    <a:pt x="2759" y="6772"/>
                    <a:pt x="2830" y="6772"/>
                  </a:cubicBezTo>
                  <a:cubicBezTo>
                    <a:pt x="3044" y="6772"/>
                    <a:pt x="3272" y="6785"/>
                    <a:pt x="3513" y="6812"/>
                  </a:cubicBezTo>
                  <a:cubicBezTo>
                    <a:pt x="4311" y="6895"/>
                    <a:pt x="5121" y="6990"/>
                    <a:pt x="5906" y="7074"/>
                  </a:cubicBezTo>
                  <a:lnTo>
                    <a:pt x="5871" y="7121"/>
                  </a:lnTo>
                  <a:cubicBezTo>
                    <a:pt x="5799" y="7193"/>
                    <a:pt x="5740" y="7252"/>
                    <a:pt x="5668" y="7288"/>
                  </a:cubicBezTo>
                  <a:cubicBezTo>
                    <a:pt x="4906" y="7693"/>
                    <a:pt x="4775" y="8324"/>
                    <a:pt x="4478" y="8979"/>
                  </a:cubicBezTo>
                  <a:cubicBezTo>
                    <a:pt x="4370" y="9217"/>
                    <a:pt x="4204" y="9515"/>
                    <a:pt x="4073" y="9729"/>
                  </a:cubicBezTo>
                  <a:cubicBezTo>
                    <a:pt x="4001" y="9860"/>
                    <a:pt x="4001" y="10217"/>
                    <a:pt x="4061" y="10348"/>
                  </a:cubicBezTo>
                  <a:cubicBezTo>
                    <a:pt x="4082" y="10399"/>
                    <a:pt x="4141" y="10413"/>
                    <a:pt x="4215" y="10413"/>
                  </a:cubicBezTo>
                  <a:cubicBezTo>
                    <a:pt x="4318" y="10413"/>
                    <a:pt x="4450" y="10385"/>
                    <a:pt x="4555" y="10385"/>
                  </a:cubicBezTo>
                  <a:cubicBezTo>
                    <a:pt x="4588" y="10385"/>
                    <a:pt x="4618" y="10388"/>
                    <a:pt x="4644" y="10396"/>
                  </a:cubicBezTo>
                  <a:lnTo>
                    <a:pt x="4680" y="10467"/>
                  </a:lnTo>
                  <a:cubicBezTo>
                    <a:pt x="4838" y="10500"/>
                    <a:pt x="5020" y="10540"/>
                    <a:pt x="5197" y="10540"/>
                  </a:cubicBezTo>
                  <a:cubicBezTo>
                    <a:pt x="5272" y="10540"/>
                    <a:pt x="5347" y="10533"/>
                    <a:pt x="5418" y="10515"/>
                  </a:cubicBezTo>
                  <a:cubicBezTo>
                    <a:pt x="5775" y="10443"/>
                    <a:pt x="6252" y="10503"/>
                    <a:pt x="6585" y="10396"/>
                  </a:cubicBezTo>
                  <a:cubicBezTo>
                    <a:pt x="6752" y="10348"/>
                    <a:pt x="6883" y="10277"/>
                    <a:pt x="7049" y="10217"/>
                  </a:cubicBezTo>
                  <a:cubicBezTo>
                    <a:pt x="7121" y="10205"/>
                    <a:pt x="7121" y="9955"/>
                    <a:pt x="7216" y="9955"/>
                  </a:cubicBezTo>
                  <a:cubicBezTo>
                    <a:pt x="7835" y="9967"/>
                    <a:pt x="8466" y="9979"/>
                    <a:pt x="9085" y="9979"/>
                  </a:cubicBezTo>
                  <a:cubicBezTo>
                    <a:pt x="9538" y="9991"/>
                    <a:pt x="9978" y="9991"/>
                    <a:pt x="10431" y="10015"/>
                  </a:cubicBezTo>
                  <a:cubicBezTo>
                    <a:pt x="10502" y="10015"/>
                    <a:pt x="10562" y="9991"/>
                    <a:pt x="10609" y="9979"/>
                  </a:cubicBezTo>
                  <a:cubicBezTo>
                    <a:pt x="10621" y="9979"/>
                    <a:pt x="10633" y="9967"/>
                    <a:pt x="10669" y="9967"/>
                  </a:cubicBezTo>
                  <a:lnTo>
                    <a:pt x="10836" y="9931"/>
                  </a:lnTo>
                  <a:lnTo>
                    <a:pt x="10847" y="9777"/>
                  </a:lnTo>
                  <a:cubicBezTo>
                    <a:pt x="10871" y="9610"/>
                    <a:pt x="10836" y="9431"/>
                    <a:pt x="10740" y="9324"/>
                  </a:cubicBezTo>
                  <a:cubicBezTo>
                    <a:pt x="10657" y="9217"/>
                    <a:pt x="10514" y="9181"/>
                    <a:pt x="10335" y="9181"/>
                  </a:cubicBezTo>
                  <a:lnTo>
                    <a:pt x="8311" y="9181"/>
                  </a:lnTo>
                  <a:cubicBezTo>
                    <a:pt x="8216" y="9181"/>
                    <a:pt x="8296" y="9196"/>
                    <a:pt x="8271" y="9196"/>
                  </a:cubicBezTo>
                  <a:cubicBezTo>
                    <a:pt x="8265" y="9196"/>
                    <a:pt x="8252" y="9195"/>
                    <a:pt x="8228" y="9193"/>
                  </a:cubicBezTo>
                  <a:cubicBezTo>
                    <a:pt x="8931" y="8586"/>
                    <a:pt x="9490" y="8288"/>
                    <a:pt x="10181" y="7764"/>
                  </a:cubicBezTo>
                  <a:cubicBezTo>
                    <a:pt x="10514" y="7514"/>
                    <a:pt x="10871" y="7240"/>
                    <a:pt x="11217" y="6955"/>
                  </a:cubicBezTo>
                  <a:lnTo>
                    <a:pt x="11217" y="6955"/>
                  </a:lnTo>
                  <a:cubicBezTo>
                    <a:pt x="11264" y="7395"/>
                    <a:pt x="11193" y="7598"/>
                    <a:pt x="11228" y="8050"/>
                  </a:cubicBezTo>
                  <a:cubicBezTo>
                    <a:pt x="11288" y="8669"/>
                    <a:pt x="11336" y="9300"/>
                    <a:pt x="11395" y="9919"/>
                  </a:cubicBezTo>
                  <a:cubicBezTo>
                    <a:pt x="11431" y="10217"/>
                    <a:pt x="11455" y="10515"/>
                    <a:pt x="11514" y="10908"/>
                  </a:cubicBezTo>
                  <a:cubicBezTo>
                    <a:pt x="11562" y="11158"/>
                    <a:pt x="11586" y="11408"/>
                    <a:pt x="11633" y="11682"/>
                  </a:cubicBezTo>
                  <a:cubicBezTo>
                    <a:pt x="11705" y="12134"/>
                    <a:pt x="11788" y="12598"/>
                    <a:pt x="11848" y="13075"/>
                  </a:cubicBezTo>
                  <a:cubicBezTo>
                    <a:pt x="11967" y="14158"/>
                    <a:pt x="12062" y="15277"/>
                    <a:pt x="12157" y="16349"/>
                  </a:cubicBezTo>
                  <a:cubicBezTo>
                    <a:pt x="12205" y="16896"/>
                    <a:pt x="12264" y="17432"/>
                    <a:pt x="12300" y="17992"/>
                  </a:cubicBezTo>
                  <a:cubicBezTo>
                    <a:pt x="12324" y="18182"/>
                    <a:pt x="12348" y="18373"/>
                    <a:pt x="12360" y="18563"/>
                  </a:cubicBezTo>
                  <a:cubicBezTo>
                    <a:pt x="12395" y="18849"/>
                    <a:pt x="12419" y="19159"/>
                    <a:pt x="12455" y="19444"/>
                  </a:cubicBezTo>
                  <a:cubicBezTo>
                    <a:pt x="12467" y="19587"/>
                    <a:pt x="12455" y="19623"/>
                    <a:pt x="12455" y="19623"/>
                  </a:cubicBezTo>
                  <a:cubicBezTo>
                    <a:pt x="12455" y="19623"/>
                    <a:pt x="12419" y="19659"/>
                    <a:pt x="12288" y="19659"/>
                  </a:cubicBezTo>
                  <a:cubicBezTo>
                    <a:pt x="12240" y="19659"/>
                    <a:pt x="12181" y="19659"/>
                    <a:pt x="12145" y="19635"/>
                  </a:cubicBezTo>
                  <a:lnTo>
                    <a:pt x="12086" y="19635"/>
                  </a:lnTo>
                  <a:cubicBezTo>
                    <a:pt x="11705" y="19599"/>
                    <a:pt x="11324" y="19552"/>
                    <a:pt x="10955" y="19516"/>
                  </a:cubicBezTo>
                  <a:cubicBezTo>
                    <a:pt x="10097" y="19432"/>
                    <a:pt x="9204" y="19325"/>
                    <a:pt x="8347" y="19242"/>
                  </a:cubicBezTo>
                  <a:cubicBezTo>
                    <a:pt x="6633" y="19040"/>
                    <a:pt x="4799" y="18825"/>
                    <a:pt x="2573" y="18539"/>
                  </a:cubicBezTo>
                  <a:cubicBezTo>
                    <a:pt x="2382" y="18504"/>
                    <a:pt x="2168" y="18492"/>
                    <a:pt x="2120" y="18444"/>
                  </a:cubicBezTo>
                  <a:cubicBezTo>
                    <a:pt x="2084" y="18409"/>
                    <a:pt x="2061" y="18182"/>
                    <a:pt x="2049" y="18028"/>
                  </a:cubicBezTo>
                  <a:cubicBezTo>
                    <a:pt x="2001" y="17480"/>
                    <a:pt x="1977" y="16932"/>
                    <a:pt x="1930" y="16396"/>
                  </a:cubicBezTo>
                  <a:cubicBezTo>
                    <a:pt x="1906" y="15872"/>
                    <a:pt x="1870" y="15337"/>
                    <a:pt x="1822" y="14813"/>
                  </a:cubicBezTo>
                  <a:lnTo>
                    <a:pt x="1430" y="10265"/>
                  </a:lnTo>
                  <a:cubicBezTo>
                    <a:pt x="1322" y="9062"/>
                    <a:pt x="1215" y="7836"/>
                    <a:pt x="1108" y="6633"/>
                  </a:cubicBezTo>
                  <a:cubicBezTo>
                    <a:pt x="1037" y="5800"/>
                    <a:pt x="977" y="4907"/>
                    <a:pt x="918" y="3907"/>
                  </a:cubicBezTo>
                  <a:cubicBezTo>
                    <a:pt x="906" y="3669"/>
                    <a:pt x="906" y="3419"/>
                    <a:pt x="906" y="3180"/>
                  </a:cubicBezTo>
                  <a:lnTo>
                    <a:pt x="906" y="2692"/>
                  </a:lnTo>
                  <a:cubicBezTo>
                    <a:pt x="906" y="2526"/>
                    <a:pt x="894" y="2359"/>
                    <a:pt x="894" y="2216"/>
                  </a:cubicBezTo>
                  <a:cubicBezTo>
                    <a:pt x="870" y="1978"/>
                    <a:pt x="858" y="1716"/>
                    <a:pt x="870" y="1478"/>
                  </a:cubicBezTo>
                  <a:cubicBezTo>
                    <a:pt x="870" y="1359"/>
                    <a:pt x="894" y="1335"/>
                    <a:pt x="894" y="1335"/>
                  </a:cubicBezTo>
                  <a:cubicBezTo>
                    <a:pt x="894" y="1335"/>
                    <a:pt x="918" y="1323"/>
                    <a:pt x="1037" y="1299"/>
                  </a:cubicBezTo>
                  <a:close/>
                  <a:moveTo>
                    <a:pt x="16506" y="1"/>
                  </a:moveTo>
                  <a:cubicBezTo>
                    <a:pt x="16320" y="1"/>
                    <a:pt x="16132" y="49"/>
                    <a:pt x="15955" y="144"/>
                  </a:cubicBezTo>
                  <a:cubicBezTo>
                    <a:pt x="15324" y="490"/>
                    <a:pt x="14729" y="883"/>
                    <a:pt x="14253" y="1240"/>
                  </a:cubicBezTo>
                  <a:cubicBezTo>
                    <a:pt x="13645" y="1692"/>
                    <a:pt x="13026" y="2133"/>
                    <a:pt x="12431" y="2585"/>
                  </a:cubicBezTo>
                  <a:cubicBezTo>
                    <a:pt x="12157" y="2788"/>
                    <a:pt x="11871" y="3014"/>
                    <a:pt x="11586" y="3216"/>
                  </a:cubicBezTo>
                  <a:cubicBezTo>
                    <a:pt x="11574" y="3240"/>
                    <a:pt x="11538" y="3252"/>
                    <a:pt x="11526" y="3264"/>
                  </a:cubicBezTo>
                  <a:cubicBezTo>
                    <a:pt x="11526" y="3133"/>
                    <a:pt x="11514" y="3014"/>
                    <a:pt x="11514" y="2895"/>
                  </a:cubicBezTo>
                  <a:cubicBezTo>
                    <a:pt x="11502" y="2347"/>
                    <a:pt x="11145" y="2168"/>
                    <a:pt x="10847" y="2109"/>
                  </a:cubicBezTo>
                  <a:cubicBezTo>
                    <a:pt x="10669" y="2073"/>
                    <a:pt x="10490" y="2026"/>
                    <a:pt x="10312" y="1990"/>
                  </a:cubicBezTo>
                  <a:cubicBezTo>
                    <a:pt x="10169" y="1954"/>
                    <a:pt x="10038" y="1930"/>
                    <a:pt x="9895" y="1895"/>
                  </a:cubicBezTo>
                  <a:cubicBezTo>
                    <a:pt x="8954" y="1704"/>
                    <a:pt x="8002" y="1525"/>
                    <a:pt x="7061" y="1335"/>
                  </a:cubicBezTo>
                  <a:cubicBezTo>
                    <a:pt x="7002" y="1311"/>
                    <a:pt x="6954" y="1311"/>
                    <a:pt x="6906" y="1299"/>
                  </a:cubicBezTo>
                  <a:cubicBezTo>
                    <a:pt x="6680" y="1252"/>
                    <a:pt x="6454" y="1216"/>
                    <a:pt x="6216" y="1192"/>
                  </a:cubicBezTo>
                  <a:cubicBezTo>
                    <a:pt x="4894" y="1121"/>
                    <a:pt x="3549" y="859"/>
                    <a:pt x="2382" y="633"/>
                  </a:cubicBezTo>
                  <a:cubicBezTo>
                    <a:pt x="1977" y="561"/>
                    <a:pt x="1584" y="513"/>
                    <a:pt x="1144" y="478"/>
                  </a:cubicBezTo>
                  <a:cubicBezTo>
                    <a:pt x="1104" y="475"/>
                    <a:pt x="1063" y="474"/>
                    <a:pt x="1022" y="474"/>
                  </a:cubicBezTo>
                  <a:cubicBezTo>
                    <a:pt x="879" y="474"/>
                    <a:pt x="729" y="491"/>
                    <a:pt x="572" y="537"/>
                  </a:cubicBezTo>
                  <a:cubicBezTo>
                    <a:pt x="72" y="680"/>
                    <a:pt x="1" y="859"/>
                    <a:pt x="13" y="1347"/>
                  </a:cubicBezTo>
                  <a:cubicBezTo>
                    <a:pt x="37" y="1883"/>
                    <a:pt x="60" y="2430"/>
                    <a:pt x="72" y="2966"/>
                  </a:cubicBezTo>
                  <a:cubicBezTo>
                    <a:pt x="84" y="3490"/>
                    <a:pt x="96" y="4026"/>
                    <a:pt x="132" y="4562"/>
                  </a:cubicBezTo>
                  <a:cubicBezTo>
                    <a:pt x="144" y="4931"/>
                    <a:pt x="191" y="5300"/>
                    <a:pt x="215" y="5657"/>
                  </a:cubicBezTo>
                  <a:lnTo>
                    <a:pt x="251" y="5943"/>
                  </a:lnTo>
                  <a:cubicBezTo>
                    <a:pt x="275" y="6169"/>
                    <a:pt x="298" y="6371"/>
                    <a:pt x="322" y="6598"/>
                  </a:cubicBezTo>
                  <a:cubicBezTo>
                    <a:pt x="358" y="6895"/>
                    <a:pt x="394" y="7193"/>
                    <a:pt x="429" y="7491"/>
                  </a:cubicBezTo>
                  <a:lnTo>
                    <a:pt x="501" y="8360"/>
                  </a:lnTo>
                  <a:cubicBezTo>
                    <a:pt x="632" y="9824"/>
                    <a:pt x="775" y="11348"/>
                    <a:pt x="894" y="12848"/>
                  </a:cubicBezTo>
                  <a:cubicBezTo>
                    <a:pt x="953" y="13682"/>
                    <a:pt x="1013" y="14551"/>
                    <a:pt x="1049" y="15384"/>
                  </a:cubicBezTo>
                  <a:cubicBezTo>
                    <a:pt x="1072" y="15718"/>
                    <a:pt x="1084" y="16063"/>
                    <a:pt x="1108" y="16408"/>
                  </a:cubicBezTo>
                  <a:cubicBezTo>
                    <a:pt x="1132" y="16611"/>
                    <a:pt x="1132" y="16813"/>
                    <a:pt x="1144" y="17015"/>
                  </a:cubicBezTo>
                  <a:cubicBezTo>
                    <a:pt x="1156" y="17420"/>
                    <a:pt x="1191" y="17825"/>
                    <a:pt x="1215" y="18218"/>
                  </a:cubicBezTo>
                  <a:cubicBezTo>
                    <a:pt x="1227" y="18397"/>
                    <a:pt x="1287" y="18575"/>
                    <a:pt x="1334" y="18742"/>
                  </a:cubicBezTo>
                  <a:cubicBezTo>
                    <a:pt x="1465" y="19135"/>
                    <a:pt x="1739" y="19337"/>
                    <a:pt x="2144" y="19373"/>
                  </a:cubicBezTo>
                  <a:cubicBezTo>
                    <a:pt x="2525" y="19397"/>
                    <a:pt x="2930" y="19456"/>
                    <a:pt x="3299" y="19504"/>
                  </a:cubicBezTo>
                  <a:cubicBezTo>
                    <a:pt x="3489" y="19528"/>
                    <a:pt x="3692" y="19552"/>
                    <a:pt x="3882" y="19575"/>
                  </a:cubicBezTo>
                  <a:lnTo>
                    <a:pt x="4954" y="19694"/>
                  </a:lnTo>
                  <a:cubicBezTo>
                    <a:pt x="5930" y="19813"/>
                    <a:pt x="6930" y="19921"/>
                    <a:pt x="7918" y="20040"/>
                  </a:cubicBezTo>
                  <a:cubicBezTo>
                    <a:pt x="9431" y="20206"/>
                    <a:pt x="10681" y="20349"/>
                    <a:pt x="11990" y="20468"/>
                  </a:cubicBezTo>
                  <a:cubicBezTo>
                    <a:pt x="12062" y="20468"/>
                    <a:pt x="12157" y="20480"/>
                    <a:pt x="12229" y="20480"/>
                  </a:cubicBezTo>
                  <a:cubicBezTo>
                    <a:pt x="12395" y="20480"/>
                    <a:pt x="12562" y="20468"/>
                    <a:pt x="12717" y="20456"/>
                  </a:cubicBezTo>
                  <a:cubicBezTo>
                    <a:pt x="12824" y="20444"/>
                    <a:pt x="12943" y="20444"/>
                    <a:pt x="13062" y="20421"/>
                  </a:cubicBezTo>
                  <a:lnTo>
                    <a:pt x="13276" y="20409"/>
                  </a:lnTo>
                  <a:lnTo>
                    <a:pt x="13276" y="20206"/>
                  </a:lnTo>
                  <a:lnTo>
                    <a:pt x="13276" y="20028"/>
                  </a:lnTo>
                  <a:lnTo>
                    <a:pt x="13276" y="19730"/>
                  </a:lnTo>
                  <a:lnTo>
                    <a:pt x="13169" y="18694"/>
                  </a:lnTo>
                  <a:cubicBezTo>
                    <a:pt x="13038" y="17349"/>
                    <a:pt x="12883" y="15944"/>
                    <a:pt x="12717" y="14575"/>
                  </a:cubicBezTo>
                  <a:cubicBezTo>
                    <a:pt x="12645" y="13932"/>
                    <a:pt x="12574" y="13301"/>
                    <a:pt x="12502" y="12670"/>
                  </a:cubicBezTo>
                  <a:cubicBezTo>
                    <a:pt x="12395" y="11777"/>
                    <a:pt x="12276" y="10872"/>
                    <a:pt x="12181" y="9967"/>
                  </a:cubicBezTo>
                  <a:cubicBezTo>
                    <a:pt x="12109" y="9229"/>
                    <a:pt x="12062" y="8491"/>
                    <a:pt x="12026" y="7764"/>
                  </a:cubicBezTo>
                  <a:cubicBezTo>
                    <a:pt x="11990" y="7348"/>
                    <a:pt x="11979" y="6931"/>
                    <a:pt x="11943" y="6514"/>
                  </a:cubicBezTo>
                  <a:cubicBezTo>
                    <a:pt x="11931" y="6240"/>
                    <a:pt x="12002" y="6074"/>
                    <a:pt x="12229" y="5931"/>
                  </a:cubicBezTo>
                  <a:cubicBezTo>
                    <a:pt x="13348" y="5145"/>
                    <a:pt x="14479" y="4335"/>
                    <a:pt x="15681" y="3442"/>
                  </a:cubicBezTo>
                  <a:cubicBezTo>
                    <a:pt x="16324" y="2978"/>
                    <a:pt x="16824" y="2585"/>
                    <a:pt x="17265" y="2192"/>
                  </a:cubicBezTo>
                  <a:cubicBezTo>
                    <a:pt x="17646" y="1883"/>
                    <a:pt x="17765" y="1418"/>
                    <a:pt x="17622" y="906"/>
                  </a:cubicBezTo>
                  <a:cubicBezTo>
                    <a:pt x="17515" y="525"/>
                    <a:pt x="17265" y="228"/>
                    <a:pt x="16920" y="85"/>
                  </a:cubicBezTo>
                  <a:cubicBezTo>
                    <a:pt x="16786" y="28"/>
                    <a:pt x="16647" y="1"/>
                    <a:pt x="1650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1620;p49">
              <a:extLst>
                <a:ext uri="{FF2B5EF4-FFF2-40B4-BE49-F238E27FC236}">
                  <a16:creationId xmlns:a16="http://schemas.microsoft.com/office/drawing/2014/main" id="{6F84B854-2782-4F45-B7F3-B577F1DC33E9}"/>
                </a:ext>
              </a:extLst>
            </p:cNvPr>
            <p:cNvSpPr/>
            <p:nvPr/>
          </p:nvSpPr>
          <p:spPr>
            <a:xfrm>
              <a:off x="5527475" y="2424525"/>
              <a:ext cx="263725" cy="210775"/>
            </a:xfrm>
            <a:custGeom>
              <a:avLst/>
              <a:gdLst/>
              <a:ahLst/>
              <a:cxnLst/>
              <a:rect l="l" t="t" r="r" b="b"/>
              <a:pathLst>
                <a:path w="10549" h="8431" extrusionOk="0">
                  <a:moveTo>
                    <a:pt x="0" y="7002"/>
                  </a:moveTo>
                  <a:cubicBezTo>
                    <a:pt x="250" y="7526"/>
                    <a:pt x="453" y="7954"/>
                    <a:pt x="667" y="8431"/>
                  </a:cubicBezTo>
                  <a:cubicBezTo>
                    <a:pt x="822" y="8335"/>
                    <a:pt x="976" y="8276"/>
                    <a:pt x="1107" y="8180"/>
                  </a:cubicBezTo>
                  <a:cubicBezTo>
                    <a:pt x="2060" y="7430"/>
                    <a:pt x="2977" y="6668"/>
                    <a:pt x="3941" y="5942"/>
                  </a:cubicBezTo>
                  <a:cubicBezTo>
                    <a:pt x="4977" y="5168"/>
                    <a:pt x="6037" y="4454"/>
                    <a:pt x="7072" y="3692"/>
                  </a:cubicBezTo>
                  <a:cubicBezTo>
                    <a:pt x="8037" y="2977"/>
                    <a:pt x="9001" y="2251"/>
                    <a:pt x="9954" y="1537"/>
                  </a:cubicBezTo>
                  <a:cubicBezTo>
                    <a:pt x="10108" y="1418"/>
                    <a:pt x="10239" y="1275"/>
                    <a:pt x="10359" y="1120"/>
                  </a:cubicBezTo>
                  <a:cubicBezTo>
                    <a:pt x="10549" y="870"/>
                    <a:pt x="10549" y="584"/>
                    <a:pt x="10370" y="346"/>
                  </a:cubicBezTo>
                  <a:cubicBezTo>
                    <a:pt x="10216" y="108"/>
                    <a:pt x="9942" y="1"/>
                    <a:pt x="9632" y="108"/>
                  </a:cubicBezTo>
                  <a:cubicBezTo>
                    <a:pt x="9418" y="179"/>
                    <a:pt x="9216" y="299"/>
                    <a:pt x="9037" y="418"/>
                  </a:cubicBezTo>
                  <a:cubicBezTo>
                    <a:pt x="7537" y="1513"/>
                    <a:pt x="6048" y="2620"/>
                    <a:pt x="4536" y="3716"/>
                  </a:cubicBezTo>
                  <a:cubicBezTo>
                    <a:pt x="3393" y="4549"/>
                    <a:pt x="2215" y="5335"/>
                    <a:pt x="1060" y="6168"/>
                  </a:cubicBezTo>
                  <a:cubicBezTo>
                    <a:pt x="714" y="6430"/>
                    <a:pt x="345" y="6728"/>
                    <a:pt x="0" y="7002"/>
                  </a:cubicBez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1621;p49">
              <a:extLst>
                <a:ext uri="{FF2B5EF4-FFF2-40B4-BE49-F238E27FC236}">
                  <a16:creationId xmlns:a16="http://schemas.microsoft.com/office/drawing/2014/main" id="{8A73CDB5-E6DC-4B31-AF7F-4D9E87D80482}"/>
                </a:ext>
              </a:extLst>
            </p:cNvPr>
            <p:cNvSpPr/>
            <p:nvPr/>
          </p:nvSpPr>
          <p:spPr>
            <a:xfrm>
              <a:off x="5502450" y="2609075"/>
              <a:ext cx="33375" cy="39625"/>
            </a:xfrm>
            <a:custGeom>
              <a:avLst/>
              <a:gdLst/>
              <a:ahLst/>
              <a:cxnLst/>
              <a:rect l="l" t="t" r="r" b="b"/>
              <a:pathLst>
                <a:path w="1335" h="1585" extrusionOk="0">
                  <a:moveTo>
                    <a:pt x="692" y="1584"/>
                  </a:moveTo>
                  <a:cubicBezTo>
                    <a:pt x="763" y="1572"/>
                    <a:pt x="870" y="1537"/>
                    <a:pt x="977" y="1513"/>
                  </a:cubicBezTo>
                  <a:cubicBezTo>
                    <a:pt x="1287" y="1370"/>
                    <a:pt x="1334" y="1251"/>
                    <a:pt x="1215" y="941"/>
                  </a:cubicBezTo>
                  <a:cubicBezTo>
                    <a:pt x="1132" y="763"/>
                    <a:pt x="1061" y="584"/>
                    <a:pt x="953" y="417"/>
                  </a:cubicBezTo>
                  <a:cubicBezTo>
                    <a:pt x="715" y="36"/>
                    <a:pt x="453" y="1"/>
                    <a:pt x="144" y="334"/>
                  </a:cubicBezTo>
                  <a:cubicBezTo>
                    <a:pt x="84" y="394"/>
                    <a:pt x="49" y="465"/>
                    <a:pt x="1" y="525"/>
                  </a:cubicBezTo>
                  <a:cubicBezTo>
                    <a:pt x="227" y="858"/>
                    <a:pt x="441" y="1191"/>
                    <a:pt x="692" y="158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1622;p49">
              <a:extLst>
                <a:ext uri="{FF2B5EF4-FFF2-40B4-BE49-F238E27FC236}">
                  <a16:creationId xmlns:a16="http://schemas.microsoft.com/office/drawing/2014/main" id="{0610FC83-27B3-4D7C-88F1-F85B8F3A66DA}"/>
                </a:ext>
              </a:extLst>
            </p:cNvPr>
            <p:cNvSpPr/>
            <p:nvPr/>
          </p:nvSpPr>
          <p:spPr>
            <a:xfrm>
              <a:off x="5487575" y="2634975"/>
              <a:ext cx="20275" cy="22950"/>
            </a:xfrm>
            <a:custGeom>
              <a:avLst/>
              <a:gdLst/>
              <a:ahLst/>
              <a:cxnLst/>
              <a:rect l="l" t="t" r="r" b="b"/>
              <a:pathLst>
                <a:path w="811" h="918" extrusionOk="0">
                  <a:moveTo>
                    <a:pt x="382" y="1"/>
                  </a:moveTo>
                  <a:lnTo>
                    <a:pt x="1" y="739"/>
                  </a:lnTo>
                  <a:cubicBezTo>
                    <a:pt x="298" y="917"/>
                    <a:pt x="525" y="775"/>
                    <a:pt x="751" y="667"/>
                  </a:cubicBezTo>
                  <a:cubicBezTo>
                    <a:pt x="810" y="358"/>
                    <a:pt x="644" y="179"/>
                    <a:pt x="382" y="1"/>
                  </a:cubicBezTo>
                  <a:close/>
                </a:path>
              </a:pathLst>
            </a:custGeom>
            <a:solidFill>
              <a:srgbClr val="A775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1623;p49">
              <a:extLst>
                <a:ext uri="{FF2B5EF4-FFF2-40B4-BE49-F238E27FC236}">
                  <a16:creationId xmlns:a16="http://schemas.microsoft.com/office/drawing/2014/main" id="{55B0D1E0-079C-4454-9943-D3100E4C3450}"/>
                </a:ext>
              </a:extLst>
            </p:cNvPr>
            <p:cNvSpPr/>
            <p:nvPr/>
          </p:nvSpPr>
          <p:spPr>
            <a:xfrm>
              <a:off x="5378625" y="2437325"/>
              <a:ext cx="302150" cy="470025"/>
            </a:xfrm>
            <a:custGeom>
              <a:avLst/>
              <a:gdLst/>
              <a:ahLst/>
              <a:cxnLst/>
              <a:rect l="l" t="t" r="r" b="b"/>
              <a:pathLst>
                <a:path w="12086" h="18801" extrusionOk="0">
                  <a:moveTo>
                    <a:pt x="12074" y="18348"/>
                  </a:moveTo>
                  <a:cubicBezTo>
                    <a:pt x="12038" y="17860"/>
                    <a:pt x="11967" y="17384"/>
                    <a:pt x="11919" y="16896"/>
                  </a:cubicBezTo>
                  <a:cubicBezTo>
                    <a:pt x="11776" y="15253"/>
                    <a:pt x="11621" y="13622"/>
                    <a:pt x="11467" y="11979"/>
                  </a:cubicBezTo>
                  <a:cubicBezTo>
                    <a:pt x="11383" y="11252"/>
                    <a:pt x="11240" y="10538"/>
                    <a:pt x="11133" y="9812"/>
                  </a:cubicBezTo>
                  <a:cubicBezTo>
                    <a:pt x="11086" y="9478"/>
                    <a:pt x="11050" y="9169"/>
                    <a:pt x="11014" y="8835"/>
                  </a:cubicBezTo>
                  <a:cubicBezTo>
                    <a:pt x="10907" y="7776"/>
                    <a:pt x="10824" y="6728"/>
                    <a:pt x="10728" y="5668"/>
                  </a:cubicBezTo>
                  <a:cubicBezTo>
                    <a:pt x="10169" y="6085"/>
                    <a:pt x="9585" y="6502"/>
                    <a:pt x="9121" y="6835"/>
                  </a:cubicBezTo>
                  <a:lnTo>
                    <a:pt x="9121" y="6835"/>
                  </a:lnTo>
                  <a:cubicBezTo>
                    <a:pt x="9121" y="6835"/>
                    <a:pt x="8312" y="7454"/>
                    <a:pt x="7478" y="8109"/>
                  </a:cubicBezTo>
                  <a:cubicBezTo>
                    <a:pt x="7692" y="8145"/>
                    <a:pt x="8038" y="8169"/>
                    <a:pt x="8371" y="8169"/>
                  </a:cubicBezTo>
                  <a:cubicBezTo>
                    <a:pt x="8883" y="8157"/>
                    <a:pt x="9931" y="8049"/>
                    <a:pt x="10097" y="8240"/>
                  </a:cubicBezTo>
                  <a:cubicBezTo>
                    <a:pt x="10252" y="8454"/>
                    <a:pt x="10300" y="8704"/>
                    <a:pt x="10181" y="8740"/>
                  </a:cubicBezTo>
                  <a:cubicBezTo>
                    <a:pt x="10074" y="8764"/>
                    <a:pt x="7299" y="8740"/>
                    <a:pt x="6704" y="8740"/>
                  </a:cubicBezTo>
                  <a:cubicBezTo>
                    <a:pt x="5764" y="9478"/>
                    <a:pt x="3680" y="9431"/>
                    <a:pt x="3513" y="9133"/>
                  </a:cubicBezTo>
                  <a:cubicBezTo>
                    <a:pt x="3347" y="8835"/>
                    <a:pt x="4109" y="7549"/>
                    <a:pt x="4371" y="7085"/>
                  </a:cubicBezTo>
                  <a:cubicBezTo>
                    <a:pt x="4644" y="6621"/>
                    <a:pt x="5466" y="6025"/>
                    <a:pt x="5466" y="6025"/>
                  </a:cubicBezTo>
                  <a:lnTo>
                    <a:pt x="5621" y="5906"/>
                  </a:lnTo>
                  <a:cubicBezTo>
                    <a:pt x="4728" y="5835"/>
                    <a:pt x="2549" y="5621"/>
                    <a:pt x="1846" y="5454"/>
                  </a:cubicBezTo>
                  <a:cubicBezTo>
                    <a:pt x="1775" y="5454"/>
                    <a:pt x="1692" y="5430"/>
                    <a:pt x="1632" y="5394"/>
                  </a:cubicBezTo>
                  <a:lnTo>
                    <a:pt x="1632" y="5394"/>
                  </a:lnTo>
                  <a:cubicBezTo>
                    <a:pt x="1323" y="5204"/>
                    <a:pt x="1454" y="4835"/>
                    <a:pt x="1799" y="4751"/>
                  </a:cubicBezTo>
                  <a:cubicBezTo>
                    <a:pt x="2144" y="4668"/>
                    <a:pt x="4942" y="5168"/>
                    <a:pt x="5406" y="5132"/>
                  </a:cubicBezTo>
                  <a:cubicBezTo>
                    <a:pt x="5716" y="5121"/>
                    <a:pt x="6133" y="5192"/>
                    <a:pt x="6371" y="5252"/>
                  </a:cubicBezTo>
                  <a:lnTo>
                    <a:pt x="7680" y="4478"/>
                  </a:lnTo>
                  <a:cubicBezTo>
                    <a:pt x="7931" y="4287"/>
                    <a:pt x="8276" y="4037"/>
                    <a:pt x="8585" y="3811"/>
                  </a:cubicBezTo>
                  <a:cubicBezTo>
                    <a:pt x="7859" y="3704"/>
                    <a:pt x="5906" y="3442"/>
                    <a:pt x="4394" y="3275"/>
                  </a:cubicBezTo>
                  <a:cubicBezTo>
                    <a:pt x="3823" y="3216"/>
                    <a:pt x="3239" y="3168"/>
                    <a:pt x="2668" y="3120"/>
                  </a:cubicBezTo>
                  <a:cubicBezTo>
                    <a:pt x="1977" y="3096"/>
                    <a:pt x="1727" y="3085"/>
                    <a:pt x="1596" y="3037"/>
                  </a:cubicBezTo>
                  <a:cubicBezTo>
                    <a:pt x="1477" y="3013"/>
                    <a:pt x="1382" y="2989"/>
                    <a:pt x="1311" y="2870"/>
                  </a:cubicBezTo>
                  <a:lnTo>
                    <a:pt x="1311" y="2870"/>
                  </a:lnTo>
                  <a:cubicBezTo>
                    <a:pt x="1013" y="2704"/>
                    <a:pt x="1192" y="2561"/>
                    <a:pt x="1608" y="2406"/>
                  </a:cubicBezTo>
                  <a:cubicBezTo>
                    <a:pt x="2025" y="2263"/>
                    <a:pt x="9419" y="3227"/>
                    <a:pt x="9419" y="3227"/>
                  </a:cubicBezTo>
                  <a:cubicBezTo>
                    <a:pt x="9645" y="3061"/>
                    <a:pt x="9943" y="2858"/>
                    <a:pt x="10288" y="2620"/>
                  </a:cubicBezTo>
                  <a:cubicBezTo>
                    <a:pt x="10300" y="2358"/>
                    <a:pt x="10312" y="2108"/>
                    <a:pt x="10288" y="1858"/>
                  </a:cubicBezTo>
                  <a:cubicBezTo>
                    <a:pt x="10252" y="1584"/>
                    <a:pt x="10002" y="1584"/>
                    <a:pt x="9788" y="1525"/>
                  </a:cubicBezTo>
                  <a:cubicBezTo>
                    <a:pt x="8621" y="1263"/>
                    <a:pt x="7442" y="977"/>
                    <a:pt x="6264" y="739"/>
                  </a:cubicBezTo>
                  <a:cubicBezTo>
                    <a:pt x="5787" y="632"/>
                    <a:pt x="5299" y="608"/>
                    <a:pt x="4811" y="549"/>
                  </a:cubicBezTo>
                  <a:cubicBezTo>
                    <a:pt x="3537" y="382"/>
                    <a:pt x="2287" y="203"/>
                    <a:pt x="1025" y="37"/>
                  </a:cubicBezTo>
                  <a:cubicBezTo>
                    <a:pt x="822" y="13"/>
                    <a:pt x="608" y="1"/>
                    <a:pt x="382" y="1"/>
                  </a:cubicBezTo>
                  <a:cubicBezTo>
                    <a:pt x="108" y="13"/>
                    <a:pt x="1" y="96"/>
                    <a:pt x="1" y="382"/>
                  </a:cubicBezTo>
                  <a:cubicBezTo>
                    <a:pt x="1" y="787"/>
                    <a:pt x="25" y="1203"/>
                    <a:pt x="49" y="1608"/>
                  </a:cubicBezTo>
                  <a:cubicBezTo>
                    <a:pt x="60" y="2001"/>
                    <a:pt x="25" y="2418"/>
                    <a:pt x="60" y="2823"/>
                  </a:cubicBezTo>
                  <a:cubicBezTo>
                    <a:pt x="120" y="3728"/>
                    <a:pt x="180" y="4644"/>
                    <a:pt x="251" y="5549"/>
                  </a:cubicBezTo>
                  <a:cubicBezTo>
                    <a:pt x="489" y="8276"/>
                    <a:pt x="739" y="10990"/>
                    <a:pt x="965" y="13729"/>
                  </a:cubicBezTo>
                  <a:cubicBezTo>
                    <a:pt x="1061" y="14812"/>
                    <a:pt x="1096" y="15872"/>
                    <a:pt x="1192" y="16955"/>
                  </a:cubicBezTo>
                  <a:cubicBezTo>
                    <a:pt x="1251" y="17563"/>
                    <a:pt x="1275" y="17574"/>
                    <a:pt x="1906" y="17646"/>
                  </a:cubicBezTo>
                  <a:cubicBezTo>
                    <a:pt x="3823" y="17884"/>
                    <a:pt x="5764" y="18110"/>
                    <a:pt x="7680" y="18348"/>
                  </a:cubicBezTo>
                  <a:cubicBezTo>
                    <a:pt x="8931" y="18503"/>
                    <a:pt x="10169" y="18634"/>
                    <a:pt x="11419" y="18765"/>
                  </a:cubicBezTo>
                  <a:cubicBezTo>
                    <a:pt x="11490" y="18777"/>
                    <a:pt x="11574" y="18801"/>
                    <a:pt x="11657" y="18777"/>
                  </a:cubicBezTo>
                  <a:cubicBezTo>
                    <a:pt x="11979" y="18765"/>
                    <a:pt x="12086" y="18682"/>
                    <a:pt x="12074" y="18348"/>
                  </a:cubicBezTo>
                  <a:close/>
                  <a:moveTo>
                    <a:pt x="5490" y="12979"/>
                  </a:moveTo>
                  <a:cubicBezTo>
                    <a:pt x="4740" y="13741"/>
                    <a:pt x="4382" y="14717"/>
                    <a:pt x="3870" y="15646"/>
                  </a:cubicBezTo>
                  <a:cubicBezTo>
                    <a:pt x="3787" y="15800"/>
                    <a:pt x="3680" y="15967"/>
                    <a:pt x="3525" y="16122"/>
                  </a:cubicBezTo>
                  <a:cubicBezTo>
                    <a:pt x="3156" y="15372"/>
                    <a:pt x="3013" y="14586"/>
                    <a:pt x="2799" y="13824"/>
                  </a:cubicBezTo>
                  <a:cubicBezTo>
                    <a:pt x="2787" y="13764"/>
                    <a:pt x="2882" y="13693"/>
                    <a:pt x="2989" y="13526"/>
                  </a:cubicBezTo>
                  <a:cubicBezTo>
                    <a:pt x="3180" y="14181"/>
                    <a:pt x="3347" y="14753"/>
                    <a:pt x="3513" y="15312"/>
                  </a:cubicBezTo>
                  <a:cubicBezTo>
                    <a:pt x="3573" y="15312"/>
                    <a:pt x="3632" y="15324"/>
                    <a:pt x="3680" y="15324"/>
                  </a:cubicBezTo>
                  <a:cubicBezTo>
                    <a:pt x="3978" y="14836"/>
                    <a:pt x="4251" y="14336"/>
                    <a:pt x="4573" y="13836"/>
                  </a:cubicBezTo>
                  <a:cubicBezTo>
                    <a:pt x="4871" y="13360"/>
                    <a:pt x="5204" y="12919"/>
                    <a:pt x="5549" y="12443"/>
                  </a:cubicBezTo>
                  <a:cubicBezTo>
                    <a:pt x="5716" y="12693"/>
                    <a:pt x="5609" y="12836"/>
                    <a:pt x="5490" y="1297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1624;p49">
              <a:extLst>
                <a:ext uri="{FF2B5EF4-FFF2-40B4-BE49-F238E27FC236}">
                  <a16:creationId xmlns:a16="http://schemas.microsoft.com/office/drawing/2014/main" id="{67704B87-5062-4302-8587-30CD9779E0C4}"/>
                </a:ext>
              </a:extLst>
            </p:cNvPr>
            <p:cNvSpPr/>
            <p:nvPr/>
          </p:nvSpPr>
          <p:spPr>
            <a:xfrm>
              <a:off x="5444425" y="2740950"/>
              <a:ext cx="82475" cy="103000"/>
            </a:xfrm>
            <a:custGeom>
              <a:avLst/>
              <a:gdLst/>
              <a:ahLst/>
              <a:cxnLst/>
              <a:rect l="l" t="t" r="r" b="b"/>
              <a:pathLst>
                <a:path w="3299" h="4120" extrusionOk="0">
                  <a:moveTo>
                    <a:pt x="3072" y="203"/>
                  </a:moveTo>
                  <a:lnTo>
                    <a:pt x="2953" y="0"/>
                  </a:lnTo>
                  <a:lnTo>
                    <a:pt x="2822" y="191"/>
                  </a:lnTo>
                  <a:cubicBezTo>
                    <a:pt x="2715" y="345"/>
                    <a:pt x="2608" y="488"/>
                    <a:pt x="2501" y="619"/>
                  </a:cubicBezTo>
                  <a:cubicBezTo>
                    <a:pt x="2262" y="953"/>
                    <a:pt x="2048" y="1262"/>
                    <a:pt x="1834" y="1596"/>
                  </a:cubicBezTo>
                  <a:cubicBezTo>
                    <a:pt x="1608" y="1929"/>
                    <a:pt x="1405" y="2286"/>
                    <a:pt x="1215" y="2631"/>
                  </a:cubicBezTo>
                  <a:cubicBezTo>
                    <a:pt x="1131" y="2751"/>
                    <a:pt x="1072" y="2870"/>
                    <a:pt x="1000" y="2977"/>
                  </a:cubicBezTo>
                  <a:cubicBezTo>
                    <a:pt x="857" y="2453"/>
                    <a:pt x="441" y="1012"/>
                    <a:pt x="441" y="1012"/>
                  </a:cubicBezTo>
                  <a:lnTo>
                    <a:pt x="238" y="1262"/>
                  </a:lnTo>
                  <a:cubicBezTo>
                    <a:pt x="215" y="1322"/>
                    <a:pt x="167" y="1369"/>
                    <a:pt x="143" y="1393"/>
                  </a:cubicBezTo>
                  <a:cubicBezTo>
                    <a:pt x="60" y="1488"/>
                    <a:pt x="0" y="1560"/>
                    <a:pt x="36" y="1679"/>
                  </a:cubicBezTo>
                  <a:cubicBezTo>
                    <a:pt x="60" y="1810"/>
                    <a:pt x="107" y="1941"/>
                    <a:pt x="143" y="2084"/>
                  </a:cubicBezTo>
                  <a:cubicBezTo>
                    <a:pt x="286" y="2727"/>
                    <a:pt x="453" y="3382"/>
                    <a:pt x="774" y="4001"/>
                  </a:cubicBezTo>
                  <a:cubicBezTo>
                    <a:pt x="774" y="4001"/>
                    <a:pt x="834" y="4096"/>
                    <a:pt x="893" y="4108"/>
                  </a:cubicBezTo>
                  <a:cubicBezTo>
                    <a:pt x="953" y="4120"/>
                    <a:pt x="1012" y="4048"/>
                    <a:pt x="1012" y="4048"/>
                  </a:cubicBezTo>
                  <a:cubicBezTo>
                    <a:pt x="1191" y="3870"/>
                    <a:pt x="1298" y="3691"/>
                    <a:pt x="1393" y="3536"/>
                  </a:cubicBezTo>
                  <a:cubicBezTo>
                    <a:pt x="1512" y="3322"/>
                    <a:pt x="1619" y="3084"/>
                    <a:pt x="1750" y="2858"/>
                  </a:cubicBezTo>
                  <a:cubicBezTo>
                    <a:pt x="2108" y="2143"/>
                    <a:pt x="2429" y="1477"/>
                    <a:pt x="2977" y="917"/>
                  </a:cubicBezTo>
                  <a:cubicBezTo>
                    <a:pt x="3036" y="846"/>
                    <a:pt x="3298" y="607"/>
                    <a:pt x="3072" y="203"/>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31" y="580919"/>
            <a:ext cx="10710908" cy="57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93435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1" x="1473200" y="1866900"/>
          <p14:tracePt t="572" x="1482725" y="1866900"/>
          <p14:tracePt t="581" x="1490663" y="1866900"/>
          <p14:tracePt t="588" x="1509713" y="1866900"/>
          <p14:tracePt t="596" x="1527175" y="1866900"/>
          <p14:tracePt t="604" x="1616075" y="1866900"/>
          <p14:tracePt t="620" x="1697038" y="1866900"/>
          <p14:tracePt t="636" x="1785938" y="1866900"/>
          <p14:tracePt t="652" x="1874838" y="1866900"/>
          <p14:tracePt t="667" x="1955800" y="1866900"/>
          <p14:tracePt t="667" x="2009775" y="1866900"/>
          <p14:tracePt t="685" x="2054225" y="1874838"/>
          <p14:tracePt t="685" x="2089150" y="1874838"/>
          <p14:tracePt t="709" x="2179638" y="1874838"/>
          <p14:tracePt t="725" x="2259013" y="1874838"/>
          <p14:tracePt t="741" x="2339975" y="1874838"/>
          <p14:tracePt t="757" x="2411413" y="1874838"/>
          <p14:tracePt t="768" x="2482850" y="1874838"/>
          <p14:tracePt t="789" x="2554288" y="1874838"/>
          <p14:tracePt t="805" x="2633663" y="1874838"/>
          <p14:tracePt t="820" x="2714625" y="1874838"/>
          <p14:tracePt t="837" x="2795588" y="1874838"/>
          <p14:tracePt t="852" x="2867025" y="1874838"/>
          <p14:tracePt t="868" x="2973388" y="1874838"/>
          <p14:tracePt t="893" x="3044825" y="1874838"/>
          <p14:tracePt t="902" x="3125788" y="1874838"/>
          <p14:tracePt t="919" x="3179763" y="1874838"/>
          <p14:tracePt t="940" x="3232150" y="1874838"/>
          <p14:tracePt t="956" x="3276600" y="1874838"/>
          <p14:tracePt t="972" x="3313113" y="1874838"/>
          <p14:tracePt t="988" x="3348038" y="1874838"/>
          <p14:tracePt t="1004" x="3384550" y="1874838"/>
          <p14:tracePt t="1021" x="3419475" y="1874838"/>
          <p14:tracePt t="1036" x="3455988" y="1874838"/>
          <p14:tracePt t="1052" x="3500438" y="1874838"/>
          <p14:tracePt t="1068" x="3536950" y="1874838"/>
          <p14:tracePt t="1084" x="3598863" y="1874838"/>
          <p14:tracePt t="1108" x="3633788" y="1874838"/>
          <p14:tracePt t="1117" x="3679825" y="1874838"/>
          <p14:tracePt t="1141" x="3705225" y="1874838"/>
          <p14:tracePt t="1150" x="3732213" y="1874838"/>
          <p14:tracePt t="1173" x="3768725" y="1874838"/>
          <p14:tracePt t="1197" x="3786188" y="1874838"/>
          <p14:tracePt t="1205" x="3813175" y="1874838"/>
          <p14:tracePt t="1221" x="3840163" y="1874838"/>
          <p14:tracePt t="1237" x="3848100" y="1874838"/>
          <p14:tracePt t="1253" x="3875088" y="1874838"/>
          <p14:tracePt t="1269" x="3902075" y="1874838"/>
          <p14:tracePt t="1293" x="3929063" y="1874838"/>
          <p14:tracePt t="1300" x="3938588" y="1874838"/>
          <p14:tracePt t="1325" x="3956050" y="1874838"/>
          <p14:tracePt t="1334" x="3965575" y="1874838"/>
          <p14:tracePt t="1368" x="3983038" y="1874838"/>
          <p14:tracePt t="1373" x="3990975" y="1874838"/>
          <p14:tracePt t="1388" x="4000500" y="1874838"/>
          <p14:tracePt t="1404" x="4017963" y="1874838"/>
          <p14:tracePt t="1435" x="4027488" y="1874838"/>
          <p14:tracePt t="1451" x="4037013" y="1874838"/>
          <p14:tracePt t="1483" x="4044950" y="1874838"/>
          <p14:tracePt t="1492" x="4054475" y="1874838"/>
          <p14:tracePt t="1516" x="4062413" y="1874838"/>
          <p14:tracePt t="1540" x="4071938" y="1874838"/>
          <p14:tracePt t="1556" x="4081463" y="1874838"/>
          <p14:tracePt t="1564" x="4098925" y="1874838"/>
          <p14:tracePt t="1588" x="4108450" y="1874838"/>
          <p14:tracePt t="1604" x="4116388" y="1874838"/>
          <p14:tracePt t="1611" x="4125913" y="1874838"/>
          <p14:tracePt t="1620" x="4133850" y="1874838"/>
          <p14:tracePt t="1636" x="4160838" y="1874838"/>
          <p14:tracePt t="1650" x="4179888" y="1874838"/>
          <p14:tracePt t="1667" x="4197350" y="1874838"/>
          <p14:tracePt t="1683" x="4224338" y="1874838"/>
          <p14:tracePt t="1683" x="4241800" y="1874838"/>
          <p14:tracePt t="1708" x="4259263" y="1874838"/>
          <p14:tracePt t="1724" x="4295775" y="1874838"/>
          <p14:tracePt t="1740" x="4322763" y="1874838"/>
          <p14:tracePt t="1755" x="4357688" y="1874838"/>
          <p14:tracePt t="1765" x="4375150" y="1874838"/>
          <p14:tracePt t="1788" x="4411663" y="1874838"/>
          <p14:tracePt t="1804" x="4438650" y="1874838"/>
          <p14:tracePt t="1819" x="4465638" y="1874838"/>
          <p14:tracePt t="1836" x="4491038" y="1874838"/>
          <p14:tracePt t="1852" x="4518025" y="1874838"/>
          <p14:tracePt t="1852" x="4527550" y="1874838"/>
          <p14:tracePt t="1869" x="4537075" y="1874838"/>
          <p14:tracePt t="1869" x="4554538" y="1874838"/>
          <p14:tracePt t="1884" x="4572000" y="1874838"/>
          <p14:tracePt t="1907" x="4598988" y="1874838"/>
          <p14:tracePt t="1917" x="4616450" y="1874838"/>
          <p14:tracePt t="1939" x="4643438" y="1874838"/>
          <p14:tracePt t="1956" x="4660900" y="1874838"/>
          <p14:tracePt t="1972" x="4687888" y="1874838"/>
          <p14:tracePt t="1988" x="4705350" y="1874838"/>
          <p14:tracePt t="2004" x="4732338" y="1874838"/>
          <p14:tracePt t="2020" x="4751388" y="1874838"/>
          <p14:tracePt t="2036" x="4768850" y="1874838"/>
          <p14:tracePt t="2052" x="4795838" y="1874838"/>
          <p14:tracePt t="2052" x="4803775" y="1874838"/>
          <p14:tracePt t="2068" x="4822825" y="1874838"/>
          <p14:tracePt t="2068" x="4840288" y="1874838"/>
          <p14:tracePt t="2084" x="4867275" y="1866900"/>
          <p14:tracePt t="2108" x="4894263" y="1866900"/>
          <p14:tracePt t="2118" x="4919663" y="1866900"/>
          <p14:tracePt t="2140" x="4946650" y="1866900"/>
          <p14:tracePt t="2152" x="4983163" y="1866900"/>
          <p14:tracePt t="2172" x="5010150" y="1866900"/>
          <p14:tracePt t="2188" x="5045075" y="1866900"/>
          <p14:tracePt t="2204" x="5081588" y="1866900"/>
          <p14:tracePt t="2204" x="5099050" y="1866900"/>
          <p14:tracePt t="2221" x="5116513" y="1866900"/>
          <p14:tracePt t="2221" x="5133975" y="1866900"/>
          <p14:tracePt t="2236" x="5160963" y="1866900"/>
          <p14:tracePt t="2236" x="5187950" y="1866900"/>
          <p14:tracePt t="2253" x="5224463" y="1866900"/>
          <p14:tracePt t="2269" x="5276850" y="1866900"/>
          <p14:tracePt t="2284" x="5322888" y="1866900"/>
          <p14:tracePt t="2307" x="5375275" y="1866900"/>
          <p14:tracePt t="2316" x="5429250" y="1866900"/>
          <p14:tracePt t="2339" x="5473700" y="1866900"/>
          <p14:tracePt t="2349" x="5518150" y="1866900"/>
          <p14:tracePt t="2371" x="5562600" y="1866900"/>
          <p14:tracePt t="2382" x="5608638" y="1866900"/>
          <p14:tracePt t="2403" x="5653088" y="1866900"/>
          <p14:tracePt t="2415" x="5680075" y="1866900"/>
          <p14:tracePt t="2432" x="5715000" y="1857375"/>
          <p14:tracePt t="2451" x="5751513" y="1857375"/>
          <p14:tracePt t="2467" x="5776913" y="1857375"/>
          <p14:tracePt t="2483" x="5803900" y="1857375"/>
          <p14:tracePt t="2483" x="5813425" y="1857375"/>
          <p14:tracePt t="2499" x="5840413" y="1857375"/>
          <p14:tracePt t="2532" x="5848350" y="1857375"/>
          <p14:tracePt t="2539" x="5867400" y="1857375"/>
          <p14:tracePt t="2555" x="5884863" y="1857375"/>
          <p14:tracePt t="2571" x="5902325" y="1857375"/>
          <p14:tracePt t="2599" x="5919788" y="1857375"/>
          <p14:tracePt t="2611" x="5929313" y="1857375"/>
          <p14:tracePt t="2619" x="5946775" y="1857375"/>
          <p14:tracePt t="2635" x="5965825" y="1857375"/>
          <p14:tracePt t="2649" x="5991225" y="1857375"/>
          <p14:tracePt t="2667" x="6010275" y="1857375"/>
          <p14:tracePt t="2683" x="6045200" y="1847850"/>
          <p14:tracePt t="2683" x="6054725" y="1847850"/>
          <p14:tracePt t="2707" x="6089650" y="1839913"/>
          <p14:tracePt t="2723" x="6126163" y="1839913"/>
          <p14:tracePt t="2739" x="6170613" y="1839913"/>
          <p14:tracePt t="2755" x="6215063" y="1839913"/>
          <p14:tracePt t="2766" x="6259513" y="1839913"/>
          <p14:tracePt t="2787" x="6296025" y="1830388"/>
          <p14:tracePt t="2803" x="6340475" y="1830388"/>
          <p14:tracePt t="2819" x="6384925" y="1830388"/>
          <p14:tracePt t="2835" x="6419850" y="1822450"/>
          <p14:tracePt t="2851" x="6456363" y="1822450"/>
          <p14:tracePt t="2867" x="6500813" y="1812925"/>
          <p14:tracePt t="2867" x="6518275" y="1812925"/>
          <p14:tracePt t="2883" x="6537325" y="1812925"/>
          <p14:tracePt t="2883" x="6554788" y="1812925"/>
          <p14:tracePt t="2900" x="6589713" y="1812925"/>
          <p14:tracePt t="2916" x="6643688" y="1812925"/>
          <p14:tracePt t="2940" x="6680200" y="1803400"/>
          <p14:tracePt t="2956" x="6715125" y="1803400"/>
          <p14:tracePt t="2972" x="6759575" y="1795463"/>
          <p14:tracePt t="2988" x="6786563" y="1795463"/>
          <p14:tracePt t="3004" x="6823075" y="1795463"/>
          <p14:tracePt t="3020" x="6858000" y="1785938"/>
          <p14:tracePt t="3036" x="6894513" y="1785938"/>
          <p14:tracePt t="3036" x="6911975" y="1785938"/>
          <p14:tracePt t="3053" x="6919913" y="1785938"/>
          <p14:tracePt t="3067" x="6965950" y="1776413"/>
          <p14:tracePt t="3067" x="6973888" y="1776413"/>
          <p14:tracePt t="3084" x="7010400" y="1776413"/>
          <p14:tracePt t="3108" x="7054850" y="1776413"/>
          <p14:tracePt t="3116" x="7108825" y="1776413"/>
          <p14:tracePt t="3140" x="7161213" y="1768475"/>
          <p14:tracePt t="3151" x="7215188" y="1768475"/>
          <p14:tracePt t="3172" x="7269163" y="1768475"/>
          <p14:tracePt t="3188" x="7323138" y="1768475"/>
          <p14:tracePt t="3204" x="7385050" y="1768475"/>
          <p14:tracePt t="3220" x="7439025" y="1768475"/>
          <p14:tracePt t="3220" x="7466013" y="1768475"/>
          <p14:tracePt t="3236" x="7491413" y="1768475"/>
          <p14:tracePt t="3236" x="7518400" y="1768475"/>
          <p14:tracePt t="3254" x="7581900" y="1768475"/>
          <p14:tracePt t="3268" x="7643813" y="1768475"/>
          <p14:tracePt t="3291" x="7724775" y="1768475"/>
          <p14:tracePt t="3299" x="7786688" y="1768475"/>
          <p14:tracePt t="3323" x="7840663" y="1768475"/>
          <p14:tracePt t="3332" x="7894638" y="1768475"/>
          <p14:tracePt t="3355" x="7947025" y="1768475"/>
          <p14:tracePt t="3366" x="8001000" y="1768475"/>
          <p14:tracePt t="3387" x="8045450" y="1776413"/>
          <p14:tracePt t="3399" x="8089900" y="1785938"/>
          <p14:tracePt t="3419" x="8134350" y="1785938"/>
          <p14:tracePt t="3436" x="8180388" y="1785938"/>
          <p14:tracePt t="3452" x="8224838" y="1795463"/>
          <p14:tracePt t="3452" x="8251825" y="1803400"/>
          <p14:tracePt t="3476" x="8296275" y="1803400"/>
          <p14:tracePt t="3485" x="8340725" y="1803400"/>
          <p14:tracePt t="3508" x="8385175" y="1812925"/>
          <p14:tracePt t="3524" x="8439150" y="1822450"/>
          <p14:tracePt t="3541" x="8474075" y="1830388"/>
          <p14:tracePt t="3556" x="8518525" y="1830388"/>
          <p14:tracePt t="3572" x="8555038" y="1839913"/>
          <p14:tracePt t="3587" x="8609013" y="1847850"/>
          <p14:tracePt t="3604" x="8643938" y="1857375"/>
          <p14:tracePt t="3616" x="8697913" y="1857375"/>
          <p14:tracePt t="3636" x="8742363" y="1866900"/>
          <p14:tracePt t="3650" x="8786813" y="1874838"/>
          <p14:tracePt t="3650" x="8804275" y="1874838"/>
          <p14:tracePt t="3676" x="8848725" y="1874838"/>
          <p14:tracePt t="3692" x="8875713" y="1874838"/>
          <p14:tracePt t="3700" x="8902700" y="1874838"/>
          <p14:tracePt t="3723" x="8920163" y="1874838"/>
          <p14:tracePt t="3739" x="8939213" y="1874838"/>
          <p14:tracePt t="3756" x="8947150" y="1874838"/>
          <p14:tracePt t="3772" x="8956675" y="1874838"/>
          <p14:tracePt t="3799" x="8966200" y="1874838"/>
          <p14:tracePt t="3811" x="8974138" y="1874838"/>
          <p14:tracePt t="3819" x="9001125" y="1874838"/>
          <p14:tracePt t="3836" x="9028113" y="1874838"/>
          <p14:tracePt t="3852" x="9063038" y="1874838"/>
          <p14:tracePt t="3867" x="9117013" y="1874838"/>
          <p14:tracePt t="3884" x="9188450" y="1874838"/>
          <p14:tracePt t="3884" x="9215438" y="1874838"/>
          <p14:tracePt t="3908" x="9259888" y="1866900"/>
          <p14:tracePt t="3918" x="9296400" y="1866900"/>
          <p14:tracePt t="3940" x="9340850" y="1866900"/>
          <p14:tracePt t="3956" x="9385300" y="1866900"/>
          <p14:tracePt t="3972" x="9439275" y="1866900"/>
          <p14:tracePt t="3988" x="9501188" y="1866900"/>
          <p14:tracePt t="4004" x="9563100" y="1866900"/>
          <p14:tracePt t="4020" x="9626600" y="1866900"/>
          <p14:tracePt t="4020" x="9653588" y="1866900"/>
          <p14:tracePt t="4036" x="9680575" y="1866900"/>
          <p14:tracePt t="4036" x="9705975" y="1866900"/>
          <p14:tracePt t="4052" x="9769475" y="1866900"/>
          <p14:tracePt t="4076" x="9796463" y="1866900"/>
          <p14:tracePt t="4084" x="9875838" y="1866900"/>
          <p14:tracePt t="4108" x="9920288" y="1866900"/>
          <p14:tracePt t="4116" x="9966325" y="1866900"/>
          <p14:tracePt t="4140" x="10001250" y="1866900"/>
          <p14:tracePt t="4151" x="10045700" y="1866900"/>
          <p14:tracePt t="4172" x="10090150" y="1866900"/>
          <p14:tracePt t="4188" x="10144125" y="1866900"/>
          <p14:tracePt t="4204" x="10206038" y="1866900"/>
          <p14:tracePt t="4220" x="10269538" y="1866900"/>
          <p14:tracePt t="4236" x="10331450" y="1866900"/>
          <p14:tracePt t="4236" x="10367963" y="1866900"/>
          <p14:tracePt t="4253" x="10394950" y="1866900"/>
          <p14:tracePt t="4267" x="10483850" y="1866900"/>
          <p14:tracePt t="4291" x="10501313" y="1866900"/>
          <p14:tracePt t="4300" x="10518775" y="1866900"/>
          <p14:tracePt t="4333" x="10528300" y="1866900"/>
          <p14:tracePt t="4412" x="10501313" y="1866900"/>
          <p14:tracePt t="4422" x="10466388" y="1866900"/>
          <p14:tracePt t="4428" x="10358438" y="1884363"/>
          <p14:tracePt t="4436" x="10099675" y="1919288"/>
          <p14:tracePt t="4452" x="9653588" y="1946275"/>
          <p14:tracePt t="4452" x="9375775" y="1955800"/>
          <p14:tracePt t="4469" x="8742363" y="1973263"/>
          <p14:tracePt t="4491" x="8134350" y="1973263"/>
          <p14:tracePt t="4508" x="7572375" y="1990725"/>
          <p14:tracePt t="4524" x="7062788" y="1990725"/>
          <p14:tracePt t="4540" x="6545263" y="2017713"/>
          <p14:tracePt t="4556" x="6027738" y="2027238"/>
          <p14:tracePt t="4572" x="5572125" y="2071688"/>
          <p14:tracePt t="4588" x="5197475" y="2081213"/>
          <p14:tracePt t="4600" x="4875213" y="2089150"/>
          <p14:tracePt t="4619" x="4652963" y="2098675"/>
          <p14:tracePt t="4636" x="4446588" y="2116138"/>
          <p14:tracePt t="4652" x="4152900" y="2125663"/>
          <p14:tracePt t="4676" x="4054475" y="2133600"/>
          <p14:tracePt t="4683" x="3795713" y="2143125"/>
          <p14:tracePt t="4707" x="3598863" y="2152650"/>
          <p14:tracePt t="4723" x="3438525" y="2152650"/>
          <p14:tracePt t="4739" x="3276600" y="2152650"/>
          <p14:tracePt t="4755" x="3160713" y="2152650"/>
          <p14:tracePt t="4767" x="3071813" y="2152650"/>
          <p14:tracePt t="4788" x="3009900" y="2152650"/>
          <p14:tracePt t="4804" x="2955925" y="2143125"/>
          <p14:tracePt t="4820" x="2901950" y="2133600"/>
          <p14:tracePt t="4835" x="2840038" y="2125663"/>
          <p14:tracePt t="4851" x="2759075" y="2116138"/>
          <p14:tracePt t="4867" x="2679700" y="2116138"/>
          <p14:tracePt t="4867" x="2633663" y="2108200"/>
          <p14:tracePt t="4884" x="2562225" y="2108200"/>
          <p14:tracePt t="4908" x="2490788" y="2108200"/>
          <p14:tracePt t="4917" x="2401888" y="2108200"/>
          <p14:tracePt t="4940" x="2322513" y="2108200"/>
          <p14:tracePt t="4956" x="2224088" y="2108200"/>
          <p14:tracePt t="4972" x="2133600" y="2108200"/>
          <p14:tracePt t="4988" x="2071688" y="2108200"/>
          <p14:tracePt t="5004" x="2017713" y="2108200"/>
          <p14:tracePt t="5004" x="2000250" y="2108200"/>
          <p14:tracePt t="5020" x="1982788" y="2108200"/>
          <p14:tracePt t="5036" x="1955800" y="2108200"/>
          <p14:tracePt t="5036" x="1928813" y="2108200"/>
          <p14:tracePt t="5053" x="1911350" y="2108200"/>
          <p14:tracePt t="5053" x="1901825" y="2108200"/>
          <p14:tracePt t="5076" x="1874838" y="2108200"/>
          <p14:tracePt t="5086" x="1866900" y="2108200"/>
          <p14:tracePt t="5108" x="1847850" y="2108200"/>
          <p14:tracePt t="5148" x="1839913" y="2108200"/>
          <p14:tracePt t="5371" x="1857375" y="2108200"/>
          <p14:tracePt t="5379" x="1866900" y="2098675"/>
          <p14:tracePt t="5387" x="1901825" y="2098675"/>
          <p14:tracePt t="5399" x="1938338" y="2098675"/>
          <p14:tracePt t="5416" x="1982788" y="2098675"/>
          <p14:tracePt t="5435" x="2027238" y="2098675"/>
          <p14:tracePt t="5451" x="2071688" y="2098675"/>
          <p14:tracePt t="5451" x="2098675" y="2098675"/>
          <p14:tracePt t="5469" x="2125663" y="2098675"/>
          <p14:tracePt t="5469" x="2170113" y="2098675"/>
          <p14:tracePt t="5492" x="2259013" y="2098675"/>
          <p14:tracePt t="5508" x="2339975" y="2098675"/>
          <p14:tracePt t="5524" x="2438400" y="2098675"/>
          <p14:tracePt t="5540" x="2527300" y="2098675"/>
          <p14:tracePt t="5556" x="2608263" y="2098675"/>
          <p14:tracePt t="5572" x="2687638" y="2098675"/>
          <p14:tracePt t="5588" x="2759075" y="2098675"/>
          <p14:tracePt t="5600" x="2840038" y="2098675"/>
          <p14:tracePt t="5620" x="2928938" y="2098675"/>
          <p14:tracePt t="5633" x="3027363" y="2098675"/>
          <p14:tracePt t="5651" x="3125788" y="2098675"/>
          <p14:tracePt t="5666" x="3232150" y="2098675"/>
          <p14:tracePt t="5666" x="3276600" y="2098675"/>
          <p14:tracePt t="5684" x="3384550" y="2098675"/>
          <p14:tracePt t="5708" x="3482975" y="2098675"/>
          <p14:tracePt t="5724" x="3571875" y="2098675"/>
          <p14:tracePt t="5740" x="3652838" y="2098675"/>
          <p14:tracePt t="5756" x="3732213" y="2098675"/>
          <p14:tracePt t="5766" x="3803650" y="2098675"/>
          <p14:tracePt t="5788" x="3857625" y="2098675"/>
          <p14:tracePt t="5803" x="3919538" y="2098675"/>
          <p14:tracePt t="5819" x="3990975" y="2098675"/>
          <p14:tracePt t="5835" x="4054475" y="2098675"/>
          <p14:tracePt t="5852" x="4108450" y="2098675"/>
          <p14:tracePt t="5867" x="4170363" y="2098675"/>
          <p14:tracePt t="5884" x="4232275" y="2098675"/>
          <p14:tracePt t="5884" x="4259263" y="2098675"/>
          <p14:tracePt t="5900" x="4303713" y="2098675"/>
          <p14:tracePt t="5919" x="4348163" y="2098675"/>
          <p14:tracePt t="5940" x="4384675" y="2098675"/>
          <p14:tracePt t="5956" x="4419600" y="2098675"/>
          <p14:tracePt t="5972" x="4438650" y="2098675"/>
          <p14:tracePt t="5988" x="4465638" y="2098675"/>
          <p14:tracePt t="6012" x="4483100" y="2098675"/>
          <p14:tracePt t="6020" x="4491038" y="2098675"/>
          <p14:tracePt t="6035" x="4510088" y="2098675"/>
          <p14:tracePt t="6051" x="4537075" y="2098675"/>
          <p14:tracePt t="6076" x="4545013" y="2098675"/>
          <p14:tracePt t="6092" x="4562475" y="2098675"/>
          <p14:tracePt t="6108" x="4581525" y="2098675"/>
          <p14:tracePt t="6117" x="4598988" y="2098675"/>
          <p14:tracePt t="6150" x="4608513" y="2098675"/>
          <p14:tracePt t="6166" x="4625975" y="2098675"/>
          <p14:tracePt t="6180" x="4633913" y="2098675"/>
          <p14:tracePt t="6188" x="4652963" y="2098675"/>
          <p14:tracePt t="6203" x="4660900" y="2098675"/>
          <p14:tracePt t="6219" x="4687888" y="2098675"/>
          <p14:tracePt t="6235" x="4705350" y="2098675"/>
          <p14:tracePt t="6251" x="4741863" y="2098675"/>
          <p14:tracePt t="6267" x="4759325" y="2098675"/>
          <p14:tracePt t="6267" x="4776788" y="2098675"/>
          <p14:tracePt t="6285" x="4803775" y="2098675"/>
          <p14:tracePt t="6300" x="4830763" y="2098675"/>
          <p14:tracePt t="6324" x="4848225" y="2098675"/>
          <p14:tracePt t="6333" x="4884738" y="2098675"/>
          <p14:tracePt t="6356" x="4902200" y="2098675"/>
          <p14:tracePt t="6367" x="4938713" y="2098675"/>
          <p14:tracePt t="6399" x="4973638" y="2098675"/>
          <p14:tracePt t="6404" x="5010150" y="2098675"/>
          <p14:tracePt t="6416" x="5037138" y="2098675"/>
          <p14:tracePt t="6433" x="5081588" y="2098675"/>
          <p14:tracePt t="6452" x="5116513" y="2098675"/>
          <p14:tracePt t="6468" x="5153025" y="2098675"/>
          <p14:tracePt t="6484" x="5214938" y="2098675"/>
          <p14:tracePt t="6508" x="5251450" y="2098675"/>
          <p14:tracePt t="6524" x="5286375" y="2098675"/>
          <p14:tracePt t="6539" x="5330825" y="2098675"/>
          <p14:tracePt t="6556" x="5375275" y="2098675"/>
          <p14:tracePt t="6571" x="5411788" y="2098675"/>
          <p14:tracePt t="6587" x="5446713" y="2098675"/>
          <p14:tracePt t="6603" x="5518150" y="2098675"/>
          <p14:tracePt t="6627" x="5537200" y="2098675"/>
          <p14:tracePt t="6635" x="5589588" y="2098675"/>
          <p14:tracePt t="6649" x="5680075" y="2098675"/>
          <p14:tracePt t="6667" x="5759450" y="2098675"/>
          <p14:tracePt t="6683" x="5848350" y="2098675"/>
          <p14:tracePt t="6699" x="5983288" y="2098675"/>
          <p14:tracePt t="6723" x="6062663" y="2098675"/>
          <p14:tracePt t="6739" x="6161088" y="2098675"/>
          <p14:tracePt t="6755" x="6259513" y="2098675"/>
          <p14:tracePt t="6771" x="6357938" y="2098675"/>
          <p14:tracePt t="6783" x="6456363" y="2098675"/>
          <p14:tracePt t="6803" x="6537325" y="2098675"/>
          <p14:tracePt t="6819" x="6626225" y="2098675"/>
          <p14:tracePt t="6835" x="6697663" y="2098675"/>
          <p14:tracePt t="6851" x="6751638" y="2098675"/>
          <p14:tracePt t="6867" x="6786563" y="2098675"/>
          <p14:tracePt t="6883" x="6823075" y="2098675"/>
          <p14:tracePt t="6883" x="6831013" y="2098675"/>
          <p14:tracePt t="6899" x="6848475" y="2098675"/>
          <p14:tracePt t="6915" x="6875463" y="2098675"/>
          <p14:tracePt t="6947" x="6884988" y="2098675"/>
          <p14:tracePt t="6955" x="6902450" y="2098675"/>
          <p14:tracePt t="6971" x="6911975" y="2098675"/>
          <p14:tracePt t="6987" x="6929438" y="2098675"/>
          <p14:tracePt t="7004" x="6946900" y="2098675"/>
          <p14:tracePt t="7004" x="6956425" y="2098675"/>
          <p14:tracePt t="7019" x="6965950" y="2098675"/>
          <p14:tracePt t="7035" x="6973888" y="2098675"/>
          <p14:tracePt t="7051" x="6991350" y="2098675"/>
          <p14:tracePt t="7067" x="7010400" y="2098675"/>
          <p14:tracePt t="7091" x="7027863" y="2098675"/>
          <p14:tracePt t="7107" x="7045325" y="2108200"/>
          <p14:tracePt t="7116" x="7062788" y="2108200"/>
          <p14:tracePt t="7150" x="7072313" y="2108200"/>
          <p14:tracePt t="7155" x="7081838" y="2108200"/>
          <p14:tracePt t="7171" x="7089775" y="2108200"/>
          <p14:tracePt t="7192" x="7099300" y="2108200"/>
          <p14:tracePt t="7211" x="7108825" y="2108200"/>
          <p14:tracePt t="7228" x="7116763" y="2108200"/>
          <p14:tracePt t="7235" x="7126288" y="2108200"/>
          <p14:tracePt t="7251" x="7143750" y="2108200"/>
          <p14:tracePt t="7251" x="7153275" y="2108200"/>
          <p14:tracePt t="7284" x="7161213" y="2108200"/>
          <p14:tracePt t="7291" x="7170738" y="2108200"/>
          <p14:tracePt t="7307" x="7188200" y="2108200"/>
          <p14:tracePt t="7317" x="7197725" y="2108200"/>
          <p14:tracePt t="7803" x="7215188" y="2108200"/>
          <p14:tracePt t="7811" x="7232650" y="2108200"/>
          <p14:tracePt t="7820" x="7286625" y="2108200"/>
          <p14:tracePt t="7833" x="7331075" y="2108200"/>
          <p14:tracePt t="7835" x="7456488" y="2116138"/>
          <p14:tracePt t="7852" x="7599363" y="2116138"/>
          <p14:tracePt t="7867" x="7751763" y="2116138"/>
          <p14:tracePt t="7883" x="7912100" y="2116138"/>
          <p14:tracePt t="7883" x="7983538" y="2116138"/>
          <p14:tracePt t="7900" x="8108950" y="2116138"/>
          <p14:tracePt t="7916" x="8232775" y="2116138"/>
          <p14:tracePt t="7940" x="8331200" y="2116138"/>
          <p14:tracePt t="7956" x="8429625" y="2125663"/>
          <p14:tracePt t="7972" x="8501063" y="2125663"/>
          <p14:tracePt t="7988" x="8555038" y="2125663"/>
          <p14:tracePt t="8004" x="8589963" y="2125663"/>
          <p14:tracePt t="8020" x="8626475" y="2125663"/>
          <p14:tracePt t="8036" x="8643938" y="2125663"/>
          <p14:tracePt t="8052" x="8670925" y="2125663"/>
          <p14:tracePt t="8068" x="8697913" y="2125663"/>
          <p14:tracePt t="8084" x="8769350" y="2125663"/>
          <p14:tracePt t="8108" x="8813800" y="2125663"/>
          <p14:tracePt t="8116" x="8867775" y="2125663"/>
          <p14:tracePt t="8140" x="8920163" y="2125663"/>
          <p14:tracePt t="8149" x="8974138" y="2125663"/>
          <p14:tracePt t="8172" x="9028113" y="2125663"/>
          <p14:tracePt t="8183" x="9072563" y="2125663"/>
          <p14:tracePt t="8204" x="9117013" y="2125663"/>
          <p14:tracePt t="8220" x="9161463" y="2125663"/>
          <p14:tracePt t="8236" x="9205913" y="2125663"/>
          <p14:tracePt t="8252" x="9242425" y="2125663"/>
          <p14:tracePt t="8268" x="9296400" y="2125663"/>
          <p14:tracePt t="8268" x="9313863" y="2125663"/>
          <p14:tracePt t="8284" x="9340850" y="2125663"/>
          <p14:tracePt t="8284" x="9367838" y="2125663"/>
          <p14:tracePt t="8299" x="9412288" y="2125663"/>
          <p14:tracePt t="8324" x="9474200" y="2125663"/>
          <p14:tracePt t="8333" x="9537700" y="2125663"/>
          <p14:tracePt t="8356" x="9599613" y="2125663"/>
          <p14:tracePt t="8367" x="9661525" y="2125663"/>
          <p14:tracePt t="8388" x="9715500" y="2125663"/>
          <p14:tracePt t="8399" x="9786938" y="2125663"/>
          <p14:tracePt t="8416" x="9885363" y="2125663"/>
          <p14:tracePt t="8436" x="9966325" y="2125663"/>
          <p14:tracePt t="8452" x="10072688" y="2125663"/>
          <p14:tracePt t="8468" x="10188575" y="2125663"/>
          <p14:tracePt t="8484" x="10304463" y="2125663"/>
          <p14:tracePt t="8484" x="10367963" y="2125663"/>
          <p14:tracePt t="8499" x="10474325" y="2125663"/>
          <p14:tracePt t="8523" x="10582275" y="2125663"/>
          <p14:tracePt t="8539" x="10680700" y="2125663"/>
          <p14:tracePt t="8555" x="10777538" y="2125663"/>
          <p14:tracePt t="8571" x="10858500" y="2125663"/>
          <p14:tracePt t="8587" x="10947400" y="2125663"/>
          <p14:tracePt t="8603" x="11018838" y="2125663"/>
          <p14:tracePt t="8619" x="11090275" y="2125663"/>
          <p14:tracePt t="8632" x="11144250" y="2125663"/>
          <p14:tracePt t="8651" x="11198225" y="2125663"/>
          <p14:tracePt t="8666" x="11242675" y="2125663"/>
          <p14:tracePt t="8683" x="11296650" y="2125663"/>
          <p14:tracePt t="8683" x="11304588" y="2125663"/>
          <p14:tracePt t="8699" x="11323638" y="2125663"/>
          <p14:tracePt t="8723" x="11341100" y="2125663"/>
          <p14:tracePt t="8859" x="11341100" y="2133600"/>
          <p14:tracePt t="8867" x="11323638" y="2143125"/>
          <p14:tracePt t="8875" x="11269663" y="2152650"/>
          <p14:tracePt t="8883" x="11099800" y="2205038"/>
          <p14:tracePt t="8883" x="10974388" y="2224088"/>
          <p14:tracePt t="8900" x="10653713" y="2286000"/>
          <p14:tracePt t="8916" x="10090150" y="2366963"/>
          <p14:tracePt t="8939" x="9466263" y="2446338"/>
          <p14:tracePt t="8955" x="8867775" y="2509838"/>
          <p14:tracePt t="8971" x="8269288" y="2571750"/>
          <p14:tracePt t="8987" x="7670800" y="2616200"/>
          <p14:tracePt t="9004" x="7072313" y="2643188"/>
          <p14:tracePt t="9019" x="6545263" y="2643188"/>
          <p14:tracePt t="9019" x="6296025" y="2652713"/>
          <p14:tracePt t="9036" x="6072188" y="2652713"/>
          <p14:tracePt t="9036" x="5875338" y="2652713"/>
          <p14:tracePt t="9053" x="5680075" y="2670175"/>
          <p14:tracePt t="9067" x="5313363" y="2670175"/>
          <p14:tracePt t="9084" x="4965700" y="2670175"/>
          <p14:tracePt t="9084" x="4822825" y="2670175"/>
          <p14:tracePt t="9100" x="4545013" y="2670175"/>
          <p14:tracePt t="9123" x="4295775" y="2670175"/>
          <p14:tracePt t="9132" x="4071938" y="2670175"/>
          <p14:tracePt t="9155" x="3884613" y="2670175"/>
          <p14:tracePt t="9166" x="3714750" y="2670175"/>
          <p14:tracePt t="9188" x="3562350" y="2670175"/>
          <p14:tracePt t="9203" x="3419475" y="2670175"/>
          <p14:tracePt t="9219" x="3259138" y="2660650"/>
          <p14:tracePt t="9235" x="3116263" y="2652713"/>
          <p14:tracePt t="9252" x="2973388" y="2643188"/>
          <p14:tracePt t="9267" x="2847975" y="2633663"/>
          <p14:tracePt t="9283" x="2652713" y="2616200"/>
          <p14:tracePt t="9308" x="2517775" y="2608263"/>
          <p14:tracePt t="9318" x="2374900" y="2589213"/>
          <p14:tracePt t="9339" x="2251075" y="2562225"/>
          <p14:tracePt t="9351" x="2143125" y="2544763"/>
          <p14:tracePt t="9371" x="2036763" y="2527300"/>
          <p14:tracePt t="9382" x="1973263" y="2509838"/>
          <p14:tracePt t="9403" x="1919288" y="2500313"/>
          <p14:tracePt t="9416" x="1857375" y="2490788"/>
          <p14:tracePt t="9433" x="1803400" y="2482850"/>
          <p14:tracePt t="9451" x="1751013" y="2473325"/>
          <p14:tracePt t="9467" x="1679575" y="2465388"/>
          <p14:tracePt t="9492" x="1643063" y="2455863"/>
          <p14:tracePt t="9501" x="1608138" y="2446338"/>
          <p14:tracePt t="9524" x="1581150" y="2446338"/>
          <p14:tracePt t="9540" x="1554163" y="2438400"/>
          <p14:tracePt t="9556" x="1536700" y="2428875"/>
          <p14:tracePt t="9572" x="1517650" y="2428875"/>
          <p14:tracePt t="9600" x="1509713" y="2428875"/>
          <p14:tracePt t="9636" x="1509713" y="2419350"/>
          <p14:tracePt t="9739" x="1517650" y="2419350"/>
          <p14:tracePt t="9747" x="1536700" y="2419350"/>
          <p14:tracePt t="9755" x="1562100" y="2419350"/>
          <p14:tracePt t="9763" x="1608138" y="2411413"/>
          <p14:tracePt t="9771" x="1704975" y="2411413"/>
          <p14:tracePt t="9781" x="1830388" y="2401888"/>
          <p14:tracePt t="9803" x="1982788" y="2401888"/>
          <p14:tracePt t="9819" x="2125663" y="2401888"/>
          <p14:tracePt t="9836" x="2251075" y="2401888"/>
          <p14:tracePt t="9851" x="2357438" y="2401888"/>
          <p14:tracePt t="9867" x="2428875" y="2401888"/>
          <p14:tracePt t="9883" x="2482850" y="2401888"/>
          <p14:tracePt t="9883" x="2509838" y="2401888"/>
          <p14:tracePt t="9900" x="2554288" y="2401888"/>
          <p14:tracePt t="9917" x="2598738" y="2401888"/>
          <p14:tracePt t="9940" x="2643188" y="2401888"/>
          <p14:tracePt t="9956" x="2697163" y="2401888"/>
          <p14:tracePt t="9972" x="2759075" y="2401888"/>
          <p14:tracePt t="9988" x="2847975" y="2411413"/>
          <p14:tracePt t="10004" x="2938463" y="2411413"/>
          <p14:tracePt t="10020" x="3017838" y="2419350"/>
          <p14:tracePt t="10036" x="3116263" y="2428875"/>
          <p14:tracePt t="10052" x="3214688" y="2428875"/>
          <p14:tracePt t="10052" x="3251200" y="2428875"/>
          <p14:tracePt t="10069" x="3295650" y="2428875"/>
          <p14:tracePt t="10069" x="3330575" y="2428875"/>
          <p14:tracePt t="10092" x="3384550" y="2428875"/>
          <p14:tracePt t="10101" x="3429000" y="2428875"/>
          <p14:tracePt t="10124" x="3465513" y="2428875"/>
          <p14:tracePt t="10134" x="3500438" y="2428875"/>
          <p14:tracePt t="10156" x="3544888" y="2438400"/>
          <p14:tracePt t="10167" x="3589338" y="2438400"/>
          <p14:tracePt t="10189" x="3633788" y="2438400"/>
          <p14:tracePt t="10204" x="3670300" y="2446338"/>
          <p14:tracePt t="10220" x="3714750" y="2455863"/>
          <p14:tracePt t="10236" x="3759200" y="2455863"/>
          <p14:tracePt t="10252" x="3803650" y="2465388"/>
          <p14:tracePt t="10252" x="3830638" y="2465388"/>
          <p14:tracePt t="10269" x="3875088" y="2465388"/>
          <p14:tracePt t="10285" x="3929063" y="2465388"/>
          <p14:tracePt t="10308" x="3973513" y="2465388"/>
          <p14:tracePt t="10318" x="4010025" y="2465388"/>
          <p14:tracePt t="10340" x="4037013" y="2465388"/>
          <p14:tracePt t="10350" x="4062413" y="2465388"/>
          <p14:tracePt t="10382" x="4071938" y="2465388"/>
          <p14:tracePt t="10399" x="4098925" y="2465388"/>
          <p14:tracePt t="10404" x="4125913" y="2465388"/>
          <p14:tracePt t="10416" x="4152900" y="2465388"/>
          <p14:tracePt t="10433" x="4170363" y="2465388"/>
          <p14:tracePt t="10451" x="4187825" y="2465388"/>
          <p14:tracePt t="10476" x="4197350" y="2465388"/>
          <p14:tracePt t="10524" x="4205288" y="2465388"/>
          <p14:tracePt t="10565" x="4214813" y="2465388"/>
          <p14:tracePt t="10572" x="4224338" y="2465388"/>
          <p14:tracePt t="10580" x="4241800" y="2465388"/>
          <p14:tracePt t="10597" x="4276725" y="2465388"/>
          <p14:tracePt t="10612" x="4295775" y="2465388"/>
          <p14:tracePt t="10620" x="4330700" y="2465388"/>
          <p14:tracePt t="10634" x="4357688" y="2465388"/>
          <p14:tracePt t="10634" x="4384675" y="2465388"/>
          <p14:tracePt t="10653" x="4429125" y="2465388"/>
          <p14:tracePt t="10676" x="4446588" y="2465388"/>
          <p14:tracePt t="10684" x="4572000" y="2473325"/>
          <p14:tracePt t="10708" x="4643438" y="2473325"/>
          <p14:tracePt t="10724" x="4724400" y="2473325"/>
          <p14:tracePt t="10739" x="4803775" y="2473325"/>
          <p14:tracePt t="10756" x="4875213" y="2473325"/>
          <p14:tracePt t="10771" x="4956175" y="2473325"/>
          <p14:tracePt t="10781" x="5037138" y="2473325"/>
          <p14:tracePt t="10804" x="5126038" y="2473325"/>
          <p14:tracePt t="10820" x="5197475" y="2473325"/>
          <p14:tracePt t="10836" x="5276850" y="2473325"/>
          <p14:tracePt t="10852" x="5340350" y="2473325"/>
          <p14:tracePt t="10852" x="5375275" y="2473325"/>
          <p14:tracePt t="10869" x="5438775" y="2473325"/>
          <p14:tracePt t="10891" x="5465763" y="2473325"/>
          <p14:tracePt t="10899" x="5545138" y="2473325"/>
          <p14:tracePt t="10916" x="5589588" y="2465388"/>
          <p14:tracePt t="10939" x="5626100" y="2465388"/>
          <p14:tracePt t="10956" x="5661025" y="2465388"/>
          <p14:tracePt t="10972" x="5705475" y="2465388"/>
          <p14:tracePt t="10988" x="5732463" y="2465388"/>
          <p14:tracePt t="11004" x="5768975" y="2465388"/>
          <p14:tracePt t="11020" x="5795963" y="2455863"/>
          <p14:tracePt t="11036" x="5822950" y="2455863"/>
          <p14:tracePt t="11052" x="5857875" y="2455863"/>
          <p14:tracePt t="11068" x="5884863" y="2455863"/>
          <p14:tracePt t="11068" x="5902325" y="2455863"/>
          <p14:tracePt t="11085" x="5929313" y="2455863"/>
          <p14:tracePt t="11108" x="5956300" y="2455863"/>
          <p14:tracePt t="11118" x="5991225" y="2446338"/>
          <p14:tracePt t="11140" x="6027738" y="2446338"/>
          <p14:tracePt t="11151" x="6062663" y="2446338"/>
          <p14:tracePt t="11166" x="6089650" y="2446338"/>
          <p14:tracePt t="11188" x="6126163" y="2446338"/>
          <p14:tracePt t="11204" x="6161088" y="2446338"/>
          <p14:tracePt t="11220" x="6197600" y="2446338"/>
          <p14:tracePt t="11236" x="6232525" y="2446338"/>
          <p14:tracePt t="11252" x="6269038" y="2446338"/>
          <p14:tracePt t="11267" x="6340475" y="2446338"/>
          <p14:tracePt t="11285" x="6384925" y="2446338"/>
          <p14:tracePt t="11308" x="6429375" y="2446338"/>
          <p14:tracePt t="11318" x="6483350" y="2446338"/>
          <p14:tracePt t="11341" x="6527800" y="2446338"/>
          <p14:tracePt t="11351" x="6589713" y="2446338"/>
          <p14:tracePt t="11372" x="6643688" y="2446338"/>
          <p14:tracePt t="11384" x="6697663" y="2438400"/>
          <p14:tracePt t="11405" x="6759575" y="2438400"/>
          <p14:tracePt t="11418" x="6823075" y="2438400"/>
          <p14:tracePt t="11433" x="6884988" y="2438400"/>
          <p14:tracePt t="11449" x="6946900" y="2438400"/>
          <p14:tracePt t="11468" x="7010400" y="2438400"/>
          <p14:tracePt t="11484" x="7089775" y="2438400"/>
          <p14:tracePt t="11508" x="7153275" y="2438400"/>
          <p14:tracePt t="11524" x="7205663" y="2438400"/>
          <p14:tracePt t="11540" x="7269163" y="2438400"/>
          <p14:tracePt t="11556" x="7313613" y="2438400"/>
          <p14:tracePt t="11572" x="7367588" y="2438400"/>
          <p14:tracePt t="11588" x="7402513" y="2438400"/>
          <p14:tracePt t="11600" x="7456488" y="2438400"/>
          <p14:tracePt t="11620" x="7491413" y="2438400"/>
          <p14:tracePt t="11633" x="7518400" y="2438400"/>
          <p14:tracePt t="11633" x="7537450" y="2438400"/>
          <p14:tracePt t="11653" x="7554913" y="2438400"/>
          <p14:tracePt t="11653" x="7562850" y="2438400"/>
          <p14:tracePt t="11684" x="7581900" y="2438400"/>
          <p14:tracePt t="11700" x="7589838" y="2438400"/>
          <p14:tracePt t="11722" x="7599363" y="2438400"/>
          <p14:tracePt t="11724" x="7608888" y="2438400"/>
          <p14:tracePt t="11748" x="7616825" y="2438400"/>
          <p14:tracePt t="11772" x="7626350" y="2438400"/>
          <p14:tracePt t="11788" x="7634288" y="2438400"/>
          <p14:tracePt t="11803" x="7643813" y="2438400"/>
          <p14:tracePt t="11819" x="7653338" y="2438400"/>
          <p14:tracePt t="11827" x="7661275" y="2438400"/>
          <p14:tracePt t="11848" x="7670800" y="2438400"/>
          <p14:tracePt t="11859" x="7680325" y="2438400"/>
          <p14:tracePt t="11882" x="7688263" y="2438400"/>
          <p14:tracePt t="11883" x="7697788" y="2438400"/>
          <p14:tracePt t="11899" x="7715250" y="2438400"/>
          <p14:tracePt t="11915" x="7742238" y="2438400"/>
          <p14:tracePt t="11941" x="7769225" y="2438400"/>
          <p14:tracePt t="11956" x="7786688" y="2438400"/>
          <p14:tracePt t="11972" x="7804150" y="2438400"/>
          <p14:tracePt t="11988" x="7831138" y="2438400"/>
          <p14:tracePt t="12004" x="7848600" y="2438400"/>
          <p14:tracePt t="12020" x="7875588" y="2438400"/>
          <p14:tracePt t="12044" x="7894638" y="2438400"/>
          <p14:tracePt t="12060" x="7902575" y="2438400"/>
          <p14:tracePt t="12068" x="7920038" y="2438400"/>
          <p14:tracePt t="12068" x="7929563" y="2438400"/>
          <p14:tracePt t="12084" x="7939088" y="2438400"/>
          <p14:tracePt t="12108" x="7956550" y="2438400"/>
          <p14:tracePt t="12124" x="7974013" y="2438400"/>
          <p14:tracePt t="12134" x="7991475" y="2438400"/>
          <p14:tracePt t="12160" x="8001000" y="2438400"/>
          <p14:tracePt t="12172" x="8010525" y="2438400"/>
          <p14:tracePt t="12207" x="8018463" y="2438400"/>
          <p14:tracePt t="12356" x="8027988" y="2438400"/>
          <p14:tracePt t="12364" x="8037513" y="2428875"/>
          <p14:tracePt t="12371" x="8072438" y="2428875"/>
          <p14:tracePt t="12382" x="8116888" y="2419350"/>
          <p14:tracePt t="12404" x="8161338" y="2401888"/>
          <p14:tracePt t="12416" x="8215313" y="2401888"/>
          <p14:tracePt t="12432" x="8259763" y="2393950"/>
          <p14:tracePt t="12451" x="8304213" y="2393950"/>
          <p14:tracePt t="12468" x="8348663" y="2384425"/>
          <p14:tracePt t="12483" x="8394700" y="2374900"/>
          <p14:tracePt t="12483" x="8412163" y="2374900"/>
          <p14:tracePt t="12500" x="8456613" y="2374900"/>
          <p14:tracePt t="12524" x="8501063" y="2374900"/>
          <p14:tracePt t="12540" x="8545513" y="2374900"/>
          <p14:tracePt t="12556" x="8599488" y="2374900"/>
          <p14:tracePt t="12572" x="8653463" y="2374900"/>
          <p14:tracePt t="12588" x="8705850" y="2374900"/>
          <p14:tracePt t="12604" x="8759825" y="2374900"/>
          <p14:tracePt t="12617" x="8813800" y="2374900"/>
          <p14:tracePt t="12636" x="8875713" y="2374900"/>
          <p14:tracePt t="12650" x="8929688" y="2374900"/>
          <p14:tracePt t="12650" x="8956675" y="2374900"/>
          <p14:tracePt t="12669" x="9018588" y="2374900"/>
          <p14:tracePt t="12692" x="9037638" y="2374900"/>
          <p14:tracePt t="12700" x="9099550" y="2374900"/>
          <p14:tracePt t="12700" x="9134475" y="2374900"/>
          <p14:tracePt t="12723" x="9197975" y="2374900"/>
          <p14:tracePt t="12739" x="9259888" y="2374900"/>
          <p14:tracePt t="12755" x="9313863" y="2374900"/>
          <p14:tracePt t="12771" x="9367838" y="2374900"/>
          <p14:tracePt t="12782" x="9420225" y="2374900"/>
          <p14:tracePt t="12803" x="9466263" y="2374900"/>
          <p14:tracePt t="12819" x="9518650" y="2374900"/>
          <p14:tracePt t="12835" x="9572625" y="2374900"/>
          <p14:tracePt t="12851" x="9626600" y="2374900"/>
          <p14:tracePt t="12868" x="9688513" y="2374900"/>
          <p14:tracePt t="12883" x="9777413" y="2374900"/>
          <p14:tracePt t="12883" x="9813925" y="2374900"/>
          <p14:tracePt t="12899" x="9858375" y="2374900"/>
          <p14:tracePt t="12899" x="9912350" y="2374900"/>
          <p14:tracePt t="12916" x="10010775" y="2374900"/>
          <p14:tracePt t="12932" x="10117138" y="2374900"/>
          <p14:tracePt t="12955" x="10215563" y="2374900"/>
          <p14:tracePt t="12972" x="10313988" y="2374900"/>
          <p14:tracePt t="12987" x="10385425" y="2374900"/>
          <p14:tracePt t="13004" x="10456863" y="2374900"/>
          <p14:tracePt t="13020" x="10510838" y="2374900"/>
          <p14:tracePt t="13036" x="10572750" y="2374900"/>
          <p14:tracePt t="13052" x="10626725" y="2374900"/>
          <p14:tracePt t="13052" x="10653713" y="2374900"/>
          <p14:tracePt t="13068" x="10680700" y="2374900"/>
          <p14:tracePt t="13068" x="10706100" y="2374900"/>
          <p14:tracePt t="13085" x="10742613" y="2374900"/>
          <p14:tracePt t="13108" x="10796588" y="2374900"/>
          <p14:tracePt t="13117" x="10831513" y="2374900"/>
          <p14:tracePt t="13140" x="10875963" y="2374900"/>
          <p14:tracePt t="13151" x="10920413" y="2374900"/>
          <p14:tracePt t="13172" x="10966450" y="2374900"/>
          <p14:tracePt t="13188" x="11018838" y="2374900"/>
          <p14:tracePt t="13204" x="11063288" y="2374900"/>
          <p14:tracePt t="13220" x="11109325" y="2384425"/>
          <p14:tracePt t="13243" x="11117263" y="2384425"/>
          <p14:tracePt t="13324" x="11109325" y="2393950"/>
          <p14:tracePt t="13332" x="11055350" y="2393950"/>
          <p14:tracePt t="13340" x="10814050" y="2428875"/>
          <p14:tracePt t="13350" x="10358438" y="2482850"/>
          <p14:tracePt t="13372" x="9759950" y="2527300"/>
          <p14:tracePt t="13383" x="9144000" y="2554288"/>
          <p14:tracePt t="13404" x="8528050" y="2581275"/>
          <p14:tracePt t="13416" x="7912100" y="2598738"/>
          <p14:tracePt t="13432" x="7402513" y="2598738"/>
          <p14:tracePt t="13451" x="6919913" y="2598738"/>
          <p14:tracePt t="13467" x="6500813" y="2598738"/>
          <p14:tracePt t="13483" x="6116638" y="2598738"/>
          <p14:tracePt t="13483" x="5938838" y="2598738"/>
          <p14:tracePt t="13500" x="5795963" y="2598738"/>
          <p14:tracePt t="13500" x="5643563" y="2598738"/>
          <p14:tracePt t="13523" x="5367338" y="2598738"/>
          <p14:tracePt t="13540" x="5133975" y="2598738"/>
          <p14:tracePt t="13556" x="4884738" y="2589213"/>
          <p14:tracePt t="13572" x="4633913" y="2581275"/>
          <p14:tracePt t="13588" x="4402138" y="2571750"/>
          <p14:tracePt t="13604" x="4160838" y="2544763"/>
          <p14:tracePt t="13618" x="3946525" y="2527300"/>
          <p14:tracePt t="13636" x="3741738" y="2509838"/>
          <p14:tracePt t="13649" x="3554413" y="2490788"/>
          <p14:tracePt t="13667" x="3357563" y="2482850"/>
          <p14:tracePt t="13682" x="3143250" y="2473325"/>
          <p14:tracePt t="13699" x="2928938" y="2465388"/>
          <p14:tracePt t="13699" x="2822575" y="2465388"/>
          <p14:tracePt t="13724" x="2625725" y="2465388"/>
          <p14:tracePt t="13739" x="2446338" y="2455863"/>
          <p14:tracePt t="13756" x="2295525" y="2455863"/>
          <p14:tracePt t="13772" x="2143125" y="2455863"/>
          <p14:tracePt t="13782" x="2017713" y="2455863"/>
          <p14:tracePt t="13803" x="1911350" y="2455863"/>
          <p14:tracePt t="13819" x="1776413" y="2455863"/>
          <p14:tracePt t="13836" x="1652588" y="2455863"/>
          <p14:tracePt t="13851" x="1554163" y="2455863"/>
          <p14:tracePt t="13868" x="1473200" y="2455863"/>
          <p14:tracePt t="13884" x="1401763" y="2465388"/>
          <p14:tracePt t="13899" x="1339850" y="2473325"/>
          <p14:tracePt t="13899" x="1312863" y="2473325"/>
          <p14:tracePt t="13916" x="1250950" y="2473325"/>
          <p14:tracePt t="13932" x="1196975" y="2482850"/>
          <p14:tracePt t="13956" x="1143000" y="2490788"/>
          <p14:tracePt t="13972" x="1098550" y="2490788"/>
          <p14:tracePt t="13988" x="1054100" y="2500313"/>
          <p14:tracePt t="14004" x="1017588" y="2509838"/>
          <p14:tracePt t="14032" x="1009650" y="2509838"/>
          <p14:tracePt t="14156" x="1036638" y="2517775"/>
          <p14:tracePt t="14164" x="1143000" y="2517775"/>
          <p14:tracePt t="14180" x="1330325" y="2517775"/>
          <p14:tracePt t="14196" x="1428750" y="2517775"/>
          <p14:tracePt t="14204" x="1625600" y="2517775"/>
          <p14:tracePt t="14220" x="1822450" y="2527300"/>
          <p14:tracePt t="14236" x="1982788" y="2527300"/>
          <p14:tracePt t="14252" x="2125663" y="2536825"/>
          <p14:tracePt t="14268" x="2251075" y="2544763"/>
          <p14:tracePt t="14283" x="2339975" y="2554288"/>
          <p14:tracePt t="14300" x="2401888" y="2562225"/>
          <p14:tracePt t="14300" x="2419350" y="2562225"/>
          <p14:tracePt t="14316" x="2482850" y="2571750"/>
          <p14:tracePt t="14340" x="2527300" y="2571750"/>
          <p14:tracePt t="14349" x="2589213" y="2571750"/>
          <p14:tracePt t="14349" x="2616200" y="2571750"/>
          <p14:tracePt t="14372" x="2643188" y="2571750"/>
          <p14:tracePt t="14382" x="2714625" y="2581275"/>
          <p14:tracePt t="14404" x="2768600" y="2581275"/>
          <p14:tracePt t="14415" x="2830513" y="2589213"/>
          <p14:tracePt t="14432" x="2874963" y="2589213"/>
          <p14:tracePt t="14451" x="2911475" y="2598738"/>
          <p14:tracePt t="14467" x="2919413" y="2598738"/>
          <p14:tracePt t="14491" x="2928938" y="2598738"/>
          <p14:tracePt t="14523" x="2938463" y="2598738"/>
          <p14:tracePt t="14555" x="2946400" y="2598738"/>
          <p14:tracePt t="14603" x="2955925" y="2598738"/>
          <p14:tracePt t="15180" x="2946400" y="2598738"/>
          <p14:tracePt t="15188" x="2938463" y="2608263"/>
          <p14:tracePt t="15195" x="2901950" y="2616200"/>
          <p14:tracePt t="15211" x="2894013" y="2616200"/>
          <p14:tracePt t="15219" x="2867025" y="2625725"/>
          <p14:tracePt t="15235" x="2847975" y="2633663"/>
          <p14:tracePt t="15251" x="2840038" y="2633663"/>
          <p14:tracePt t="15268" x="2830513" y="2633663"/>
          <p14:tracePt t="15284" x="2813050" y="2633663"/>
          <p14:tracePt t="15298" x="2803525" y="2643188"/>
          <p14:tracePt t="15316" x="2776538" y="2652713"/>
          <p14:tracePt t="15339" x="2732088" y="2670175"/>
          <p14:tracePt t="15364" x="2697163" y="2670175"/>
          <p14:tracePt t="15379" x="2660650" y="2687638"/>
          <p14:tracePt t="15395" x="2643188" y="2697163"/>
          <p14:tracePt t="15415" x="2608263" y="2697163"/>
          <p14:tracePt t="15416" x="2571750" y="2714625"/>
          <p14:tracePt t="15436" x="2482850" y="2741613"/>
          <p14:tracePt t="15476" x="2419350" y="2759075"/>
          <p14:tracePt t="15499" x="2384425" y="2759075"/>
          <p14:tracePt t="15499" x="2339975" y="2776538"/>
          <p14:tracePt t="15516" x="2276475" y="2803525"/>
          <p14:tracePt t="15540" x="2214563" y="2822575"/>
          <p14:tracePt t="15555" x="2152650" y="2847975"/>
          <p14:tracePt t="15572" x="2081213" y="2867025"/>
          <p14:tracePt t="15604" x="2062163" y="2874963"/>
          <p14:tracePt t="15644" x="2054225" y="2874963"/>
          <p14:tracePt t="15780" x="2071688" y="2874963"/>
          <p14:tracePt t="15788" x="2224088" y="2874963"/>
          <p14:tracePt t="15815" x="2339975" y="2884488"/>
          <p14:tracePt t="15836" x="2473325" y="2894013"/>
          <p14:tracePt t="15852" x="2616200" y="2911475"/>
          <p14:tracePt t="15868" x="2768600" y="2919413"/>
          <p14:tracePt t="15884" x="2894013" y="2928938"/>
          <p14:tracePt t="15900" x="3044825" y="2938463"/>
          <p14:tracePt t="15900" x="3108325" y="2946400"/>
          <p14:tracePt t="15916" x="3224213" y="2946400"/>
          <p14:tracePt t="15932" x="3429000" y="2955925"/>
          <p14:tracePt t="15972" x="3840163" y="2990850"/>
          <p14:tracePt t="16052" x="3902075" y="3000375"/>
          <p14:tracePt t="16068" x="3973513" y="3000375"/>
          <p14:tracePt t="16068" x="3983038" y="3000375"/>
          <p14:tracePt t="16107" x="4010025" y="3000375"/>
          <p14:tracePt t="16123" x="4027488" y="3000375"/>
          <p14:tracePt t="16131" x="4054475" y="3000375"/>
          <p14:tracePt t="16155" x="4089400" y="3000375"/>
          <p14:tracePt t="16165" x="4125913" y="3000375"/>
          <p14:tracePt t="16187" x="4179888" y="3000375"/>
          <p14:tracePt t="16203" x="4268788" y="3000375"/>
          <p14:tracePt t="16219" x="4330700" y="3000375"/>
          <p14:tracePt t="16235" x="4394200" y="3000375"/>
          <p14:tracePt t="16251" x="4456113" y="3000375"/>
          <p14:tracePt t="16267" x="4500563" y="3000375"/>
          <p14:tracePt t="16283" x="4545013" y="3000375"/>
          <p14:tracePt t="16298" x="4554538" y="3000375"/>
          <p14:tracePt t="16427" x="4545013" y="3009900"/>
          <p14:tracePt t="16435" x="4510088" y="3017838"/>
          <p14:tracePt t="16443" x="4465638" y="3027363"/>
          <p14:tracePt t="16451" x="4276725" y="3054350"/>
          <p14:tracePt t="16467" x="4054475" y="3081338"/>
          <p14:tracePt t="16483" x="3759200" y="3125788"/>
          <p14:tracePt t="16483" x="3598863" y="3152775"/>
          <p14:tracePt t="16499" x="3446463" y="3160713"/>
          <p14:tracePt t="16499" x="3259138" y="3187700"/>
          <p14:tracePt t="16523" x="2955925" y="3205163"/>
          <p14:tracePt t="16539" x="2705100" y="3224213"/>
          <p14:tracePt t="16555" x="2500313" y="3251200"/>
          <p14:tracePt t="16571" x="2357438" y="3259138"/>
          <p14:tracePt t="16587" x="2268538" y="3259138"/>
          <p14:tracePt t="16603" x="2224088" y="3268663"/>
          <p14:tracePt t="16619" x="2197100" y="3268663"/>
          <p14:tracePt t="16636" x="2179638" y="3276600"/>
          <p14:tracePt t="16648" x="2160588" y="3276600"/>
          <p14:tracePt t="16675" x="2143125" y="3276600"/>
          <p14:tracePt t="16683" x="2116138" y="3286125"/>
          <p14:tracePt t="16700" x="2071688" y="3303588"/>
          <p14:tracePt t="16715" x="2027238" y="3303588"/>
          <p14:tracePt t="16715" x="2009775" y="3313113"/>
          <p14:tracePt t="16731" x="1965325" y="3322638"/>
          <p14:tracePt t="16755" x="1919288" y="3330575"/>
          <p14:tracePt t="16771" x="1874838" y="3340100"/>
          <p14:tracePt t="16788" x="1839913" y="3348038"/>
          <p14:tracePt t="16799" x="1803400" y="3357563"/>
          <p14:tracePt t="16819" x="1758950" y="3357563"/>
          <p14:tracePt t="16835" x="1731963" y="3367088"/>
          <p14:tracePt t="16851" x="1704975" y="3375025"/>
          <p14:tracePt t="16867" x="1687513" y="3375025"/>
          <p14:tracePt t="16899" x="1679575" y="3375025"/>
          <p14:tracePt t="17388" x="1697038" y="3375025"/>
          <p14:tracePt t="17396" x="1731963" y="3375025"/>
          <p14:tracePt t="17404" x="1830388" y="3367088"/>
          <p14:tracePt t="17415" x="1919288" y="3348038"/>
          <p14:tracePt t="17448" x="2036763" y="3340100"/>
          <p14:tracePt t="17452" x="2160588" y="3330575"/>
          <p14:tracePt t="17468" x="2286000" y="3322638"/>
          <p14:tracePt t="17484" x="2428875" y="3322638"/>
          <p14:tracePt t="17484" x="2500313" y="3313113"/>
          <p14:tracePt t="17500" x="2571750" y="3303588"/>
          <p14:tracePt t="17500" x="2643188" y="3303588"/>
          <p14:tracePt t="17516" x="2786063" y="3295650"/>
          <p14:tracePt t="17540" x="2928938" y="3295650"/>
          <p14:tracePt t="17556" x="3054350" y="3286125"/>
          <p14:tracePt t="17572" x="3160713" y="3286125"/>
          <p14:tracePt t="17588" x="3268663" y="3286125"/>
          <p14:tracePt t="17604" x="3394075" y="3286125"/>
          <p14:tracePt t="17615" x="3500438" y="3286125"/>
          <p14:tracePt t="17636" x="3608388" y="3286125"/>
          <p14:tracePt t="17649" x="3687763" y="3286125"/>
          <p14:tracePt t="17668" x="3776663" y="3286125"/>
          <p14:tracePt t="17682" x="3830638" y="3286125"/>
          <p14:tracePt t="17700" x="3875088" y="3286125"/>
          <p14:tracePt t="17700" x="3894138" y="3286125"/>
          <p14:tracePt t="17716" x="3911600" y="3286125"/>
          <p14:tracePt t="17740" x="3919538" y="3286125"/>
          <p14:tracePt t="17772" x="3929063" y="3286125"/>
          <p14:tracePt t="18323" x="3938588" y="3286125"/>
          <p14:tracePt t="18331" x="3946525" y="3286125"/>
          <p14:tracePt t="18339" x="4000500" y="3286125"/>
          <p14:tracePt t="18348" x="4098925" y="3286125"/>
          <p14:tracePt t="18372" x="4232275" y="3276600"/>
          <p14:tracePt t="18382" x="4375150" y="3276600"/>
          <p14:tracePt t="18403" x="4518025" y="3276600"/>
          <p14:tracePt t="18414" x="4660900" y="3268663"/>
          <p14:tracePt t="18431" x="4786313" y="3268663"/>
          <p14:tracePt t="18452" x="4867275" y="3268663"/>
          <p14:tracePt t="18468" x="4929188" y="3259138"/>
          <p14:tracePt t="18484" x="4983163" y="3251200"/>
          <p14:tracePt t="18500" x="5037138" y="3251200"/>
          <p14:tracePt t="18500" x="5062538" y="3251200"/>
          <p14:tracePt t="18516" x="5116513" y="3241675"/>
          <p14:tracePt t="18540" x="5180013" y="3232150"/>
          <p14:tracePt t="18556" x="5232400" y="3232150"/>
          <p14:tracePt t="18572" x="5295900" y="3224213"/>
          <p14:tracePt t="18587" x="5357813" y="3224213"/>
          <p14:tracePt t="18603" x="5419725" y="3214688"/>
          <p14:tracePt t="18619" x="5483225" y="3214688"/>
          <p14:tracePt t="18631" x="5545138" y="3214688"/>
          <p14:tracePt t="18652" x="5616575" y="3214688"/>
          <p14:tracePt t="18667" x="5705475" y="3214688"/>
          <p14:tracePt t="18667" x="5751513" y="3214688"/>
          <p14:tracePt t="18692" x="5848350" y="3214688"/>
          <p14:tracePt t="18701" x="5965825" y="3214688"/>
          <p14:tracePt t="18723" x="6027738" y="3214688"/>
          <p14:tracePt t="18731" x="6251575" y="3224213"/>
          <p14:tracePt t="18755" x="6394450" y="3241675"/>
          <p14:tracePt t="18771" x="6527800" y="3251200"/>
          <p14:tracePt t="18787" x="6643688" y="3259138"/>
          <p14:tracePt t="18797" x="6759575" y="3268663"/>
          <p14:tracePt t="18820" x="6858000" y="3286125"/>
          <p14:tracePt t="18835" x="6946900" y="3303588"/>
          <p14:tracePt t="18851" x="7018338" y="3313113"/>
          <p14:tracePt t="18867" x="7072313" y="3322638"/>
          <p14:tracePt t="18883" x="7099300" y="3322638"/>
          <p14:tracePt t="18899" x="7116763" y="3322638"/>
          <p14:tracePt t="18914" x="7153275" y="3340100"/>
          <p14:tracePt t="18940" x="7180263" y="3340100"/>
          <p14:tracePt t="18956" x="7215188" y="3340100"/>
          <p14:tracePt t="18972" x="7232650" y="3348038"/>
          <p14:tracePt t="18988" x="7269163" y="3348038"/>
          <p14:tracePt t="19003" x="7286625" y="3357563"/>
          <p14:tracePt t="19020" x="7304088" y="3357563"/>
          <p14:tracePt t="19035" x="7340600" y="3357563"/>
          <p14:tracePt t="19052" x="7375525" y="3357563"/>
          <p14:tracePt t="19068" x="7412038" y="3357563"/>
          <p14:tracePt t="19068" x="7439025" y="3357563"/>
          <p14:tracePt t="19086" x="7466013" y="3357563"/>
          <p14:tracePt t="19086" x="7491413" y="3357563"/>
          <p14:tracePt t="19101" x="7518400" y="3357563"/>
          <p14:tracePt t="19115" x="7599363" y="3357563"/>
          <p14:tracePt t="19139" x="7653338" y="3357563"/>
          <p14:tracePt t="19148" x="7724775" y="3357563"/>
          <p14:tracePt t="19172" x="7796213" y="3357563"/>
          <p14:tracePt t="19182" x="7867650" y="3367088"/>
          <p14:tracePt t="19203" x="7939088" y="3367088"/>
          <p14:tracePt t="19220" x="8010525" y="3367088"/>
          <p14:tracePt t="19236" x="8081963" y="3367088"/>
          <p14:tracePt t="19251" x="8143875" y="3367088"/>
          <p14:tracePt t="19267" x="8197850" y="3375025"/>
          <p14:tracePt t="19283" x="8251825" y="3375025"/>
          <p14:tracePt t="19299" x="8323263" y="3375025"/>
          <p14:tracePt t="19324" x="8375650" y="3375025"/>
          <p14:tracePt t="19332" x="8420100" y="3375025"/>
          <p14:tracePt t="19356" x="8456613" y="3375025"/>
          <p14:tracePt t="19365" x="8474075" y="3375025"/>
          <p14:tracePt t="19398" x="8483600" y="3375025"/>
          <p14:tracePt t="19827" x="8456613" y="3384550"/>
          <p14:tracePt t="19835" x="8420100" y="3394075"/>
          <p14:tracePt t="19843" x="8367713" y="3402013"/>
          <p14:tracePt t="19851" x="8180388" y="3438525"/>
          <p14:tracePt t="19867" x="7929563" y="3473450"/>
          <p14:tracePt t="19883" x="7562850" y="3517900"/>
          <p14:tracePt t="19899" x="7143750" y="3544888"/>
          <p14:tracePt t="19899" x="6894513" y="3562350"/>
          <p14:tracePt t="19915" x="6394450" y="3589338"/>
          <p14:tracePt t="19948" x="5919788" y="3616325"/>
          <p14:tracePt t="19955" x="5483225" y="3625850"/>
          <p14:tracePt t="19971" x="5133975" y="3625850"/>
          <p14:tracePt t="19987" x="4813300" y="3633788"/>
          <p14:tracePt t="20003" x="4562475" y="3633788"/>
          <p14:tracePt t="20019" x="4348163" y="3633788"/>
          <p14:tracePt t="20035" x="4170363" y="3633788"/>
          <p14:tracePt t="20051" x="4017963" y="3633788"/>
          <p14:tracePt t="20067" x="3875088" y="3633788"/>
          <p14:tracePt t="20083" x="3732213" y="3643313"/>
          <p14:tracePt t="20099" x="3571875" y="3643313"/>
          <p14:tracePt t="20099" x="3500438" y="3643313"/>
          <p14:tracePt t="20116" x="3348038" y="3652838"/>
          <p14:tracePt t="20139" x="3187700" y="3660775"/>
          <p14:tracePt t="20148" x="3044825" y="3660775"/>
          <p14:tracePt t="20171" x="2919413" y="3660775"/>
          <p14:tracePt t="20182" x="2803525" y="3670300"/>
          <p14:tracePt t="20198" x="2705100" y="3670300"/>
          <p14:tracePt t="20220" x="2625725" y="3670300"/>
          <p14:tracePt t="20235" x="2536825" y="3670300"/>
          <p14:tracePt t="20251" x="2465388" y="3670300"/>
          <p14:tracePt t="20267" x="2393950" y="3670300"/>
          <p14:tracePt t="20283" x="2330450" y="3670300"/>
          <p14:tracePt t="20298" x="2241550" y="3670300"/>
          <p14:tracePt t="20324" x="2170113" y="3670300"/>
          <p14:tracePt t="20331" x="2089150" y="3670300"/>
          <p14:tracePt t="20355" x="2027238" y="3670300"/>
          <p14:tracePt t="20365" x="1965325" y="3670300"/>
          <p14:tracePt t="20388" x="1901825" y="3670300"/>
          <p14:tracePt t="20398" x="1857375" y="3670300"/>
          <p14:tracePt t="20414" x="1822450" y="3670300"/>
          <p14:tracePt t="20435" x="1785938" y="3670300"/>
          <p14:tracePt t="20447" x="1768475" y="3670300"/>
          <p14:tracePt t="20475" x="1758950" y="3670300"/>
          <p14:tracePt t="20507" x="1751013" y="3670300"/>
          <p14:tracePt t="20668" x="1768475" y="3670300"/>
          <p14:tracePt t="20676" x="1785938" y="3670300"/>
          <p14:tracePt t="20684" x="1874838" y="3660775"/>
          <p14:tracePt t="20699" x="2000250" y="3660775"/>
          <p14:tracePt t="20699" x="2071688" y="3660775"/>
          <p14:tracePt t="20723" x="2143125" y="3652838"/>
          <p14:tracePt t="20731" x="2366963" y="3652838"/>
          <p14:tracePt t="20756" x="2509838" y="3652838"/>
          <p14:tracePt t="20772" x="2625725" y="3652838"/>
          <p14:tracePt t="20788" x="2714625" y="3652838"/>
          <p14:tracePt t="20798" x="2795588" y="3652838"/>
          <p14:tracePt t="20820" x="2857500" y="3652838"/>
          <p14:tracePt t="20836" x="2901950" y="3652838"/>
          <p14:tracePt t="20852" x="2946400" y="3652838"/>
          <p14:tracePt t="20867" x="3000375" y="3652838"/>
          <p14:tracePt t="20884" x="3044825" y="3652838"/>
          <p14:tracePt t="20900" x="3098800" y="3652838"/>
          <p14:tracePt t="20900" x="3116263" y="3652838"/>
          <p14:tracePt t="20916" x="3170238" y="3652838"/>
          <p14:tracePt t="20932" x="3214688" y="3652838"/>
          <p14:tracePt t="20956" x="3259138" y="3652838"/>
          <p14:tracePt t="20972" x="3303588" y="3660775"/>
          <p14:tracePt t="20988" x="3348038" y="3670300"/>
          <p14:tracePt t="21003" x="3411538" y="3670300"/>
          <p14:tracePt t="21019" x="3465513" y="3679825"/>
          <p14:tracePt t="21035" x="3509963" y="3679825"/>
          <p14:tracePt t="21051" x="3527425" y="3679825"/>
          <p14:tracePt t="21067" x="3536950" y="3679825"/>
          <p14:tracePt t="21083" x="3554413" y="3679825"/>
          <p14:tracePt t="21107" x="3571875" y="3679825"/>
          <p14:tracePt t="21115" x="3625850" y="3679825"/>
          <p14:tracePt t="21140" x="3679825" y="3679825"/>
          <p14:tracePt t="21150" x="3741738" y="3679825"/>
          <p14:tracePt t="21172" x="3795713" y="3679825"/>
          <p14:tracePt t="21188" x="3848100" y="3679825"/>
          <p14:tracePt t="21204" x="3894138" y="3679825"/>
          <p14:tracePt t="21219" x="3929063" y="3679825"/>
          <p14:tracePt t="21235" x="3956050" y="3679825"/>
          <p14:tracePt t="21251" x="3990975" y="3679825"/>
          <p14:tracePt t="21267" x="4027488" y="3679825"/>
          <p14:tracePt t="21283" x="4062413" y="3679825"/>
          <p14:tracePt t="21297" x="4133850" y="3679825"/>
          <p14:tracePt t="21325" x="4187825" y="3679825"/>
          <p14:tracePt t="21333" x="4241800" y="3687763"/>
          <p14:tracePt t="21356" x="4286250" y="3687763"/>
          <p14:tracePt t="21366" x="4330700" y="3687763"/>
          <p14:tracePt t="21388" x="4384675" y="3697288"/>
          <p14:tracePt t="21401" x="4429125" y="3697288"/>
          <p14:tracePt t="21416" x="4473575" y="3697288"/>
          <p14:tracePt t="21430" x="4510088" y="3697288"/>
          <p14:tracePt t="21447" x="4545013" y="3697288"/>
          <p14:tracePt t="21467" x="4562475" y="3697288"/>
          <p14:tracePt t="21484" x="4581525" y="3697288"/>
          <p14:tracePt t="21500" x="4608513" y="3697288"/>
          <p14:tracePt t="21523" x="4616450" y="3697288"/>
          <p14:tracePt t="21531" x="4660900" y="3697288"/>
          <p14:tracePt t="21556" x="4697413" y="3697288"/>
          <p14:tracePt t="21572" x="4751388" y="3697288"/>
          <p14:tracePt t="21588" x="4795838" y="3697288"/>
          <p14:tracePt t="21599" x="4840288" y="3697288"/>
          <p14:tracePt t="21620" x="4902200" y="3697288"/>
          <p14:tracePt t="21634" x="4983163" y="3697288"/>
          <p14:tracePt t="21652" x="5054600" y="3687763"/>
          <p14:tracePt t="21666" x="5126038" y="3687763"/>
          <p14:tracePt t="21666" x="5160963" y="3679825"/>
          <p14:tracePt t="21694" x="5197475" y="3679825"/>
          <p14:tracePt t="21700" x="5286375" y="3679825"/>
          <p14:tracePt t="21724" x="5330825" y="3679825"/>
          <p14:tracePt t="21733" x="5384800" y="3679825"/>
          <p14:tracePt t="21756" x="5438775" y="3679825"/>
          <p14:tracePt t="21771" x="5491163" y="3679825"/>
          <p14:tracePt t="21787" x="5545138" y="3679825"/>
          <p14:tracePt t="21803" x="5599113" y="3679825"/>
          <p14:tracePt t="21814" x="5643563" y="3679825"/>
          <p14:tracePt t="21835" x="5661025" y="3679825"/>
          <p14:tracePt t="21852" x="5680075" y="3679825"/>
          <p14:tracePt t="21868" x="5697538" y="3679825"/>
          <p14:tracePt t="21883" x="5705475" y="3679825"/>
          <p14:tracePt t="21900" x="5715000" y="3679825"/>
          <p14:tracePt t="21916" x="5724525" y="3670300"/>
          <p14:tracePt t="21939" x="5741988" y="3670300"/>
          <p14:tracePt t="21956" x="5759450" y="3670300"/>
          <p14:tracePt t="21972" x="5776913" y="3670300"/>
          <p14:tracePt t="21988" x="5795963" y="3670300"/>
          <p14:tracePt t="22004" x="5822950" y="3660775"/>
          <p14:tracePt t="22020" x="5857875" y="3660775"/>
          <p14:tracePt t="22036" x="5894388" y="3652838"/>
          <p14:tracePt t="22052" x="5911850" y="3652838"/>
          <p14:tracePt t="22068" x="5946775" y="3652838"/>
          <p14:tracePt t="22084" x="5983288" y="3652838"/>
          <p14:tracePt t="22108" x="6010275" y="3643313"/>
          <p14:tracePt t="22117" x="6037263" y="3643313"/>
          <p14:tracePt t="22140" x="6072188" y="3643313"/>
          <p14:tracePt t="22148" x="6116638" y="3643313"/>
          <p14:tracePt t="22172" x="6153150" y="3643313"/>
          <p14:tracePt t="22181" x="6197600" y="3643313"/>
          <p14:tracePt t="22204" x="6224588" y="3643313"/>
          <p14:tracePt t="22219" x="6251575" y="3643313"/>
          <p14:tracePt t="22236" x="6286500" y="3643313"/>
          <p14:tracePt t="22252" x="6313488" y="3643313"/>
          <p14:tracePt t="22268" x="6357938" y="3643313"/>
          <p14:tracePt t="22283" x="6394450" y="3643313"/>
          <p14:tracePt t="22299" x="6419850" y="3643313"/>
          <p14:tracePt t="22315" x="6483350" y="3643313"/>
          <p14:tracePt t="22340" x="6518275" y="3643313"/>
          <p14:tracePt t="22350" x="6562725" y="3643313"/>
          <p14:tracePt t="22372" x="6599238" y="3643313"/>
          <p14:tracePt t="22383" x="6643688" y="3643313"/>
          <p14:tracePt t="22404" x="6697663" y="3643313"/>
          <p14:tracePt t="22415" x="6724650" y="3643313"/>
          <p14:tracePt t="22432" x="6759575" y="3643313"/>
          <p14:tracePt t="22452" x="6796088" y="3643313"/>
          <p14:tracePt t="22467" x="6823075" y="3643313"/>
          <p14:tracePt t="22483" x="6858000" y="3643313"/>
          <p14:tracePt t="22499" x="6894513" y="3643313"/>
          <p14:tracePt t="22515" x="6919913" y="3643313"/>
          <p14:tracePt t="22515" x="6929438" y="3643313"/>
          <p14:tracePt t="22532" x="6965950" y="3643313"/>
          <p14:tracePt t="22555" x="6991350" y="3643313"/>
          <p14:tracePt t="22572" x="7027863" y="3643313"/>
          <p14:tracePt t="22588" x="7045325" y="3643313"/>
          <p14:tracePt t="22600" x="7081838" y="3643313"/>
          <p14:tracePt t="22620" x="7099300" y="3643313"/>
          <p14:tracePt t="22633" x="7126288" y="3643313"/>
          <p14:tracePt t="22652" x="7143750" y="3643313"/>
          <p14:tracePt t="22667" x="7180263" y="3643313"/>
          <p14:tracePt t="22683" x="7205663" y="3643313"/>
          <p14:tracePt t="22683" x="7224713" y="3643313"/>
          <p14:tracePt t="22701" x="7269163" y="3643313"/>
          <p14:tracePt t="22724" x="7304088" y="3643313"/>
          <p14:tracePt t="22740" x="7348538" y="3652838"/>
          <p14:tracePt t="22756" x="7394575" y="3652838"/>
          <p14:tracePt t="22772" x="7439025" y="3652838"/>
          <p14:tracePt t="22788" x="7491413" y="3652838"/>
          <p14:tracePt t="22799" x="7537450" y="3652838"/>
          <p14:tracePt t="22820" x="7581900" y="3652838"/>
          <p14:tracePt t="22836" x="7616825" y="3652838"/>
          <p14:tracePt t="22852" x="7643813" y="3652838"/>
          <p14:tracePt t="22868" x="7680325" y="3652838"/>
          <p14:tracePt t="22883" x="7697788" y="3652838"/>
          <p14:tracePt t="22900" x="7724775" y="3652838"/>
          <p14:tracePt t="22914" x="7751763" y="3652838"/>
          <p14:tracePt t="22940" x="7769225" y="3652838"/>
          <p14:tracePt t="22948" x="7786688" y="3652838"/>
          <p14:tracePt t="22972" x="7804150" y="3652838"/>
          <p14:tracePt t="22988" x="7831138" y="3652838"/>
          <p14:tracePt t="23004" x="7858125" y="3652838"/>
          <p14:tracePt t="23020" x="7894638" y="3652838"/>
          <p14:tracePt t="23036" x="7920038" y="3652838"/>
          <p14:tracePt t="23052" x="7947025" y="3652838"/>
          <p14:tracePt t="23068" x="7983538" y="3652838"/>
          <p14:tracePt t="23084" x="8018463" y="3652838"/>
          <p14:tracePt t="23084" x="8027988" y="3652838"/>
          <p14:tracePt t="23108" x="8072438" y="3652838"/>
          <p14:tracePt t="23116" x="8099425" y="3652838"/>
          <p14:tracePt t="23140" x="8143875" y="3660775"/>
          <p14:tracePt t="23150" x="8197850" y="3660775"/>
          <p14:tracePt t="23172" x="8259763" y="3660775"/>
          <p14:tracePt t="23188" x="8358188" y="3660775"/>
          <p14:tracePt t="23204" x="8429625" y="3660775"/>
          <p14:tracePt t="23220" x="8491538" y="3660775"/>
          <p14:tracePt t="23236" x="8537575" y="3660775"/>
          <p14:tracePt t="23251" x="8589963" y="3660775"/>
          <p14:tracePt t="23267" x="8616950" y="3660775"/>
          <p14:tracePt t="23283" x="8643938" y="3660775"/>
          <p14:tracePt t="23298" x="8670925" y="3660775"/>
          <p14:tracePt t="23316" x="8705850" y="3660775"/>
          <p14:tracePt t="23316" x="8724900" y="3660775"/>
          <p14:tracePt t="23332" x="8769350" y="3660775"/>
          <p14:tracePt t="23356" x="8804275" y="3670300"/>
          <p14:tracePt t="23364" x="8831263" y="3670300"/>
          <p14:tracePt t="23388" x="8848725" y="3670300"/>
          <p14:tracePt t="23404" x="8867775" y="3670300"/>
          <p14:tracePt t="23416" x="8875713" y="3670300"/>
          <p14:tracePt t="23441" x="8885238" y="3670300"/>
          <p14:tracePt t="23460" x="8894763" y="3670300"/>
          <p14:tracePt t="23476" x="8912225" y="3670300"/>
          <p14:tracePt t="23500" x="8920163" y="3670300"/>
          <p14:tracePt t="23516" x="8929688" y="3670300"/>
          <p14:tracePt t="23540" x="8939213" y="3670300"/>
          <p14:tracePt t="23564" x="8947150" y="3670300"/>
          <p14:tracePt t="23604" x="8956675" y="3670300"/>
          <p14:tracePt t="23636" x="8966200" y="3670300"/>
          <p14:tracePt t="23660" x="8974138" y="3670300"/>
          <p14:tracePt t="23676" x="8983663" y="3670300"/>
          <p14:tracePt t="23708" x="8991600" y="3670300"/>
          <p14:tracePt t="23732" x="9001125" y="3670300"/>
          <p14:tracePt t="23748" x="9010650" y="3670300"/>
          <p14:tracePt t="23756" x="9018588" y="3670300"/>
          <p14:tracePt t="23771" x="9037638" y="3670300"/>
          <p14:tracePt t="23797" x="9055100" y="3670300"/>
          <p14:tracePt t="23798" x="9072563" y="3670300"/>
          <p14:tracePt t="23819" x="9099550" y="3670300"/>
          <p14:tracePt t="23836" x="9126538" y="3679825"/>
          <p14:tracePt t="23851" x="9161463" y="3679825"/>
          <p14:tracePt t="23868" x="9188450" y="3679825"/>
          <p14:tracePt t="23883" x="9224963" y="3679825"/>
          <p14:tracePt t="23900" x="9259888" y="3679825"/>
          <p14:tracePt t="23900" x="9277350" y="3679825"/>
          <p14:tracePt t="23932" x="9313863" y="3679825"/>
          <p14:tracePt t="23939" x="9358313" y="3679825"/>
          <p14:tracePt t="23956" x="9385300" y="3679825"/>
          <p14:tracePt t="23972" x="9420225" y="3679825"/>
          <p14:tracePt t="23988" x="9466263" y="3679825"/>
          <p14:tracePt t="24004" x="9510713" y="3679825"/>
          <p14:tracePt t="24020" x="9555163" y="3679825"/>
          <p14:tracePt t="24035" x="9590088" y="3679825"/>
          <p14:tracePt t="24052" x="9626600" y="3679825"/>
          <p14:tracePt t="24068" x="9671050" y="3679825"/>
          <p14:tracePt t="24084" x="9705975" y="3679825"/>
          <p14:tracePt t="24084" x="9725025" y="3679825"/>
          <p14:tracePt t="24101" x="9759950" y="3679825"/>
          <p14:tracePt t="24124" x="9804400" y="3679825"/>
          <p14:tracePt t="24133" x="9858375" y="3679825"/>
          <p14:tracePt t="24156" x="9912350" y="3679825"/>
          <p14:tracePt t="24166" x="9974263" y="3679825"/>
          <p14:tracePt t="24183" x="10028238" y="3679825"/>
          <p14:tracePt t="24204" x="10072688" y="3679825"/>
          <p14:tracePt t="24220" x="10099675" y="3679825"/>
          <p14:tracePt t="24236" x="10117138" y="3679825"/>
          <p14:tracePt t="24268" x="10126663" y="3679825"/>
          <p14:tracePt t="24325" x="10109200" y="3679825"/>
          <p14:tracePt t="24332" x="9920288" y="3679825"/>
          <p14:tracePt t="24348" x="9634538" y="3687763"/>
          <p14:tracePt t="24358" x="9439275" y="3705225"/>
          <p14:tracePt t="24364" x="8983663" y="3741738"/>
          <p14:tracePt t="24387" x="8340725" y="3776663"/>
          <p14:tracePt t="24398" x="7715250" y="3776663"/>
          <p14:tracePt t="24415" x="6983413" y="3786188"/>
          <p14:tracePt t="24435" x="6205538" y="3786188"/>
          <p14:tracePt t="24448" x="5483225" y="3786188"/>
          <p14:tracePt t="24468" x="4973638" y="3786188"/>
          <p14:tracePt t="24484" x="4625975" y="3786188"/>
          <p14:tracePt t="24500" x="4348163" y="3786188"/>
          <p14:tracePt t="24516" x="4125913" y="3776663"/>
          <p14:tracePt t="24516" x="4017963" y="3776663"/>
          <p14:tracePt t="24532" x="3911600" y="3776663"/>
          <p14:tracePt t="24532" x="3795713" y="3776663"/>
          <p14:tracePt t="24556" x="3571875" y="3768725"/>
          <p14:tracePt t="24572" x="3340100" y="3759200"/>
          <p14:tracePt t="24587" x="3152775" y="3759200"/>
          <p14:tracePt t="24604" x="3000375" y="3751263"/>
          <p14:tracePt t="24620" x="2857500" y="3751263"/>
          <p14:tracePt t="24633" x="2741613" y="3741738"/>
          <p14:tracePt t="24652" x="2643188" y="3741738"/>
          <p14:tracePt t="24666" x="2554288" y="3741738"/>
          <p14:tracePt t="24666" x="2509838" y="3741738"/>
          <p14:tracePt t="24685" x="2465388" y="3741738"/>
          <p14:tracePt t="24700" x="2374900" y="3732213"/>
          <p14:tracePt t="24700" x="2330450" y="3732213"/>
          <p14:tracePt t="24716" x="2276475" y="3732213"/>
          <p14:tracePt t="24731" x="2170113" y="3732213"/>
          <p14:tracePt t="24731" x="2116138" y="3732213"/>
          <p14:tracePt t="24748" x="1990725" y="3732213"/>
          <p14:tracePt t="24772" x="1857375" y="3732213"/>
          <p14:tracePt t="24788" x="1758950" y="3732213"/>
          <p14:tracePt t="24798" x="1697038" y="3741738"/>
          <p14:tracePt t="24819" x="1652588" y="3741738"/>
          <p14:tracePt t="24836" x="1608138" y="3751263"/>
          <p14:tracePt t="24852" x="1581150" y="3759200"/>
          <p14:tracePt t="24868" x="1554163" y="3768725"/>
          <p14:tracePt t="24892" x="1544638" y="3768725"/>
          <p14:tracePt t="24900" x="1517650" y="3768725"/>
          <p14:tracePt t="24915" x="1490663" y="3776663"/>
          <p14:tracePt t="24940" x="1465263" y="3786188"/>
          <p14:tracePt t="24956" x="1446213" y="3786188"/>
          <p14:tracePt t="24972" x="1419225" y="3795713"/>
          <p14:tracePt t="24988" x="1393825" y="3803650"/>
          <p14:tracePt t="25012" x="1384300" y="3803650"/>
          <p14:tracePt t="25028" x="1374775" y="3803650"/>
          <p14:tracePt t="25048" x="1366838" y="3803650"/>
          <p14:tracePt t="25084" x="1357313" y="3803650"/>
          <p14:tracePt t="25092" x="1357313" y="3813175"/>
          <p14:tracePt t="25108" x="1347788" y="3813175"/>
          <p14:tracePt t="25132" x="1339850" y="3813175"/>
          <p14:tracePt t="25148" x="1330325" y="3822700"/>
          <p14:tracePt t="25172" x="1330325" y="3830638"/>
          <p14:tracePt t="25188" x="1322388" y="3830638"/>
          <p14:tracePt t="25212" x="1312863" y="3840163"/>
          <p14:tracePt t="25244" x="1303338" y="3848100"/>
          <p14:tracePt t="25270" x="1295400" y="3848100"/>
          <p14:tracePt t="25292" x="1295400" y="3857625"/>
          <p14:tracePt t="25371" x="1295400" y="3867150"/>
          <p14:tracePt t="25395" x="1285875" y="3867150"/>
          <p14:tracePt t="25427" x="1285875" y="3875088"/>
          <p14:tracePt t="25531" x="1303338" y="3875088"/>
          <p14:tracePt t="25539" x="1339850" y="3884613"/>
          <p14:tracePt t="25547" x="1428750" y="3884613"/>
          <p14:tracePt t="25556" x="1482725" y="3884613"/>
          <p14:tracePt t="25571" x="1598613" y="3894138"/>
          <p14:tracePt t="25587" x="1704975" y="3902075"/>
          <p14:tracePt t="25603" x="1803400" y="3911600"/>
          <p14:tracePt t="25619" x="1884363" y="3919538"/>
          <p14:tracePt t="25631" x="1938338" y="3919538"/>
          <p14:tracePt t="25651" x="1990725" y="3919538"/>
          <p14:tracePt t="25663" x="2027238" y="3919538"/>
          <p14:tracePt t="25684" x="2062163" y="3919538"/>
          <p14:tracePt t="25684" x="2081213" y="3919538"/>
          <p14:tracePt t="25702" x="2089150" y="3919538"/>
          <p14:tracePt t="25702" x="2108200" y="3919538"/>
          <p14:tracePt t="25717" x="2125663" y="3919538"/>
          <p14:tracePt t="25741" x="2160588" y="3919538"/>
          <p14:tracePt t="25757" x="2205038" y="3919538"/>
          <p14:tracePt t="25772" x="2251075" y="3919538"/>
          <p14:tracePt t="25788" x="2330450" y="3911600"/>
          <p14:tracePt t="25797" x="2411413" y="3902075"/>
          <p14:tracePt t="25819" x="2509838" y="3902075"/>
          <p14:tracePt t="25835" x="2608263" y="3894138"/>
          <p14:tracePt t="25851" x="2705100" y="3884613"/>
          <p14:tracePt t="25867" x="2786063" y="3884613"/>
          <p14:tracePt t="25884" x="2830513" y="3884613"/>
          <p14:tracePt t="25899" x="2884488" y="3884613"/>
          <p14:tracePt t="25914" x="2938463" y="3884613"/>
          <p14:tracePt t="25932" x="2973388" y="3884613"/>
          <p14:tracePt t="25947" x="3017838" y="3884613"/>
          <p14:tracePt t="25971" x="3054350" y="3884613"/>
          <p14:tracePt t="25987" x="3108325" y="3884613"/>
          <p14:tracePt t="26004" x="3152775" y="3875088"/>
          <p14:tracePt t="26020" x="3179763" y="3875088"/>
          <p14:tracePt t="26036" x="3224213" y="3875088"/>
          <p14:tracePt t="26052" x="3251200" y="3875088"/>
          <p14:tracePt t="26068" x="3295650" y="3875088"/>
          <p14:tracePt t="26084" x="3348038" y="3875088"/>
          <p14:tracePt t="26084" x="3375025" y="3875088"/>
          <p14:tracePt t="26101" x="3411538" y="3875088"/>
          <p14:tracePt t="26101" x="3465513" y="3875088"/>
          <p14:tracePt t="26124" x="3544888" y="3875088"/>
          <p14:tracePt t="26133" x="3625850" y="3875088"/>
          <p14:tracePt t="26156" x="3687763" y="3875088"/>
          <p14:tracePt t="26166" x="3724275" y="3875088"/>
          <p14:tracePt t="26188" x="3741738" y="3875088"/>
          <p14:tracePt t="26212" x="3759200" y="3875088"/>
          <p14:tracePt t="26244" x="3768725" y="3875088"/>
          <p14:tracePt t="26276" x="3776663" y="3875088"/>
          <p14:tracePt t="26916" x="3786188" y="3875088"/>
          <p14:tracePt t="26924" x="3795713" y="3875088"/>
          <p14:tracePt t="26932" x="3813175" y="3875088"/>
          <p14:tracePt t="26940" x="3911600" y="3875088"/>
          <p14:tracePt t="26956" x="4017963" y="3875088"/>
          <p14:tracePt t="26972" x="4152900" y="3875088"/>
          <p14:tracePt t="26988" x="4276725" y="3875088"/>
          <p14:tracePt t="27004" x="4411663" y="3875088"/>
          <p14:tracePt t="27020" x="4545013" y="3875088"/>
          <p14:tracePt t="27036" x="4679950" y="3875088"/>
          <p14:tracePt t="27051" x="4795838" y="3884613"/>
          <p14:tracePt t="27067" x="4867275" y="3884613"/>
          <p14:tracePt t="27083" x="4884738" y="3884613"/>
          <p14:tracePt t="27107" x="4894263" y="3884613"/>
          <p14:tracePt t="27131" x="4902200" y="3884613"/>
          <p14:tracePt t="27147" x="4911725" y="3884613"/>
          <p14:tracePt t="27155" x="4929188" y="3884613"/>
          <p14:tracePt t="27164" x="4973638" y="3884613"/>
          <p14:tracePt t="27187" x="5018088" y="3884613"/>
          <p14:tracePt t="27203" x="5072063" y="3884613"/>
          <p14:tracePt t="27219" x="5133975" y="3884613"/>
          <p14:tracePt t="27235" x="5197475" y="3884613"/>
          <p14:tracePt t="27251" x="5295900" y="3884613"/>
          <p14:tracePt t="27267" x="5367338" y="3884613"/>
          <p14:tracePt t="27283" x="5438775" y="3884613"/>
          <p14:tracePt t="27297" x="5500688" y="3884613"/>
          <p14:tracePt t="27315" x="5554663" y="3884613"/>
          <p14:tracePt t="27331" x="5589588" y="3884613"/>
          <p14:tracePt t="27331" x="5616575" y="3884613"/>
          <p14:tracePt t="27347" x="5643563" y="3884613"/>
          <p14:tracePt t="27371" x="5670550" y="3884613"/>
          <p14:tracePt t="27380" x="5715000" y="3884613"/>
          <p14:tracePt t="27403" x="5759450" y="3884613"/>
          <p14:tracePt t="27413" x="5803900" y="3884613"/>
          <p14:tracePt t="27430" x="5840413" y="3884613"/>
          <p14:tracePt t="27451" x="5884863" y="3884613"/>
          <p14:tracePt t="27468" x="5919788" y="3884613"/>
          <p14:tracePt t="27484" x="5946775" y="3884613"/>
          <p14:tracePt t="27499" x="5983288" y="3884613"/>
          <p14:tracePt t="27515" x="6010275" y="3884613"/>
          <p14:tracePt t="27531" x="6045200" y="3884613"/>
          <p14:tracePt t="27531" x="6072188" y="3894138"/>
          <p14:tracePt t="27548" x="6108700" y="3894138"/>
          <p14:tracePt t="27572" x="6134100" y="3894138"/>
          <p14:tracePt t="27588" x="6170613" y="3894138"/>
          <p14:tracePt t="27604" x="6224588" y="3894138"/>
          <p14:tracePt t="27616" x="6259513" y="3894138"/>
          <p14:tracePt t="27636" x="6286500" y="3894138"/>
          <p14:tracePt t="27648" x="6330950" y="3894138"/>
          <p14:tracePt t="27668" x="6357938" y="3894138"/>
          <p14:tracePt t="27682" x="6375400" y="3894138"/>
          <p14:tracePt t="27700" x="6411913" y="3894138"/>
          <p14:tracePt t="27732" x="6419850" y="3894138"/>
          <p14:tracePt t="27755" x="6429375" y="3894138"/>
          <p14:tracePt t="27764" x="6438900" y="3894138"/>
          <p14:tracePt t="27772" x="6446838" y="3902075"/>
          <p14:tracePt t="27798" x="6456363" y="3902075"/>
          <p14:tracePt t="27798" x="6473825" y="3902075"/>
          <p14:tracePt t="27819" x="6510338" y="3902075"/>
          <p14:tracePt t="27835" x="6554788" y="3902075"/>
          <p14:tracePt t="27852" x="6589713" y="3902075"/>
          <p14:tracePt t="27867" x="6626225" y="3902075"/>
          <p14:tracePt t="27883" x="6670675" y="3911600"/>
          <p14:tracePt t="27900" x="6724650" y="3911600"/>
          <p14:tracePt t="27900" x="6751638" y="3911600"/>
          <p14:tracePt t="27933" x="6796088" y="3919538"/>
          <p14:tracePt t="27940" x="6831013" y="3919538"/>
          <p14:tracePt t="27956" x="6867525" y="3919538"/>
          <p14:tracePt t="27972" x="6911975" y="3919538"/>
          <p14:tracePt t="27988" x="6946900" y="3919538"/>
          <p14:tracePt t="28004" x="6991350" y="3919538"/>
          <p14:tracePt t="28020" x="7037388" y="3919538"/>
          <p14:tracePt t="28036" x="7072313" y="3919538"/>
          <p14:tracePt t="28052" x="7116763" y="3919538"/>
          <p14:tracePt t="28068" x="7153275" y="3919538"/>
          <p14:tracePt t="28068" x="7170738" y="3919538"/>
          <p14:tracePt t="28084" x="7180263" y="3919538"/>
          <p14:tracePt t="28084" x="7197725" y="3919538"/>
          <p14:tracePt t="28101" x="7215188" y="3919538"/>
          <p14:tracePt t="28101" x="7224713" y="3919538"/>
          <p14:tracePt t="28118" x="7259638" y="3919538"/>
          <p14:tracePt t="28140" x="7286625" y="3919538"/>
          <p14:tracePt t="28150" x="7313613" y="3919538"/>
          <p14:tracePt t="28173" x="7348538" y="3919538"/>
          <p14:tracePt t="28188" x="7385050" y="3919538"/>
          <p14:tracePt t="28204" x="7412038" y="3919538"/>
          <p14:tracePt t="28220" x="7456488" y="3929063"/>
          <p14:tracePt t="28236" x="7473950" y="3929063"/>
          <p14:tracePt t="28251" x="7510463" y="3929063"/>
          <p14:tracePt t="28267" x="7527925" y="3938588"/>
          <p14:tracePt t="28284" x="7562850" y="3938588"/>
          <p14:tracePt t="28298" x="7608888" y="3938588"/>
          <p14:tracePt t="28316" x="7643813" y="3938588"/>
          <p14:tracePt t="28340" x="7680325" y="3938588"/>
          <p14:tracePt t="28349" x="7715250" y="3938588"/>
          <p14:tracePt t="28372" x="7751763" y="3938588"/>
          <p14:tracePt t="28381" x="7786688" y="3938588"/>
          <p14:tracePt t="28404" x="7813675" y="3938588"/>
          <p14:tracePt t="28415" x="7858125" y="3938588"/>
          <p14:tracePt t="28447" x="7885113" y="3938588"/>
          <p14:tracePt t="28451" x="7920038" y="3938588"/>
          <p14:tracePt t="28468" x="7956550" y="3938588"/>
          <p14:tracePt t="28483" x="7983538" y="3938588"/>
          <p14:tracePt t="28499" x="8018463" y="3938588"/>
          <p14:tracePt t="28515" x="8054975" y="3938588"/>
          <p14:tracePt t="28532" x="8089900" y="3938588"/>
          <p14:tracePt t="28532" x="8108950" y="3938588"/>
          <p14:tracePt t="28556" x="8153400" y="3938588"/>
          <p14:tracePt t="28572" x="8205788" y="3946525"/>
          <p14:tracePt t="28588" x="8251825" y="3946525"/>
          <p14:tracePt t="28604" x="8286750" y="3946525"/>
          <p14:tracePt t="28616" x="8323263" y="3946525"/>
          <p14:tracePt t="28636" x="8367713" y="3946525"/>
          <p14:tracePt t="28650" x="8385175" y="3946525"/>
          <p14:tracePt t="28668" x="8420100" y="3946525"/>
          <p14:tracePt t="28683" x="8447088" y="3946525"/>
          <p14:tracePt t="28683" x="8456613" y="3946525"/>
          <p14:tracePt t="28700" x="8474075" y="3946525"/>
          <p14:tracePt t="28700" x="8501063" y="3946525"/>
          <p14:tracePt t="28724" x="8555038" y="3946525"/>
          <p14:tracePt t="28732" x="8609013" y="3946525"/>
          <p14:tracePt t="28756" x="8661400" y="3946525"/>
          <p14:tracePt t="28771" x="8715375" y="3946525"/>
          <p14:tracePt t="28787" x="8796338" y="3946525"/>
          <p14:tracePt t="28804" x="8813800" y="3946525"/>
          <p14:tracePt t="28819" x="8848725" y="3946525"/>
          <p14:tracePt t="28835" x="8894763" y="3946525"/>
          <p14:tracePt t="28851" x="8947150" y="3946525"/>
          <p14:tracePt t="28867" x="9028113" y="3946525"/>
          <p14:tracePt t="28883" x="9099550" y="3946525"/>
          <p14:tracePt t="28899" x="9180513" y="3946525"/>
          <p14:tracePt t="28914" x="9251950" y="3946525"/>
          <p14:tracePt t="28940" x="9286875" y="3946525"/>
          <p14:tracePt t="28956" x="9323388" y="3946525"/>
          <p14:tracePt t="28980" x="9331325" y="3946525"/>
          <p14:tracePt t="28988" x="9348788" y="3946525"/>
          <p14:tracePt t="29004" x="9375775" y="3946525"/>
          <p14:tracePt t="29028" x="9402763" y="3946525"/>
          <p14:tracePt t="29037" x="9412288" y="3946525"/>
          <p14:tracePt t="29052" x="9439275" y="3946525"/>
          <p14:tracePt t="29068" x="9447213" y="3946525"/>
          <p14:tracePt t="29084" x="9466263" y="3946525"/>
          <p14:tracePt t="29101" x="9474200" y="3946525"/>
          <p14:tracePt t="29116" x="9483725" y="3938588"/>
          <p14:tracePt t="29133" x="9491663" y="3938588"/>
          <p14:tracePt t="29166" x="9501188" y="3938588"/>
          <p14:tracePt t="29188" x="9510713" y="3938588"/>
          <p14:tracePt t="29227" x="9518650" y="3938588"/>
          <p14:tracePt t="29324" x="9528175" y="3938588"/>
          <p14:tracePt t="29348" x="9537700" y="3938588"/>
          <p14:tracePt t="29365" x="9545638" y="3938588"/>
          <p14:tracePt t="29372" x="9572625" y="3938588"/>
          <p14:tracePt t="29383" x="9599613" y="3938588"/>
          <p14:tracePt t="29404" x="9644063" y="3938588"/>
          <p14:tracePt t="29415" x="9680575" y="3938588"/>
          <p14:tracePt t="29431" x="9725025" y="3938588"/>
          <p14:tracePt t="29451" x="9759950" y="3938588"/>
          <p14:tracePt t="29467" x="9796463" y="3938588"/>
          <p14:tracePt t="29483" x="9831388" y="3938588"/>
          <p14:tracePt t="29500" x="9867900" y="3938588"/>
          <p14:tracePt t="29500" x="9885363" y="3938588"/>
          <p14:tracePt t="29516" x="9902825" y="3938588"/>
          <p14:tracePt t="29516" x="9929813" y="3938588"/>
          <p14:tracePt t="29533" x="9956800" y="3938588"/>
          <p14:tracePt t="29533" x="9974263" y="3938588"/>
          <p14:tracePt t="29556" x="10010775" y="3938588"/>
          <p14:tracePt t="29572" x="10045700" y="3938588"/>
          <p14:tracePt t="29588" x="10082213" y="3938588"/>
          <p14:tracePt t="29603" x="10117138" y="3938588"/>
          <p14:tracePt t="29620" x="10134600" y="3938588"/>
          <p14:tracePt t="29652" x="10144125" y="3938588"/>
          <p14:tracePt t="29676" x="10144125" y="3929063"/>
          <p14:tracePt t="29788" x="10134600" y="3929063"/>
          <p14:tracePt t="29796" x="10037763" y="3938588"/>
          <p14:tracePt t="29803" x="9929813" y="3946525"/>
          <p14:tracePt t="29820" x="9661525" y="3965575"/>
          <p14:tracePt t="29836" x="9117013" y="3990975"/>
          <p14:tracePt t="29852" x="8456613" y="4010025"/>
          <p14:tracePt t="29867" x="7680325" y="4027488"/>
          <p14:tracePt t="29884" x="6804025" y="4044950"/>
          <p14:tracePt t="29899" x="5956300" y="4044950"/>
          <p14:tracePt t="29914" x="5081588" y="4081463"/>
          <p14:tracePt t="29931" x="3894138" y="4098925"/>
          <p14:tracePt t="29956" x="3303588" y="4108450"/>
          <p14:tracePt t="29972" x="2938463" y="4108450"/>
          <p14:tracePt t="29988" x="2697163" y="4116388"/>
          <p14:tracePt t="30004" x="2544763" y="4116388"/>
          <p14:tracePt t="30020" x="2428875" y="4116388"/>
          <p14:tracePt t="30036" x="2330450" y="4116388"/>
          <p14:tracePt t="30053" x="2268538" y="4125913"/>
          <p14:tracePt t="30068" x="2214563" y="4125913"/>
          <p14:tracePt t="30068" x="2197100" y="4125913"/>
          <p14:tracePt t="30085" x="2179638" y="4133850"/>
          <p14:tracePt t="30085" x="2170113" y="4133850"/>
          <p14:tracePt t="30100" x="2160588" y="4133850"/>
          <p14:tracePt t="30100" x="2143125" y="4143375"/>
          <p14:tracePt t="30117" x="2125663" y="4143375"/>
          <p14:tracePt t="30140" x="2098675" y="4143375"/>
          <p14:tracePt t="30150" x="2071688" y="4143375"/>
          <p14:tracePt t="30172" x="2027238" y="4152900"/>
          <p14:tracePt t="30182" x="1990725" y="4160838"/>
          <p14:tracePt t="30203" x="1938338" y="4160838"/>
          <p14:tracePt t="30219" x="1893888" y="4170363"/>
          <p14:tracePt t="30235" x="1839913" y="4179888"/>
          <p14:tracePt t="30251" x="1803400" y="4179888"/>
          <p14:tracePt t="30267" x="1768475" y="4187825"/>
          <p14:tracePt t="30283" x="1731963" y="4187825"/>
          <p14:tracePt t="30297" x="1704975" y="4187825"/>
          <p14:tracePt t="30315" x="1679575" y="4187825"/>
          <p14:tracePt t="30331" x="1652588" y="4187825"/>
          <p14:tracePt t="30331" x="1643063" y="4187825"/>
          <p14:tracePt t="30347" x="1608138" y="4187825"/>
          <p14:tracePt t="30371" x="1571625" y="4187825"/>
          <p14:tracePt t="30380" x="1527175" y="4187825"/>
          <p14:tracePt t="30404" x="1490663" y="4187825"/>
          <p14:tracePt t="30415" x="1438275" y="4187825"/>
          <p14:tracePt t="30433" x="1411288" y="4197350"/>
          <p14:tracePt t="30452" x="1384300" y="4197350"/>
          <p14:tracePt t="30468" x="1374775" y="4197350"/>
          <p14:tracePt t="30484" x="1366838" y="4197350"/>
          <p14:tracePt t="30499" x="1357313" y="4205288"/>
          <p14:tracePt t="30515" x="1347788" y="4205288"/>
          <p14:tracePt t="30539" x="1339850" y="4205288"/>
          <p14:tracePt t="30563" x="1330325" y="4205288"/>
          <p14:tracePt t="30572" x="1322388" y="4205288"/>
          <p14:tracePt t="30604" x="1312863" y="4205288"/>
          <p14:tracePt t="30755" x="1339850" y="4205288"/>
          <p14:tracePt t="30763" x="1366838" y="4205288"/>
          <p14:tracePt t="30771" x="1438275" y="4205288"/>
          <p14:tracePt t="30787" x="1536700" y="4205288"/>
          <p14:tracePt t="30797" x="1643063" y="4205288"/>
          <p14:tracePt t="30819" x="1751013" y="4197350"/>
          <p14:tracePt t="30835" x="1847850" y="4197350"/>
          <p14:tracePt t="30851" x="1938338" y="4197350"/>
          <p14:tracePt t="30867" x="2000250" y="4197350"/>
          <p14:tracePt t="30883" x="2062163" y="4197350"/>
          <p14:tracePt t="30899" x="2116138" y="4197350"/>
          <p14:tracePt t="30913" x="2179638" y="4197350"/>
          <p14:tracePt t="30931" x="2224088" y="4197350"/>
          <p14:tracePt t="30931" x="2251075" y="4197350"/>
          <p14:tracePt t="30947" x="2268538" y="4197350"/>
          <p14:tracePt t="30971" x="2276475" y="4197350"/>
          <p14:tracePt t="30995" x="2286000" y="4197350"/>
          <p14:tracePt t="31027" x="2295525" y="4197350"/>
          <p14:tracePt t="31428" x="2303463" y="4187825"/>
          <p14:tracePt t="31436" x="2330450" y="4187825"/>
          <p14:tracePt t="31444" x="2339975" y="4187825"/>
          <p14:tracePt t="31449" x="2374900" y="4187825"/>
          <p14:tracePt t="31468" x="2428875" y="4187825"/>
          <p14:tracePt t="31483" x="2509838" y="4187825"/>
          <p14:tracePt t="31500" x="2598738" y="4187825"/>
          <p14:tracePt t="31516" x="2687638" y="4187825"/>
          <p14:tracePt t="31516" x="2732088" y="4187825"/>
          <p14:tracePt t="31532" x="2776538" y="4197350"/>
          <p14:tracePt t="31532" x="2822575" y="4197350"/>
          <p14:tracePt t="31555" x="2911475" y="4197350"/>
          <p14:tracePt t="31571" x="3009900" y="4205288"/>
          <p14:tracePt t="31587" x="3098800" y="4205288"/>
          <p14:tracePt t="31604" x="3214688" y="4205288"/>
          <p14:tracePt t="31614" x="3303588" y="4205288"/>
          <p14:tracePt t="31636" x="3394075" y="4205288"/>
          <p14:tracePt t="31647" x="3455988" y="4214813"/>
          <p14:tracePt t="31668" x="3517900" y="4214813"/>
          <p14:tracePt t="31682" x="3562350" y="4214813"/>
          <p14:tracePt t="31700" x="3608388" y="4214813"/>
          <p14:tracePt t="31700" x="3625850" y="4214813"/>
          <p14:tracePt t="31717" x="3660775" y="4214813"/>
          <p14:tracePt t="31740" x="3697288" y="4214813"/>
          <p14:tracePt t="31757" x="3732213" y="4214813"/>
          <p14:tracePt t="31772" x="3759200" y="4214813"/>
          <p14:tracePt t="31788" x="3786188" y="4214813"/>
          <p14:tracePt t="31797" x="3813175" y="4214813"/>
          <p14:tracePt t="31819" x="3848100" y="4214813"/>
          <p14:tracePt t="31836" x="3884613" y="4214813"/>
          <p14:tracePt t="31852" x="3929063" y="4205288"/>
          <p14:tracePt t="31867" x="3965575" y="4205288"/>
          <p14:tracePt t="31883" x="4000500" y="4197350"/>
          <p14:tracePt t="31899" x="4017963" y="4197350"/>
          <p14:tracePt t="31914" x="4027488" y="4197350"/>
          <p14:tracePt t="31948" x="4037013" y="4197350"/>
          <p14:tracePt t="32660" x="4044950" y="4197350"/>
          <p14:tracePt t="32668" x="4062413" y="4187825"/>
          <p14:tracePt t="32676" x="4089400" y="4179888"/>
          <p14:tracePt t="32684" x="4160838" y="4170363"/>
          <p14:tracePt t="32699" x="4251325" y="4160838"/>
          <p14:tracePt t="32714" x="4348163" y="4152900"/>
          <p14:tracePt t="32714" x="4411663" y="4143375"/>
          <p14:tracePt t="32733" x="4518025" y="4143375"/>
          <p14:tracePt t="32756" x="4625975" y="4133850"/>
          <p14:tracePt t="32773" x="4724400" y="4133850"/>
          <p14:tracePt t="32788" x="4813300" y="4133850"/>
          <p14:tracePt t="32799" x="4884738" y="4133850"/>
          <p14:tracePt t="32820" x="4983163" y="4133850"/>
          <p14:tracePt t="32844" x="5062538" y="4125913"/>
          <p14:tracePt t="32853" x="5108575" y="4125913"/>
          <p14:tracePt t="32867" x="5197475" y="4116388"/>
          <p14:tracePt t="32884" x="5276850" y="4116388"/>
          <p14:tracePt t="32900" x="5367338" y="4108450"/>
          <p14:tracePt t="32914" x="5438775" y="4108450"/>
          <p14:tracePt t="32932" x="5581650" y="4098925"/>
          <p14:tracePt t="32956" x="5661025" y="4098925"/>
          <p14:tracePt t="32972" x="5751513" y="4098925"/>
          <p14:tracePt t="32988" x="5840413" y="4098925"/>
          <p14:tracePt t="33004" x="5938838" y="4089400"/>
          <p14:tracePt t="33020" x="6018213" y="4089400"/>
          <p14:tracePt t="33036" x="6089650" y="4089400"/>
          <p14:tracePt t="33052" x="6153150" y="4089400"/>
          <p14:tracePt t="33068" x="6215063" y="4089400"/>
          <p14:tracePt t="33084" x="6269038" y="4089400"/>
          <p14:tracePt t="33084" x="6303963" y="4089400"/>
          <p14:tracePt t="33100" x="6330950" y="4089400"/>
          <p14:tracePt t="33100" x="6367463" y="4089400"/>
          <p14:tracePt t="33117" x="6419850" y="4089400"/>
          <p14:tracePt t="33140" x="6465888" y="4089400"/>
          <p14:tracePt t="33149" x="6500813" y="4089400"/>
          <p14:tracePt t="33172" x="6554788" y="4089400"/>
          <p14:tracePt t="33182" x="6599238" y="4089400"/>
          <p14:tracePt t="33204" x="6634163" y="4089400"/>
          <p14:tracePt t="33219" x="6670675" y="4089400"/>
          <p14:tracePt t="33235" x="6715125" y="4089400"/>
          <p14:tracePt t="33251" x="6759575" y="4089400"/>
          <p14:tracePt t="33267" x="6796088" y="4098925"/>
          <p14:tracePt t="33283" x="6823075" y="4098925"/>
          <p14:tracePt t="33297" x="6858000" y="4098925"/>
          <p14:tracePt t="33315" x="6884988" y="4098925"/>
          <p14:tracePt t="33331" x="6919913" y="4098925"/>
          <p14:tracePt t="33331" x="6938963" y="4098925"/>
          <p14:tracePt t="33348" x="6956425" y="4098925"/>
          <p14:tracePt t="33371" x="6973888" y="4098925"/>
          <p14:tracePt t="33380" x="6983413" y="4098925"/>
          <p14:tracePt t="33403" x="6991350" y="4098925"/>
          <p14:tracePt t="33413" x="7000875" y="4098925"/>
          <p14:tracePt t="33435" x="7010400" y="4098925"/>
          <p14:tracePt t="33467" x="7018338" y="4098925"/>
          <p14:tracePt t="33499" x="7027863" y="4098925"/>
          <p14:tracePt t="33515" x="7037388" y="4098925"/>
          <p14:tracePt t="33523" x="7045325" y="4098925"/>
          <p14:tracePt t="33531" x="7054850" y="4098925"/>
          <p14:tracePt t="33547" x="7081838" y="4098925"/>
          <p14:tracePt t="33571" x="7089775" y="4098925"/>
          <p14:tracePt t="33587" x="7126288" y="4098925"/>
          <p14:tracePt t="33603" x="7170738" y="4098925"/>
          <p14:tracePt t="33619" x="7205663" y="4098925"/>
          <p14:tracePt t="33636" x="7259638" y="4108450"/>
          <p14:tracePt t="33647" x="7313613" y="4108450"/>
          <p14:tracePt t="33668" x="7375525" y="4108450"/>
          <p14:tracePt t="33682" x="7466013" y="4116388"/>
          <p14:tracePt t="33682" x="7500938" y="4116388"/>
          <p14:tracePt t="33709" x="7527925" y="4125913"/>
          <p14:tracePt t="33716" x="7589838" y="4125913"/>
          <p14:tracePt t="33732" x="7653338" y="4125913"/>
          <p14:tracePt t="33732" x="7680325" y="4133850"/>
          <p14:tracePt t="33756" x="7742238" y="4133850"/>
          <p14:tracePt t="33772" x="7796213" y="4143375"/>
          <p14:tracePt t="33788" x="7848600" y="4143375"/>
          <p14:tracePt t="33797" x="7902575" y="4152900"/>
          <p14:tracePt t="33819" x="7947025" y="4152900"/>
          <p14:tracePt t="33835" x="8001000" y="4152900"/>
          <p14:tracePt t="33851" x="8045450" y="4152900"/>
          <p14:tracePt t="33867" x="8081963" y="4152900"/>
          <p14:tracePt t="33883" x="8116888" y="4160838"/>
          <p14:tracePt t="33899" x="8143875" y="4160838"/>
          <p14:tracePt t="33913" x="8161338" y="4160838"/>
          <p14:tracePt t="33931" x="8188325" y="4160838"/>
          <p14:tracePt t="33947" x="8232775" y="4160838"/>
          <p14:tracePt t="33972" x="8259763" y="4160838"/>
          <p14:tracePt t="33988" x="8286750" y="4160838"/>
          <p14:tracePt t="34004" x="8304213" y="4160838"/>
          <p14:tracePt t="34020" x="8331200" y="4160838"/>
          <p14:tracePt t="34048" x="8348663" y="4160838"/>
          <p14:tracePt t="34052" x="8367713" y="4170363"/>
          <p14:tracePt t="34068" x="8385175" y="4170363"/>
          <p14:tracePt t="34084" x="8402638" y="4170363"/>
          <p14:tracePt t="34100" x="8420100" y="4170363"/>
          <p14:tracePt t="34100" x="8439150" y="4170363"/>
          <p14:tracePt t="34116" x="8447088" y="4170363"/>
          <p14:tracePt t="34116" x="8456613" y="4170363"/>
          <p14:tracePt t="34140" x="8491538" y="4170363"/>
          <p14:tracePt t="34149" x="8528050" y="4170363"/>
          <p14:tracePt t="34172" x="8572500" y="4170363"/>
          <p14:tracePt t="34182" x="8609013" y="4170363"/>
          <p14:tracePt t="34204" x="8653463" y="4160838"/>
          <p14:tracePt t="34220" x="8688388" y="4160838"/>
          <p14:tracePt t="34236" x="8724900" y="4160838"/>
          <p14:tracePt t="34252" x="8769350" y="4160838"/>
          <p14:tracePt t="34268" x="8813800" y="4160838"/>
          <p14:tracePt t="34284" x="8867775" y="4160838"/>
          <p14:tracePt t="34284" x="8894763" y="4160838"/>
          <p14:tracePt t="34301" x="8920163" y="4152900"/>
          <p14:tracePt t="34301" x="8939213" y="4152900"/>
          <p14:tracePt t="34317" x="8966200" y="4152900"/>
          <p14:tracePt t="34332" x="9010650" y="4152900"/>
          <p14:tracePt t="34332" x="9028113" y="4152900"/>
          <p14:tracePt t="34348" x="9063038" y="4152900"/>
          <p14:tracePt t="34372" x="9099550" y="4152900"/>
          <p14:tracePt t="34382" x="9134475" y="4152900"/>
          <p14:tracePt t="34404" x="9170988" y="4152900"/>
          <p14:tracePt t="34416" x="9215438" y="4152900"/>
          <p14:tracePt t="34432" x="9251950" y="4152900"/>
          <p14:tracePt t="34452" x="9286875" y="4152900"/>
          <p14:tracePt t="34468" x="9323388" y="4152900"/>
          <p14:tracePt t="34484" x="9340850" y="4152900"/>
          <p14:tracePt t="34500" x="9358313" y="4152900"/>
          <p14:tracePt t="34516" x="9375775" y="4152900"/>
          <p14:tracePt t="34539" x="9385300" y="4152900"/>
          <p14:tracePt t="34555" x="9394825" y="4152900"/>
          <p14:tracePt t="34563" x="9412288" y="4152900"/>
          <p14:tracePt t="34598" x="9420225" y="4152900"/>
          <p14:tracePt t="34615" x="9429750" y="4152900"/>
          <p14:tracePt t="34620" x="9439275" y="4152900"/>
          <p14:tracePt t="34636" x="9447213" y="4152900"/>
          <p14:tracePt t="34652" x="9456738" y="4152900"/>
          <p14:tracePt t="34668" x="9474200" y="4152900"/>
          <p14:tracePt t="34682" x="9510713" y="4152900"/>
          <p14:tracePt t="34698" x="9555163" y="4152900"/>
          <p14:tracePt t="34724" x="9572625" y="4152900"/>
          <p14:tracePt t="34732" x="9653588" y="4152900"/>
          <p14:tracePt t="34756" x="9715500" y="4152900"/>
          <p14:tracePt t="34772" x="9813925" y="4152900"/>
          <p14:tracePt t="34788" x="9902825" y="4152900"/>
          <p14:tracePt t="34798" x="9974263" y="4152900"/>
          <p14:tracePt t="34819" x="10037763" y="4152900"/>
          <p14:tracePt t="34836" x="10090150" y="4152900"/>
          <p14:tracePt t="34851" x="10109200" y="4152900"/>
          <p14:tracePt t="34867" x="10117138" y="4152900"/>
          <p14:tracePt t="34947" x="10090150" y="4152900"/>
          <p14:tracePt t="34955" x="10045700" y="4152900"/>
          <p14:tracePt t="34963" x="9947275" y="4160838"/>
          <p14:tracePt t="34971" x="9698038" y="4179888"/>
          <p14:tracePt t="34988" x="9340850" y="4205288"/>
          <p14:tracePt t="35003" x="8867775" y="4232275"/>
          <p14:tracePt t="35020" x="8348663" y="4259263"/>
          <p14:tracePt t="35035" x="7848600" y="4286250"/>
          <p14:tracePt t="35052" x="7402513" y="4313238"/>
          <p14:tracePt t="35067" x="6983413" y="4330700"/>
          <p14:tracePt t="35084" x="6562725" y="4340225"/>
          <p14:tracePt t="35100" x="6143625" y="4340225"/>
          <p14:tracePt t="35100" x="5902325" y="4340225"/>
          <p14:tracePt t="35117" x="5661025" y="4340225"/>
          <p14:tracePt t="35117" x="5411788" y="4340225"/>
          <p14:tracePt t="35140" x="4884738" y="4340225"/>
          <p14:tracePt t="35148" x="4357688" y="4322763"/>
          <p14:tracePt t="35172" x="3867150" y="4303713"/>
          <p14:tracePt t="35182" x="3419475" y="4276725"/>
          <p14:tracePt t="35204" x="3089275" y="4268788"/>
          <p14:tracePt t="35220" x="2867025" y="4259263"/>
          <p14:tracePt t="35236" x="2697163" y="4251325"/>
          <p14:tracePt t="35252" x="2589213" y="4241800"/>
          <p14:tracePt t="35268" x="2500313" y="4232275"/>
          <p14:tracePt t="35284" x="2438400" y="4232275"/>
          <p14:tracePt t="35299" x="2347913" y="4232275"/>
          <p14:tracePt t="35324" x="2295525" y="4232275"/>
          <p14:tracePt t="35333" x="2276475" y="4232275"/>
          <p14:tracePt t="35333" x="2251075" y="4232275"/>
          <p14:tracePt t="35356" x="2232025" y="4232275"/>
          <p14:tracePt t="35364" x="2152650" y="4232275"/>
          <p14:tracePt t="35388" x="2089150" y="4232275"/>
          <p14:tracePt t="35397" x="2009775" y="4232275"/>
          <p14:tracePt t="35414" x="1919288" y="4232275"/>
          <p14:tracePt t="35436" x="1822450" y="4232275"/>
          <p14:tracePt t="35448" x="1731963" y="4232275"/>
          <p14:tracePt t="35468" x="1660525" y="4232275"/>
          <p14:tracePt t="35484" x="1616075" y="4241800"/>
          <p14:tracePt t="35500" x="1589088" y="4241800"/>
          <p14:tracePt t="35500" x="1581150" y="4241800"/>
          <p14:tracePt t="35540" x="1571625" y="4241800"/>
          <p14:tracePt t="35652" x="1562100" y="4241800"/>
          <p14:tracePt t="35660" x="1562100" y="4251325"/>
          <p14:tracePt t="35892" x="1581150" y="4251325"/>
          <p14:tracePt t="35900" x="1608138" y="4259263"/>
          <p14:tracePt t="35914" x="1660525" y="4268788"/>
          <p14:tracePt t="35916" x="1795463" y="4286250"/>
          <p14:tracePt t="35931" x="2009775" y="4313238"/>
          <p14:tracePt t="35931" x="2116138" y="4330700"/>
          <p14:tracePt t="35948" x="2322513" y="4357688"/>
          <p14:tracePt t="35972" x="2517775" y="4375150"/>
          <p14:tracePt t="35988" x="2660650" y="4394200"/>
          <p14:tracePt t="36004" x="2759075" y="4411663"/>
          <p14:tracePt t="36020" x="2803525" y="4419600"/>
          <p14:tracePt t="36036" x="2822575" y="4419600"/>
          <p14:tracePt t="36052" x="2830513" y="4419600"/>
          <p14:tracePt t="36468" x="2840038" y="4419600"/>
          <p14:tracePt t="36476" x="2857500" y="4419600"/>
          <p14:tracePt t="36484" x="2867025" y="4419600"/>
          <p14:tracePt t="36492" x="2884488" y="4419600"/>
          <p14:tracePt t="36500" x="2938463" y="4419600"/>
          <p14:tracePt t="36515" x="2990850" y="4419600"/>
          <p14:tracePt t="36532" x="3044825" y="4429125"/>
          <p14:tracePt t="36548" x="3098800" y="4429125"/>
          <p14:tracePt t="36548" x="3125788" y="4429125"/>
          <p14:tracePt t="36572" x="3187700" y="4429125"/>
          <p14:tracePt t="36588" x="3251200" y="4429125"/>
          <p14:tracePt t="36603" x="3303588" y="4429125"/>
          <p14:tracePt t="36620" x="3367088" y="4429125"/>
          <p14:tracePt t="36630" x="3438525" y="4429125"/>
          <p14:tracePt t="36652" x="3517900" y="4429125"/>
          <p14:tracePt t="36663" x="3571875" y="4429125"/>
          <p14:tracePt t="36683" x="3616325" y="4429125"/>
          <p14:tracePt t="36697" x="3643313" y="4419600"/>
          <p14:tracePt t="36716" x="3670300" y="4419600"/>
          <p14:tracePt t="36740" x="3679825" y="4419600"/>
          <p14:tracePt t="36756" x="3687763" y="4419600"/>
          <p14:tracePt t="36780" x="3697288" y="4419600"/>
          <p14:tracePt t="37316" x="3705225" y="4419600"/>
          <p14:tracePt t="37324" x="3714750" y="4419600"/>
          <p14:tracePt t="37332" x="3732213" y="4419600"/>
          <p14:tracePt t="37340" x="3786188" y="4419600"/>
          <p14:tracePt t="37348" x="3822700" y="4429125"/>
          <p14:tracePt t="37348" x="3875088" y="4429125"/>
          <p14:tracePt t="37363" x="3956050" y="4429125"/>
          <p14:tracePt t="37387" x="4054475" y="4438650"/>
          <p14:tracePt t="37396" x="4152900" y="4438650"/>
          <p14:tracePt t="37414" x="4268788" y="4446588"/>
          <p14:tracePt t="37436" x="4384675" y="4446588"/>
          <p14:tracePt t="37448" x="4491038" y="4456113"/>
          <p14:tracePt t="37468" x="4608513" y="4456113"/>
          <p14:tracePt t="37484" x="4714875" y="4465638"/>
          <p14:tracePt t="37484" x="4776788" y="4465638"/>
          <p14:tracePt t="37500" x="4822825" y="4465638"/>
          <p14:tracePt t="37500" x="4884738" y="4465638"/>
          <p14:tracePt t="37517" x="5000625" y="4473575"/>
          <p14:tracePt t="37540" x="5108575" y="4473575"/>
          <p14:tracePt t="37556" x="5224463" y="4473575"/>
          <p14:tracePt t="37571" x="5330825" y="4473575"/>
          <p14:tracePt t="37587" x="5411788" y="4473575"/>
          <p14:tracePt t="37604" x="5510213" y="4473575"/>
          <p14:tracePt t="37613" x="5572125" y="4473575"/>
          <p14:tracePt t="37636" x="5626100" y="4473575"/>
          <p14:tracePt t="37649" x="5670550" y="4473575"/>
          <p14:tracePt t="37668" x="5715000" y="4473575"/>
          <p14:tracePt t="37682" x="5732463" y="4473575"/>
          <p14:tracePt t="37700" x="5759450" y="4473575"/>
          <p14:tracePt t="37700" x="5768975" y="4473575"/>
          <p14:tracePt t="37716" x="5776913" y="4473575"/>
          <p14:tracePt t="37716" x="5786438" y="4473575"/>
          <p14:tracePt t="37748" x="5803900" y="4473575"/>
          <p14:tracePt t="37771" x="5822950" y="4473575"/>
          <p14:tracePt t="37772" x="5830888" y="4473575"/>
          <p14:tracePt t="37803" x="5840413" y="4473575"/>
          <p14:tracePt t="37828" x="5848350" y="4473575"/>
          <p14:tracePt t="37964" x="5857875" y="4473575"/>
          <p14:tracePt t="37980" x="5867400" y="4473575"/>
          <p14:tracePt t="38004" x="5875338" y="4473575"/>
          <p14:tracePt t="38021" x="5884863" y="4473575"/>
          <p14:tracePt t="38028" x="5902325" y="4473575"/>
          <p14:tracePt t="38038" x="5919788" y="4473575"/>
          <p14:tracePt t="38052" x="5956300" y="4473575"/>
          <p14:tracePt t="38068" x="5973763" y="4473575"/>
          <p14:tracePt t="38084" x="6010275" y="4473575"/>
          <p14:tracePt t="38100" x="6037263" y="4473575"/>
          <p14:tracePt t="38116" x="6062663" y="4473575"/>
          <p14:tracePt t="38116" x="6081713" y="4473575"/>
          <p14:tracePt t="38133" x="6108700" y="4473575"/>
          <p14:tracePt t="38156" x="6143625" y="4473575"/>
          <p14:tracePt t="38166" x="6180138" y="4473575"/>
          <p14:tracePt t="38188" x="6224588" y="4473575"/>
          <p14:tracePt t="38204" x="6269038" y="4473575"/>
          <p14:tracePt t="38220" x="6313488" y="4473575"/>
          <p14:tracePt t="38237" x="6367463" y="4473575"/>
          <p14:tracePt t="38252" x="6419850" y="4473575"/>
          <p14:tracePt t="38268" x="6465888" y="4473575"/>
          <p14:tracePt t="38284" x="6510338" y="4473575"/>
          <p14:tracePt t="38298" x="6589713" y="4473575"/>
          <p14:tracePt t="38317" x="6608763" y="4473575"/>
          <p14:tracePt t="38317" x="6626225" y="4473575"/>
          <p14:tracePt t="38333" x="6670675" y="4473575"/>
          <p14:tracePt t="38356" x="6715125" y="4473575"/>
          <p14:tracePt t="38366" x="6759575" y="4473575"/>
          <p14:tracePt t="38388" x="6796088" y="4473575"/>
          <p14:tracePt t="38397" x="6840538" y="4473575"/>
          <p14:tracePt t="38413" x="6875463" y="4473575"/>
          <p14:tracePt t="38436" x="6911975" y="4473575"/>
          <p14:tracePt t="38452" x="6946900" y="4473575"/>
          <p14:tracePt t="38468" x="6965950" y="4473575"/>
          <p14:tracePt t="38484" x="6983413" y="4473575"/>
          <p14:tracePt t="38500" x="7000875" y="4473575"/>
          <p14:tracePt t="38500" x="7010400" y="4473575"/>
          <p14:tracePt t="38517" x="7018338" y="4473575"/>
          <p14:tracePt t="38532" x="7045325" y="4473575"/>
          <p14:tracePt t="38548" x="7072313" y="4473575"/>
          <p14:tracePt t="38548" x="7081838" y="4473575"/>
          <p14:tracePt t="38564" x="7108825" y="4473575"/>
          <p14:tracePt t="38587" x="7126288" y="4473575"/>
          <p14:tracePt t="38604" x="7161213" y="4473575"/>
          <p14:tracePt t="38614" x="7197725" y="4473575"/>
          <p14:tracePt t="38636" x="7232650" y="4473575"/>
          <p14:tracePt t="38649" x="7269163" y="4473575"/>
          <p14:tracePt t="38668" x="7296150" y="4473575"/>
          <p14:tracePt t="38681" x="7323138" y="4473575"/>
          <p14:tracePt t="38700" x="7340600" y="4473575"/>
          <p14:tracePt t="38700" x="7348538" y="4473575"/>
          <p14:tracePt t="38717" x="7358063" y="4473575"/>
          <p14:tracePt t="38717" x="7367588" y="4473575"/>
          <p14:tracePt t="38733" x="7375525" y="4473575"/>
          <p14:tracePt t="38764" x="7385050" y="4473575"/>
          <p14:tracePt t="38820" x="7394575" y="4473575"/>
          <p14:tracePt t="38843" x="7402513" y="4473575"/>
          <p14:tracePt t="38884" x="7412038" y="4473575"/>
          <p14:tracePt t="38939" x="7419975" y="4473575"/>
          <p14:tracePt t="39116" x="7429500" y="4473575"/>
          <p14:tracePt t="39124" x="7439025" y="4473575"/>
          <p14:tracePt t="39132" x="7446963" y="4473575"/>
          <p14:tracePt t="39140" x="7491413" y="4473575"/>
          <p14:tracePt t="39148" x="7527925" y="4473575"/>
          <p14:tracePt t="39172" x="7572375" y="4473575"/>
          <p14:tracePt t="39182" x="7608888" y="4473575"/>
          <p14:tracePt t="39198" x="7653338" y="4473575"/>
          <p14:tracePt t="39221" x="7688263" y="4473575"/>
          <p14:tracePt t="39236" x="7732713" y="4473575"/>
          <p14:tracePt t="39251" x="7777163" y="4473575"/>
          <p14:tracePt t="39268" x="7831138" y="4473575"/>
          <p14:tracePt t="39283" x="7894638" y="4473575"/>
          <p14:tracePt t="39300" x="7956550" y="4473575"/>
          <p14:tracePt t="39300" x="7983538" y="4473575"/>
          <p14:tracePt t="39317" x="8010525" y="4473575"/>
          <p14:tracePt t="39317" x="8045450" y="4473575"/>
          <p14:tracePt t="39333" x="8134350" y="4473575"/>
          <p14:tracePt t="39348" x="8188325" y="4473575"/>
          <p14:tracePt t="39372" x="8242300" y="4473575"/>
          <p14:tracePt t="39381" x="8296275" y="4473575"/>
          <p14:tracePt t="39404" x="8358188" y="4473575"/>
          <p14:tracePt t="39415" x="8412163" y="4473575"/>
          <p14:tracePt t="39431" x="8483600" y="4473575"/>
          <p14:tracePt t="39452" x="8545513" y="4473575"/>
          <p14:tracePt t="39468" x="8616950" y="4473575"/>
          <p14:tracePt t="39484" x="8680450" y="4473575"/>
          <p14:tracePt t="39500" x="8742363" y="4473575"/>
          <p14:tracePt t="39516" x="8831263" y="4473575"/>
          <p14:tracePt t="39540" x="8885238" y="4473575"/>
          <p14:tracePt t="39549" x="8956675" y="4473575"/>
          <p14:tracePt t="39579" x="8974138" y="4473575"/>
          <p14:tracePt t="39587" x="9018588" y="4473575"/>
          <p14:tracePt t="39603" x="9063038" y="4473575"/>
          <p14:tracePt t="39620" x="9117013" y="4473575"/>
          <p14:tracePt t="39632" x="9170988" y="4473575"/>
          <p14:tracePt t="39652" x="9232900" y="4473575"/>
          <p14:tracePt t="39665" x="9296400" y="4473575"/>
          <p14:tracePt t="39684" x="9340850" y="4473575"/>
          <p14:tracePt t="39698" x="9402763" y="4473575"/>
          <p14:tracePt t="39716" x="9456738" y="4473575"/>
          <p14:tracePt t="39716" x="9483725" y="4473575"/>
          <p14:tracePt t="39733" x="9518650" y="4473575"/>
          <p14:tracePt t="39757" x="9563100" y="4483100"/>
          <p14:tracePt t="39765" x="9599613" y="4483100"/>
          <p14:tracePt t="39788" x="9653588" y="4483100"/>
          <p14:tracePt t="39804" x="9688513" y="4483100"/>
          <p14:tracePt t="39813" x="9725025" y="4483100"/>
          <p14:tracePt t="39836" x="9752013" y="4483100"/>
          <p14:tracePt t="39852" x="9796463" y="4483100"/>
          <p14:tracePt t="39868" x="9823450" y="4483100"/>
          <p14:tracePt t="39884" x="9848850" y="4483100"/>
          <p14:tracePt t="39899" x="9867900" y="4483100"/>
          <p14:tracePt t="39914" x="9875838" y="4483100"/>
          <p14:tracePt t="39931" x="9894888" y="4483100"/>
          <p14:tracePt t="39948" x="9920288" y="4483100"/>
          <p14:tracePt t="39972" x="9939338" y="4483100"/>
          <p14:tracePt t="39988" x="9956800" y="4483100"/>
          <p14:tracePt t="40012" x="9974263" y="4483100"/>
          <p14:tracePt t="40020" x="9991725" y="4483100"/>
          <p14:tracePt t="40036" x="10018713" y="4483100"/>
          <p14:tracePt t="40052" x="10028238" y="4483100"/>
          <p14:tracePt t="40068" x="10055225" y="4483100"/>
          <p14:tracePt t="40084" x="10082213" y="4483100"/>
          <p14:tracePt t="40100" x="10099675" y="4483100"/>
          <p14:tracePt t="40116" x="10126663" y="4483100"/>
          <p14:tracePt t="40140" x="10134600" y="4483100"/>
          <p14:tracePt t="40148" x="10161588" y="4483100"/>
          <p14:tracePt t="40181" x="10171113" y="4483100"/>
          <p14:tracePt t="40196" x="10180638" y="4483100"/>
          <p14:tracePt t="40212" x="10188575" y="4483100"/>
          <p14:tracePt t="40244" x="10198100" y="4483100"/>
          <p14:tracePt t="40596" x="10188575" y="4491038"/>
          <p14:tracePt t="40604" x="10153650" y="4491038"/>
          <p14:tracePt t="40612" x="10099675" y="4500563"/>
          <p14:tracePt t="40620" x="9947275" y="4510088"/>
          <p14:tracePt t="40630" x="9715500" y="4518025"/>
          <p14:tracePt t="40652" x="9429750" y="4518025"/>
          <p14:tracePt t="40665" x="9063038" y="4518025"/>
          <p14:tracePt t="40684" x="8626475" y="4518025"/>
          <p14:tracePt t="40698" x="8010525" y="4518025"/>
          <p14:tracePt t="40716" x="7446963" y="4500563"/>
          <p14:tracePt t="40716" x="7180263" y="4500563"/>
          <p14:tracePt t="40733" x="6938963" y="4500563"/>
          <p14:tracePt t="40733" x="6697663" y="4500563"/>
          <p14:tracePt t="40756" x="6251575" y="4500563"/>
          <p14:tracePt t="40764" x="5857875" y="4483100"/>
          <p14:tracePt t="40789" x="5465763" y="4483100"/>
          <p14:tracePt t="40804" x="5081588" y="4483100"/>
          <p14:tracePt t="40815" x="4660900" y="4483100"/>
          <p14:tracePt t="40836" x="4224338" y="4483100"/>
          <p14:tracePt t="40852" x="3759200" y="4483100"/>
          <p14:tracePt t="40867" x="3322638" y="4483100"/>
          <p14:tracePt t="40884" x="2955925" y="4483100"/>
          <p14:tracePt t="40900" x="2633663" y="4483100"/>
          <p14:tracePt t="40913" x="2357438" y="4483100"/>
          <p14:tracePt t="40932" x="2125663" y="4483100"/>
          <p14:tracePt t="40948" x="1928813" y="4491038"/>
          <p14:tracePt t="40963" x="1741488" y="4491038"/>
          <p14:tracePt t="40988" x="1679575" y="4491038"/>
          <p14:tracePt t="41004" x="1625600" y="4491038"/>
          <p14:tracePt t="41020" x="1581150" y="4500563"/>
          <p14:tracePt t="41036" x="1536700" y="4500563"/>
          <p14:tracePt t="41051" x="1500188" y="4510088"/>
          <p14:tracePt t="41067" x="1455738" y="4518025"/>
          <p14:tracePt t="41083" x="1401763" y="4527550"/>
          <p14:tracePt t="41100" x="1322388" y="4545013"/>
          <p14:tracePt t="41115" x="1241425" y="4562475"/>
          <p14:tracePt t="41132" x="1143000" y="4581525"/>
          <p14:tracePt t="41156" x="1081088" y="4598988"/>
          <p14:tracePt t="41165" x="1036638" y="4598988"/>
          <p14:tracePt t="41188" x="1017588" y="4608513"/>
          <p14:tracePt t="41212" x="1009650" y="4616450"/>
          <p14:tracePt t="41348" x="1017588" y="4616450"/>
          <p14:tracePt t="41356" x="1054100" y="4616450"/>
          <p14:tracePt t="41364" x="1108075" y="4625975"/>
          <p14:tracePt t="41372" x="1223963" y="4625975"/>
          <p14:tracePt t="41383" x="1411288" y="4633913"/>
          <p14:tracePt t="41403" x="1608138" y="4633913"/>
          <p14:tracePt t="41413" x="1822450" y="4643438"/>
          <p14:tracePt t="41430" x="2009775" y="4660900"/>
          <p14:tracePt t="41451" x="2152650" y="4670425"/>
          <p14:tracePt t="41468" x="2268538" y="4679950"/>
          <p14:tracePt t="41483" x="2312988" y="4679950"/>
          <p14:tracePt t="41500" x="2330450" y="4687888"/>
          <p14:tracePt t="41524" x="2339975" y="4687888"/>
          <p14:tracePt t="41908" x="2339975" y="4697413"/>
          <p14:tracePt t="41916" x="2330450" y="4705350"/>
          <p14:tracePt t="41924" x="2322513" y="4724400"/>
          <p14:tracePt t="41932" x="2268538" y="4759325"/>
          <p14:tracePt t="41948" x="2205038" y="4813300"/>
          <p14:tracePt t="41963" x="2143125" y="4857750"/>
          <p14:tracePt t="41963" x="2116138" y="4875213"/>
          <p14:tracePt t="41988" x="2062163" y="4911725"/>
          <p14:tracePt t="42004" x="2027238" y="4929188"/>
          <p14:tracePt t="42020" x="2000250" y="4946650"/>
          <p14:tracePt t="42036" x="1973263" y="4956175"/>
          <p14:tracePt t="42063" x="1965325" y="4965700"/>
          <p14:tracePt t="42068" x="1928813" y="4965700"/>
          <p14:tracePt t="42084" x="1901825" y="4983163"/>
          <p14:tracePt t="42100" x="1847850" y="4991100"/>
          <p14:tracePt t="42116" x="1795463" y="5000625"/>
          <p14:tracePt t="42132" x="1741488" y="5018088"/>
          <p14:tracePt t="42148" x="1687513" y="5018088"/>
          <p14:tracePt t="42148" x="1670050" y="5018088"/>
          <p14:tracePt t="42164" x="1633538" y="5018088"/>
          <p14:tracePt t="42188" x="1608138" y="5027613"/>
          <p14:tracePt t="42197" x="1581150" y="5027613"/>
          <p14:tracePt t="42229" x="1571625" y="5027613"/>
          <p14:tracePt t="42243" x="1562100" y="5027613"/>
          <p14:tracePt t="42403" x="1581150" y="5027613"/>
          <p14:tracePt t="42411" x="1608138" y="5027613"/>
          <p14:tracePt t="42419" x="1660525" y="5027613"/>
          <p14:tracePt t="42427" x="1704975" y="5027613"/>
          <p14:tracePt t="42435" x="1812925" y="5027613"/>
          <p14:tracePt t="42446" x="1938338" y="5027613"/>
          <p14:tracePt t="42468" x="2054225" y="5027613"/>
          <p14:tracePt t="42484" x="2152650" y="5027613"/>
          <p14:tracePt t="42499" x="2241550" y="5037138"/>
          <p14:tracePt t="42515" x="2312988" y="5045075"/>
          <p14:tracePt t="42515" x="2339975" y="5045075"/>
          <p14:tracePt t="42533" x="2384425" y="5054600"/>
          <p14:tracePt t="42533" x="2411413" y="5054600"/>
          <p14:tracePt t="42550" x="2473325" y="5062538"/>
          <p14:tracePt t="42572" x="2544763" y="5062538"/>
          <p14:tracePt t="42589" x="2598738" y="5062538"/>
          <p14:tracePt t="42599" x="2652713" y="5062538"/>
          <p14:tracePt t="42620" x="2697163" y="5062538"/>
          <p14:tracePt t="42630" x="2751138" y="5062538"/>
          <p14:tracePt t="42651" x="2795588" y="5062538"/>
          <p14:tracePt t="42663" x="2830513" y="5062538"/>
          <p14:tracePt t="42684" x="2884488" y="5062538"/>
          <p14:tracePt t="42698" x="2938463" y="5062538"/>
          <p14:tracePt t="42698" x="2955925" y="5062538"/>
          <p14:tracePt t="42716" x="2982913" y="5062538"/>
          <p14:tracePt t="42716" x="3009900" y="5062538"/>
          <p14:tracePt t="42733" x="3027363" y="5062538"/>
          <p14:tracePt t="42733" x="3054350" y="5062538"/>
          <p14:tracePt t="42756" x="3098800" y="5062538"/>
          <p14:tracePt t="42764" x="3133725" y="5062538"/>
          <p14:tracePt t="42788" x="3179763" y="5062538"/>
          <p14:tracePt t="42804" x="3224213" y="5062538"/>
          <p14:tracePt t="42815" x="3251200" y="5062538"/>
          <p14:tracePt t="42836" x="3286125" y="5062538"/>
          <p14:tracePt t="42852" x="3330575" y="5062538"/>
          <p14:tracePt t="42868" x="3357563" y="5062538"/>
          <p14:tracePt t="42883" x="3384550" y="5062538"/>
          <p14:tracePt t="42899" x="3419475" y="5062538"/>
          <p14:tracePt t="42913" x="3438525" y="5062538"/>
          <p14:tracePt t="42931" x="3473450" y="5062538"/>
          <p14:tracePt t="42931" x="3482975" y="5062538"/>
          <p14:tracePt t="42947" x="3490913" y="5062538"/>
          <p14:tracePt t="42947" x="3509963" y="5062538"/>
          <p14:tracePt t="42964" x="3527425" y="5062538"/>
          <p14:tracePt t="42988" x="3544888" y="5062538"/>
          <p14:tracePt t="43004" x="3571875" y="5062538"/>
          <p14:tracePt t="43028" x="3589338" y="5062538"/>
          <p14:tracePt t="43052" x="3598863" y="5062538"/>
          <p14:tracePt t="43065" x="3608388" y="5062538"/>
          <p14:tracePt t="43087" x="3616325" y="5062538"/>
          <p14:tracePt t="43100" x="3625850" y="5062538"/>
          <p14:tracePt t="43148" x="3633788" y="5062538"/>
          <p14:tracePt t="43436" x="3643313" y="5062538"/>
          <p14:tracePt t="43444" x="3660775" y="5062538"/>
          <p14:tracePt t="43460" x="3705225" y="5054600"/>
          <p14:tracePt t="43476" x="3732213" y="5054600"/>
          <p14:tracePt t="43484" x="3768725" y="5045075"/>
          <p14:tracePt t="43500" x="3813175" y="5037138"/>
          <p14:tracePt t="43516" x="3894138" y="5018088"/>
          <p14:tracePt t="43516" x="3938588" y="5010150"/>
          <p14:tracePt t="43532" x="4098925" y="4983163"/>
          <p14:tracePt t="43556" x="4313238" y="4965700"/>
          <p14:tracePt t="43573" x="4562475" y="4938713"/>
          <p14:tracePt t="43588" x="4813300" y="4919663"/>
          <p14:tracePt t="43604" x="5062538" y="4919663"/>
          <p14:tracePt t="43616" x="5276850" y="4911725"/>
          <p14:tracePt t="43635" x="5438775" y="4911725"/>
          <p14:tracePt t="43647" x="5562600" y="4911725"/>
          <p14:tracePt t="43668" x="5626100" y="4911725"/>
          <p14:tracePt t="43682" x="5670550" y="4919663"/>
          <p14:tracePt t="43698" x="5697538" y="4919663"/>
          <p14:tracePt t="43698" x="5705475" y="4919663"/>
          <p14:tracePt t="43716" x="5715000" y="4919663"/>
          <p14:tracePt t="43716" x="5732463" y="4919663"/>
          <p14:tracePt t="43733" x="5741988" y="4919663"/>
          <p14:tracePt t="43733" x="5751513" y="4919663"/>
          <p14:tracePt t="43749" x="5768975" y="4919663"/>
          <p14:tracePt t="43772" x="5803900" y="4929188"/>
          <p14:tracePt t="43788" x="5822950" y="4929188"/>
          <p14:tracePt t="43804" x="5857875" y="4938713"/>
          <p14:tracePt t="43815" x="5884863" y="4938713"/>
          <p14:tracePt t="43836" x="5911850" y="4938713"/>
          <p14:tracePt t="43852" x="5919788" y="4946650"/>
          <p14:tracePt t="43868" x="5938838" y="4946650"/>
          <p14:tracePt t="43884" x="5965825" y="4946650"/>
          <p14:tracePt t="43899" x="5991225" y="4965700"/>
          <p14:tracePt t="43913" x="6027738" y="4973638"/>
          <p14:tracePt t="43932" x="6072188" y="4983163"/>
          <p14:tracePt t="43948" x="6161088" y="4991100"/>
          <p14:tracePt t="43963" x="6232525" y="5000625"/>
          <p14:tracePt t="43963" x="6276975" y="5000625"/>
          <p14:tracePt t="43987" x="6348413" y="5000625"/>
          <p14:tracePt t="44004" x="6429375" y="5000625"/>
          <p14:tracePt t="44020" x="6491288" y="5000625"/>
          <p14:tracePt t="44036" x="6537325" y="5000625"/>
          <p14:tracePt t="44052" x="6572250" y="5000625"/>
          <p14:tracePt t="44068" x="6589713" y="5000625"/>
          <p14:tracePt t="44084" x="6608763" y="5000625"/>
          <p14:tracePt t="44100" x="6626225" y="5000625"/>
          <p14:tracePt t="44116" x="6634163" y="5000625"/>
          <p14:tracePt t="44132" x="6643688" y="5000625"/>
          <p14:tracePt t="44148" x="6653213" y="5000625"/>
          <p14:tracePt t="44181" x="6661150" y="5000625"/>
          <p14:tracePt t="44205" x="6670675" y="5000625"/>
          <p14:tracePt t="44284" x="6680200" y="5000625"/>
          <p14:tracePt t="44332" x="6688138" y="5000625"/>
          <p14:tracePt t="44459" x="6697663" y="5000625"/>
          <p14:tracePt t="44467" x="6705600" y="5000625"/>
          <p14:tracePt t="44483" x="6715125" y="5000625"/>
          <p14:tracePt t="44492" x="6732588" y="5000625"/>
          <p14:tracePt t="44500" x="6751638" y="5010150"/>
          <p14:tracePt t="44516" x="6786563" y="5010150"/>
          <p14:tracePt t="44516" x="6813550" y="5010150"/>
          <p14:tracePt t="44533" x="6831013" y="5010150"/>
          <p14:tracePt t="44533" x="6848475" y="5018088"/>
          <p14:tracePt t="44557" x="6884988" y="5018088"/>
          <p14:tracePt t="44565" x="6929438" y="5018088"/>
          <p14:tracePt t="44588" x="6983413" y="5018088"/>
          <p14:tracePt t="44598" x="7099300" y="5018088"/>
          <p14:tracePt t="44620" x="7296150" y="5027613"/>
          <p14:tracePt t="44651" x="7340600" y="5027613"/>
          <p14:tracePt t="44660" x="7385050" y="5027613"/>
          <p14:tracePt t="44668" x="7483475" y="5037138"/>
          <p14:tracePt t="44679" x="7554913" y="5037138"/>
          <p14:tracePt t="44700" x="7608888" y="5037138"/>
          <p14:tracePt t="44716" x="7661275" y="5037138"/>
          <p14:tracePt t="44716" x="7697788" y="5037138"/>
          <p14:tracePt t="44733" x="7724775" y="5037138"/>
          <p14:tracePt t="44733" x="7759700" y="5037138"/>
          <p14:tracePt t="44757" x="7813675" y="5018088"/>
          <p14:tracePt t="44765" x="7867650" y="5018088"/>
          <p14:tracePt t="44788" x="7912100" y="5010150"/>
          <p14:tracePt t="44804" x="7956550" y="5010150"/>
          <p14:tracePt t="44815" x="8001000" y="5010150"/>
          <p14:tracePt t="44836" x="8037513" y="5010150"/>
          <p14:tracePt t="44852" x="8062913" y="5000625"/>
          <p14:tracePt t="44868" x="8081963" y="5000625"/>
          <p14:tracePt t="44884" x="8126413" y="5000625"/>
          <p14:tracePt t="44912" x="8134350" y="5000625"/>
          <p14:tracePt t="44931" x="8161338" y="5000625"/>
          <p14:tracePt t="44947" x="8188325" y="5000625"/>
          <p14:tracePt t="44962" x="8215313" y="5000625"/>
          <p14:tracePt t="44962" x="8224838" y="5000625"/>
          <p14:tracePt t="44980" x="8251825" y="5000625"/>
          <p14:tracePt t="45004" x="8277225" y="5000625"/>
          <p14:tracePt t="45020" x="8304213" y="5000625"/>
          <p14:tracePt t="45036" x="8323263" y="5000625"/>
          <p14:tracePt t="45065" x="8331200" y="5000625"/>
          <p14:tracePt t="45076" x="8340725" y="5000625"/>
          <p14:tracePt t="45092" x="8348663" y="5000625"/>
          <p14:tracePt t="45112" x="8358188" y="5000625"/>
          <p14:tracePt t="45125" x="8367713" y="5000625"/>
          <p14:tracePt t="45141" x="8375650" y="5000625"/>
          <p14:tracePt t="45155" x="8385175" y="5000625"/>
          <p14:tracePt t="45164" x="8412163" y="5000625"/>
          <p14:tracePt t="45188" x="8429625" y="5000625"/>
          <p14:tracePt t="45204" x="8456613" y="5000625"/>
          <p14:tracePt t="45220" x="8483600" y="5000625"/>
          <p14:tracePt t="45236" x="8510588" y="5000625"/>
          <p14:tracePt t="45251" x="8528050" y="5000625"/>
          <p14:tracePt t="45276" x="8537575" y="5000625"/>
          <p14:tracePt t="45283" x="8545513" y="5000625"/>
          <p14:tracePt t="45308" x="8555038" y="5000625"/>
          <p14:tracePt t="45340" x="8562975" y="5000625"/>
          <p14:tracePt t="45373" x="8572500" y="5000625"/>
          <p14:tracePt t="45388" x="8582025" y="5000625"/>
          <p14:tracePt t="45405" x="8589963" y="5000625"/>
          <p14:tracePt t="45420" x="8599488" y="5000625"/>
          <p14:tracePt t="45428" x="8616950" y="5000625"/>
          <p14:tracePt t="45452" x="8626475" y="5000625"/>
          <p14:tracePt t="45467" x="8634413" y="5000625"/>
          <p14:tracePt t="45476" x="8643938" y="5000625"/>
          <p14:tracePt t="45484" x="8653463" y="5000625"/>
          <p14:tracePt t="45500" x="8661400" y="5000625"/>
          <p14:tracePt t="45516" x="8688388" y="5000625"/>
          <p14:tracePt t="45516" x="8705850" y="5000625"/>
          <p14:tracePt t="45533" x="8724900" y="5000625"/>
          <p14:tracePt t="45533" x="8742363" y="5000625"/>
          <p14:tracePt t="45549" x="8786813" y="4991100"/>
          <p14:tracePt t="45572" x="8840788" y="4991100"/>
          <p14:tracePt t="45581" x="8902700" y="4983163"/>
          <p14:tracePt t="45604" x="8929688" y="4973638"/>
          <p14:tracePt t="45615" x="8939213" y="4973638"/>
          <p14:tracePt t="45636" x="8956675" y="4973638"/>
          <p14:tracePt t="45648" x="8966200" y="4973638"/>
          <p14:tracePt t="45679" x="8974138" y="4973638"/>
          <p14:tracePt t="45696" x="8983663" y="4965700"/>
          <p14:tracePt t="45700" x="9001125" y="4965700"/>
          <p14:tracePt t="45713" x="9010650" y="4965700"/>
          <p14:tracePt t="45713" x="9018588" y="4965700"/>
          <p14:tracePt t="45733" x="9028113" y="4965700"/>
          <p14:tracePt t="45733" x="9037638" y="4965700"/>
          <p14:tracePt t="45765" x="9045575" y="4965700"/>
          <p14:tracePt t="45772" x="9055100" y="4965700"/>
          <p14:tracePt t="45788" x="9072563" y="4956175"/>
          <p14:tracePt t="45814" x="9082088" y="4956175"/>
          <p14:tracePt t="45815" x="9099550" y="4946650"/>
          <p14:tracePt t="45847" x="9099550" y="4938713"/>
          <p14:tracePt t="45852" x="9117013" y="4938713"/>
          <p14:tracePt t="45916" x="9126538" y="4938713"/>
          <p14:tracePt t="46036" x="9117013" y="4938713"/>
          <p14:tracePt t="46044" x="9090025" y="4956175"/>
          <p14:tracePt t="46053" x="9063038" y="4965700"/>
          <p14:tracePt t="46068" x="9010650" y="4973638"/>
          <p14:tracePt t="46084" x="8920163" y="5000625"/>
          <p14:tracePt t="46100" x="8759825" y="5027613"/>
          <p14:tracePt t="46115" x="8572500" y="5037138"/>
          <p14:tracePt t="46132" x="8323263" y="5045075"/>
          <p14:tracePt t="46132" x="8153400" y="5045075"/>
          <p14:tracePt t="46149" x="7634288" y="5045075"/>
          <p14:tracePt t="46172" x="7116763" y="5027613"/>
          <p14:tracePt t="46182" x="6465888" y="4946650"/>
          <p14:tracePt t="46204" x="5813425" y="4875213"/>
          <p14:tracePt t="46220" x="5259388" y="4795838"/>
          <p14:tracePt t="46236" x="4741863" y="4724400"/>
          <p14:tracePt t="46252" x="4330700" y="4660900"/>
          <p14:tracePt t="46268" x="3911600" y="4608513"/>
          <p14:tracePt t="46284" x="3500438" y="4562475"/>
          <p14:tracePt t="46300" x="3133725" y="4510088"/>
          <p14:tracePt t="46300" x="3017838" y="4491038"/>
          <p14:tracePt t="46315" x="2830513" y="4456113"/>
          <p14:tracePt t="46333" x="2768600" y="4446588"/>
          <p14:tracePt t="46333" x="2705100" y="4438650"/>
          <p14:tracePt t="46356" x="2625725" y="4429125"/>
          <p14:tracePt t="46364" x="2517775" y="4411663"/>
          <p14:tracePt t="46388" x="2401888" y="4394200"/>
          <p14:tracePt t="46398" x="2251075" y="4375150"/>
          <p14:tracePt t="46415" x="2071688" y="4357688"/>
          <p14:tracePt t="46436" x="1901825" y="4340225"/>
          <p14:tracePt t="46447" x="1731963" y="4322763"/>
          <p14:tracePt t="46468" x="1589088" y="4313238"/>
          <p14:tracePt t="46484" x="1473200" y="4313238"/>
          <p14:tracePt t="46500" x="1366838" y="4313238"/>
          <p14:tracePt t="46516" x="1312863" y="4313238"/>
          <p14:tracePt t="46516" x="1303338" y="4313238"/>
          <p14:tracePt t="46532" x="1295400" y="4313238"/>
          <p14:tracePt t="46564" x="1285875" y="4313238"/>
          <p14:tracePt t="46572" x="1285875" y="4322763"/>
          <p14:tracePt t="46613" x="1276350" y="4330700"/>
          <p14:tracePt t="46620" x="1268413" y="4348163"/>
          <p14:tracePt t="46628" x="1258888" y="4367213"/>
          <p14:tracePt t="46636" x="1250950" y="4402138"/>
          <p14:tracePt t="46648" x="1231900" y="4465638"/>
          <p14:tracePt t="46667" x="1214438" y="4510088"/>
          <p14:tracePt t="46679" x="1204913" y="4562475"/>
          <p14:tracePt t="46700" x="1204913" y="4616450"/>
          <p14:tracePt t="46716" x="1204913" y="4660900"/>
          <p14:tracePt t="46716" x="1204913" y="4679950"/>
          <p14:tracePt t="46732" x="1214438" y="4705350"/>
          <p14:tracePt t="46732" x="1214438" y="4724400"/>
          <p14:tracePt t="46750" x="1223963" y="4751388"/>
          <p14:tracePt t="46772" x="1231900" y="4786313"/>
          <p14:tracePt t="46788" x="1241425" y="4813300"/>
          <p14:tracePt t="46804" x="1268413" y="4848225"/>
          <p14:tracePt t="46815" x="1295400" y="4884738"/>
          <p14:tracePt t="46836" x="1330325" y="4938713"/>
          <p14:tracePt t="46852" x="1384300" y="4991100"/>
          <p14:tracePt t="46868" x="1438275" y="5027613"/>
          <p14:tracePt t="46884" x="1509713" y="5062538"/>
          <p14:tracePt t="46900" x="1581150" y="5116513"/>
          <p14:tracePt t="46900" x="1625600" y="5133975"/>
          <p14:tracePt t="46915" x="1670050" y="5153025"/>
          <p14:tracePt t="46931" x="1768475" y="5187950"/>
          <p14:tracePt t="46947" x="1866900" y="5224463"/>
          <p14:tracePt t="46963" x="1946275" y="5259388"/>
          <p14:tracePt t="46963" x="1990725" y="5286375"/>
          <p14:tracePt t="46988" x="2071688" y="5313363"/>
          <p14:tracePt t="47004" x="2143125" y="5340350"/>
          <p14:tracePt t="47020" x="2187575" y="5348288"/>
          <p14:tracePt t="47036" x="2224088" y="5367338"/>
          <p14:tracePt t="47052" x="2251075" y="5367338"/>
          <p14:tracePt t="47068" x="2276475" y="5375275"/>
          <p14:tracePt t="47092" x="2286000" y="5375275"/>
          <p14:tracePt t="47100" x="2303463" y="5375275"/>
          <p14:tracePt t="47129" x="2312988" y="5375275"/>
          <p14:tracePt t="47139" x="2322513" y="5375275"/>
          <p14:tracePt t="47188" x="2330450" y="5375275"/>
          <p14:tracePt t="47555" x="2312988" y="5394325"/>
          <p14:tracePt t="47568" x="2259013" y="5394325"/>
          <p14:tracePt t="47571" x="2170113" y="5429250"/>
          <p14:tracePt t="47579" x="1874838" y="5473700"/>
          <p14:tracePt t="47603" x="1633538" y="5491163"/>
          <p14:tracePt t="47619" x="1384300" y="5518150"/>
          <p14:tracePt t="47635" x="1179513" y="5537200"/>
          <p14:tracePt t="47646" x="1071563" y="5545138"/>
          <p14:tracePt t="47667" x="1027113" y="5545138"/>
          <p14:tracePt t="47679" x="1009650" y="5545138"/>
          <p14:tracePt t="47715" x="1000125" y="5545138"/>
          <p14:tracePt t="47979" x="982663" y="5545138"/>
          <p14:tracePt t="47987" x="973138" y="5554663"/>
          <p14:tracePt t="47995" x="946150" y="5562600"/>
          <p14:tracePt t="48003" x="884238" y="5581650"/>
          <p14:tracePt t="48019" x="822325" y="5599113"/>
          <p14:tracePt t="48035" x="768350" y="5608638"/>
          <p14:tracePt t="48051" x="723900" y="5616575"/>
          <p14:tracePt t="48067" x="669925" y="5626100"/>
          <p14:tracePt t="48084" x="608013" y="5634038"/>
          <p14:tracePt t="48099" x="536575" y="5634038"/>
          <p14:tracePt t="48115" x="482600" y="5634038"/>
          <p14:tracePt t="48131" x="428625" y="5634038"/>
          <p14:tracePt t="48147" x="401638" y="5634038"/>
          <p14:tracePt t="48196" x="393700" y="5634038"/>
          <p14:tracePt t="48292" x="419100" y="5634038"/>
          <p14:tracePt t="48300" x="465138" y="5626100"/>
          <p14:tracePt t="48308" x="527050" y="5608638"/>
          <p14:tracePt t="48313" x="795338" y="5562600"/>
          <p14:tracePt t="48333" x="884238" y="5545138"/>
          <p14:tracePt t="48333" x="990600" y="5545138"/>
          <p14:tracePt t="48349" x="1204913" y="5518150"/>
          <p14:tracePt t="48372" x="1446213" y="5518150"/>
          <p14:tracePt t="48381" x="1697038" y="5518150"/>
          <p14:tracePt t="48404" x="1965325" y="5518150"/>
          <p14:tracePt t="48415" x="2259013" y="5518150"/>
          <p14:tracePt t="48431" x="2589213" y="5527675"/>
          <p14:tracePt t="48452" x="2911475" y="5537200"/>
          <p14:tracePt t="48468" x="3187700" y="5537200"/>
          <p14:tracePt t="48483" x="3446463" y="5537200"/>
          <p14:tracePt t="48500" x="3697288" y="5537200"/>
          <p14:tracePt t="48516" x="3911600" y="5527675"/>
          <p14:tracePt t="48516" x="4017963" y="5518150"/>
          <p14:tracePt t="48533" x="4125913" y="5518150"/>
          <p14:tracePt t="48533" x="4224338" y="5518150"/>
          <p14:tracePt t="48549" x="4419600" y="5510213"/>
          <p14:tracePt t="48572" x="4625975" y="5510213"/>
          <p14:tracePt t="48588" x="4813300" y="5491163"/>
          <p14:tracePt t="48598" x="4973638" y="5483225"/>
          <p14:tracePt t="48620" x="5037138" y="5483225"/>
          <p14:tracePt t="48632" x="5062538" y="5483225"/>
          <p14:tracePt t="48652" x="5072063" y="5473700"/>
          <p14:tracePt t="48681" x="5081588" y="5473700"/>
          <p14:tracePt t="48691" x="5089525" y="5473700"/>
          <p14:tracePt t="48699" x="5108575" y="5456238"/>
          <p14:tracePt t="48712" x="5133975" y="5456238"/>
          <p14:tracePt t="48732" x="5153025" y="5456238"/>
          <p14:tracePt t="48756" x="5153025" y="5446713"/>
          <p14:tracePt t="48773" x="5160963" y="5446713"/>
          <p14:tracePt t="48900" x="5170488" y="5438775"/>
          <p14:tracePt t="48908" x="5180013" y="5429250"/>
          <p14:tracePt t="48916" x="5187950" y="5429250"/>
          <p14:tracePt t="48924" x="5197475" y="5419725"/>
          <p14:tracePt t="48932" x="5224463" y="5394325"/>
          <p14:tracePt t="48947" x="5251450" y="5375275"/>
          <p14:tracePt t="48963" x="5276850" y="5348288"/>
          <p14:tracePt t="48963" x="5295900" y="5340350"/>
          <p14:tracePt t="48980" x="5384800" y="5276850"/>
          <p14:tracePt t="49004" x="5537200" y="5197475"/>
          <p14:tracePt t="49020" x="5643563" y="5143500"/>
          <p14:tracePt t="49036" x="5715000" y="5108575"/>
          <p14:tracePt t="49052" x="5759450" y="5089525"/>
          <p14:tracePt t="49068" x="5813425" y="5072063"/>
          <p14:tracePt t="49084" x="5840413" y="5072063"/>
          <p14:tracePt t="49100" x="5848350" y="5072063"/>
          <p14:tracePt t="49132" x="5857875" y="5072063"/>
          <p14:tracePt t="49140" x="5857875" y="5062538"/>
          <p14:tracePt t="49148" x="5875338" y="5062538"/>
          <p14:tracePt t="49148" x="5884863" y="5062538"/>
          <p14:tracePt t="49172" x="5911850" y="5054600"/>
          <p14:tracePt t="49182" x="5956300" y="5054600"/>
          <p14:tracePt t="49204" x="5983288" y="5054600"/>
          <p14:tracePt t="49214" x="6010275" y="5054600"/>
          <p14:tracePt t="49236" x="6045200" y="5054600"/>
          <p14:tracePt t="49252" x="6062663" y="5054600"/>
          <p14:tracePt t="49269" x="6108700" y="5054600"/>
          <p14:tracePt t="49284" x="6134100" y="5054600"/>
          <p14:tracePt t="49300" x="6170613" y="5054600"/>
          <p14:tracePt t="49314" x="6232525" y="5054600"/>
          <p14:tracePt t="49333" x="6251575" y="5054600"/>
          <p14:tracePt t="49333" x="6269038" y="5054600"/>
          <p14:tracePt t="49349" x="6296025" y="5054600"/>
          <p14:tracePt t="49349" x="6313488" y="5054600"/>
          <p14:tracePt t="49372" x="6357938" y="5062538"/>
          <p14:tracePt t="49382" x="6384925" y="5072063"/>
          <p14:tracePt t="49404" x="6402388" y="5072063"/>
          <p14:tracePt t="49414" x="6419850" y="5072063"/>
          <p14:tracePt t="49431" x="6429375" y="5072063"/>
          <p14:tracePt t="49452" x="6446838" y="5072063"/>
          <p14:tracePt t="49468" x="6465888" y="5072063"/>
          <p14:tracePt t="49485" x="6473825" y="5072063"/>
          <p14:tracePt t="49500" x="6491288" y="5072063"/>
          <p14:tracePt t="49516" x="6510338" y="5072063"/>
          <p14:tracePt t="49548" x="6518275" y="5072063"/>
          <p14:tracePt t="49569" x="6518275" y="5081588"/>
          <p14:tracePt t="49580" x="6527800" y="5081588"/>
          <p14:tracePt t="49629" x="6537325" y="5081588"/>
          <p14:tracePt t="49668" x="6537325" y="5089525"/>
          <p14:tracePt t="49700" x="6537325" y="5099050"/>
          <p14:tracePt t="49716" x="6527800" y="5099050"/>
          <p14:tracePt t="49724" x="6510338" y="5108575"/>
          <p14:tracePt t="49732" x="6465888" y="5126038"/>
          <p14:tracePt t="49756" x="6419850" y="5143500"/>
          <p14:tracePt t="49764" x="6286500" y="5197475"/>
          <p14:tracePt t="49788" x="6126163" y="5276850"/>
          <p14:tracePt t="49804" x="5929313" y="5384800"/>
          <p14:tracePt t="49815" x="5562600" y="5554663"/>
          <p14:tracePt t="49836" x="5010150" y="5803900"/>
          <p14:tracePt t="49852" x="4313238" y="6062663"/>
          <p14:tracePt t="49868" x="3473450" y="6394450"/>
          <p14:tracePt t="49884" x="2500313" y="6777038"/>
          <p14:tracePt t="49900" x="1393825" y="6848475"/>
          <p14:tracePt t="49915" x="0" y="6848475"/>
          <p14:tracePt t="50036" x="0" y="6840538"/>
          <p14:tracePt t="50054" x="0" y="6670675"/>
          <p14:tracePt t="50060" x="0" y="6357938"/>
          <p14:tracePt t="50070" x="0" y="6143625"/>
          <p14:tracePt t="50084" x="0" y="5581650"/>
          <p14:tracePt t="50100" x="0" y="4822825"/>
          <p14:tracePt t="50116" x="0" y="3813175"/>
          <p14:tracePt t="50116" x="0" y="3259138"/>
          <p14:tracePt t="50133" x="0" y="2670175"/>
          <p14:tracePt t="50133" x="0" y="2036763"/>
          <p14:tracePt t="50156" x="0" y="1411288"/>
          <p14:tracePt t="50164" x="0" y="0"/>
          <p14:tracePt t="50284" x="1643063" y="0"/>
          <p14:tracePt t="50292" x="2322513" y="0"/>
          <p14:tracePt t="50300" x="3705225" y="0"/>
          <p14:tracePt t="50316" x="5045075" y="0"/>
          <p14:tracePt t="50316" x="5688013" y="0"/>
          <p14:tracePt t="50331" x="6697663" y="98425"/>
          <p14:tracePt t="50357" x="7510463" y="446088"/>
          <p14:tracePt t="50364" x="8054975" y="973138"/>
          <p14:tracePt t="50388" x="8412163" y="1679575"/>
          <p14:tracePt t="50398" x="8653463" y="2571750"/>
          <p14:tracePt t="50415" x="8724900" y="3571875"/>
          <p14:tracePt t="50436" x="8724900" y="4518025"/>
          <p14:tracePt t="50448" x="8680450" y="5419725"/>
          <p14:tracePt t="50469" x="8599488" y="6072188"/>
          <p14:tracePt t="50485" x="8582025" y="6429375"/>
          <p14:tracePt t="50499" x="8572500" y="6608763"/>
          <p14:tracePt t="50515" x="8562975" y="6680200"/>
          <p14:tracePt t="50532" x="8555038" y="6715125"/>
          <p14:tracePt t="50564" x="8545513" y="6724650"/>
          <p14:tracePt t="50644" x="8537575" y="6742113"/>
          <p14:tracePt t="50652" x="8537575" y="6777038"/>
          <p14:tracePt t="50660" x="8528050" y="6848475"/>
          <p14:tracePt t="50780" x="8537575" y="6840538"/>
          <p14:tracePt t="50788" x="8562975" y="6813550"/>
          <p14:tracePt t="50796" x="8599488" y="6769100"/>
          <p14:tracePt t="50804" x="8670925" y="6661150"/>
          <p14:tracePt t="50815" x="8786813" y="6483350"/>
          <p14:tracePt t="50836" x="8894763" y="6330950"/>
          <p14:tracePt t="50852" x="8983663" y="6188075"/>
          <p14:tracePt t="50868" x="9072563" y="6045200"/>
          <p14:tracePt t="50884" x="9153525" y="5929313"/>
          <p14:tracePt t="50900" x="9224963" y="5803900"/>
          <p14:tracePt t="50913" x="9304338" y="5715000"/>
          <p14:tracePt t="50932" x="9394825" y="5634038"/>
          <p14:tracePt t="50946" x="9456738" y="5554663"/>
          <p14:tracePt t="50946" x="9491663" y="5537200"/>
          <p14:tracePt t="50971" x="9545638" y="5491163"/>
          <p14:tracePt t="50987" x="9572625" y="5473700"/>
          <p14:tracePt t="50996" x="9609138" y="5456238"/>
          <p14:tracePt t="51020" x="9634538" y="5429250"/>
          <p14:tracePt t="51036" x="9688513" y="5419725"/>
          <p14:tracePt t="51052" x="9759950" y="5384800"/>
          <p14:tracePt t="51068" x="9858375" y="5340350"/>
          <p14:tracePt t="51084" x="9966325" y="5303838"/>
          <p14:tracePt t="51100" x="10055225" y="5259388"/>
          <p14:tracePt t="51116" x="10153650" y="5224463"/>
          <p14:tracePt t="51116" x="10188575" y="5205413"/>
          <p14:tracePt t="51133" x="10277475" y="5187950"/>
          <p14:tracePt t="51155" x="10323513" y="5180013"/>
          <p14:tracePt t="51164" x="10447338" y="5153025"/>
          <p14:tracePt t="51188" x="10510838" y="5153025"/>
          <p14:tracePt t="51198" x="10555288" y="5153025"/>
          <p14:tracePt t="51220" x="10599738" y="5153025"/>
          <p14:tracePt t="51236" x="10653713" y="5153025"/>
          <p14:tracePt t="51252" x="10706100" y="5153025"/>
          <p14:tracePt t="51268" x="10777538" y="5153025"/>
          <p14:tracePt t="51284" x="10848975" y="5153025"/>
          <p14:tracePt t="51300" x="10939463" y="5143500"/>
          <p14:tracePt t="51314" x="11090275" y="5126038"/>
          <p14:tracePt t="51332" x="11134725" y="5126038"/>
          <p14:tracePt t="51332" x="11198225" y="5116513"/>
          <p14:tracePt t="51348" x="11233150" y="5108575"/>
          <p14:tracePt t="51348" x="11287125" y="5108575"/>
          <p14:tracePt t="51372" x="11349038" y="5108575"/>
          <p14:tracePt t="51381" x="11412538" y="5099050"/>
          <p14:tracePt t="51404" x="11466513" y="5089525"/>
          <p14:tracePt t="51415" x="11491913" y="5089525"/>
          <p14:tracePt t="51431" x="11501438" y="5089525"/>
          <p14:tracePt t="51469" x="11510963" y="5089525"/>
          <p14:tracePt t="51524" x="11501438" y="5089525"/>
          <p14:tracePt t="51536" x="11466513" y="5108575"/>
          <p14:tracePt t="51540" x="11376025" y="5133975"/>
          <p14:tracePt t="51548" x="11144250" y="5205413"/>
          <p14:tracePt t="51548" x="10929938" y="5251450"/>
          <p14:tracePt t="51572" x="10348913" y="5340350"/>
          <p14:tracePt t="51588" x="9634538" y="5384800"/>
          <p14:tracePt t="51598" x="8848725" y="5438775"/>
          <p14:tracePt t="51620" x="8062913" y="5465763"/>
          <p14:tracePt t="51630" x="7331075" y="5500688"/>
          <p14:tracePt t="51652" x="6670675" y="5518150"/>
          <p14:tracePt t="51663" x="6108700" y="5527675"/>
          <p14:tracePt t="51684" x="5643563" y="5545138"/>
          <p14:tracePt t="51698" x="5322888" y="5545138"/>
          <p14:tracePt t="51698" x="5205413" y="5545138"/>
          <p14:tracePt t="51717" x="5099050" y="5545138"/>
          <p14:tracePt t="51728" x="4919663" y="5545138"/>
          <p14:tracePt t="51748" x="4751388" y="5545138"/>
          <p14:tracePt t="51764" x="4581525" y="5554663"/>
          <p14:tracePt t="51764" x="4510088" y="5554663"/>
          <p14:tracePt t="51780" x="4367213" y="5554663"/>
          <p14:tracePt t="51804" x="4251325" y="5554663"/>
          <p14:tracePt t="51820" x="4170363" y="5554663"/>
          <p14:tracePt t="51831" x="4125913" y="5554663"/>
          <p14:tracePt t="51853" x="4089400" y="5554663"/>
          <p14:tracePt t="51868" x="4054475" y="5554663"/>
          <p14:tracePt t="51884" x="4010025" y="5554663"/>
          <p14:tracePt t="51900" x="3973513" y="5554663"/>
          <p14:tracePt t="51914" x="3929063" y="5554663"/>
          <p14:tracePt t="51932" x="3884613" y="5554663"/>
          <p14:tracePt t="51932" x="3848100" y="5554663"/>
          <p14:tracePt t="51949" x="3759200" y="5554663"/>
          <p14:tracePt t="51964" x="3643313" y="5554663"/>
          <p14:tracePt t="51988" x="3500438" y="5545138"/>
          <p14:tracePt t="52004" x="3330575" y="5537200"/>
          <p14:tracePt t="52019" x="3116263" y="5527675"/>
          <p14:tracePt t="52036" x="2901950" y="5527675"/>
          <p14:tracePt t="52052" x="2714625" y="5518150"/>
          <p14:tracePt t="52068" x="2536825" y="5510213"/>
          <p14:tracePt t="52084" x="2384425" y="5500688"/>
          <p14:tracePt t="52100" x="2276475" y="5491163"/>
          <p14:tracePt t="52116" x="2224088" y="5491163"/>
          <p14:tracePt t="52132" x="2179638" y="5483225"/>
          <p14:tracePt t="52164" x="2170113" y="5483225"/>
          <p14:tracePt t="52179" x="2160588" y="5483225"/>
          <p14:tracePt t="52204" x="2152650" y="5483225"/>
          <p14:tracePt t="52213" x="2143125" y="5483225"/>
          <p14:tracePt t="52220" x="2133600" y="5473700"/>
          <p14:tracePt t="52244" x="2098675" y="5465763"/>
          <p14:tracePt t="52253" x="2089150" y="5465763"/>
          <p14:tracePt t="52267" x="2071688" y="5465763"/>
          <p14:tracePt t="52284" x="2054225" y="5465763"/>
          <p14:tracePt t="52315" x="2044700" y="5465763"/>
          <p14:tracePt t="52333" x="2044700" y="5456238"/>
          <p14:tracePt t="52748" x="2054225" y="5456238"/>
          <p14:tracePt t="52755" x="2062163" y="5456238"/>
          <p14:tracePt t="52763" x="2071688" y="5456238"/>
          <p14:tracePt t="52772" x="2089150" y="5446713"/>
          <p14:tracePt t="52779" x="2152650" y="5446713"/>
          <p14:tracePt t="52804" x="2187575" y="5438775"/>
          <p14:tracePt t="52820" x="2232025" y="5438775"/>
          <p14:tracePt t="52831" x="2276475" y="5429250"/>
          <p14:tracePt t="52852" x="2312988" y="5429250"/>
          <p14:tracePt t="52868" x="2339975" y="5429250"/>
          <p14:tracePt t="52884" x="2384425" y="5429250"/>
          <p14:tracePt t="52900" x="2438400" y="5429250"/>
          <p14:tracePt t="52915" x="2490788" y="5429250"/>
          <p14:tracePt t="52932" x="2562225" y="5429250"/>
          <p14:tracePt t="52948" x="2679700" y="5429250"/>
          <p14:tracePt t="52965" x="2751138" y="5429250"/>
          <p14:tracePt t="52988" x="2822575" y="5438775"/>
          <p14:tracePt t="53004" x="2894013" y="5446713"/>
          <p14:tracePt t="53020" x="2973388" y="5456238"/>
          <p14:tracePt t="53036" x="3044825" y="5465763"/>
          <p14:tracePt t="53052" x="3125788" y="5465763"/>
          <p14:tracePt t="53067" x="3214688" y="5473700"/>
          <p14:tracePt t="53084" x="3295650" y="5473700"/>
          <p14:tracePt t="53100" x="3384550" y="5483225"/>
          <p14:tracePt t="53115" x="3455988" y="5483225"/>
          <p14:tracePt t="53131" x="3527425" y="5483225"/>
          <p14:tracePt t="53147" x="3598863" y="5491163"/>
          <p14:tracePt t="53163" x="3643313" y="5491163"/>
          <p14:tracePt t="53163" x="3660775" y="5500688"/>
          <p14:tracePt t="53179" x="3705225" y="5500688"/>
          <p14:tracePt t="53203" x="3741738" y="5510213"/>
          <p14:tracePt t="53212" x="3795713" y="5510213"/>
          <p14:tracePt t="53235" x="3830638" y="5518150"/>
          <p14:tracePt t="53251" x="3875088" y="5527675"/>
          <p14:tracePt t="53267" x="3929063" y="5537200"/>
          <p14:tracePt t="53283" x="3990975" y="5537200"/>
          <p14:tracePt t="53299" x="4062413" y="5554663"/>
          <p14:tracePt t="53315" x="4133850" y="5554663"/>
          <p14:tracePt t="53329" x="4197350" y="5554663"/>
          <p14:tracePt t="53347" x="4268788" y="5554663"/>
          <p14:tracePt t="53363" x="4330700" y="5554663"/>
          <p14:tracePt t="53363" x="4357688" y="5554663"/>
          <p14:tracePt t="53379" x="4411663" y="5554663"/>
          <p14:tracePt t="53403" x="4465638" y="5554663"/>
          <p14:tracePt t="53412" x="4500563" y="5554663"/>
          <p14:tracePt t="53429" x="4545013" y="5554663"/>
          <p14:tracePt t="53451" x="4581525" y="5554663"/>
          <p14:tracePt t="53463" x="4625975" y="5554663"/>
          <p14:tracePt t="53479" x="4679950" y="5554663"/>
          <p14:tracePt t="53499" x="4732338" y="5554663"/>
          <p14:tracePt t="53515" x="4795838" y="5554663"/>
          <p14:tracePt t="53531" x="4857750" y="5554663"/>
          <p14:tracePt t="53547" x="4902200" y="5554663"/>
          <p14:tracePt t="53563" x="4956175" y="5554663"/>
          <p14:tracePt t="53579" x="4991100" y="5554663"/>
          <p14:tracePt t="53603" x="5010150" y="5554663"/>
          <p14:tracePt t="53619" x="5037138" y="5554663"/>
          <p14:tracePt t="53645" x="5045075" y="5554663"/>
          <p14:tracePt t="53662" x="5062538" y="5554663"/>
          <p14:tracePt t="53678" x="5072063" y="5554663"/>
          <p14:tracePt t="53695" x="5081588" y="5554663"/>
          <p14:tracePt t="53695" x="5089525" y="5545138"/>
          <p14:tracePt t="53729" x="5099050" y="5545138"/>
          <p14:tracePt t="53731" x="5108575" y="5545138"/>
          <p14:tracePt t="53756" x="5116513" y="5545138"/>
          <p14:tracePt t="53845" x="5126038" y="5545138"/>
          <p14:tracePt t="53876" x="5133975" y="5545138"/>
          <p14:tracePt t="53884" x="5143500" y="5545138"/>
          <p14:tracePt t="53900" x="5153025" y="5545138"/>
          <p14:tracePt t="53916" x="5160963" y="5537200"/>
          <p14:tracePt t="53940" x="5170488" y="5537200"/>
          <p14:tracePt t="53956" x="5180013" y="5537200"/>
          <p14:tracePt t="53996" x="5187950" y="5537200"/>
          <p14:tracePt t="54011" x="5197475" y="5527675"/>
          <p14:tracePt t="54027" x="5214938" y="5527675"/>
          <p14:tracePt t="54043" x="5224463" y="5527675"/>
          <p14:tracePt t="54052" x="5259388" y="5518150"/>
          <p14:tracePt t="54068" x="5286375" y="5510213"/>
          <p14:tracePt t="54084" x="5322888" y="5510213"/>
          <p14:tracePt t="54100" x="5357813" y="5500688"/>
          <p14:tracePt t="54116" x="5402263" y="5491163"/>
          <p14:tracePt t="54116" x="5419725" y="5483225"/>
          <p14:tracePt t="54132" x="5438775" y="5483225"/>
          <p14:tracePt t="54132" x="5456238" y="5483225"/>
          <p14:tracePt t="54149" x="5491163" y="5473700"/>
          <p14:tracePt t="54172" x="5537200" y="5465763"/>
          <p14:tracePt t="54180" x="5562600" y="5465763"/>
          <p14:tracePt t="54203" x="5589588" y="5465763"/>
          <p14:tracePt t="54215" x="5608638" y="5465763"/>
          <p14:tracePt t="54236" x="5616575" y="5465763"/>
          <p14:tracePt t="54252" x="5634038" y="5465763"/>
          <p14:tracePt t="54268" x="5653088" y="5456238"/>
          <p14:tracePt t="54284" x="5661025" y="5456238"/>
          <p14:tracePt t="54300" x="5680075" y="5456238"/>
          <p14:tracePt t="54316" x="5697538" y="5456238"/>
          <p14:tracePt t="54331" x="5724525" y="5446713"/>
          <p14:tracePt t="54356" x="5751513" y="5446713"/>
          <p14:tracePt t="54365" x="5768975" y="5446713"/>
          <p14:tracePt t="54388" x="5786438" y="5446713"/>
          <p14:tracePt t="54397" x="5795963" y="5446713"/>
          <p14:tracePt t="54413" x="5813425" y="5438775"/>
          <p14:tracePt t="54436" x="5830888" y="5438775"/>
          <p14:tracePt t="54452" x="5857875" y="5438775"/>
          <p14:tracePt t="54463" x="5875338" y="5438775"/>
          <p14:tracePt t="54484" x="5911850" y="5438775"/>
          <p14:tracePt t="54500" x="5938838" y="5438775"/>
          <p14:tracePt t="54516" x="5965825" y="5438775"/>
          <p14:tracePt t="54516" x="5973763" y="5438775"/>
          <p14:tracePt t="54532" x="5983288" y="5438775"/>
          <p14:tracePt t="54548" x="6018213" y="5438775"/>
          <p14:tracePt t="54564" x="6037263" y="5438775"/>
          <p14:tracePt t="54564" x="6045200" y="5438775"/>
          <p14:tracePt t="54580" x="6081713" y="5438775"/>
          <p14:tracePt t="54604" x="6099175" y="5438775"/>
          <p14:tracePt t="54612" x="6134100" y="5438775"/>
          <p14:tracePt t="54636" x="6153150" y="5438775"/>
          <p14:tracePt t="54647" x="6180138" y="5438775"/>
          <p14:tracePt t="54668" x="6205538" y="5438775"/>
          <p14:tracePt t="54680" x="6232525" y="5438775"/>
          <p14:tracePt t="54700" x="6251575" y="5438775"/>
          <p14:tracePt t="54714" x="6269038" y="5438775"/>
          <p14:tracePt t="54729" x="6276975" y="5438775"/>
          <p14:tracePt t="54747" x="6286500" y="5438775"/>
          <p14:tracePt t="54764" x="6303963" y="5438775"/>
          <p14:tracePt t="54787" x="6313488" y="5438775"/>
          <p14:tracePt t="54804" x="6340475" y="5438775"/>
          <p14:tracePt t="54811" x="6357938" y="5438775"/>
          <p14:tracePt t="54835" x="6394450" y="5438775"/>
          <p14:tracePt t="54846" x="6429375" y="5438775"/>
          <p14:tracePt t="54867" x="6473825" y="5446713"/>
          <p14:tracePt t="54884" x="6527800" y="5446713"/>
          <p14:tracePt t="54901" x="6616700" y="5465763"/>
          <p14:tracePt t="54914" x="6697663" y="5465763"/>
          <p14:tracePt t="54930" x="6796088" y="5465763"/>
          <p14:tracePt t="54947" x="6884988" y="5465763"/>
          <p14:tracePt t="54963" x="6991350" y="5473700"/>
          <p14:tracePt t="54979" x="7126288" y="5473700"/>
          <p14:tracePt t="55003" x="7340600" y="5491163"/>
          <p14:tracePt t="55043" x="7412038" y="5500688"/>
          <p14:tracePt t="55051" x="7439025" y="5500688"/>
          <p14:tracePt t="55068" x="7500938" y="5500688"/>
          <p14:tracePt t="55083" x="7554913" y="5510213"/>
          <p14:tracePt t="55099" x="7589838" y="5510213"/>
          <p14:tracePt t="55116" x="7626350" y="5510213"/>
          <p14:tracePt t="55131" x="7643813" y="5510213"/>
          <p14:tracePt t="55156" x="7661275" y="5510213"/>
          <p14:tracePt t="55181" x="7680325" y="5510213"/>
          <p14:tracePt t="55188" x="7688263" y="5510213"/>
          <p14:tracePt t="55204" x="7697788" y="5510213"/>
          <p14:tracePt t="55220" x="7705725" y="5510213"/>
          <p14:tracePt t="55244" x="7724775" y="5510213"/>
          <p14:tracePt t="55286" x="7732713" y="5510213"/>
          <p14:tracePt t="55324" x="7742238" y="5510213"/>
          <p14:tracePt t="55348" x="7759700" y="5510213"/>
          <p14:tracePt t="55364" x="7769225" y="5510213"/>
          <p14:tracePt t="55388" x="7777163" y="5510213"/>
          <p14:tracePt t="55404" x="7786688" y="5510213"/>
          <p14:tracePt t="55413" x="7796213" y="5510213"/>
          <p14:tracePt t="55436" x="7804150" y="5510213"/>
          <p14:tracePt t="55452" x="7823200" y="5510213"/>
          <p14:tracePt t="55469" x="7831138" y="5510213"/>
          <p14:tracePt t="55484" x="7840663" y="5510213"/>
          <p14:tracePt t="55492" x="7848600" y="5510213"/>
          <p14:tracePt t="55500" x="7875588" y="5510213"/>
          <p14:tracePt t="55516" x="7912100" y="5510213"/>
          <p14:tracePt t="55532" x="7947025" y="5510213"/>
          <p14:tracePt t="55532" x="7966075" y="5510213"/>
          <p14:tracePt t="55549" x="7991475" y="5510213"/>
          <p14:tracePt t="55564" x="8054975" y="5510213"/>
          <p14:tracePt t="55564" x="8089900" y="5510213"/>
          <p14:tracePt t="55581" x="8170863" y="5500688"/>
          <p14:tracePt t="55604" x="8232775" y="5491163"/>
          <p14:tracePt t="55614" x="8304213" y="5491163"/>
          <p14:tracePt t="55636" x="8358188" y="5483225"/>
          <p14:tracePt t="55647" x="8412163" y="5483225"/>
          <p14:tracePt t="55668" x="8466138" y="5483225"/>
          <p14:tracePt t="55680" x="8528050" y="5483225"/>
          <p14:tracePt t="55700" x="8589963" y="5483225"/>
          <p14:tracePt t="55716" x="8653463" y="5483225"/>
          <p14:tracePt t="55716" x="8680450" y="5483225"/>
          <p14:tracePt t="55733" x="8705850" y="5483225"/>
          <p14:tracePt t="55748" x="8759825" y="5483225"/>
          <p14:tracePt t="55748" x="8786813" y="5483225"/>
          <p14:tracePt t="55764" x="8804275" y="5483225"/>
          <p14:tracePt t="55780" x="8848725" y="5483225"/>
          <p14:tracePt t="55780" x="8867775" y="5473700"/>
          <p14:tracePt t="55796" x="8894763" y="5473700"/>
          <p14:tracePt t="55820" x="8920163" y="5473700"/>
          <p14:tracePt t="55829" x="8947150" y="5465763"/>
          <p14:tracePt t="55852" x="8983663" y="5465763"/>
          <p14:tracePt t="55869" x="9010650" y="5465763"/>
          <p14:tracePt t="55884" x="9055100" y="5456238"/>
          <p14:tracePt t="55900" x="9082088" y="5456238"/>
          <p14:tracePt t="55913" x="9117013" y="5456238"/>
          <p14:tracePt t="55932" x="9161463" y="5456238"/>
          <p14:tracePt t="55947" x="9215438" y="5446713"/>
          <p14:tracePt t="55972" x="9251950" y="5446713"/>
          <p14:tracePt t="55981" x="9286875" y="5446713"/>
          <p14:tracePt t="56004" x="9331325" y="5438775"/>
          <p14:tracePt t="56020" x="9375775" y="5438775"/>
          <p14:tracePt t="56036" x="9429750" y="5438775"/>
          <p14:tracePt t="56052" x="9474200" y="5438775"/>
          <p14:tracePt t="56067" x="9518650" y="5438775"/>
          <p14:tracePt t="56084" x="9572625" y="5429250"/>
          <p14:tracePt t="56100" x="9609138" y="5429250"/>
          <p14:tracePt t="56116" x="9644063" y="5429250"/>
          <p14:tracePt t="56132" x="9688513" y="5419725"/>
          <p14:tracePt t="56132" x="9705975" y="5419725"/>
          <p14:tracePt t="56148" x="9732963" y="5419725"/>
          <p14:tracePt t="56148" x="9752013" y="5419725"/>
          <p14:tracePt t="56165" x="9786938" y="5419725"/>
          <p14:tracePt t="56188" x="9813925" y="5411788"/>
          <p14:tracePt t="56198" x="9858375" y="5411788"/>
          <p14:tracePt t="56213" x="9894888" y="5411788"/>
          <p14:tracePt t="56236" x="9939338" y="5411788"/>
          <p14:tracePt t="56252" x="9991725" y="5411788"/>
          <p14:tracePt t="56268" x="10045700" y="5411788"/>
          <p14:tracePt t="56284" x="10099675" y="5411788"/>
          <p14:tracePt t="56300" x="10144125" y="5411788"/>
          <p14:tracePt t="56316" x="10188575" y="5411788"/>
          <p14:tracePt t="56330" x="10242550" y="5411788"/>
          <p14:tracePt t="56349" x="10277475" y="5411788"/>
          <p14:tracePt t="56372" x="10323513" y="5411788"/>
          <p14:tracePt t="56381" x="10367963" y="5411788"/>
          <p14:tracePt t="56405" x="10402888" y="5411788"/>
          <p14:tracePt t="56413" x="10429875" y="5411788"/>
          <p14:tracePt t="56430" x="10466388" y="5411788"/>
          <p14:tracePt t="56452" x="10483850" y="5411788"/>
          <p14:tracePt t="56464" x="10518775" y="5411788"/>
          <p14:tracePt t="56492" x="10528300" y="5411788"/>
          <p14:tracePt t="56500" x="10545763" y="5411788"/>
          <p14:tracePt t="56516" x="10555288" y="5411788"/>
          <p14:tracePt t="56548" x="10563225" y="5411788"/>
          <p14:tracePt t="56571" x="10572750" y="5411788"/>
          <p14:tracePt t="56892" x="10563225" y="5411788"/>
          <p14:tracePt t="56900" x="10545763" y="5411788"/>
          <p14:tracePt t="56913" x="10501313" y="5411788"/>
          <p14:tracePt t="56916" x="10394950" y="5411788"/>
          <p14:tracePt t="56931" x="10215563" y="5419725"/>
          <p14:tracePt t="56931" x="10109200" y="5419725"/>
          <p14:tracePt t="56948" x="9991725" y="5429250"/>
          <p14:tracePt t="56964" x="9510713" y="5446713"/>
          <p14:tracePt t="56988" x="9082088" y="5473700"/>
          <p14:tracePt t="57005" x="8643938" y="5491163"/>
          <p14:tracePt t="57021" x="8153400" y="5527675"/>
          <p14:tracePt t="57021" x="8037513" y="5537200"/>
          <p14:tracePt t="57045" x="7920038" y="5545138"/>
          <p14:tracePt t="57052" x="7823200" y="5554663"/>
          <p14:tracePt t="57067" x="7616825" y="5572125"/>
          <p14:tracePt t="57084" x="7412038" y="5599113"/>
          <p14:tracePt t="57100" x="7197725" y="5634038"/>
          <p14:tracePt t="57116" x="6973888" y="5661025"/>
          <p14:tracePt t="57132" x="6732588" y="5688013"/>
          <p14:tracePt t="57132" x="6599238" y="5697538"/>
          <p14:tracePt t="57149" x="6483350" y="5715000"/>
          <p14:tracePt t="57149" x="6348413" y="5732463"/>
          <p14:tracePt t="57165" x="6099175" y="5751513"/>
          <p14:tracePt t="57188" x="5830888" y="5768975"/>
          <p14:tracePt t="57198" x="5589588" y="5795963"/>
          <p14:tracePt t="57220" x="5375275" y="5803900"/>
          <p14:tracePt t="57236" x="5170488" y="5813425"/>
          <p14:tracePt t="57252" x="5000625" y="5822950"/>
          <p14:tracePt t="57268" x="4857750" y="5830888"/>
          <p14:tracePt t="57284" x="4732338" y="5840413"/>
          <p14:tracePt t="57300" x="4625975" y="5848350"/>
          <p14:tracePt t="57316" x="4500563" y="5857875"/>
          <p14:tracePt t="57330" x="4295775" y="5884863"/>
          <p14:tracePt t="57349" x="4205288" y="5894388"/>
          <p14:tracePt t="57349" x="4125913" y="5902325"/>
          <p14:tracePt t="57365" x="3919538" y="5911850"/>
          <p14:tracePt t="57388" x="3705225" y="5919788"/>
          <p14:tracePt t="57398" x="3500438" y="5919788"/>
          <p14:tracePt t="57414" x="3295650" y="5919788"/>
          <p14:tracePt t="57436" x="3116263" y="5919788"/>
          <p14:tracePt t="57447" x="2965450" y="5919788"/>
          <p14:tracePt t="57468" x="2840038" y="5911850"/>
          <p14:tracePt t="57484" x="2714625" y="5894388"/>
          <p14:tracePt t="57500" x="2589213" y="5875338"/>
          <p14:tracePt t="57516" x="2482850" y="5867400"/>
          <p14:tracePt t="57532" x="2366963" y="5840413"/>
          <p14:tracePt t="57532" x="2322513" y="5830888"/>
          <p14:tracePt t="57549" x="2268538" y="5822950"/>
          <p14:tracePt t="57549" x="2224088" y="5813425"/>
          <p14:tracePt t="57572" x="2197100" y="5813425"/>
          <p14:tracePt t="57580" x="2125663" y="5795963"/>
          <p14:tracePt t="57612" x="2116138" y="5795963"/>
          <p14:tracePt t="57619" x="2108200" y="5786438"/>
          <p14:tracePt t="57788" x="2125663" y="5786438"/>
          <p14:tracePt t="57796" x="2170113" y="5786438"/>
          <p14:tracePt t="57804" x="2268538" y="5786438"/>
          <p14:tracePt t="57812" x="2401888" y="5786438"/>
          <p14:tracePt t="57836" x="2589213" y="5786438"/>
          <p14:tracePt t="57847" x="2795588" y="5786438"/>
          <p14:tracePt t="57868" x="2982913" y="5786438"/>
          <p14:tracePt t="57884" x="3160713" y="5786438"/>
          <p14:tracePt t="57900" x="3313113" y="5786438"/>
          <p14:tracePt t="57913" x="3446463" y="5786438"/>
          <p14:tracePt t="57932" x="3527425" y="5786438"/>
          <p14:tracePt t="57932" x="3554413" y="5786438"/>
          <p14:tracePt t="57949" x="3589338" y="5786438"/>
          <p14:tracePt t="57964" x="3633788" y="5786438"/>
          <p14:tracePt t="57988" x="3652838" y="5786438"/>
          <p14:tracePt t="58004" x="3670300" y="5786438"/>
          <p14:tracePt t="58020" x="3687763" y="5786438"/>
          <p14:tracePt t="58036" x="3714750" y="5786438"/>
          <p14:tracePt t="58052" x="3732213" y="5786438"/>
          <p14:tracePt t="58068" x="3759200" y="5786438"/>
          <p14:tracePt t="58084" x="3776663" y="5795963"/>
          <p14:tracePt t="58100" x="3803650" y="5795963"/>
          <p14:tracePt t="58116" x="3830638" y="5795963"/>
          <p14:tracePt t="58132" x="3848100" y="5803900"/>
          <p14:tracePt t="58132" x="3867150" y="5803900"/>
          <p14:tracePt t="58149" x="3875088" y="5803900"/>
          <p14:tracePt t="58149" x="3884613" y="5803900"/>
          <p14:tracePt t="58165" x="3911600" y="5813425"/>
          <p14:tracePt t="58165" x="3919538" y="5813425"/>
          <p14:tracePt t="58189" x="3938588" y="5813425"/>
          <p14:tracePt t="58198" x="3965575" y="5813425"/>
          <p14:tracePt t="58213" x="3983038" y="5813425"/>
          <p14:tracePt t="58236" x="4000500" y="5813425"/>
          <p14:tracePt t="58260" x="4017963" y="5813425"/>
          <p14:tracePt t="58292" x="4027488" y="5813425"/>
          <p14:tracePt t="58300" x="4037013" y="5813425"/>
          <p14:tracePt t="58308" x="4044950" y="5813425"/>
          <p14:tracePt t="58324" x="4062413" y="5813425"/>
          <p14:tracePt t="58329" x="4098925" y="5813425"/>
          <p14:tracePt t="58349" x="4116388" y="5813425"/>
          <p14:tracePt t="58349" x="4143375" y="5813425"/>
          <p14:tracePt t="58365" x="4187825" y="5813425"/>
          <p14:tracePt t="58388" x="4232275" y="5813425"/>
          <p14:tracePt t="58397" x="4286250" y="5813425"/>
          <p14:tracePt t="58413" x="4340225" y="5813425"/>
          <p14:tracePt t="58436" x="4394200" y="5813425"/>
          <p14:tracePt t="58446" x="4456113" y="5813425"/>
          <p14:tracePt t="58468" x="4527550" y="5822950"/>
          <p14:tracePt t="58484" x="4598988" y="5822950"/>
          <p14:tracePt t="58500" x="4652963" y="5822950"/>
          <p14:tracePt t="58516" x="4705350" y="5822950"/>
          <p14:tracePt t="58532" x="4759325" y="5822950"/>
          <p14:tracePt t="58532" x="4776788" y="5822950"/>
          <p14:tracePt t="58548" x="4795838" y="5822950"/>
          <p14:tracePt t="58548" x="4813300" y="5822950"/>
          <p14:tracePt t="58572" x="4840288" y="5822950"/>
          <p14:tracePt t="58580" x="4857750" y="5822950"/>
          <p14:tracePt t="58604" x="4875213" y="5822950"/>
          <p14:tracePt t="58620" x="4894263" y="5822950"/>
          <p14:tracePt t="58630" x="4911725" y="5822950"/>
          <p14:tracePt t="58662" x="4919663" y="5822950"/>
          <p14:tracePt t="58679" x="4946650" y="5822950"/>
          <p14:tracePt t="58684" x="4965700" y="5822950"/>
          <p14:tracePt t="58696" x="5010150" y="5822950"/>
          <p14:tracePt t="58716" x="5054600" y="5822950"/>
          <p14:tracePt t="58732" x="5099050" y="5822950"/>
          <p14:tracePt t="58747" x="5143500" y="5822950"/>
          <p14:tracePt t="58763" x="5180013" y="5822950"/>
          <p14:tracePt t="58779" x="5224463" y="5822950"/>
          <p14:tracePt t="58795" x="5259388" y="5822950"/>
          <p14:tracePt t="58819" x="5276850" y="5822950"/>
          <p14:tracePt t="58835" x="5286375" y="5822950"/>
          <p14:tracePt t="58851" x="5295900" y="5822950"/>
          <p14:tracePt t="58878" x="5303838" y="5822950"/>
          <p14:tracePt t="58891" x="5313363" y="5822950"/>
          <p14:tracePt t="58923" x="5322888" y="5822950"/>
          <p14:tracePt t="58939" x="5330825" y="5822950"/>
          <p14:tracePt t="58963" x="5340350" y="5822950"/>
          <p14:tracePt t="58971" x="5348288" y="5822950"/>
          <p14:tracePt t="59003" x="5357813" y="5830888"/>
          <p14:tracePt t="59043" x="5367338" y="5830888"/>
          <p14:tracePt t="59075" x="5375275" y="5830888"/>
          <p14:tracePt t="59091" x="5384800" y="5830888"/>
          <p14:tracePt t="59123" x="5394325" y="5830888"/>
          <p14:tracePt t="59155" x="5402263" y="5830888"/>
          <p14:tracePt t="59179" x="5419725" y="5830888"/>
          <p14:tracePt t="59195" x="5429250" y="5830888"/>
          <p14:tracePt t="59211" x="5438775" y="5830888"/>
          <p14:tracePt t="59227" x="5446713" y="5830888"/>
          <p14:tracePt t="59235" x="5456238" y="5830888"/>
          <p14:tracePt t="59275" x="5465763" y="5830888"/>
          <p14:tracePt t="59307" x="5473700" y="5830888"/>
          <p14:tracePt t="59334" x="5483225" y="5830888"/>
          <p14:tracePt t="59334" x="5491163" y="5830888"/>
          <p14:tracePt t="59364" x="5500688" y="5830888"/>
          <p14:tracePt t="59386" x="5510213" y="5830888"/>
          <p14:tracePt t="59404" x="5518150" y="5830888"/>
          <p14:tracePt t="59413" x="5527675" y="5830888"/>
          <p14:tracePt t="59430" x="5537200" y="5830888"/>
          <p14:tracePt t="59447" x="5545138" y="5830888"/>
          <p14:tracePt t="59460" x="5572125" y="5830888"/>
          <p14:tracePt t="59476" x="5589588" y="5830888"/>
          <p14:tracePt t="59492" x="5616575" y="5830888"/>
          <p14:tracePt t="59508" x="5626100" y="5830888"/>
          <p14:tracePt t="59516" x="5653088" y="5830888"/>
          <p14:tracePt t="59532" x="5670550" y="5830888"/>
          <p14:tracePt t="59532" x="5688013" y="5830888"/>
          <p14:tracePt t="59549" x="5705475" y="5830888"/>
          <p14:tracePt t="59572" x="5741988" y="5830888"/>
          <p14:tracePt t="59587" x="5751513" y="5830888"/>
          <p14:tracePt t="59595" x="5795963" y="5830888"/>
          <p14:tracePt t="59620" x="5813425" y="5830888"/>
          <p14:tracePt t="59631" x="5848350" y="5822950"/>
          <p14:tracePt t="59652" x="5875338" y="5813425"/>
          <p14:tracePt t="59664" x="5911850" y="5813425"/>
          <p14:tracePt t="59684" x="5938838" y="5813425"/>
          <p14:tracePt t="59697" x="5965825" y="5813425"/>
          <p14:tracePt t="59716" x="5983288" y="5813425"/>
          <p14:tracePt t="59732" x="6000750" y="5813425"/>
          <p14:tracePt t="59732" x="6010275" y="5813425"/>
          <p14:tracePt t="59749" x="6027738" y="5813425"/>
          <p14:tracePt t="59772" x="6045200" y="5813425"/>
          <p14:tracePt t="59788" x="6054725" y="5813425"/>
          <p14:tracePt t="59795" x="6089650" y="5813425"/>
          <p14:tracePt t="59819" x="6108700" y="5813425"/>
          <p14:tracePt t="59829" x="6126163" y="5813425"/>
          <p14:tracePt t="59851" x="6153150" y="5813425"/>
          <p14:tracePt t="59867" x="6170613" y="5813425"/>
          <p14:tracePt t="59883" x="6205538" y="5813425"/>
          <p14:tracePt t="59899" x="6224588" y="5813425"/>
          <p14:tracePt t="59912" x="6251575" y="5813425"/>
          <p14:tracePt t="59931" x="6276975" y="5813425"/>
          <p14:tracePt t="59947" x="6313488" y="5813425"/>
          <p14:tracePt t="59963" x="6348413" y="5813425"/>
          <p14:tracePt t="59979" x="6402388" y="5813425"/>
          <p14:tracePt t="60003" x="6446838" y="5813425"/>
          <p14:tracePt t="60012" x="6483350" y="5813425"/>
          <p14:tracePt t="60035" x="6510338" y="5813425"/>
          <p14:tracePt t="60060" x="6527800" y="5813425"/>
          <p14:tracePt t="60323" x="6537325" y="5813425"/>
          <p14:tracePt t="60331" x="6545263" y="5813425"/>
          <p14:tracePt t="60340" x="6554788" y="5813425"/>
          <p14:tracePt t="60348" x="6562725" y="5813425"/>
          <p14:tracePt t="60355" x="6581775" y="5813425"/>
          <p14:tracePt t="60364" x="6616700" y="5813425"/>
          <p14:tracePt t="60379" x="6653213" y="5813425"/>
          <p14:tracePt t="60379" x="6661150" y="5803900"/>
          <p14:tracePt t="60396" x="6697663" y="5803900"/>
          <p14:tracePt t="60412" x="6732588" y="5803900"/>
          <p14:tracePt t="60436" x="6759575" y="5803900"/>
          <p14:tracePt t="60446" x="6804025" y="5803900"/>
          <p14:tracePt t="60468" x="6848475" y="5803900"/>
          <p14:tracePt t="60479" x="6902450" y="5795963"/>
          <p14:tracePt t="60500" x="6956425" y="5795963"/>
          <p14:tracePt t="60516" x="7010400" y="5795963"/>
          <p14:tracePt t="60532" x="7054850" y="5795963"/>
          <p14:tracePt t="60547" x="7099300" y="5795963"/>
          <p14:tracePt t="60563" x="7153275" y="5795963"/>
          <p14:tracePt t="60588" x="7188200" y="5795963"/>
          <p14:tracePt t="60597" x="7215188" y="5795963"/>
          <p14:tracePt t="60620" x="7251700" y="5795963"/>
          <p14:tracePt t="60628" x="7296150" y="5795963"/>
          <p14:tracePt t="60652" x="7340600" y="5795963"/>
          <p14:tracePt t="60664" x="7394575" y="5795963"/>
          <p14:tracePt t="60684" x="7446963" y="5795963"/>
          <p14:tracePt t="60698" x="7500938" y="5795963"/>
          <p14:tracePt t="60714" x="7537450" y="5795963"/>
          <p14:tracePt t="60729" x="7581900" y="5795963"/>
          <p14:tracePt t="60748" x="7626350" y="5795963"/>
          <p14:tracePt t="60764" x="7670800" y="5795963"/>
          <p14:tracePt t="60764" x="7688263" y="5795963"/>
          <p14:tracePt t="60780" x="7732713" y="5795963"/>
          <p14:tracePt t="60803" x="7751763" y="5795963"/>
          <p14:tracePt t="60812" x="7823200" y="5795963"/>
          <p14:tracePt t="60835" x="7875588" y="5795963"/>
          <p14:tracePt t="60845" x="7929563" y="5795963"/>
          <p14:tracePt t="60867" x="7983538" y="5795963"/>
          <p14:tracePt t="60884" x="8037513" y="5795963"/>
          <p14:tracePt t="60899" x="8089900" y="5795963"/>
          <p14:tracePt t="60912" x="8143875" y="5795963"/>
          <p14:tracePt t="60931" x="8205788" y="5795963"/>
          <p14:tracePt t="60948" x="8269288" y="5795963"/>
          <p14:tracePt t="60962" x="8358188" y="5795963"/>
          <p14:tracePt t="60979" x="8420100" y="5795963"/>
          <p14:tracePt t="60979" x="8447088" y="5795963"/>
          <p14:tracePt t="60995" x="8501063" y="5795963"/>
          <p14:tracePt t="61020" x="8545513" y="5795963"/>
          <p14:tracePt t="61036" x="8582025" y="5795963"/>
          <p14:tracePt t="61051" x="8599488" y="5795963"/>
          <p14:tracePt t="61067" x="8626475" y="5795963"/>
          <p14:tracePt t="61083" x="8643938" y="5795963"/>
          <p14:tracePt t="61099" x="8670925" y="5795963"/>
          <p14:tracePt t="61115" x="8705850" y="5795963"/>
          <p14:tracePt t="61132" x="8742363" y="5795963"/>
          <p14:tracePt t="61148" x="8769350" y="5795963"/>
          <p14:tracePt t="61148" x="8786813" y="5795963"/>
          <p14:tracePt t="61164" x="8813800" y="5795963"/>
          <p14:tracePt t="61164" x="8831263" y="5795963"/>
          <p14:tracePt t="61181" x="8875713" y="5795963"/>
          <p14:tracePt t="61204" x="8912225" y="5795963"/>
          <p14:tracePt t="61214" x="8956675" y="5795963"/>
          <p14:tracePt t="61231" x="8991600" y="5795963"/>
          <p14:tracePt t="61253" x="9018588" y="5795963"/>
          <p14:tracePt t="61268" x="9045575" y="5795963"/>
          <p14:tracePt t="61292" x="9055100" y="5795963"/>
          <p14:tracePt t="61300" x="9082088" y="5795963"/>
          <p14:tracePt t="61316" x="9109075" y="5795963"/>
          <p14:tracePt t="61329" x="9144000" y="5795963"/>
          <p14:tracePt t="61348" x="9170988" y="5795963"/>
          <p14:tracePt t="61364" x="9215438" y="5795963"/>
          <p14:tracePt t="61364" x="9242425" y="5795963"/>
          <p14:tracePt t="61388" x="9286875" y="5795963"/>
          <p14:tracePt t="61397" x="9340850" y="5795963"/>
          <p14:tracePt t="61413" x="9385300" y="5795963"/>
          <p14:tracePt t="61436" x="9420225" y="5795963"/>
          <p14:tracePt t="61447" x="9466263" y="5795963"/>
          <p14:tracePt t="61468" x="9510713" y="5795963"/>
          <p14:tracePt t="61484" x="9555163" y="5795963"/>
          <p14:tracePt t="61500" x="9599613" y="5795963"/>
          <p14:tracePt t="61516" x="9634538" y="5795963"/>
          <p14:tracePt t="61532" x="9671050" y="5795963"/>
          <p14:tracePt t="61547" x="9705975" y="5795963"/>
          <p14:tracePt t="61547" x="9732963" y="5795963"/>
          <p14:tracePt t="61564" x="9759950" y="5795963"/>
          <p14:tracePt t="61564" x="9777413" y="5795963"/>
          <p14:tracePt t="61588" x="9823450" y="5795963"/>
          <p14:tracePt t="61604" x="9858375" y="5795963"/>
          <p14:tracePt t="61614" x="9894888" y="5795963"/>
          <p14:tracePt t="61636" x="9939338" y="5795963"/>
          <p14:tracePt t="61647" x="9991725" y="5795963"/>
          <p14:tracePt t="61668" x="10063163" y="5795963"/>
          <p14:tracePt t="61680" x="10144125" y="5803900"/>
          <p14:tracePt t="61700" x="10215563" y="5813425"/>
          <p14:tracePt t="61713" x="10269538" y="5813425"/>
          <p14:tracePt t="61732" x="10323513" y="5813425"/>
          <p14:tracePt t="61732" x="10348913" y="5813425"/>
          <p14:tracePt t="61748" x="10375900" y="5813425"/>
          <p14:tracePt t="61748" x="10394950" y="5813425"/>
          <p14:tracePt t="61772" x="10412413" y="5822950"/>
          <p14:tracePt t="61779" x="10456863" y="5822950"/>
          <p14:tracePt t="61779" x="10474325" y="5822950"/>
          <p14:tracePt t="61796" x="10501313" y="5822950"/>
          <p14:tracePt t="61820" x="10545763" y="5822950"/>
          <p14:tracePt t="61828" x="10590213" y="5822950"/>
          <p14:tracePt t="61852" x="10634663" y="5830888"/>
          <p14:tracePt t="61867" x="10680700" y="5840413"/>
          <p14:tracePt t="61884" x="10725150" y="5840413"/>
          <p14:tracePt t="61900" x="10769600" y="5840413"/>
          <p14:tracePt t="61913" x="10823575" y="5840413"/>
          <p14:tracePt t="61932" x="10875963" y="5840413"/>
          <p14:tracePt t="61946" x="10929938" y="5840413"/>
          <p14:tracePt t="61946" x="10956925" y="5848350"/>
          <p14:tracePt t="61965" x="11018838" y="5848350"/>
          <p14:tracePt t="61988" x="11090275" y="5848350"/>
          <p14:tracePt t="62004" x="11161713" y="5857875"/>
          <p14:tracePt t="62020" x="11198225" y="5857875"/>
          <p14:tracePt t="62045" x="11206163" y="5857875"/>
          <p14:tracePt t="62116" x="11206163" y="5867400"/>
          <p14:tracePt t="62124" x="11180763" y="5867400"/>
          <p14:tracePt t="62131" x="11134725" y="5884863"/>
          <p14:tracePt t="62140" x="11037888" y="5902325"/>
          <p14:tracePt t="62147" x="10823575" y="5946775"/>
          <p14:tracePt t="62147" x="10653713" y="5983288"/>
          <p14:tracePt t="62164" x="10171113" y="6037263"/>
          <p14:tracePt t="62188" x="9518650" y="6099175"/>
          <p14:tracePt t="62197" x="8947150" y="6153150"/>
          <p14:tracePt t="62219" x="8394700" y="6197600"/>
          <p14:tracePt t="62229" x="7848600" y="6224588"/>
          <p14:tracePt t="62251" x="7286625" y="6242050"/>
          <p14:tracePt t="62267" x="6680200" y="6259513"/>
          <p14:tracePt t="62284" x="6018213" y="6259513"/>
          <p14:tracePt t="62300" x="5438775" y="6259513"/>
          <p14:tracePt t="62316" x="4973638" y="6259513"/>
          <p14:tracePt t="62330" x="4554538" y="6259513"/>
          <p14:tracePt t="62349" x="4465638" y="6259513"/>
          <p14:tracePt t="62349" x="4394200" y="6259513"/>
          <p14:tracePt t="62365" x="4340225" y="6259513"/>
          <p14:tracePt t="62365" x="4276725" y="6259513"/>
          <p14:tracePt t="62389" x="4187825" y="6259513"/>
          <p14:tracePt t="62397" x="4116388" y="6259513"/>
          <p14:tracePt t="62414" x="4054475" y="6259513"/>
          <p14:tracePt t="62436" x="3990975" y="6259513"/>
          <p14:tracePt t="62447" x="3919538" y="6259513"/>
          <p14:tracePt t="62468" x="3840163" y="6259513"/>
          <p14:tracePt t="62484" x="3759200" y="6259513"/>
          <p14:tracePt t="62495" x="3660775" y="6259513"/>
          <p14:tracePt t="62515" x="3562350" y="6259513"/>
          <p14:tracePt t="62531" x="3429000" y="6259513"/>
          <p14:tracePt t="62548" x="3286125" y="6259513"/>
          <p14:tracePt t="62548" x="3170238" y="6259513"/>
          <p14:tracePt t="62564" x="2990850" y="6259513"/>
          <p14:tracePt t="62588" x="2803525" y="6259513"/>
          <p14:tracePt t="62604" x="2633663" y="6251575"/>
          <p14:tracePt t="62614" x="2490788" y="6242050"/>
          <p14:tracePt t="62636" x="2374900" y="6224588"/>
          <p14:tracePt t="62647" x="2303463" y="6215063"/>
          <p14:tracePt t="62668" x="2251075" y="6205538"/>
          <p14:tracePt t="62680" x="2197100" y="6197600"/>
          <p14:tracePt t="62700" x="2152650" y="6188075"/>
          <p14:tracePt t="62713" x="2108200" y="6180138"/>
          <p14:tracePt t="62729" x="2081213" y="6180138"/>
          <p14:tracePt t="62748" x="2062163" y="6180138"/>
          <p14:tracePt t="62748" x="2054225" y="6170613"/>
          <p14:tracePt t="62772" x="2027238" y="6170613"/>
          <p14:tracePt t="62788" x="2017713" y="6170613"/>
          <p14:tracePt t="62795" x="1982788" y="6170613"/>
          <p14:tracePt t="62819" x="1955800" y="6161088"/>
          <p14:tracePt t="62828" x="1946275" y="6161088"/>
          <p14:tracePt t="62867" x="1946275" y="6153150"/>
          <p14:tracePt t="62980" x="1946275" y="6143625"/>
          <p14:tracePt t="62988" x="1965325" y="6143625"/>
          <p14:tracePt t="62996" x="1973263" y="6134100"/>
          <p14:tracePt t="63004" x="1990725" y="6126163"/>
          <p14:tracePt t="63020" x="2017713" y="6116638"/>
          <p14:tracePt t="63036" x="2071688" y="6108700"/>
          <p14:tracePt t="63052" x="2143125" y="6099175"/>
          <p14:tracePt t="63068" x="2224088" y="6099175"/>
          <p14:tracePt t="63083" x="2322513" y="6089650"/>
          <p14:tracePt t="63100" x="2411413" y="6089650"/>
          <p14:tracePt t="63115" x="2536825" y="6081713"/>
          <p14:tracePt t="63132" x="2643188" y="6081713"/>
          <p14:tracePt t="63148" x="2768600" y="6081713"/>
          <p14:tracePt t="63148" x="2822575" y="6081713"/>
          <p14:tracePt t="63165" x="2874963" y="6081713"/>
          <p14:tracePt t="63165" x="2919413" y="6072188"/>
          <p14:tracePt t="63188" x="3017838" y="6072188"/>
          <p14:tracePt t="63197" x="3098800" y="6072188"/>
          <p14:tracePt t="63220" x="3143250" y="6072188"/>
          <p14:tracePt t="63229" x="3197225" y="6072188"/>
          <p14:tracePt t="63245" x="3224213" y="6072188"/>
          <p14:tracePt t="63267" x="3259138" y="6072188"/>
          <p14:tracePt t="63283" x="3303588" y="6072188"/>
          <p14:tracePt t="63300" x="3340100" y="6072188"/>
          <p14:tracePt t="63316" x="3394075" y="6072188"/>
          <p14:tracePt t="63330" x="3465513" y="6072188"/>
          <p14:tracePt t="63349" x="3482975" y="6072188"/>
          <p14:tracePt t="63349" x="3509963" y="6072188"/>
          <p14:tracePt t="63365" x="3527425" y="6072188"/>
          <p14:tracePt t="63365" x="3544888" y="6072188"/>
          <p14:tracePt t="63382" x="3589338" y="6072188"/>
          <p14:tracePt t="63404" x="3616325" y="6062663"/>
          <p14:tracePt t="63413" x="3652838" y="6062663"/>
          <p14:tracePt t="63430" x="3679825" y="6054725"/>
          <p14:tracePt t="63452" x="3724275" y="6054725"/>
          <p14:tracePt t="63468" x="3786188" y="6054725"/>
          <p14:tracePt t="63479" x="3857625" y="6054725"/>
          <p14:tracePt t="63495" x="3956050" y="6054725"/>
          <p14:tracePt t="63515" x="4054475" y="6054725"/>
          <p14:tracePt t="63531" x="4143375" y="6054725"/>
          <p14:tracePt t="63547" x="4214813" y="6054725"/>
          <p14:tracePt t="63563" x="4276725" y="6054725"/>
          <p14:tracePt t="63579" x="4330700" y="6054725"/>
          <p14:tracePt t="63595" x="4429125" y="6072188"/>
          <p14:tracePt t="63619" x="4510088" y="6081713"/>
          <p14:tracePt t="63635" x="4581525" y="6089650"/>
          <p14:tracePt t="63644" x="4660900" y="6099175"/>
          <p14:tracePt t="63667" x="4714875" y="6108700"/>
          <p14:tracePt t="63678" x="4759325" y="6108700"/>
          <p14:tracePt t="63699" x="4795838" y="6116638"/>
          <p14:tracePt t="63713" x="4813300" y="6116638"/>
          <p14:tracePt t="63732" x="4840288" y="6116638"/>
          <p14:tracePt t="63748" x="4857750" y="6126163"/>
          <p14:tracePt t="63748" x="4875213" y="6126163"/>
          <p14:tracePt t="63766" x="4902200" y="6134100"/>
          <p14:tracePt t="63788" x="4911725" y="6134100"/>
          <p14:tracePt t="63795" x="4938713" y="6134100"/>
          <p14:tracePt t="63812" x="4946650" y="6134100"/>
          <p14:tracePt t="63859" x="4956175" y="6134100"/>
          <p14:tracePt t="63867" x="4956175" y="6143625"/>
          <p14:tracePt t="63877" x="4965700" y="6143625"/>
          <p14:tracePt t="63891" x="4973638" y="6143625"/>
          <p14:tracePt t="63913" x="4983163" y="6143625"/>
          <p14:tracePt t="63914" x="4991100" y="6143625"/>
          <p14:tracePt t="63932" x="5000625" y="6143625"/>
          <p14:tracePt t="63948" x="5010150" y="6143625"/>
          <p14:tracePt t="63972" x="5018088" y="6143625"/>
          <p14:tracePt t="63982" x="5037138" y="6143625"/>
          <p14:tracePt t="64012" x="5045075" y="6143625"/>
          <p14:tracePt t="64020" x="5081588" y="6143625"/>
          <p14:tracePt t="64036" x="5108575" y="6143625"/>
          <p14:tracePt t="64051" x="5143500" y="6143625"/>
          <p14:tracePt t="64067" x="5170488" y="6143625"/>
          <p14:tracePt t="64083" x="5205413" y="6143625"/>
          <p14:tracePt t="64099" x="5241925" y="6143625"/>
          <p14:tracePt t="64115" x="5268913" y="6143625"/>
          <p14:tracePt t="64132" x="5313363" y="6143625"/>
          <p14:tracePt t="64147" x="5340350" y="6143625"/>
          <p14:tracePt t="64164" x="5367338" y="6143625"/>
          <p14:tracePt t="64164" x="5384800" y="6143625"/>
          <p14:tracePt t="64181" x="5411788" y="6143625"/>
          <p14:tracePt t="64204" x="5446713" y="6143625"/>
          <p14:tracePt t="64213" x="5465763" y="6143625"/>
          <p14:tracePt t="64236" x="5491163" y="6143625"/>
          <p14:tracePt t="64260" x="5510213" y="6143625"/>
          <p14:tracePt t="64284" x="5518150" y="6143625"/>
          <p14:tracePt t="64308" x="5527675" y="6143625"/>
          <p14:tracePt t="64334" x="5537200" y="6143625"/>
          <p14:tracePt t="64348" x="5545138" y="6143625"/>
          <p14:tracePt t="64361" x="5554663" y="6143625"/>
          <p14:tracePt t="64380" x="5562600" y="6143625"/>
          <p14:tracePt t="64396" x="5572125" y="6143625"/>
          <p14:tracePt t="64412" x="5581650" y="6143625"/>
          <p14:tracePt t="64428" x="5589588" y="6143625"/>
          <p14:tracePt t="64436" x="5599113" y="6143625"/>
          <p14:tracePt t="64462" x="5608638" y="6143625"/>
          <p14:tracePt t="64500" x="5616575" y="6143625"/>
          <p14:tracePt t="64516" x="5626100" y="6143625"/>
          <p14:tracePt t="64535" x="5634038" y="6143625"/>
          <p14:tracePt t="64548" x="5643563" y="6143625"/>
          <p14:tracePt t="64580" x="5653088" y="6143625"/>
          <p14:tracePt t="64588" x="5661025" y="6143625"/>
          <p14:tracePt t="64620" x="5670550" y="6143625"/>
          <p14:tracePt t="64636" x="5680075" y="6143625"/>
          <p14:tracePt t="64652" x="5688013" y="6143625"/>
          <p14:tracePt t="64660" x="5697538" y="6143625"/>
          <p14:tracePt t="64676" x="5705475" y="6134100"/>
          <p14:tracePt t="64695" x="5715000" y="6134100"/>
          <p14:tracePt t="64711" x="5724525" y="6134100"/>
          <p14:tracePt t="64716" x="5732463" y="6134100"/>
          <p14:tracePt t="64745" x="5741988" y="6134100"/>
          <p14:tracePt t="64748" x="5768975" y="6126163"/>
          <p14:tracePt t="64764" x="5786438" y="6116638"/>
          <p14:tracePt t="64780" x="5813425" y="6116638"/>
          <p14:tracePt t="64796" x="5840413" y="6116638"/>
          <p14:tracePt t="64820" x="5857875" y="6108700"/>
          <p14:tracePt t="64829" x="5867400" y="6108700"/>
          <p14:tracePt t="64852" x="5875338" y="6108700"/>
          <p14:tracePt t="64868" x="5884863" y="6099175"/>
          <p14:tracePt t="64908" x="5894388" y="6099175"/>
          <p14:tracePt t="64924" x="5902325" y="6099175"/>
          <p14:tracePt t="65485" x="5911850" y="6099175"/>
          <p14:tracePt t="65493" x="5938838" y="6089650"/>
          <p14:tracePt t="65509" x="5956300" y="6081713"/>
          <p14:tracePt t="65517" x="6000750" y="6072188"/>
          <p14:tracePt t="65533" x="6072188" y="6054725"/>
          <p14:tracePt t="65549" x="6134100" y="6045200"/>
          <p14:tracePt t="65549" x="6170613" y="6037263"/>
          <p14:tracePt t="65565" x="6197600" y="6037263"/>
          <p14:tracePt t="65565" x="6232525" y="6037263"/>
          <p14:tracePt t="65582" x="6313488" y="6027738"/>
          <p14:tracePt t="65606" x="6394450" y="6027738"/>
          <p14:tracePt t="65615" x="6465888" y="6018213"/>
          <p14:tracePt t="65637" x="6527800" y="6018213"/>
          <p14:tracePt t="65646" x="6589713" y="6018213"/>
          <p14:tracePt t="65669" x="6643688" y="6010275"/>
          <p14:tracePt t="65679" x="6697663" y="6010275"/>
          <p14:tracePt t="65701" x="6742113" y="6000750"/>
          <p14:tracePt t="65712" x="6769100" y="6000750"/>
          <p14:tracePt t="65733" x="6786563" y="6000750"/>
          <p14:tracePt t="65749" x="6813550" y="6000750"/>
          <p14:tracePt t="65749" x="6823075" y="6000750"/>
          <p14:tracePt t="65765" x="6840538" y="6000750"/>
          <p14:tracePt t="65765" x="6848475" y="6000750"/>
          <p14:tracePt t="65782" x="6894513" y="6000750"/>
          <p14:tracePt t="65805" x="6929438" y="6000750"/>
          <p14:tracePt t="65821" x="6965950" y="6000750"/>
          <p14:tracePt t="65830" x="7000875" y="6000750"/>
          <p14:tracePt t="65853" x="7027863" y="6000750"/>
          <p14:tracePt t="65869" x="7062788" y="6000750"/>
          <p14:tracePt t="65885" x="7108825" y="6000750"/>
          <p14:tracePt t="65901" x="7153275" y="6000750"/>
          <p14:tracePt t="65914" x="7197725" y="6000750"/>
          <p14:tracePt t="65933" x="7251700" y="6000750"/>
          <p14:tracePt t="65947" x="7304088" y="6000750"/>
          <p14:tracePt t="65965" x="7394575" y="6000750"/>
          <p14:tracePt t="65989" x="7446963" y="6000750"/>
          <p14:tracePt t="65997" x="7527925" y="6010275"/>
          <p14:tracePt t="66021" x="7608888" y="6018213"/>
          <p14:tracePt t="66037" x="7670800" y="6027738"/>
          <p14:tracePt t="66053" x="7732713" y="6037263"/>
          <p14:tracePt t="66069" x="7796213" y="6037263"/>
          <p14:tracePt t="66085" x="7858125" y="6045200"/>
          <p14:tracePt t="66101" x="7912100" y="6054725"/>
          <p14:tracePt t="66117" x="7956550" y="6054725"/>
          <p14:tracePt t="66133" x="8001000" y="6054725"/>
          <p14:tracePt t="66149" x="8037513" y="6062663"/>
          <p14:tracePt t="66165" x="8081963" y="6062663"/>
          <p14:tracePt t="66181" x="8153400" y="6062663"/>
          <p14:tracePt t="66205" x="8188325" y="6062663"/>
          <p14:tracePt t="66215" x="8224838" y="6062663"/>
          <p14:tracePt t="66237" x="8251825" y="6062663"/>
          <p14:tracePt t="66253" x="8269288" y="6062663"/>
          <p14:tracePt t="66269" x="8286750" y="6062663"/>
          <p14:tracePt t="66285" x="8304213" y="6062663"/>
          <p14:tracePt t="66309" x="8313738" y="6062663"/>
          <p14:tracePt t="66317" x="8323263" y="6062663"/>
          <p14:tracePt t="66347" x="8331200" y="6062663"/>
          <p14:tracePt t="66621" x="8340725" y="6062663"/>
          <p14:tracePt t="66629" x="8348663" y="6062663"/>
          <p14:tracePt t="66637" x="8375650" y="6062663"/>
          <p14:tracePt t="66648" x="8402638" y="6062663"/>
          <p14:tracePt t="66669" x="8429625" y="6062663"/>
          <p14:tracePt t="66679" x="8456613" y="6062663"/>
          <p14:tracePt t="66701" x="8483600" y="6062663"/>
          <p14:tracePt t="66713" x="8518525" y="6062663"/>
          <p14:tracePt t="66733" x="8555038" y="6062663"/>
          <p14:tracePt t="66749" x="8589963" y="6062663"/>
          <p14:tracePt t="66749" x="8616950" y="6062663"/>
          <p14:tracePt t="66766" x="8634413" y="6062663"/>
          <p14:tracePt t="66766" x="8643938" y="6062663"/>
          <p14:tracePt t="66781" x="8661400" y="6062663"/>
          <p14:tracePt t="66781" x="8680450" y="6062663"/>
          <p14:tracePt t="66796" x="8688388" y="6062663"/>
          <p14:tracePt t="66796" x="8715375" y="6062663"/>
          <p14:tracePt t="66821" x="8732838" y="6062663"/>
          <p14:tracePt t="66837" x="8759825" y="6062663"/>
          <p14:tracePt t="66846" x="8786813" y="6062663"/>
          <p14:tracePt t="66868" x="8823325" y="6062663"/>
          <p14:tracePt t="66885" x="8858250" y="6072188"/>
          <p14:tracePt t="66901" x="8885238" y="6072188"/>
          <p14:tracePt t="66912" x="8929688" y="6072188"/>
          <p14:tracePt t="66933" x="8956675" y="6072188"/>
          <p14:tracePt t="66948" x="8983663" y="6072188"/>
          <p14:tracePt t="66965" x="9018588" y="6072188"/>
          <p14:tracePt t="66965" x="9028113" y="6081713"/>
          <p14:tracePt t="66982" x="9063038" y="6081713"/>
          <p14:tracePt t="67005" x="9099550" y="6081713"/>
          <p14:tracePt t="67021" x="9134475" y="6081713"/>
          <p14:tracePt t="67037" x="9170988" y="6081713"/>
          <p14:tracePt t="67053" x="9197975" y="6081713"/>
          <p14:tracePt t="67069" x="9224963" y="6081713"/>
          <p14:tracePt t="67085" x="9251950" y="6081713"/>
          <p14:tracePt t="67101" x="9286875" y="6089650"/>
          <p14:tracePt t="67124" x="9296400" y="6089650"/>
          <p14:tracePt t="67133" x="9323388" y="6089650"/>
          <p14:tracePt t="67148" x="9340850" y="6089650"/>
          <p14:tracePt t="67165" x="9367838" y="6089650"/>
          <p14:tracePt t="67181" x="9385300" y="6089650"/>
          <p14:tracePt t="67197" x="9429750" y="6089650"/>
          <p14:tracePt t="67221" x="9466263" y="6089650"/>
          <p14:tracePt t="67237" x="9501188" y="6089650"/>
          <p14:tracePt t="67253" x="9528175" y="6089650"/>
          <p14:tracePt t="67269" x="9563100" y="6089650"/>
          <p14:tracePt t="67285" x="9582150" y="6089650"/>
          <p14:tracePt t="67301" x="9617075" y="6089650"/>
          <p14:tracePt t="67317" x="9644063" y="6089650"/>
          <p14:tracePt t="67333" x="9671050" y="6089650"/>
          <p14:tracePt t="67348" x="9725025" y="6089650"/>
          <p14:tracePt t="67365" x="9752013" y="6089650"/>
          <p14:tracePt t="67365" x="9769475" y="6089650"/>
          <p14:tracePt t="67382" x="9813925" y="6089650"/>
          <p14:tracePt t="67405" x="9858375" y="6089650"/>
          <p14:tracePt t="67414" x="9902825" y="6089650"/>
          <p14:tracePt t="67431" x="9929813" y="6089650"/>
          <p14:tracePt t="67453" x="9956800" y="6089650"/>
          <p14:tracePt t="67464" x="9991725" y="6089650"/>
          <p14:tracePt t="67485" x="10018713" y="6089650"/>
          <p14:tracePt t="67501" x="10045700" y="6089650"/>
          <p14:tracePt t="67517" x="10063163" y="6089650"/>
          <p14:tracePt t="67533" x="10082213" y="6089650"/>
          <p14:tracePt t="67549" x="10117138" y="6089650"/>
          <p14:tracePt t="67565" x="10144125" y="6089650"/>
          <p14:tracePt t="67565" x="10161588" y="6089650"/>
          <p14:tracePt t="67582" x="10198100" y="6089650"/>
          <p14:tracePt t="67605" x="10242550" y="6089650"/>
          <p14:tracePt t="67613" x="10269538" y="6089650"/>
          <p14:tracePt t="67637" x="10304463" y="6089650"/>
          <p14:tracePt t="67648" x="10358438" y="6089650"/>
          <p14:tracePt t="67669" x="10402888" y="6089650"/>
          <p14:tracePt t="67680" x="10447338" y="6089650"/>
          <p14:tracePt t="67701" x="10474325" y="6089650"/>
          <p14:tracePt t="67714" x="10510838" y="6089650"/>
          <p14:tracePt t="67741" x="10518775" y="6089650"/>
          <p14:tracePt t="67765" x="10528300" y="6089650"/>
          <p14:tracePt t="67790" x="10537825" y="6089650"/>
          <p14:tracePt t="67797" x="10545763" y="6089650"/>
          <p14:tracePt t="67812" x="10555288" y="6089650"/>
          <p14:tracePt t="67836" x="10563225" y="6089650"/>
          <p14:tracePt t="67884" x="10572750" y="6089650"/>
          <p14:tracePt t="68725" x="10545763" y="6099175"/>
          <p14:tracePt t="68733" x="10491788" y="6099175"/>
          <p14:tracePt t="68741" x="10447338" y="6099175"/>
          <p14:tracePt t="68749" x="10269538" y="6099175"/>
          <p14:tracePt t="68749" x="10161588" y="6099175"/>
          <p14:tracePt t="68774" x="9912350" y="6099175"/>
          <p14:tracePt t="68783" x="9599613" y="6099175"/>
          <p14:tracePt t="68805" x="9224963" y="6099175"/>
          <p14:tracePt t="68821" x="8885238" y="6099175"/>
          <p14:tracePt t="68837" x="8599488" y="6081713"/>
          <p14:tracePt t="68846" x="8412163" y="6081713"/>
          <p14:tracePt t="68869" x="8313738" y="6081713"/>
          <p14:tracePt t="68885" x="8269288" y="6081713"/>
          <p14:tracePt t="68901" x="8232775" y="6081713"/>
          <p14:tracePt t="68913" x="8224838" y="6081713"/>
          <p14:tracePt t="68933" x="8205788" y="6081713"/>
          <p14:tracePt t="68949" x="8188325" y="6081713"/>
          <p14:tracePt t="68963" x="8161338" y="6072188"/>
          <p14:tracePt t="68963" x="8153400" y="6072188"/>
          <p14:tracePt t="68981" x="8134350" y="6072188"/>
          <p14:tracePt t="68996" x="8099425" y="6062663"/>
          <p14:tracePt t="68996" x="8045450" y="6054725"/>
          <p14:tracePt t="69013" x="7983538" y="6037263"/>
          <p14:tracePt t="69036" x="7920038" y="6037263"/>
          <p14:tracePt t="69052" x="7867650" y="6037263"/>
          <p14:tracePt t="69068" x="7823200" y="6037263"/>
          <p14:tracePt t="69084" x="7777163" y="6037263"/>
          <p14:tracePt t="69100" x="7751763" y="6037263"/>
          <p14:tracePt t="69117" x="7715250" y="6037263"/>
          <p14:tracePt t="69132" x="7688263" y="6045200"/>
          <p14:tracePt t="69148" x="7653338" y="6062663"/>
          <p14:tracePt t="69164" x="7634288" y="6081713"/>
          <p14:tracePt t="69181" x="7616825" y="6099175"/>
          <p14:tracePt t="69196" x="7599363" y="6134100"/>
          <p14:tracePt t="69221" x="7589838" y="6153150"/>
          <p14:tracePt t="69230" x="7581900" y="6170613"/>
          <p14:tracePt t="69253" x="7581900" y="6197600"/>
          <p14:tracePt t="69269" x="7581900" y="6215063"/>
          <p14:tracePt t="69285" x="7599363" y="6242050"/>
          <p14:tracePt t="69301" x="7616825" y="6259513"/>
          <p14:tracePt t="69318" x="7670800" y="6296025"/>
          <p14:tracePt t="69333" x="7742238" y="6340475"/>
          <p14:tracePt t="69348" x="7894638" y="6394450"/>
          <p14:tracePt t="69366" x="7956550" y="6411913"/>
          <p14:tracePt t="69366" x="8027988" y="6429375"/>
          <p14:tracePt t="69382" x="8180388" y="6473825"/>
          <p14:tracePt t="69405" x="8313738" y="6510338"/>
          <p14:tracePt t="69414" x="8466138" y="6527800"/>
          <p14:tracePt t="69431" x="8572500" y="6545263"/>
          <p14:tracePt t="69453" x="8661400" y="6554788"/>
          <p14:tracePt t="69463" x="8724900" y="6562725"/>
          <p14:tracePt t="69485" x="8777288" y="6562725"/>
          <p14:tracePt t="69501" x="8823325" y="6562725"/>
          <p14:tracePt t="69517" x="8867775" y="6562725"/>
          <p14:tracePt t="69533" x="8894763" y="6572250"/>
          <p14:tracePt t="69549" x="8929688" y="6572250"/>
          <p14:tracePt t="69573" x="8939213" y="6572250"/>
          <p14:tracePt t="69581" x="8966200" y="6572250"/>
          <p14:tracePt t="69606" x="8983663" y="6572250"/>
          <p14:tracePt t="69614" x="9001125" y="6572250"/>
          <p14:tracePt t="69647" x="9018588" y="6572250"/>
          <p14:tracePt t="69661" x="9028113" y="6572250"/>
          <p14:tracePt t="69708" x="9037638" y="6572250"/>
          <p14:tracePt t="70140"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9458" name="Text Box 7">
            <a:extLst>
              <a:ext uri="{FF2B5EF4-FFF2-40B4-BE49-F238E27FC236}">
                <a16:creationId xmlns:a16="http://schemas.microsoft.com/office/drawing/2014/main" id="{463F0BA1-9EA1-41F5-9CA3-F561AD936814}"/>
              </a:ext>
            </a:extLst>
          </p:cNvPr>
          <p:cNvSpPr txBox="1">
            <a:spLocks noChangeArrowheads="1"/>
          </p:cNvSpPr>
          <p:nvPr/>
        </p:nvSpPr>
        <p:spPr bwMode="auto">
          <a:xfrm>
            <a:off x="1595058" y="2592864"/>
            <a:ext cx="7829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I</a:t>
            </a:r>
            <a:r>
              <a:rPr lang="en-US" altLang="en-US" sz="3600" b="1">
                <a:latin typeface="HP001 4 hàng" panose="020B0603050302020204" pitchFamily="34" charset="0"/>
                <a:cs typeface="Times New Roman" panose="02020603050405020304" pitchFamily="18" charset="0"/>
              </a:rPr>
              <a:t>. Nhận xét.</a:t>
            </a:r>
          </a:p>
        </p:txBody>
      </p:sp>
      <p:sp>
        <p:nvSpPr>
          <p:cNvPr id="19459" name="Text Box 8">
            <a:extLst>
              <a:ext uri="{FF2B5EF4-FFF2-40B4-BE49-F238E27FC236}">
                <a16:creationId xmlns:a16="http://schemas.microsoft.com/office/drawing/2014/main" id="{15CD769F-A079-4E01-8654-1B90F634C639}"/>
              </a:ext>
            </a:extLst>
          </p:cNvPr>
          <p:cNvSpPr txBox="1">
            <a:spLocks noChangeArrowheads="1"/>
          </p:cNvSpPr>
          <p:nvPr/>
        </p:nvSpPr>
        <p:spPr bwMode="auto">
          <a:xfrm>
            <a:off x="167640" y="3542961"/>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514350" indent="-514350">
              <a:buAutoNum type="arabicPeriod"/>
            </a:pPr>
            <a:r>
              <a:rPr lang="en-US" altLang="en-US" sz="3200" b="1">
                <a:latin typeface="HP001 4 hàng" panose="020B0603050302020204" pitchFamily="34" charset="0"/>
                <a:cs typeface="Times New Roman" panose="02020603050405020304" pitchFamily="18" charset="0"/>
              </a:rPr>
              <a:t>Những sự việc chính trong truyện Dế Mèn bênh vực kẻ yếu.</a:t>
            </a:r>
          </a:p>
        </p:txBody>
      </p:sp>
      <p:sp>
        <p:nvSpPr>
          <p:cNvPr id="10" name="Rectangle 3">
            <a:extLst>
              <a:ext uri="{FF2B5EF4-FFF2-40B4-BE49-F238E27FC236}">
                <a16:creationId xmlns:a16="http://schemas.microsoft.com/office/drawing/2014/main" id="{FBA26B7A-E960-45AC-8AE0-B13207AABADE}"/>
              </a:ext>
            </a:extLst>
          </p:cNvPr>
          <p:cNvSpPr>
            <a:spLocks noChangeArrowheads="1"/>
          </p:cNvSpPr>
          <p:nvPr/>
        </p:nvSpPr>
        <p:spPr bwMode="auto">
          <a:xfrm>
            <a:off x="4904410" y="411305"/>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11" name="Rectangle 6">
            <a:extLst>
              <a:ext uri="{FF2B5EF4-FFF2-40B4-BE49-F238E27FC236}">
                <a16:creationId xmlns:a16="http://schemas.microsoft.com/office/drawing/2014/main" id="{8E0A3CB5-ADFB-4143-A049-113A3EEAD48B}"/>
              </a:ext>
            </a:extLst>
          </p:cNvPr>
          <p:cNvSpPr>
            <a:spLocks noChangeArrowheads="1"/>
          </p:cNvSpPr>
          <p:nvPr/>
        </p:nvSpPr>
        <p:spPr bwMode="auto">
          <a:xfrm>
            <a:off x="5091689" y="1057838"/>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12" name="Picture 2">
            <a:extLst>
              <a:ext uri="{FF2B5EF4-FFF2-40B4-BE49-F238E27FC236}">
                <a16:creationId xmlns:a16="http://schemas.microsoft.com/office/drawing/2014/main" id="{948213EB-64D0-4C49-9704-BDEF72B35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362" y="5594838"/>
            <a:ext cx="1084896" cy="1084896"/>
          </a:xfrm>
          <a:prstGeom prst="rect">
            <a:avLst/>
          </a:prstGeom>
          <a:noFill/>
        </p:spPr>
      </p:pic>
      <p:grpSp>
        <p:nvGrpSpPr>
          <p:cNvPr id="13" name="Nhóm 5">
            <a:extLst>
              <a:ext uri="{FF2B5EF4-FFF2-40B4-BE49-F238E27FC236}">
                <a16:creationId xmlns:a16="http://schemas.microsoft.com/office/drawing/2014/main" id="{4D435B1B-0AFF-4DFE-8E11-9D30404F5AE3}"/>
              </a:ext>
            </a:extLst>
          </p:cNvPr>
          <p:cNvGrpSpPr/>
          <p:nvPr/>
        </p:nvGrpSpPr>
        <p:grpSpPr>
          <a:xfrm rot="20891212">
            <a:off x="5657925" y="5707423"/>
            <a:ext cx="724543" cy="976587"/>
            <a:chOff x="5595871" y="4719336"/>
            <a:chExt cx="1064009" cy="1407145"/>
          </a:xfrm>
        </p:grpSpPr>
        <p:pic>
          <p:nvPicPr>
            <p:cNvPr id="14" name="Google Shape;2003;p71">
              <a:extLst>
                <a:ext uri="{FF2B5EF4-FFF2-40B4-BE49-F238E27FC236}">
                  <a16:creationId xmlns:a16="http://schemas.microsoft.com/office/drawing/2014/main" id="{0D34FF98-BFC6-4FF2-85B8-330BC088D982}"/>
                </a:ext>
              </a:extLst>
            </p:cNvPr>
            <p:cNvPicPr preferRelativeResize="0"/>
            <p:nvPr/>
          </p:nvPicPr>
          <p:blipFill rotWithShape="1">
            <a:blip r:embed="rId7" cstate="print">
              <a:alphaModFix/>
            </a:blip>
            <a:srcRect r="50517"/>
            <a:stretch/>
          </p:blipFill>
          <p:spPr>
            <a:xfrm>
              <a:off x="5663813" y="4719336"/>
              <a:ext cx="923640" cy="1093389"/>
            </a:xfrm>
            <a:prstGeom prst="rect">
              <a:avLst/>
            </a:prstGeom>
            <a:noFill/>
            <a:ln>
              <a:noFill/>
            </a:ln>
          </p:spPr>
        </p:pic>
        <p:grpSp>
          <p:nvGrpSpPr>
            <p:cNvPr id="15" name="Google Shape;2006;p71">
              <a:extLst>
                <a:ext uri="{FF2B5EF4-FFF2-40B4-BE49-F238E27FC236}">
                  <a16:creationId xmlns:a16="http://schemas.microsoft.com/office/drawing/2014/main" id="{A52DBC31-F5DC-4099-84F9-E441EFBC2C71}"/>
                </a:ext>
              </a:extLst>
            </p:cNvPr>
            <p:cNvGrpSpPr/>
            <p:nvPr/>
          </p:nvGrpSpPr>
          <p:grpSpPr>
            <a:xfrm>
              <a:off x="5595871" y="4719337"/>
              <a:ext cx="1064009" cy="1407144"/>
              <a:chOff x="1331225" y="1409500"/>
              <a:chExt cx="1830400" cy="2324500"/>
            </a:xfrm>
          </p:grpSpPr>
          <p:sp>
            <p:nvSpPr>
              <p:cNvPr id="16" name="Google Shape;2007;p71">
                <a:extLst>
                  <a:ext uri="{FF2B5EF4-FFF2-40B4-BE49-F238E27FC236}">
                    <a16:creationId xmlns:a16="http://schemas.microsoft.com/office/drawing/2014/main" id="{341013F4-A3A3-4FB5-A45E-F712F5A7C776}"/>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2008;p71">
                <a:extLst>
                  <a:ext uri="{FF2B5EF4-FFF2-40B4-BE49-F238E27FC236}">
                    <a16:creationId xmlns:a16="http://schemas.microsoft.com/office/drawing/2014/main" id="{2F631454-CE84-4C46-81BC-13026F58C224}"/>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2009;p71">
                <a:extLst>
                  <a:ext uri="{FF2B5EF4-FFF2-40B4-BE49-F238E27FC236}">
                    <a16:creationId xmlns:a16="http://schemas.microsoft.com/office/drawing/2014/main" id="{DBD273CF-C839-407C-A2EB-EA4053AEFE2B}"/>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2010;p71">
                <a:extLst>
                  <a:ext uri="{FF2B5EF4-FFF2-40B4-BE49-F238E27FC236}">
                    <a16:creationId xmlns:a16="http://schemas.microsoft.com/office/drawing/2014/main" id="{8FC2F68E-1F83-4087-959D-BF84A60EB871}"/>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2011;p71">
                <a:extLst>
                  <a:ext uri="{FF2B5EF4-FFF2-40B4-BE49-F238E27FC236}">
                    <a16:creationId xmlns:a16="http://schemas.microsoft.com/office/drawing/2014/main" id="{526A0630-AC68-4C8F-92FD-8EBC3D419924}"/>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2012;p71">
                <a:extLst>
                  <a:ext uri="{FF2B5EF4-FFF2-40B4-BE49-F238E27FC236}">
                    <a16:creationId xmlns:a16="http://schemas.microsoft.com/office/drawing/2014/main" id="{CCF8CCCC-B2FB-461D-A9F1-B426DE88B936}"/>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Nhóm 4">
            <a:extLst>
              <a:ext uri="{FF2B5EF4-FFF2-40B4-BE49-F238E27FC236}">
                <a16:creationId xmlns:a16="http://schemas.microsoft.com/office/drawing/2014/main" id="{26081FEF-D56D-4E17-9411-043B1A5C97F0}"/>
              </a:ext>
            </a:extLst>
          </p:cNvPr>
          <p:cNvGrpSpPr/>
          <p:nvPr/>
        </p:nvGrpSpPr>
        <p:grpSpPr>
          <a:xfrm rot="547124">
            <a:off x="2897379" y="5629876"/>
            <a:ext cx="1433535" cy="1109886"/>
            <a:chOff x="2470416" y="7185996"/>
            <a:chExt cx="2478098" cy="1580457"/>
          </a:xfrm>
        </p:grpSpPr>
        <p:pic>
          <p:nvPicPr>
            <p:cNvPr id="23" name="Hình ảnh 2">
              <a:extLst>
                <a:ext uri="{FF2B5EF4-FFF2-40B4-BE49-F238E27FC236}">
                  <a16:creationId xmlns:a16="http://schemas.microsoft.com/office/drawing/2014/main" id="{F0C9A918-7794-421D-8033-4CAD2F8610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39105">
              <a:off x="2641167" y="7273721"/>
              <a:ext cx="2207204" cy="1040991"/>
            </a:xfrm>
            <a:prstGeom prst="rect">
              <a:avLst/>
            </a:prstGeom>
          </p:spPr>
        </p:pic>
        <p:sp>
          <p:nvSpPr>
            <p:cNvPr id="24" name="Google Shape;1977;p70">
              <a:extLst>
                <a:ext uri="{FF2B5EF4-FFF2-40B4-BE49-F238E27FC236}">
                  <a16:creationId xmlns:a16="http://schemas.microsoft.com/office/drawing/2014/main" id="{5B6F6E17-2117-440A-A684-948638793643}"/>
                </a:ext>
              </a:extLst>
            </p:cNvPr>
            <p:cNvSpPr/>
            <p:nvPr/>
          </p:nvSpPr>
          <p:spPr>
            <a:xfrm rot="439105">
              <a:off x="3469154" y="8370476"/>
              <a:ext cx="329111" cy="95120"/>
            </a:xfrm>
            <a:prstGeom prst="rect">
              <a:avLst/>
            </a:prstGeom>
            <a:solidFill>
              <a:srgbClr val="DD39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1981;p70">
              <a:extLst>
                <a:ext uri="{FF2B5EF4-FFF2-40B4-BE49-F238E27FC236}">
                  <a16:creationId xmlns:a16="http://schemas.microsoft.com/office/drawing/2014/main" id="{AE91011F-C862-4B1F-80C2-717B8BA1ADF7}"/>
                </a:ext>
              </a:extLst>
            </p:cNvPr>
            <p:cNvSpPr/>
            <p:nvPr/>
          </p:nvSpPr>
          <p:spPr>
            <a:xfrm rot="439105">
              <a:off x="2546064" y="7222589"/>
              <a:ext cx="2392721" cy="1142651"/>
            </a:xfrm>
            <a:custGeom>
              <a:avLst/>
              <a:gdLst/>
              <a:ahLst/>
              <a:cxnLst/>
              <a:rect l="l" t="t" r="r" b="b"/>
              <a:pathLst>
                <a:path w="146555" h="80102" extrusionOk="0">
                  <a:moveTo>
                    <a:pt x="145716" y="78609"/>
                  </a:moveTo>
                  <a:cubicBezTo>
                    <a:pt x="143305" y="78793"/>
                    <a:pt x="141160" y="79038"/>
                    <a:pt x="139014" y="79141"/>
                  </a:cubicBezTo>
                  <a:cubicBezTo>
                    <a:pt x="137379" y="79222"/>
                    <a:pt x="135724" y="79100"/>
                    <a:pt x="134089" y="79141"/>
                  </a:cubicBezTo>
                  <a:cubicBezTo>
                    <a:pt x="133190" y="79161"/>
                    <a:pt x="132291" y="79304"/>
                    <a:pt x="131412" y="79386"/>
                  </a:cubicBezTo>
                  <a:cubicBezTo>
                    <a:pt x="131208" y="79447"/>
                    <a:pt x="130983" y="79488"/>
                    <a:pt x="130759" y="79508"/>
                  </a:cubicBezTo>
                  <a:cubicBezTo>
                    <a:pt x="127837" y="79468"/>
                    <a:pt x="124955" y="79835"/>
                    <a:pt x="122054" y="79938"/>
                  </a:cubicBezTo>
                  <a:cubicBezTo>
                    <a:pt x="116884" y="80101"/>
                    <a:pt x="111734" y="80019"/>
                    <a:pt x="106565" y="79978"/>
                  </a:cubicBezTo>
                  <a:cubicBezTo>
                    <a:pt x="105012" y="79958"/>
                    <a:pt x="103459" y="79692"/>
                    <a:pt x="101885" y="79590"/>
                  </a:cubicBezTo>
                  <a:cubicBezTo>
                    <a:pt x="99433" y="79427"/>
                    <a:pt x="96981" y="79161"/>
                    <a:pt x="94509" y="79161"/>
                  </a:cubicBezTo>
                  <a:cubicBezTo>
                    <a:pt x="88603" y="79161"/>
                    <a:pt x="82698" y="79284"/>
                    <a:pt x="76792" y="79325"/>
                  </a:cubicBezTo>
                  <a:cubicBezTo>
                    <a:pt x="72154" y="79365"/>
                    <a:pt x="67515" y="79365"/>
                    <a:pt x="62877" y="79325"/>
                  </a:cubicBezTo>
                  <a:cubicBezTo>
                    <a:pt x="61998" y="79325"/>
                    <a:pt x="61119" y="79120"/>
                    <a:pt x="60220" y="79038"/>
                  </a:cubicBezTo>
                  <a:cubicBezTo>
                    <a:pt x="59628" y="78977"/>
                    <a:pt x="59035" y="78936"/>
                    <a:pt x="58442" y="78916"/>
                  </a:cubicBezTo>
                  <a:cubicBezTo>
                    <a:pt x="57400" y="78895"/>
                    <a:pt x="56358" y="78998"/>
                    <a:pt x="55336" y="78609"/>
                  </a:cubicBezTo>
                  <a:cubicBezTo>
                    <a:pt x="54866" y="78446"/>
                    <a:pt x="54315" y="78507"/>
                    <a:pt x="53783" y="78507"/>
                  </a:cubicBezTo>
                  <a:cubicBezTo>
                    <a:pt x="52292" y="78507"/>
                    <a:pt x="50800" y="78507"/>
                    <a:pt x="49288" y="78548"/>
                  </a:cubicBezTo>
                  <a:cubicBezTo>
                    <a:pt x="46836" y="78589"/>
                    <a:pt x="44363" y="78650"/>
                    <a:pt x="41911" y="78242"/>
                  </a:cubicBezTo>
                  <a:cubicBezTo>
                    <a:pt x="41176" y="78139"/>
                    <a:pt x="40420" y="78099"/>
                    <a:pt x="39684" y="78119"/>
                  </a:cubicBezTo>
                  <a:cubicBezTo>
                    <a:pt x="33922" y="78119"/>
                    <a:pt x="28159" y="78180"/>
                    <a:pt x="22397" y="78160"/>
                  </a:cubicBezTo>
                  <a:cubicBezTo>
                    <a:pt x="21130" y="78160"/>
                    <a:pt x="19863" y="77935"/>
                    <a:pt x="18596" y="77915"/>
                  </a:cubicBezTo>
                  <a:cubicBezTo>
                    <a:pt x="12772" y="77833"/>
                    <a:pt x="6928" y="77772"/>
                    <a:pt x="1104" y="77731"/>
                  </a:cubicBezTo>
                  <a:cubicBezTo>
                    <a:pt x="961" y="77710"/>
                    <a:pt x="818" y="77669"/>
                    <a:pt x="696" y="77629"/>
                  </a:cubicBezTo>
                  <a:cubicBezTo>
                    <a:pt x="1" y="75544"/>
                    <a:pt x="124" y="73399"/>
                    <a:pt x="164" y="71253"/>
                  </a:cubicBezTo>
                  <a:cubicBezTo>
                    <a:pt x="267" y="66022"/>
                    <a:pt x="307" y="60791"/>
                    <a:pt x="348" y="55560"/>
                  </a:cubicBezTo>
                  <a:cubicBezTo>
                    <a:pt x="369" y="51657"/>
                    <a:pt x="328" y="47775"/>
                    <a:pt x="348" y="43892"/>
                  </a:cubicBezTo>
                  <a:cubicBezTo>
                    <a:pt x="348" y="42768"/>
                    <a:pt x="389" y="41644"/>
                    <a:pt x="512" y="40521"/>
                  </a:cubicBezTo>
                  <a:cubicBezTo>
                    <a:pt x="757" y="38150"/>
                    <a:pt x="675" y="35739"/>
                    <a:pt x="777" y="33369"/>
                  </a:cubicBezTo>
                  <a:cubicBezTo>
                    <a:pt x="941" y="29650"/>
                    <a:pt x="716" y="25910"/>
                    <a:pt x="1166" y="22171"/>
                  </a:cubicBezTo>
                  <a:cubicBezTo>
                    <a:pt x="1636" y="18452"/>
                    <a:pt x="1656" y="14713"/>
                    <a:pt x="1881" y="10994"/>
                  </a:cubicBezTo>
                  <a:cubicBezTo>
                    <a:pt x="1922" y="10319"/>
                    <a:pt x="2044" y="9665"/>
                    <a:pt x="2106" y="8991"/>
                  </a:cubicBezTo>
                  <a:cubicBezTo>
                    <a:pt x="2187" y="8194"/>
                    <a:pt x="2269" y="7377"/>
                    <a:pt x="2351" y="6559"/>
                  </a:cubicBezTo>
                  <a:cubicBezTo>
                    <a:pt x="2371" y="6110"/>
                    <a:pt x="2433" y="5681"/>
                    <a:pt x="2535" y="5252"/>
                  </a:cubicBezTo>
                  <a:cubicBezTo>
                    <a:pt x="3352" y="2861"/>
                    <a:pt x="3904" y="2309"/>
                    <a:pt x="6438" y="1819"/>
                  </a:cubicBezTo>
                  <a:cubicBezTo>
                    <a:pt x="7889" y="1512"/>
                    <a:pt x="9380" y="1349"/>
                    <a:pt x="10872" y="1328"/>
                  </a:cubicBezTo>
                  <a:cubicBezTo>
                    <a:pt x="13263" y="1287"/>
                    <a:pt x="15653" y="1471"/>
                    <a:pt x="18044" y="1492"/>
                  </a:cubicBezTo>
                  <a:cubicBezTo>
                    <a:pt x="19536" y="1512"/>
                    <a:pt x="21028" y="1410"/>
                    <a:pt x="22519" y="1369"/>
                  </a:cubicBezTo>
                  <a:cubicBezTo>
                    <a:pt x="23030" y="1369"/>
                    <a:pt x="23561" y="1349"/>
                    <a:pt x="24093" y="1369"/>
                  </a:cubicBezTo>
                  <a:cubicBezTo>
                    <a:pt x="30448" y="1717"/>
                    <a:pt x="36782" y="1410"/>
                    <a:pt x="43137" y="960"/>
                  </a:cubicBezTo>
                  <a:cubicBezTo>
                    <a:pt x="50289" y="450"/>
                    <a:pt x="57462" y="0"/>
                    <a:pt x="64654" y="245"/>
                  </a:cubicBezTo>
                  <a:cubicBezTo>
                    <a:pt x="67863" y="347"/>
                    <a:pt x="71071" y="736"/>
                    <a:pt x="74279" y="838"/>
                  </a:cubicBezTo>
                  <a:cubicBezTo>
                    <a:pt x="79060" y="1001"/>
                    <a:pt x="83842" y="1104"/>
                    <a:pt x="88644" y="1124"/>
                  </a:cubicBezTo>
                  <a:cubicBezTo>
                    <a:pt x="97390" y="1144"/>
                    <a:pt x="106136" y="1124"/>
                    <a:pt x="114881" y="1083"/>
                  </a:cubicBezTo>
                  <a:cubicBezTo>
                    <a:pt x="116536" y="1083"/>
                    <a:pt x="118171" y="1001"/>
                    <a:pt x="119826" y="879"/>
                  </a:cubicBezTo>
                  <a:cubicBezTo>
                    <a:pt x="125119" y="409"/>
                    <a:pt x="130432" y="450"/>
                    <a:pt x="135744" y="715"/>
                  </a:cubicBezTo>
                  <a:cubicBezTo>
                    <a:pt x="137808" y="817"/>
                    <a:pt x="139893" y="1185"/>
                    <a:pt x="141956" y="1451"/>
                  </a:cubicBezTo>
                  <a:cubicBezTo>
                    <a:pt x="143182" y="1614"/>
                    <a:pt x="143959" y="2411"/>
                    <a:pt x="144511" y="3433"/>
                  </a:cubicBezTo>
                  <a:cubicBezTo>
                    <a:pt x="144756" y="3903"/>
                    <a:pt x="144899" y="4393"/>
                    <a:pt x="144940" y="4925"/>
                  </a:cubicBezTo>
                  <a:cubicBezTo>
                    <a:pt x="145369" y="10054"/>
                    <a:pt x="146043" y="15162"/>
                    <a:pt x="145941" y="20332"/>
                  </a:cubicBezTo>
                  <a:cubicBezTo>
                    <a:pt x="145880" y="23908"/>
                    <a:pt x="146023" y="27504"/>
                    <a:pt x="146105" y="31101"/>
                  </a:cubicBezTo>
                  <a:cubicBezTo>
                    <a:pt x="146207" y="36475"/>
                    <a:pt x="146350" y="41869"/>
                    <a:pt x="146452" y="47243"/>
                  </a:cubicBezTo>
                  <a:cubicBezTo>
                    <a:pt x="146493" y="48367"/>
                    <a:pt x="146370" y="49491"/>
                    <a:pt x="146350" y="50615"/>
                  </a:cubicBezTo>
                  <a:cubicBezTo>
                    <a:pt x="146329" y="52924"/>
                    <a:pt x="146411" y="55253"/>
                    <a:pt x="146309" y="57562"/>
                  </a:cubicBezTo>
                  <a:cubicBezTo>
                    <a:pt x="146145" y="61731"/>
                    <a:pt x="146554" y="65920"/>
                    <a:pt x="146084" y="70109"/>
                  </a:cubicBezTo>
                  <a:cubicBezTo>
                    <a:pt x="145839" y="72111"/>
                    <a:pt x="145941" y="74134"/>
                    <a:pt x="145880" y="76157"/>
                  </a:cubicBezTo>
                  <a:cubicBezTo>
                    <a:pt x="145839" y="76913"/>
                    <a:pt x="145778" y="77649"/>
                    <a:pt x="145716" y="78609"/>
                  </a:cubicBezTo>
                  <a:close/>
                  <a:moveTo>
                    <a:pt x="138503" y="73787"/>
                  </a:moveTo>
                  <a:cubicBezTo>
                    <a:pt x="138707" y="71744"/>
                    <a:pt x="138891" y="69823"/>
                    <a:pt x="139096" y="67902"/>
                  </a:cubicBezTo>
                  <a:cubicBezTo>
                    <a:pt x="139096" y="67595"/>
                    <a:pt x="139116" y="67309"/>
                    <a:pt x="139198" y="67023"/>
                  </a:cubicBezTo>
                  <a:cubicBezTo>
                    <a:pt x="139627" y="65859"/>
                    <a:pt x="139545" y="64653"/>
                    <a:pt x="139545" y="63468"/>
                  </a:cubicBezTo>
                  <a:cubicBezTo>
                    <a:pt x="139545" y="56970"/>
                    <a:pt x="139545" y="50451"/>
                    <a:pt x="139566" y="43953"/>
                  </a:cubicBezTo>
                  <a:cubicBezTo>
                    <a:pt x="139586" y="41195"/>
                    <a:pt x="140199" y="38477"/>
                    <a:pt x="140056" y="35698"/>
                  </a:cubicBezTo>
                  <a:cubicBezTo>
                    <a:pt x="140036" y="35412"/>
                    <a:pt x="140199" y="35126"/>
                    <a:pt x="140220" y="34819"/>
                  </a:cubicBezTo>
                  <a:cubicBezTo>
                    <a:pt x="140322" y="34166"/>
                    <a:pt x="140383" y="33491"/>
                    <a:pt x="140424" y="32837"/>
                  </a:cubicBezTo>
                  <a:cubicBezTo>
                    <a:pt x="140444" y="29548"/>
                    <a:pt x="140322" y="26237"/>
                    <a:pt x="140465" y="22968"/>
                  </a:cubicBezTo>
                  <a:cubicBezTo>
                    <a:pt x="140608" y="19678"/>
                    <a:pt x="140117" y="16409"/>
                    <a:pt x="139954" y="13160"/>
                  </a:cubicBezTo>
                  <a:cubicBezTo>
                    <a:pt x="139872" y="11504"/>
                    <a:pt x="139729" y="9706"/>
                    <a:pt x="138033" y="8419"/>
                  </a:cubicBezTo>
                  <a:cubicBezTo>
                    <a:pt x="135050" y="8337"/>
                    <a:pt x="131923" y="8460"/>
                    <a:pt x="128817" y="7990"/>
                  </a:cubicBezTo>
                  <a:cubicBezTo>
                    <a:pt x="126610" y="7642"/>
                    <a:pt x="124383" y="7336"/>
                    <a:pt x="122135" y="7520"/>
                  </a:cubicBezTo>
                  <a:cubicBezTo>
                    <a:pt x="120644" y="6968"/>
                    <a:pt x="119050" y="7193"/>
                    <a:pt x="117497" y="6968"/>
                  </a:cubicBezTo>
                  <a:cubicBezTo>
                    <a:pt x="116782" y="6825"/>
                    <a:pt x="116046" y="6723"/>
                    <a:pt x="115310" y="6682"/>
                  </a:cubicBezTo>
                  <a:cubicBezTo>
                    <a:pt x="113451" y="6600"/>
                    <a:pt x="111571" y="6866"/>
                    <a:pt x="109752" y="6273"/>
                  </a:cubicBezTo>
                  <a:cubicBezTo>
                    <a:pt x="109405" y="6151"/>
                    <a:pt x="108996" y="6232"/>
                    <a:pt x="108628" y="6232"/>
                  </a:cubicBezTo>
                  <a:cubicBezTo>
                    <a:pt x="102130" y="6232"/>
                    <a:pt x="95612" y="6273"/>
                    <a:pt x="89114" y="6212"/>
                  </a:cubicBezTo>
                  <a:cubicBezTo>
                    <a:pt x="85967" y="6192"/>
                    <a:pt x="82861" y="6478"/>
                    <a:pt x="79714" y="6539"/>
                  </a:cubicBezTo>
                  <a:cubicBezTo>
                    <a:pt x="74933" y="6641"/>
                    <a:pt x="70151" y="6702"/>
                    <a:pt x="65370" y="6702"/>
                  </a:cubicBezTo>
                  <a:cubicBezTo>
                    <a:pt x="61589" y="6702"/>
                    <a:pt x="57748" y="7009"/>
                    <a:pt x="53967" y="6273"/>
                  </a:cubicBezTo>
                  <a:cubicBezTo>
                    <a:pt x="53681" y="6232"/>
                    <a:pt x="53375" y="6232"/>
                    <a:pt x="53089" y="6253"/>
                  </a:cubicBezTo>
                  <a:cubicBezTo>
                    <a:pt x="46652" y="6212"/>
                    <a:pt x="40215" y="6130"/>
                    <a:pt x="33799" y="6192"/>
                  </a:cubicBezTo>
                  <a:cubicBezTo>
                    <a:pt x="26770" y="6253"/>
                    <a:pt x="19740" y="6498"/>
                    <a:pt x="12711" y="6600"/>
                  </a:cubicBezTo>
                  <a:cubicBezTo>
                    <a:pt x="11117" y="6621"/>
                    <a:pt x="9605" y="6662"/>
                    <a:pt x="8399" y="7928"/>
                  </a:cubicBezTo>
                  <a:cubicBezTo>
                    <a:pt x="8175" y="8174"/>
                    <a:pt x="7766" y="8255"/>
                    <a:pt x="7378" y="8439"/>
                  </a:cubicBezTo>
                  <a:cubicBezTo>
                    <a:pt x="7173" y="10360"/>
                    <a:pt x="6969" y="12199"/>
                    <a:pt x="6765" y="14059"/>
                  </a:cubicBezTo>
                  <a:cubicBezTo>
                    <a:pt x="6724" y="14488"/>
                    <a:pt x="6662" y="14937"/>
                    <a:pt x="6622" y="15387"/>
                  </a:cubicBezTo>
                  <a:cubicBezTo>
                    <a:pt x="6519" y="16347"/>
                    <a:pt x="6336" y="17308"/>
                    <a:pt x="6315" y="18268"/>
                  </a:cubicBezTo>
                  <a:cubicBezTo>
                    <a:pt x="6295" y="24991"/>
                    <a:pt x="6295" y="31714"/>
                    <a:pt x="6295" y="38436"/>
                  </a:cubicBezTo>
                  <a:cubicBezTo>
                    <a:pt x="6295" y="39111"/>
                    <a:pt x="6356" y="39805"/>
                    <a:pt x="6213" y="40459"/>
                  </a:cubicBezTo>
                  <a:cubicBezTo>
                    <a:pt x="5559" y="43381"/>
                    <a:pt x="6049" y="46426"/>
                    <a:pt x="5416" y="49348"/>
                  </a:cubicBezTo>
                  <a:lnTo>
                    <a:pt x="5416" y="63693"/>
                  </a:lnTo>
                  <a:cubicBezTo>
                    <a:pt x="5457" y="64367"/>
                    <a:pt x="5539" y="65021"/>
                    <a:pt x="5641" y="65675"/>
                  </a:cubicBezTo>
                  <a:cubicBezTo>
                    <a:pt x="5743" y="66186"/>
                    <a:pt x="5804" y="66717"/>
                    <a:pt x="5825" y="67228"/>
                  </a:cubicBezTo>
                  <a:cubicBezTo>
                    <a:pt x="5763" y="68638"/>
                    <a:pt x="5906" y="70068"/>
                    <a:pt x="6274" y="71417"/>
                  </a:cubicBezTo>
                  <a:cubicBezTo>
                    <a:pt x="6785" y="73317"/>
                    <a:pt x="7623" y="74012"/>
                    <a:pt x="9176" y="73889"/>
                  </a:cubicBezTo>
                  <a:cubicBezTo>
                    <a:pt x="10504" y="73767"/>
                    <a:pt x="11873" y="73869"/>
                    <a:pt x="13201" y="73889"/>
                  </a:cubicBezTo>
                  <a:cubicBezTo>
                    <a:pt x="13814" y="73869"/>
                    <a:pt x="14407" y="73889"/>
                    <a:pt x="15000" y="73971"/>
                  </a:cubicBezTo>
                  <a:cubicBezTo>
                    <a:pt x="17288" y="74359"/>
                    <a:pt x="19577" y="74563"/>
                    <a:pt x="21886" y="74563"/>
                  </a:cubicBezTo>
                  <a:cubicBezTo>
                    <a:pt x="23541" y="74584"/>
                    <a:pt x="25196" y="74563"/>
                    <a:pt x="26831" y="74625"/>
                  </a:cubicBezTo>
                  <a:cubicBezTo>
                    <a:pt x="29120" y="74706"/>
                    <a:pt x="31449" y="74768"/>
                    <a:pt x="33717" y="75422"/>
                  </a:cubicBezTo>
                  <a:cubicBezTo>
                    <a:pt x="35311" y="75892"/>
                    <a:pt x="36946" y="75953"/>
                    <a:pt x="38601" y="75953"/>
                  </a:cubicBezTo>
                  <a:cubicBezTo>
                    <a:pt x="44895" y="75933"/>
                    <a:pt x="51168" y="75953"/>
                    <a:pt x="57441" y="75973"/>
                  </a:cubicBezTo>
                  <a:cubicBezTo>
                    <a:pt x="57952" y="75973"/>
                    <a:pt x="58504" y="75994"/>
                    <a:pt x="59015" y="76035"/>
                  </a:cubicBezTo>
                  <a:cubicBezTo>
                    <a:pt x="60731" y="76157"/>
                    <a:pt x="62427" y="76423"/>
                    <a:pt x="64144" y="76423"/>
                  </a:cubicBezTo>
                  <a:cubicBezTo>
                    <a:pt x="72971" y="76484"/>
                    <a:pt x="81799" y="76484"/>
                    <a:pt x="90626" y="76484"/>
                  </a:cubicBezTo>
                  <a:cubicBezTo>
                    <a:pt x="91362" y="76484"/>
                    <a:pt x="92159" y="76525"/>
                    <a:pt x="92833" y="76300"/>
                  </a:cubicBezTo>
                  <a:cubicBezTo>
                    <a:pt x="94079" y="75871"/>
                    <a:pt x="95346" y="75892"/>
                    <a:pt x="96613" y="75912"/>
                  </a:cubicBezTo>
                  <a:cubicBezTo>
                    <a:pt x="103111" y="75933"/>
                    <a:pt x="109609" y="76014"/>
                    <a:pt x="116107" y="75973"/>
                  </a:cubicBezTo>
                  <a:cubicBezTo>
                    <a:pt x="121727" y="75933"/>
                    <a:pt x="127326" y="75708"/>
                    <a:pt x="132925" y="75646"/>
                  </a:cubicBezTo>
                  <a:cubicBezTo>
                    <a:pt x="134621" y="75626"/>
                    <a:pt x="136214" y="75565"/>
                    <a:pt x="137461" y="74236"/>
                  </a:cubicBezTo>
                  <a:cubicBezTo>
                    <a:pt x="137645" y="74053"/>
                    <a:pt x="137992" y="73991"/>
                    <a:pt x="138503" y="73787"/>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1982;p70">
              <a:extLst>
                <a:ext uri="{FF2B5EF4-FFF2-40B4-BE49-F238E27FC236}">
                  <a16:creationId xmlns:a16="http://schemas.microsoft.com/office/drawing/2014/main" id="{536C965C-2998-42DE-AE8F-4A897F59E64F}"/>
                </a:ext>
              </a:extLst>
            </p:cNvPr>
            <p:cNvSpPr/>
            <p:nvPr/>
          </p:nvSpPr>
          <p:spPr>
            <a:xfrm rot="439105">
              <a:off x="2470416" y="8327734"/>
              <a:ext cx="2374370" cy="189781"/>
            </a:xfrm>
            <a:custGeom>
              <a:avLst/>
              <a:gdLst/>
              <a:ahLst/>
              <a:cxnLst/>
              <a:rect l="l" t="t" r="r" b="b"/>
              <a:pathLst>
                <a:path w="145431" h="13304" extrusionOk="0">
                  <a:moveTo>
                    <a:pt x="164" y="205"/>
                  </a:moveTo>
                  <a:cubicBezTo>
                    <a:pt x="4537" y="205"/>
                    <a:pt x="8808" y="1"/>
                    <a:pt x="13038" y="246"/>
                  </a:cubicBezTo>
                  <a:cubicBezTo>
                    <a:pt x="19536" y="614"/>
                    <a:pt x="26034" y="573"/>
                    <a:pt x="32532" y="675"/>
                  </a:cubicBezTo>
                  <a:cubicBezTo>
                    <a:pt x="39255" y="777"/>
                    <a:pt x="45977" y="920"/>
                    <a:pt x="52721" y="1084"/>
                  </a:cubicBezTo>
                  <a:cubicBezTo>
                    <a:pt x="53599" y="1104"/>
                    <a:pt x="54478" y="1268"/>
                    <a:pt x="55377" y="1370"/>
                  </a:cubicBezTo>
                  <a:cubicBezTo>
                    <a:pt x="55520" y="1390"/>
                    <a:pt x="55663" y="1452"/>
                    <a:pt x="55806" y="1452"/>
                  </a:cubicBezTo>
                  <a:cubicBezTo>
                    <a:pt x="57891" y="1615"/>
                    <a:pt x="59975" y="1860"/>
                    <a:pt x="62039" y="1901"/>
                  </a:cubicBezTo>
                  <a:cubicBezTo>
                    <a:pt x="69068" y="2003"/>
                    <a:pt x="76097" y="2146"/>
                    <a:pt x="83127" y="2065"/>
                  </a:cubicBezTo>
                  <a:cubicBezTo>
                    <a:pt x="87152" y="2003"/>
                    <a:pt x="91178" y="2167"/>
                    <a:pt x="95224" y="2208"/>
                  </a:cubicBezTo>
                  <a:cubicBezTo>
                    <a:pt x="96102" y="2208"/>
                    <a:pt x="96981" y="2371"/>
                    <a:pt x="97880" y="2473"/>
                  </a:cubicBezTo>
                  <a:cubicBezTo>
                    <a:pt x="98105" y="2494"/>
                    <a:pt x="98309" y="2575"/>
                    <a:pt x="98534" y="2596"/>
                  </a:cubicBezTo>
                  <a:cubicBezTo>
                    <a:pt x="100455" y="2759"/>
                    <a:pt x="102375" y="2964"/>
                    <a:pt x="104317" y="3045"/>
                  </a:cubicBezTo>
                  <a:cubicBezTo>
                    <a:pt x="105951" y="3127"/>
                    <a:pt x="107586" y="3025"/>
                    <a:pt x="109221" y="3025"/>
                  </a:cubicBezTo>
                  <a:cubicBezTo>
                    <a:pt x="113492" y="3025"/>
                    <a:pt x="117742" y="3025"/>
                    <a:pt x="121992" y="3025"/>
                  </a:cubicBezTo>
                  <a:cubicBezTo>
                    <a:pt x="122973" y="3025"/>
                    <a:pt x="123913" y="3045"/>
                    <a:pt x="124873" y="2739"/>
                  </a:cubicBezTo>
                  <a:cubicBezTo>
                    <a:pt x="125507" y="2555"/>
                    <a:pt x="126202" y="2637"/>
                    <a:pt x="126876" y="2616"/>
                  </a:cubicBezTo>
                  <a:cubicBezTo>
                    <a:pt x="128735" y="2535"/>
                    <a:pt x="130615" y="2861"/>
                    <a:pt x="132434" y="2228"/>
                  </a:cubicBezTo>
                  <a:cubicBezTo>
                    <a:pt x="132843" y="2085"/>
                    <a:pt x="133333" y="2187"/>
                    <a:pt x="133762" y="2187"/>
                  </a:cubicBezTo>
                  <a:cubicBezTo>
                    <a:pt x="135560" y="2187"/>
                    <a:pt x="137338" y="2187"/>
                    <a:pt x="139157" y="2167"/>
                  </a:cubicBezTo>
                  <a:cubicBezTo>
                    <a:pt x="140199" y="2208"/>
                    <a:pt x="141241" y="2105"/>
                    <a:pt x="142263" y="1881"/>
                  </a:cubicBezTo>
                  <a:cubicBezTo>
                    <a:pt x="143080" y="1656"/>
                    <a:pt x="144041" y="1819"/>
                    <a:pt x="144878" y="1819"/>
                  </a:cubicBezTo>
                  <a:cubicBezTo>
                    <a:pt x="145410" y="2248"/>
                    <a:pt x="145430" y="2780"/>
                    <a:pt x="145307" y="3291"/>
                  </a:cubicBezTo>
                  <a:cubicBezTo>
                    <a:pt x="145042" y="4537"/>
                    <a:pt x="144919" y="5784"/>
                    <a:pt x="144940" y="7071"/>
                  </a:cubicBezTo>
                  <a:cubicBezTo>
                    <a:pt x="144940" y="8256"/>
                    <a:pt x="144347" y="9380"/>
                    <a:pt x="143611" y="10320"/>
                  </a:cubicBezTo>
                  <a:cubicBezTo>
                    <a:pt x="143264" y="10708"/>
                    <a:pt x="142794" y="10974"/>
                    <a:pt x="142304" y="11096"/>
                  </a:cubicBezTo>
                  <a:cubicBezTo>
                    <a:pt x="140567" y="11607"/>
                    <a:pt x="138830" y="12036"/>
                    <a:pt x="137011" y="12016"/>
                  </a:cubicBezTo>
                  <a:cubicBezTo>
                    <a:pt x="134477" y="11955"/>
                    <a:pt x="131944" y="11852"/>
                    <a:pt x="129389" y="11832"/>
                  </a:cubicBezTo>
                  <a:cubicBezTo>
                    <a:pt x="127836" y="11812"/>
                    <a:pt x="126263" y="11893"/>
                    <a:pt x="124710" y="11934"/>
                  </a:cubicBezTo>
                  <a:cubicBezTo>
                    <a:pt x="124097" y="11934"/>
                    <a:pt x="123504" y="11975"/>
                    <a:pt x="122912" y="11934"/>
                  </a:cubicBezTo>
                  <a:cubicBezTo>
                    <a:pt x="116638" y="11566"/>
                    <a:pt x="110365" y="11914"/>
                    <a:pt x="104092" y="12322"/>
                  </a:cubicBezTo>
                  <a:cubicBezTo>
                    <a:pt x="97451" y="12772"/>
                    <a:pt x="90810" y="13303"/>
                    <a:pt x="84169" y="13140"/>
                  </a:cubicBezTo>
                  <a:cubicBezTo>
                    <a:pt x="81328" y="13078"/>
                    <a:pt x="78508" y="12813"/>
                    <a:pt x="75668" y="12670"/>
                  </a:cubicBezTo>
                  <a:cubicBezTo>
                    <a:pt x="72910" y="12527"/>
                    <a:pt x="70151" y="12282"/>
                    <a:pt x="67392" y="12261"/>
                  </a:cubicBezTo>
                  <a:cubicBezTo>
                    <a:pt x="56317" y="12220"/>
                    <a:pt x="45262" y="12261"/>
                    <a:pt x="34187" y="12220"/>
                  </a:cubicBezTo>
                  <a:cubicBezTo>
                    <a:pt x="30672" y="12220"/>
                    <a:pt x="27178" y="12261"/>
                    <a:pt x="23663" y="12588"/>
                  </a:cubicBezTo>
                  <a:cubicBezTo>
                    <a:pt x="19107" y="12997"/>
                    <a:pt x="14550" y="12792"/>
                    <a:pt x="9993" y="12649"/>
                  </a:cubicBezTo>
                  <a:cubicBezTo>
                    <a:pt x="8951" y="12608"/>
                    <a:pt x="7929" y="12343"/>
                    <a:pt x="6887" y="12220"/>
                  </a:cubicBezTo>
                  <a:cubicBezTo>
                    <a:pt x="5927" y="12098"/>
                    <a:pt x="4966" y="11995"/>
                    <a:pt x="4006" y="11893"/>
                  </a:cubicBezTo>
                  <a:cubicBezTo>
                    <a:pt x="2105" y="11709"/>
                    <a:pt x="757" y="10565"/>
                    <a:pt x="553" y="8685"/>
                  </a:cubicBezTo>
                  <a:cubicBezTo>
                    <a:pt x="266" y="6172"/>
                    <a:pt x="164" y="3638"/>
                    <a:pt x="1" y="1104"/>
                  </a:cubicBezTo>
                  <a:cubicBezTo>
                    <a:pt x="42" y="798"/>
                    <a:pt x="83" y="512"/>
                    <a:pt x="164" y="205"/>
                  </a:cubicBezTo>
                  <a:close/>
                  <a:moveTo>
                    <a:pt x="79735" y="5109"/>
                  </a:moveTo>
                  <a:cubicBezTo>
                    <a:pt x="79060" y="4149"/>
                    <a:pt x="78263" y="3904"/>
                    <a:pt x="77303" y="3924"/>
                  </a:cubicBezTo>
                  <a:cubicBezTo>
                    <a:pt x="74994" y="3944"/>
                    <a:pt x="72685" y="4128"/>
                    <a:pt x="70376" y="3761"/>
                  </a:cubicBezTo>
                  <a:cubicBezTo>
                    <a:pt x="68455" y="3454"/>
                    <a:pt x="66534" y="3904"/>
                    <a:pt x="64593" y="3944"/>
                  </a:cubicBezTo>
                  <a:cubicBezTo>
                    <a:pt x="63857" y="3965"/>
                    <a:pt x="63367" y="4455"/>
                    <a:pt x="63265" y="5232"/>
                  </a:cubicBezTo>
                  <a:cubicBezTo>
                    <a:pt x="63203" y="5600"/>
                    <a:pt x="63183" y="5967"/>
                    <a:pt x="63203" y="6356"/>
                  </a:cubicBezTo>
                  <a:cubicBezTo>
                    <a:pt x="63224" y="7623"/>
                    <a:pt x="63673" y="8317"/>
                    <a:pt x="64899" y="8644"/>
                  </a:cubicBezTo>
                  <a:cubicBezTo>
                    <a:pt x="65819" y="8889"/>
                    <a:pt x="66779" y="9033"/>
                    <a:pt x="67760" y="9073"/>
                  </a:cubicBezTo>
                  <a:cubicBezTo>
                    <a:pt x="69538" y="9135"/>
                    <a:pt x="71336" y="9033"/>
                    <a:pt x="73134" y="9114"/>
                  </a:cubicBezTo>
                  <a:cubicBezTo>
                    <a:pt x="74503" y="9176"/>
                    <a:pt x="75811" y="8869"/>
                    <a:pt x="77119" y="8583"/>
                  </a:cubicBezTo>
                  <a:cubicBezTo>
                    <a:pt x="78345" y="8317"/>
                    <a:pt x="79326" y="7684"/>
                    <a:pt x="79428" y="6233"/>
                  </a:cubicBezTo>
                  <a:cubicBezTo>
                    <a:pt x="79510" y="5845"/>
                    <a:pt x="79591" y="5477"/>
                    <a:pt x="79735" y="5109"/>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1983;p70">
              <a:extLst>
                <a:ext uri="{FF2B5EF4-FFF2-40B4-BE49-F238E27FC236}">
                  <a16:creationId xmlns:a16="http://schemas.microsoft.com/office/drawing/2014/main" id="{FFEF6EA6-36EB-41D1-A721-C29C7196994B}"/>
                </a:ext>
              </a:extLst>
            </p:cNvPr>
            <p:cNvSpPr/>
            <p:nvPr/>
          </p:nvSpPr>
          <p:spPr>
            <a:xfrm rot="439105">
              <a:off x="3442477" y="8526338"/>
              <a:ext cx="386675" cy="137600"/>
            </a:xfrm>
            <a:custGeom>
              <a:avLst/>
              <a:gdLst/>
              <a:ahLst/>
              <a:cxnLst/>
              <a:rect l="l" t="t" r="r" b="b"/>
              <a:pathLst>
                <a:path w="23684" h="9646" extrusionOk="0">
                  <a:moveTo>
                    <a:pt x="1860" y="409"/>
                  </a:moveTo>
                  <a:cubicBezTo>
                    <a:pt x="8317" y="0"/>
                    <a:pt x="14549" y="756"/>
                    <a:pt x="20945" y="1308"/>
                  </a:cubicBezTo>
                  <a:cubicBezTo>
                    <a:pt x="21374" y="2657"/>
                    <a:pt x="21906" y="4046"/>
                    <a:pt x="22233" y="5477"/>
                  </a:cubicBezTo>
                  <a:cubicBezTo>
                    <a:pt x="22416" y="6294"/>
                    <a:pt x="22539" y="7030"/>
                    <a:pt x="23213" y="7643"/>
                  </a:cubicBezTo>
                  <a:cubicBezTo>
                    <a:pt x="23520" y="7949"/>
                    <a:pt x="23499" y="8583"/>
                    <a:pt x="23683" y="9237"/>
                  </a:cubicBezTo>
                  <a:cubicBezTo>
                    <a:pt x="22968" y="9318"/>
                    <a:pt x="22396" y="9441"/>
                    <a:pt x="21844" y="9441"/>
                  </a:cubicBezTo>
                  <a:cubicBezTo>
                    <a:pt x="16838" y="9482"/>
                    <a:pt x="11852" y="9502"/>
                    <a:pt x="6846" y="9543"/>
                  </a:cubicBezTo>
                  <a:cubicBezTo>
                    <a:pt x="5211" y="9563"/>
                    <a:pt x="3576" y="9625"/>
                    <a:pt x="1921" y="9645"/>
                  </a:cubicBezTo>
                  <a:cubicBezTo>
                    <a:pt x="1165" y="9645"/>
                    <a:pt x="1165" y="9625"/>
                    <a:pt x="0" y="8950"/>
                  </a:cubicBezTo>
                  <a:cubicBezTo>
                    <a:pt x="409" y="6131"/>
                    <a:pt x="716" y="3249"/>
                    <a:pt x="1860" y="409"/>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1984;p70">
              <a:extLst>
                <a:ext uri="{FF2B5EF4-FFF2-40B4-BE49-F238E27FC236}">
                  <a16:creationId xmlns:a16="http://schemas.microsoft.com/office/drawing/2014/main" id="{D85C950E-9DC6-402F-9230-AB1F1D073011}"/>
                </a:ext>
              </a:extLst>
            </p:cNvPr>
            <p:cNvSpPr/>
            <p:nvPr/>
          </p:nvSpPr>
          <p:spPr>
            <a:xfrm rot="439105">
              <a:off x="3343599" y="8672537"/>
              <a:ext cx="527115" cy="63551"/>
            </a:xfrm>
            <a:custGeom>
              <a:avLst/>
              <a:gdLst/>
              <a:ahLst/>
              <a:cxnLst/>
              <a:rect l="l" t="t" r="r" b="b"/>
              <a:pathLst>
                <a:path w="32286" h="4455" extrusionOk="0">
                  <a:moveTo>
                    <a:pt x="0" y="3310"/>
                  </a:moveTo>
                  <a:lnTo>
                    <a:pt x="0" y="593"/>
                  </a:lnTo>
                  <a:cubicBezTo>
                    <a:pt x="1022" y="0"/>
                    <a:pt x="1962" y="307"/>
                    <a:pt x="2902" y="409"/>
                  </a:cubicBezTo>
                  <a:cubicBezTo>
                    <a:pt x="3637" y="531"/>
                    <a:pt x="4373" y="613"/>
                    <a:pt x="5109" y="654"/>
                  </a:cubicBezTo>
                  <a:cubicBezTo>
                    <a:pt x="11443" y="654"/>
                    <a:pt x="17798" y="613"/>
                    <a:pt x="24133" y="634"/>
                  </a:cubicBezTo>
                  <a:cubicBezTo>
                    <a:pt x="26156" y="634"/>
                    <a:pt x="28179" y="674"/>
                    <a:pt x="30181" y="736"/>
                  </a:cubicBezTo>
                  <a:cubicBezTo>
                    <a:pt x="31898" y="777"/>
                    <a:pt x="32286" y="1328"/>
                    <a:pt x="31836" y="2983"/>
                  </a:cubicBezTo>
                  <a:cubicBezTo>
                    <a:pt x="31693" y="3372"/>
                    <a:pt x="31509" y="3740"/>
                    <a:pt x="31325" y="4087"/>
                  </a:cubicBezTo>
                  <a:cubicBezTo>
                    <a:pt x="30815" y="4169"/>
                    <a:pt x="30324" y="4230"/>
                    <a:pt x="29834" y="4271"/>
                  </a:cubicBezTo>
                  <a:cubicBezTo>
                    <a:pt x="22886" y="4332"/>
                    <a:pt x="15959" y="4434"/>
                    <a:pt x="9011" y="4455"/>
                  </a:cubicBezTo>
                  <a:cubicBezTo>
                    <a:pt x="6723" y="4455"/>
                    <a:pt x="4393" y="4291"/>
                    <a:pt x="2084" y="4087"/>
                  </a:cubicBezTo>
                  <a:cubicBezTo>
                    <a:pt x="1410" y="4026"/>
                    <a:pt x="736" y="3597"/>
                    <a:pt x="0" y="331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1985;p70">
              <a:extLst>
                <a:ext uri="{FF2B5EF4-FFF2-40B4-BE49-F238E27FC236}">
                  <a16:creationId xmlns:a16="http://schemas.microsoft.com/office/drawing/2014/main" id="{AEF46EA2-09A5-4352-B9BB-279A34B7D5E3}"/>
                </a:ext>
              </a:extLst>
            </p:cNvPr>
            <p:cNvSpPr/>
            <p:nvPr/>
          </p:nvSpPr>
          <p:spPr>
            <a:xfrm rot="439105">
              <a:off x="2488756" y="7185996"/>
              <a:ext cx="2459758" cy="1580457"/>
            </a:xfrm>
            <a:custGeom>
              <a:avLst/>
              <a:gdLst/>
              <a:ahLst/>
              <a:cxnLst/>
              <a:rect l="l" t="t" r="r" b="b"/>
              <a:pathLst>
                <a:path w="150661" h="110793" extrusionOk="0">
                  <a:moveTo>
                    <a:pt x="86170" y="95590"/>
                  </a:moveTo>
                  <a:cubicBezTo>
                    <a:pt x="86170" y="95937"/>
                    <a:pt x="86211" y="96285"/>
                    <a:pt x="86293" y="96612"/>
                  </a:cubicBezTo>
                  <a:cubicBezTo>
                    <a:pt x="86886" y="98696"/>
                    <a:pt x="87499" y="100760"/>
                    <a:pt x="88091" y="102823"/>
                  </a:cubicBezTo>
                  <a:cubicBezTo>
                    <a:pt x="88234" y="103355"/>
                    <a:pt x="88643" y="103743"/>
                    <a:pt x="89174" y="103866"/>
                  </a:cubicBezTo>
                  <a:cubicBezTo>
                    <a:pt x="89236" y="103886"/>
                    <a:pt x="89317" y="103906"/>
                    <a:pt x="89399" y="103927"/>
                  </a:cubicBezTo>
                  <a:cubicBezTo>
                    <a:pt x="90196" y="104050"/>
                    <a:pt x="91075" y="104090"/>
                    <a:pt x="91585" y="104867"/>
                  </a:cubicBezTo>
                  <a:cubicBezTo>
                    <a:pt x="92096" y="105705"/>
                    <a:pt x="92280" y="106706"/>
                    <a:pt x="92096" y="107666"/>
                  </a:cubicBezTo>
                  <a:cubicBezTo>
                    <a:pt x="91749" y="109771"/>
                    <a:pt x="91851" y="110445"/>
                    <a:pt x="89215" y="110425"/>
                  </a:cubicBezTo>
                  <a:cubicBezTo>
                    <a:pt x="87049" y="110384"/>
                    <a:pt x="84863" y="110343"/>
                    <a:pt x="82717" y="110425"/>
                  </a:cubicBezTo>
                  <a:cubicBezTo>
                    <a:pt x="79059" y="110547"/>
                    <a:pt x="75422" y="110793"/>
                    <a:pt x="71764" y="110752"/>
                  </a:cubicBezTo>
                  <a:cubicBezTo>
                    <a:pt x="69762" y="110752"/>
                    <a:pt x="67739" y="110629"/>
                    <a:pt x="65736" y="110404"/>
                  </a:cubicBezTo>
                  <a:cubicBezTo>
                    <a:pt x="63530" y="110118"/>
                    <a:pt x="61261" y="110282"/>
                    <a:pt x="59034" y="110261"/>
                  </a:cubicBezTo>
                  <a:cubicBezTo>
                    <a:pt x="56950" y="110241"/>
                    <a:pt x="56214" y="109546"/>
                    <a:pt x="56173" y="107462"/>
                  </a:cubicBezTo>
                  <a:cubicBezTo>
                    <a:pt x="56132" y="106706"/>
                    <a:pt x="56173" y="105970"/>
                    <a:pt x="56255" y="105214"/>
                  </a:cubicBezTo>
                  <a:cubicBezTo>
                    <a:pt x="56439" y="104029"/>
                    <a:pt x="57011" y="103600"/>
                    <a:pt x="58237" y="103580"/>
                  </a:cubicBezTo>
                  <a:cubicBezTo>
                    <a:pt x="58973" y="103580"/>
                    <a:pt x="59729" y="103559"/>
                    <a:pt x="60464" y="103539"/>
                  </a:cubicBezTo>
                  <a:cubicBezTo>
                    <a:pt x="60750" y="103498"/>
                    <a:pt x="61016" y="103436"/>
                    <a:pt x="61282" y="103355"/>
                  </a:cubicBezTo>
                  <a:cubicBezTo>
                    <a:pt x="61895" y="100617"/>
                    <a:pt x="62528" y="97797"/>
                    <a:pt x="63162" y="94977"/>
                  </a:cubicBezTo>
                  <a:cubicBezTo>
                    <a:pt x="62855" y="94507"/>
                    <a:pt x="62385" y="94670"/>
                    <a:pt x="61956" y="94670"/>
                  </a:cubicBezTo>
                  <a:cubicBezTo>
                    <a:pt x="51719" y="94670"/>
                    <a:pt x="41461" y="94691"/>
                    <a:pt x="31223" y="94711"/>
                  </a:cubicBezTo>
                  <a:cubicBezTo>
                    <a:pt x="30263" y="94711"/>
                    <a:pt x="29282" y="94875"/>
                    <a:pt x="28322" y="94936"/>
                  </a:cubicBezTo>
                  <a:cubicBezTo>
                    <a:pt x="25420" y="95099"/>
                    <a:pt x="22518" y="95447"/>
                    <a:pt x="19617" y="94773"/>
                  </a:cubicBezTo>
                  <a:cubicBezTo>
                    <a:pt x="18697" y="94548"/>
                    <a:pt x="17675" y="94691"/>
                    <a:pt x="16715" y="94711"/>
                  </a:cubicBezTo>
                  <a:cubicBezTo>
                    <a:pt x="13732" y="94752"/>
                    <a:pt x="10728" y="94916"/>
                    <a:pt x="7765" y="94303"/>
                  </a:cubicBezTo>
                  <a:cubicBezTo>
                    <a:pt x="6948" y="94180"/>
                    <a:pt x="6130" y="94160"/>
                    <a:pt x="5313" y="94221"/>
                  </a:cubicBezTo>
                  <a:cubicBezTo>
                    <a:pt x="3494" y="94323"/>
                    <a:pt x="2370" y="93444"/>
                    <a:pt x="1594" y="91871"/>
                  </a:cubicBezTo>
                  <a:cubicBezTo>
                    <a:pt x="593" y="89787"/>
                    <a:pt x="82" y="87498"/>
                    <a:pt x="102" y="85169"/>
                  </a:cubicBezTo>
                  <a:cubicBezTo>
                    <a:pt x="102" y="83084"/>
                    <a:pt x="0" y="80980"/>
                    <a:pt x="0" y="78895"/>
                  </a:cubicBezTo>
                  <a:cubicBezTo>
                    <a:pt x="0" y="76811"/>
                    <a:pt x="61" y="74706"/>
                    <a:pt x="102" y="72622"/>
                  </a:cubicBezTo>
                  <a:cubicBezTo>
                    <a:pt x="143" y="69108"/>
                    <a:pt x="204" y="65593"/>
                    <a:pt x="204" y="62078"/>
                  </a:cubicBezTo>
                  <a:cubicBezTo>
                    <a:pt x="225" y="56847"/>
                    <a:pt x="163" y="51596"/>
                    <a:pt x="225" y="46385"/>
                  </a:cubicBezTo>
                  <a:cubicBezTo>
                    <a:pt x="266" y="43831"/>
                    <a:pt x="429" y="41297"/>
                    <a:pt x="776" y="38784"/>
                  </a:cubicBezTo>
                  <a:cubicBezTo>
                    <a:pt x="1022" y="36618"/>
                    <a:pt x="1022" y="34452"/>
                    <a:pt x="776" y="32306"/>
                  </a:cubicBezTo>
                  <a:cubicBezTo>
                    <a:pt x="531" y="29547"/>
                    <a:pt x="572" y="26768"/>
                    <a:pt x="899" y="24010"/>
                  </a:cubicBezTo>
                  <a:cubicBezTo>
                    <a:pt x="981" y="23193"/>
                    <a:pt x="1001" y="22375"/>
                    <a:pt x="1063" y="21558"/>
                  </a:cubicBezTo>
                  <a:cubicBezTo>
                    <a:pt x="1287" y="18656"/>
                    <a:pt x="1451" y="15734"/>
                    <a:pt x="1737" y="12833"/>
                  </a:cubicBezTo>
                  <a:cubicBezTo>
                    <a:pt x="1839" y="11729"/>
                    <a:pt x="2207" y="10667"/>
                    <a:pt x="2432" y="9563"/>
                  </a:cubicBezTo>
                  <a:cubicBezTo>
                    <a:pt x="2554" y="8991"/>
                    <a:pt x="2575" y="8378"/>
                    <a:pt x="2677" y="7806"/>
                  </a:cubicBezTo>
                  <a:cubicBezTo>
                    <a:pt x="2840" y="6764"/>
                    <a:pt x="3065" y="5742"/>
                    <a:pt x="3351" y="4720"/>
                  </a:cubicBezTo>
                  <a:cubicBezTo>
                    <a:pt x="3760" y="3413"/>
                    <a:pt x="4802" y="2391"/>
                    <a:pt x="6110" y="2023"/>
                  </a:cubicBezTo>
                  <a:cubicBezTo>
                    <a:pt x="8112" y="1390"/>
                    <a:pt x="10156" y="940"/>
                    <a:pt x="12260" y="920"/>
                  </a:cubicBezTo>
                  <a:cubicBezTo>
                    <a:pt x="14733" y="920"/>
                    <a:pt x="17185" y="940"/>
                    <a:pt x="19637" y="552"/>
                  </a:cubicBezTo>
                  <a:cubicBezTo>
                    <a:pt x="21047" y="347"/>
                    <a:pt x="22477" y="409"/>
                    <a:pt x="23908" y="409"/>
                  </a:cubicBezTo>
                  <a:cubicBezTo>
                    <a:pt x="29527" y="388"/>
                    <a:pt x="35126" y="409"/>
                    <a:pt x="40725" y="347"/>
                  </a:cubicBezTo>
                  <a:cubicBezTo>
                    <a:pt x="45364" y="307"/>
                    <a:pt x="49982" y="143"/>
                    <a:pt x="54641" y="225"/>
                  </a:cubicBezTo>
                  <a:cubicBezTo>
                    <a:pt x="58217" y="286"/>
                    <a:pt x="61813" y="0"/>
                    <a:pt x="65389" y="41"/>
                  </a:cubicBezTo>
                  <a:cubicBezTo>
                    <a:pt x="68066" y="61"/>
                    <a:pt x="70763" y="347"/>
                    <a:pt x="73440" y="490"/>
                  </a:cubicBezTo>
                  <a:cubicBezTo>
                    <a:pt x="75913" y="633"/>
                    <a:pt x="78365" y="858"/>
                    <a:pt x="80837" y="858"/>
                  </a:cubicBezTo>
                  <a:cubicBezTo>
                    <a:pt x="93465" y="879"/>
                    <a:pt x="106114" y="858"/>
                    <a:pt x="118742" y="797"/>
                  </a:cubicBezTo>
                  <a:cubicBezTo>
                    <a:pt x="119948" y="797"/>
                    <a:pt x="121133" y="654"/>
                    <a:pt x="122318" y="572"/>
                  </a:cubicBezTo>
                  <a:cubicBezTo>
                    <a:pt x="124934" y="388"/>
                    <a:pt x="127529" y="102"/>
                    <a:pt x="130124" y="756"/>
                  </a:cubicBezTo>
                  <a:cubicBezTo>
                    <a:pt x="130717" y="858"/>
                    <a:pt x="131330" y="879"/>
                    <a:pt x="131922" y="838"/>
                  </a:cubicBezTo>
                  <a:cubicBezTo>
                    <a:pt x="133557" y="838"/>
                    <a:pt x="135212" y="777"/>
                    <a:pt x="136847" y="777"/>
                  </a:cubicBezTo>
                  <a:cubicBezTo>
                    <a:pt x="137971" y="777"/>
                    <a:pt x="139095" y="858"/>
                    <a:pt x="140219" y="940"/>
                  </a:cubicBezTo>
                  <a:cubicBezTo>
                    <a:pt x="141547" y="1042"/>
                    <a:pt x="142895" y="1287"/>
                    <a:pt x="144224" y="1267"/>
                  </a:cubicBezTo>
                  <a:cubicBezTo>
                    <a:pt x="146206" y="1226"/>
                    <a:pt x="147473" y="2084"/>
                    <a:pt x="148290" y="3821"/>
                  </a:cubicBezTo>
                  <a:cubicBezTo>
                    <a:pt x="149271" y="5844"/>
                    <a:pt x="149782" y="8071"/>
                    <a:pt x="149782" y="10340"/>
                  </a:cubicBezTo>
                  <a:cubicBezTo>
                    <a:pt x="149782" y="11831"/>
                    <a:pt x="149925" y="13323"/>
                    <a:pt x="149966" y="14815"/>
                  </a:cubicBezTo>
                  <a:cubicBezTo>
                    <a:pt x="150027" y="17941"/>
                    <a:pt x="150068" y="21088"/>
                    <a:pt x="150109" y="24235"/>
                  </a:cubicBezTo>
                  <a:cubicBezTo>
                    <a:pt x="150190" y="28791"/>
                    <a:pt x="150252" y="33348"/>
                    <a:pt x="150354" y="37905"/>
                  </a:cubicBezTo>
                  <a:cubicBezTo>
                    <a:pt x="150415" y="41787"/>
                    <a:pt x="150579" y="45670"/>
                    <a:pt x="150599" y="49552"/>
                  </a:cubicBezTo>
                  <a:cubicBezTo>
                    <a:pt x="150599" y="51493"/>
                    <a:pt x="150497" y="53455"/>
                    <a:pt x="150293" y="55376"/>
                  </a:cubicBezTo>
                  <a:cubicBezTo>
                    <a:pt x="150027" y="57991"/>
                    <a:pt x="150088" y="60607"/>
                    <a:pt x="150456" y="63202"/>
                  </a:cubicBezTo>
                  <a:cubicBezTo>
                    <a:pt x="150599" y="64163"/>
                    <a:pt x="150660" y="65143"/>
                    <a:pt x="150660" y="66104"/>
                  </a:cubicBezTo>
                  <a:cubicBezTo>
                    <a:pt x="150476" y="71927"/>
                    <a:pt x="150374" y="77772"/>
                    <a:pt x="149782" y="83575"/>
                  </a:cubicBezTo>
                  <a:cubicBezTo>
                    <a:pt x="149720" y="84167"/>
                    <a:pt x="149557" y="84739"/>
                    <a:pt x="149434" y="85332"/>
                  </a:cubicBezTo>
                  <a:cubicBezTo>
                    <a:pt x="149312" y="85986"/>
                    <a:pt x="149210" y="86640"/>
                    <a:pt x="149107" y="87294"/>
                  </a:cubicBezTo>
                  <a:cubicBezTo>
                    <a:pt x="148903" y="88397"/>
                    <a:pt x="148760" y="89521"/>
                    <a:pt x="148494" y="90584"/>
                  </a:cubicBezTo>
                  <a:cubicBezTo>
                    <a:pt x="148086" y="92055"/>
                    <a:pt x="147146" y="93117"/>
                    <a:pt x="145654" y="93506"/>
                  </a:cubicBezTo>
                  <a:cubicBezTo>
                    <a:pt x="144081" y="93935"/>
                    <a:pt x="142466" y="94486"/>
                    <a:pt x="140852" y="94548"/>
                  </a:cubicBezTo>
                  <a:cubicBezTo>
                    <a:pt x="137501" y="94650"/>
                    <a:pt x="134150" y="94916"/>
                    <a:pt x="130798" y="95038"/>
                  </a:cubicBezTo>
                  <a:cubicBezTo>
                    <a:pt x="124076" y="95243"/>
                    <a:pt x="117332" y="95038"/>
                    <a:pt x="110610" y="95243"/>
                  </a:cubicBezTo>
                  <a:cubicBezTo>
                    <a:pt x="102845" y="95467"/>
                    <a:pt x="95059" y="95386"/>
                    <a:pt x="87294" y="95529"/>
                  </a:cubicBezTo>
                  <a:cubicBezTo>
                    <a:pt x="86988" y="95529"/>
                    <a:pt x="86702" y="95569"/>
                    <a:pt x="86170" y="95590"/>
                  </a:cubicBezTo>
                  <a:close/>
                  <a:moveTo>
                    <a:pt x="147718" y="80448"/>
                  </a:moveTo>
                  <a:cubicBezTo>
                    <a:pt x="147779" y="79488"/>
                    <a:pt x="147861" y="78752"/>
                    <a:pt x="147881" y="77996"/>
                  </a:cubicBezTo>
                  <a:cubicBezTo>
                    <a:pt x="147943" y="75994"/>
                    <a:pt x="147861" y="73950"/>
                    <a:pt x="148086" y="71948"/>
                  </a:cubicBezTo>
                  <a:cubicBezTo>
                    <a:pt x="148556" y="67779"/>
                    <a:pt x="148147" y="63590"/>
                    <a:pt x="148331" y="59401"/>
                  </a:cubicBezTo>
                  <a:cubicBezTo>
                    <a:pt x="148413" y="57113"/>
                    <a:pt x="148331" y="54783"/>
                    <a:pt x="148372" y="52454"/>
                  </a:cubicBezTo>
                  <a:cubicBezTo>
                    <a:pt x="148372" y="51350"/>
                    <a:pt x="148494" y="50227"/>
                    <a:pt x="148474" y="49103"/>
                  </a:cubicBezTo>
                  <a:cubicBezTo>
                    <a:pt x="148372" y="43708"/>
                    <a:pt x="148208" y="38334"/>
                    <a:pt x="148106" y="32960"/>
                  </a:cubicBezTo>
                  <a:cubicBezTo>
                    <a:pt x="148024" y="29364"/>
                    <a:pt x="147902" y="25767"/>
                    <a:pt x="147963" y="22191"/>
                  </a:cubicBezTo>
                  <a:cubicBezTo>
                    <a:pt x="148045" y="17001"/>
                    <a:pt x="147371" y="11893"/>
                    <a:pt x="146962" y="6764"/>
                  </a:cubicBezTo>
                  <a:cubicBezTo>
                    <a:pt x="146921" y="6253"/>
                    <a:pt x="146757" y="5742"/>
                    <a:pt x="146512" y="5272"/>
                  </a:cubicBezTo>
                  <a:cubicBezTo>
                    <a:pt x="145961" y="4250"/>
                    <a:pt x="145184" y="3453"/>
                    <a:pt x="143958" y="3290"/>
                  </a:cubicBezTo>
                  <a:cubicBezTo>
                    <a:pt x="141894" y="3024"/>
                    <a:pt x="139810" y="2656"/>
                    <a:pt x="137746" y="2554"/>
                  </a:cubicBezTo>
                  <a:cubicBezTo>
                    <a:pt x="132433" y="2289"/>
                    <a:pt x="127120" y="2248"/>
                    <a:pt x="121828" y="2718"/>
                  </a:cubicBezTo>
                  <a:cubicBezTo>
                    <a:pt x="120173" y="2840"/>
                    <a:pt x="118538" y="2922"/>
                    <a:pt x="116883" y="2922"/>
                  </a:cubicBezTo>
                  <a:cubicBezTo>
                    <a:pt x="108137" y="2963"/>
                    <a:pt x="99391" y="2983"/>
                    <a:pt x="90646" y="2963"/>
                  </a:cubicBezTo>
                  <a:cubicBezTo>
                    <a:pt x="85844" y="2943"/>
                    <a:pt x="81062" y="2840"/>
                    <a:pt x="76280" y="2677"/>
                  </a:cubicBezTo>
                  <a:cubicBezTo>
                    <a:pt x="73072" y="2575"/>
                    <a:pt x="69864" y="2186"/>
                    <a:pt x="66656" y="2084"/>
                  </a:cubicBezTo>
                  <a:cubicBezTo>
                    <a:pt x="59463" y="1839"/>
                    <a:pt x="52311" y="2289"/>
                    <a:pt x="45139" y="2799"/>
                  </a:cubicBezTo>
                  <a:cubicBezTo>
                    <a:pt x="38804" y="3249"/>
                    <a:pt x="32449" y="3556"/>
                    <a:pt x="26094" y="3208"/>
                  </a:cubicBezTo>
                  <a:cubicBezTo>
                    <a:pt x="25583" y="3188"/>
                    <a:pt x="25032" y="3208"/>
                    <a:pt x="24521" y="3208"/>
                  </a:cubicBezTo>
                  <a:cubicBezTo>
                    <a:pt x="23029" y="3249"/>
                    <a:pt x="21538" y="3351"/>
                    <a:pt x="20046" y="3331"/>
                  </a:cubicBezTo>
                  <a:cubicBezTo>
                    <a:pt x="17655" y="3310"/>
                    <a:pt x="15264" y="3126"/>
                    <a:pt x="12873" y="3167"/>
                  </a:cubicBezTo>
                  <a:cubicBezTo>
                    <a:pt x="11382" y="3188"/>
                    <a:pt x="9890" y="3351"/>
                    <a:pt x="8439" y="3658"/>
                  </a:cubicBezTo>
                  <a:cubicBezTo>
                    <a:pt x="5905" y="4169"/>
                    <a:pt x="5354" y="4700"/>
                    <a:pt x="4536" y="7111"/>
                  </a:cubicBezTo>
                  <a:cubicBezTo>
                    <a:pt x="4434" y="7540"/>
                    <a:pt x="4373" y="7969"/>
                    <a:pt x="4352" y="8419"/>
                  </a:cubicBezTo>
                  <a:cubicBezTo>
                    <a:pt x="4250" y="9236"/>
                    <a:pt x="4189" y="10054"/>
                    <a:pt x="4107" y="10871"/>
                  </a:cubicBezTo>
                  <a:cubicBezTo>
                    <a:pt x="4046" y="11525"/>
                    <a:pt x="3923" y="12179"/>
                    <a:pt x="3882" y="12853"/>
                  </a:cubicBezTo>
                  <a:cubicBezTo>
                    <a:pt x="3658" y="16572"/>
                    <a:pt x="3637" y="20332"/>
                    <a:pt x="3167" y="24030"/>
                  </a:cubicBezTo>
                  <a:cubicBezTo>
                    <a:pt x="2697" y="27749"/>
                    <a:pt x="2963" y="31509"/>
                    <a:pt x="2820" y="35228"/>
                  </a:cubicBezTo>
                  <a:cubicBezTo>
                    <a:pt x="2697" y="37619"/>
                    <a:pt x="2799" y="40010"/>
                    <a:pt x="2534" y="42380"/>
                  </a:cubicBezTo>
                  <a:cubicBezTo>
                    <a:pt x="2411" y="43504"/>
                    <a:pt x="2370" y="44628"/>
                    <a:pt x="2370" y="45752"/>
                  </a:cubicBezTo>
                  <a:cubicBezTo>
                    <a:pt x="2370" y="49634"/>
                    <a:pt x="2411" y="53516"/>
                    <a:pt x="2370" y="57419"/>
                  </a:cubicBezTo>
                  <a:cubicBezTo>
                    <a:pt x="2329" y="62650"/>
                    <a:pt x="2289" y="67881"/>
                    <a:pt x="2186" y="73113"/>
                  </a:cubicBezTo>
                  <a:cubicBezTo>
                    <a:pt x="2146" y="75258"/>
                    <a:pt x="2023" y="77404"/>
                    <a:pt x="2718" y="79488"/>
                  </a:cubicBezTo>
                  <a:cubicBezTo>
                    <a:pt x="2840" y="79529"/>
                    <a:pt x="2983" y="79570"/>
                    <a:pt x="3126" y="79590"/>
                  </a:cubicBezTo>
                  <a:cubicBezTo>
                    <a:pt x="8971" y="79651"/>
                    <a:pt x="14794" y="79692"/>
                    <a:pt x="20618" y="79774"/>
                  </a:cubicBezTo>
                  <a:cubicBezTo>
                    <a:pt x="21905" y="79774"/>
                    <a:pt x="23152" y="79999"/>
                    <a:pt x="24419" y="80019"/>
                  </a:cubicBezTo>
                  <a:cubicBezTo>
                    <a:pt x="30181" y="80040"/>
                    <a:pt x="35944" y="79999"/>
                    <a:pt x="41706" y="79978"/>
                  </a:cubicBezTo>
                  <a:cubicBezTo>
                    <a:pt x="42442" y="79958"/>
                    <a:pt x="43198" y="79999"/>
                    <a:pt x="43933" y="80101"/>
                  </a:cubicBezTo>
                  <a:cubicBezTo>
                    <a:pt x="46385" y="80510"/>
                    <a:pt x="48858" y="80448"/>
                    <a:pt x="51330" y="80407"/>
                  </a:cubicBezTo>
                  <a:cubicBezTo>
                    <a:pt x="52822" y="80367"/>
                    <a:pt x="54314" y="80367"/>
                    <a:pt x="55805" y="80367"/>
                  </a:cubicBezTo>
                  <a:cubicBezTo>
                    <a:pt x="56316" y="80367"/>
                    <a:pt x="56888" y="80305"/>
                    <a:pt x="57358" y="80469"/>
                  </a:cubicBezTo>
                  <a:cubicBezTo>
                    <a:pt x="58380" y="80857"/>
                    <a:pt x="59422" y="80755"/>
                    <a:pt x="60464" y="80775"/>
                  </a:cubicBezTo>
                  <a:cubicBezTo>
                    <a:pt x="61057" y="80796"/>
                    <a:pt x="61650" y="80837"/>
                    <a:pt x="62242" y="80898"/>
                  </a:cubicBezTo>
                  <a:cubicBezTo>
                    <a:pt x="63141" y="80980"/>
                    <a:pt x="64020" y="81184"/>
                    <a:pt x="64899" y="81184"/>
                  </a:cubicBezTo>
                  <a:cubicBezTo>
                    <a:pt x="69537" y="81204"/>
                    <a:pt x="74176" y="81204"/>
                    <a:pt x="78814" y="81184"/>
                  </a:cubicBezTo>
                  <a:cubicBezTo>
                    <a:pt x="84720" y="81143"/>
                    <a:pt x="90625" y="81000"/>
                    <a:pt x="96531" y="81020"/>
                  </a:cubicBezTo>
                  <a:cubicBezTo>
                    <a:pt x="99003" y="81020"/>
                    <a:pt x="101455" y="81266"/>
                    <a:pt x="103907" y="81450"/>
                  </a:cubicBezTo>
                  <a:cubicBezTo>
                    <a:pt x="105481" y="81572"/>
                    <a:pt x="107034" y="81817"/>
                    <a:pt x="108587" y="81838"/>
                  </a:cubicBezTo>
                  <a:cubicBezTo>
                    <a:pt x="113756" y="81879"/>
                    <a:pt x="118906" y="81960"/>
                    <a:pt x="124076" y="81797"/>
                  </a:cubicBezTo>
                  <a:cubicBezTo>
                    <a:pt x="126977" y="81695"/>
                    <a:pt x="129859" y="81327"/>
                    <a:pt x="132781" y="81368"/>
                  </a:cubicBezTo>
                  <a:cubicBezTo>
                    <a:pt x="133005" y="81347"/>
                    <a:pt x="133230" y="81307"/>
                    <a:pt x="133434" y="81245"/>
                  </a:cubicBezTo>
                  <a:cubicBezTo>
                    <a:pt x="134334" y="81164"/>
                    <a:pt x="135233" y="81000"/>
                    <a:pt x="136111" y="81000"/>
                  </a:cubicBezTo>
                  <a:cubicBezTo>
                    <a:pt x="137746" y="80959"/>
                    <a:pt x="139401" y="81061"/>
                    <a:pt x="141036" y="81000"/>
                  </a:cubicBezTo>
                  <a:cubicBezTo>
                    <a:pt x="143182" y="80877"/>
                    <a:pt x="145348" y="80632"/>
                    <a:pt x="147738" y="80448"/>
                  </a:cubicBezTo>
                  <a:close/>
                  <a:moveTo>
                    <a:pt x="2554" y="80530"/>
                  </a:moveTo>
                  <a:cubicBezTo>
                    <a:pt x="2473" y="80837"/>
                    <a:pt x="2411" y="81143"/>
                    <a:pt x="2391" y="81450"/>
                  </a:cubicBezTo>
                  <a:cubicBezTo>
                    <a:pt x="2554" y="83963"/>
                    <a:pt x="2656" y="86497"/>
                    <a:pt x="2943" y="89031"/>
                  </a:cubicBezTo>
                  <a:cubicBezTo>
                    <a:pt x="3126" y="90911"/>
                    <a:pt x="4495" y="92034"/>
                    <a:pt x="6396" y="92218"/>
                  </a:cubicBezTo>
                  <a:cubicBezTo>
                    <a:pt x="7356" y="92320"/>
                    <a:pt x="8317" y="92423"/>
                    <a:pt x="9277" y="92545"/>
                  </a:cubicBezTo>
                  <a:cubicBezTo>
                    <a:pt x="10319" y="92688"/>
                    <a:pt x="11341" y="92933"/>
                    <a:pt x="12383" y="92974"/>
                  </a:cubicBezTo>
                  <a:cubicBezTo>
                    <a:pt x="16940" y="93138"/>
                    <a:pt x="21497" y="93342"/>
                    <a:pt x="26053" y="92913"/>
                  </a:cubicBezTo>
                  <a:cubicBezTo>
                    <a:pt x="29548" y="92586"/>
                    <a:pt x="33062" y="92545"/>
                    <a:pt x="36577" y="92566"/>
                  </a:cubicBezTo>
                  <a:cubicBezTo>
                    <a:pt x="47652" y="92586"/>
                    <a:pt x="58707" y="92545"/>
                    <a:pt x="69782" y="92586"/>
                  </a:cubicBezTo>
                  <a:cubicBezTo>
                    <a:pt x="72541" y="92607"/>
                    <a:pt x="75300" y="92852"/>
                    <a:pt x="78079" y="92995"/>
                  </a:cubicBezTo>
                  <a:cubicBezTo>
                    <a:pt x="80898" y="93158"/>
                    <a:pt x="83739" y="93403"/>
                    <a:pt x="86579" y="93465"/>
                  </a:cubicBezTo>
                  <a:cubicBezTo>
                    <a:pt x="93241" y="93628"/>
                    <a:pt x="99861" y="93097"/>
                    <a:pt x="106502" y="92647"/>
                  </a:cubicBezTo>
                  <a:cubicBezTo>
                    <a:pt x="112755" y="92239"/>
                    <a:pt x="119028" y="91912"/>
                    <a:pt x="125322" y="92259"/>
                  </a:cubicBezTo>
                  <a:cubicBezTo>
                    <a:pt x="125915" y="92280"/>
                    <a:pt x="126507" y="92259"/>
                    <a:pt x="127100" y="92259"/>
                  </a:cubicBezTo>
                  <a:cubicBezTo>
                    <a:pt x="128673" y="92218"/>
                    <a:pt x="130226" y="92137"/>
                    <a:pt x="131800" y="92157"/>
                  </a:cubicBezTo>
                  <a:cubicBezTo>
                    <a:pt x="134334" y="92177"/>
                    <a:pt x="136867" y="92300"/>
                    <a:pt x="139422" y="92341"/>
                  </a:cubicBezTo>
                  <a:cubicBezTo>
                    <a:pt x="141220" y="92382"/>
                    <a:pt x="142977" y="91953"/>
                    <a:pt x="144694" y="91442"/>
                  </a:cubicBezTo>
                  <a:cubicBezTo>
                    <a:pt x="145204" y="91299"/>
                    <a:pt x="145654" y="91033"/>
                    <a:pt x="146001" y="90645"/>
                  </a:cubicBezTo>
                  <a:cubicBezTo>
                    <a:pt x="146757" y="89705"/>
                    <a:pt x="147330" y="88601"/>
                    <a:pt x="147330" y="87396"/>
                  </a:cubicBezTo>
                  <a:cubicBezTo>
                    <a:pt x="147309" y="86129"/>
                    <a:pt x="147452" y="84862"/>
                    <a:pt x="147718" y="83616"/>
                  </a:cubicBezTo>
                  <a:cubicBezTo>
                    <a:pt x="147840" y="83105"/>
                    <a:pt x="147800" y="82573"/>
                    <a:pt x="147268" y="82165"/>
                  </a:cubicBezTo>
                  <a:cubicBezTo>
                    <a:pt x="146431" y="82165"/>
                    <a:pt x="145491" y="81981"/>
                    <a:pt x="144653" y="82206"/>
                  </a:cubicBezTo>
                  <a:cubicBezTo>
                    <a:pt x="143631" y="82430"/>
                    <a:pt x="142589" y="82533"/>
                    <a:pt x="141547" y="82512"/>
                  </a:cubicBezTo>
                  <a:cubicBezTo>
                    <a:pt x="139769" y="82512"/>
                    <a:pt x="137971" y="82512"/>
                    <a:pt x="136173" y="82533"/>
                  </a:cubicBezTo>
                  <a:cubicBezTo>
                    <a:pt x="135723" y="82533"/>
                    <a:pt x="135233" y="82430"/>
                    <a:pt x="134824" y="82553"/>
                  </a:cubicBezTo>
                  <a:cubicBezTo>
                    <a:pt x="133005" y="83186"/>
                    <a:pt x="131125" y="82880"/>
                    <a:pt x="129286" y="82941"/>
                  </a:cubicBezTo>
                  <a:cubicBezTo>
                    <a:pt x="128612" y="82982"/>
                    <a:pt x="127897" y="82880"/>
                    <a:pt x="127284" y="83084"/>
                  </a:cubicBezTo>
                  <a:cubicBezTo>
                    <a:pt x="126323" y="83370"/>
                    <a:pt x="125363" y="83370"/>
                    <a:pt x="124403" y="83370"/>
                  </a:cubicBezTo>
                  <a:cubicBezTo>
                    <a:pt x="120132" y="83370"/>
                    <a:pt x="115882" y="83350"/>
                    <a:pt x="111631" y="83350"/>
                  </a:cubicBezTo>
                  <a:cubicBezTo>
                    <a:pt x="109997" y="83350"/>
                    <a:pt x="108341" y="83452"/>
                    <a:pt x="106707" y="83370"/>
                  </a:cubicBezTo>
                  <a:cubicBezTo>
                    <a:pt x="104786" y="83289"/>
                    <a:pt x="102865" y="83084"/>
                    <a:pt x="100924" y="82921"/>
                  </a:cubicBezTo>
                  <a:cubicBezTo>
                    <a:pt x="100720" y="82900"/>
                    <a:pt x="100495" y="82839"/>
                    <a:pt x="100270" y="82798"/>
                  </a:cubicBezTo>
                  <a:cubicBezTo>
                    <a:pt x="99391" y="82717"/>
                    <a:pt x="98492" y="82553"/>
                    <a:pt x="97614" y="82533"/>
                  </a:cubicBezTo>
                  <a:cubicBezTo>
                    <a:pt x="93588" y="82492"/>
                    <a:pt x="89563" y="82328"/>
                    <a:pt x="85517" y="82390"/>
                  </a:cubicBezTo>
                  <a:cubicBezTo>
                    <a:pt x="78508" y="82492"/>
                    <a:pt x="71478" y="82349"/>
                    <a:pt x="64449" y="82226"/>
                  </a:cubicBezTo>
                  <a:cubicBezTo>
                    <a:pt x="62365" y="82206"/>
                    <a:pt x="60281" y="81940"/>
                    <a:pt x="58196" y="81777"/>
                  </a:cubicBezTo>
                  <a:cubicBezTo>
                    <a:pt x="58053" y="81777"/>
                    <a:pt x="57910" y="81715"/>
                    <a:pt x="57767" y="81695"/>
                  </a:cubicBezTo>
                  <a:cubicBezTo>
                    <a:pt x="56888" y="81593"/>
                    <a:pt x="55989" y="81450"/>
                    <a:pt x="55111" y="81409"/>
                  </a:cubicBezTo>
                  <a:cubicBezTo>
                    <a:pt x="48388" y="81266"/>
                    <a:pt x="41665" y="81102"/>
                    <a:pt x="34922" y="81000"/>
                  </a:cubicBezTo>
                  <a:cubicBezTo>
                    <a:pt x="28424" y="80898"/>
                    <a:pt x="21946" y="80959"/>
                    <a:pt x="15448" y="80591"/>
                  </a:cubicBezTo>
                  <a:cubicBezTo>
                    <a:pt x="11198" y="80326"/>
                    <a:pt x="6927" y="80530"/>
                    <a:pt x="2554" y="80530"/>
                  </a:cubicBezTo>
                  <a:close/>
                  <a:moveTo>
                    <a:pt x="65144" y="94732"/>
                  </a:moveTo>
                  <a:cubicBezTo>
                    <a:pt x="64000" y="97592"/>
                    <a:pt x="63693" y="100474"/>
                    <a:pt x="63284" y="103273"/>
                  </a:cubicBezTo>
                  <a:cubicBezTo>
                    <a:pt x="64449" y="103968"/>
                    <a:pt x="64449" y="103988"/>
                    <a:pt x="65205" y="103988"/>
                  </a:cubicBezTo>
                  <a:cubicBezTo>
                    <a:pt x="66860" y="103968"/>
                    <a:pt x="68495" y="103906"/>
                    <a:pt x="70130" y="103886"/>
                  </a:cubicBezTo>
                  <a:cubicBezTo>
                    <a:pt x="75136" y="103845"/>
                    <a:pt x="80122" y="103825"/>
                    <a:pt x="85128" y="103784"/>
                  </a:cubicBezTo>
                  <a:cubicBezTo>
                    <a:pt x="85680" y="103784"/>
                    <a:pt x="86252" y="103661"/>
                    <a:pt x="86967" y="103580"/>
                  </a:cubicBezTo>
                  <a:cubicBezTo>
                    <a:pt x="86783" y="102926"/>
                    <a:pt x="86804" y="102292"/>
                    <a:pt x="86497" y="101986"/>
                  </a:cubicBezTo>
                  <a:cubicBezTo>
                    <a:pt x="85823" y="101373"/>
                    <a:pt x="85700" y="100637"/>
                    <a:pt x="85517" y="99820"/>
                  </a:cubicBezTo>
                  <a:cubicBezTo>
                    <a:pt x="85190" y="98389"/>
                    <a:pt x="84658" y="97000"/>
                    <a:pt x="84229" y="95631"/>
                  </a:cubicBezTo>
                  <a:cubicBezTo>
                    <a:pt x="77833" y="95099"/>
                    <a:pt x="71601" y="94343"/>
                    <a:pt x="65144" y="94732"/>
                  </a:cubicBezTo>
                  <a:close/>
                  <a:moveTo>
                    <a:pt x="58114" y="108095"/>
                  </a:moveTo>
                  <a:cubicBezTo>
                    <a:pt x="58830" y="108382"/>
                    <a:pt x="59504" y="108811"/>
                    <a:pt x="60199" y="108872"/>
                  </a:cubicBezTo>
                  <a:cubicBezTo>
                    <a:pt x="62487" y="109076"/>
                    <a:pt x="64817" y="109240"/>
                    <a:pt x="67126" y="109240"/>
                  </a:cubicBezTo>
                  <a:cubicBezTo>
                    <a:pt x="74053" y="109240"/>
                    <a:pt x="81001" y="109117"/>
                    <a:pt x="87928" y="109056"/>
                  </a:cubicBezTo>
                  <a:cubicBezTo>
                    <a:pt x="88439" y="109015"/>
                    <a:pt x="88929" y="108954"/>
                    <a:pt x="89419" y="108872"/>
                  </a:cubicBezTo>
                  <a:cubicBezTo>
                    <a:pt x="89624" y="108525"/>
                    <a:pt x="89787" y="108157"/>
                    <a:pt x="89930" y="107768"/>
                  </a:cubicBezTo>
                  <a:cubicBezTo>
                    <a:pt x="90400" y="106113"/>
                    <a:pt x="89992" y="105562"/>
                    <a:pt x="88275" y="105521"/>
                  </a:cubicBezTo>
                  <a:cubicBezTo>
                    <a:pt x="86273" y="105459"/>
                    <a:pt x="84250" y="105419"/>
                    <a:pt x="82247" y="105398"/>
                  </a:cubicBezTo>
                  <a:cubicBezTo>
                    <a:pt x="75892" y="105398"/>
                    <a:pt x="69558" y="105439"/>
                    <a:pt x="63223" y="105419"/>
                  </a:cubicBezTo>
                  <a:cubicBezTo>
                    <a:pt x="62467" y="105398"/>
                    <a:pt x="61731" y="105316"/>
                    <a:pt x="61016" y="105194"/>
                  </a:cubicBezTo>
                  <a:cubicBezTo>
                    <a:pt x="60076" y="105092"/>
                    <a:pt x="59116" y="104785"/>
                    <a:pt x="58114" y="10537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1986;p70">
              <a:extLst>
                <a:ext uri="{FF2B5EF4-FFF2-40B4-BE49-F238E27FC236}">
                  <a16:creationId xmlns:a16="http://schemas.microsoft.com/office/drawing/2014/main" id="{B9074DDB-9436-456F-8E25-025765173C43}"/>
                </a:ext>
              </a:extLst>
            </p:cNvPr>
            <p:cNvSpPr/>
            <p:nvPr/>
          </p:nvSpPr>
          <p:spPr>
            <a:xfrm rot="439105">
              <a:off x="2632456" y="7300483"/>
              <a:ext cx="2207204" cy="1004195"/>
            </a:xfrm>
            <a:custGeom>
              <a:avLst/>
              <a:gdLst/>
              <a:ahLst/>
              <a:cxnLst/>
              <a:rect l="l" t="t" r="r" b="b"/>
              <a:pathLst>
                <a:path w="135192" h="70396" extrusionOk="0">
                  <a:moveTo>
                    <a:pt x="133087" y="67657"/>
                  </a:moveTo>
                  <a:cubicBezTo>
                    <a:pt x="132576" y="67861"/>
                    <a:pt x="132229" y="67902"/>
                    <a:pt x="132065" y="68106"/>
                  </a:cubicBezTo>
                  <a:cubicBezTo>
                    <a:pt x="130798" y="69435"/>
                    <a:pt x="129205" y="69496"/>
                    <a:pt x="127529" y="69516"/>
                  </a:cubicBezTo>
                  <a:cubicBezTo>
                    <a:pt x="121910" y="69578"/>
                    <a:pt x="116311" y="69803"/>
                    <a:pt x="110712" y="69843"/>
                  </a:cubicBezTo>
                  <a:cubicBezTo>
                    <a:pt x="104214" y="69884"/>
                    <a:pt x="97716" y="69803"/>
                    <a:pt x="91197" y="69782"/>
                  </a:cubicBezTo>
                  <a:cubicBezTo>
                    <a:pt x="89930" y="69782"/>
                    <a:pt x="88684" y="69741"/>
                    <a:pt x="87437" y="70170"/>
                  </a:cubicBezTo>
                  <a:cubicBezTo>
                    <a:pt x="86743" y="70395"/>
                    <a:pt x="85966" y="70354"/>
                    <a:pt x="85210" y="70354"/>
                  </a:cubicBezTo>
                  <a:cubicBezTo>
                    <a:pt x="76383" y="70354"/>
                    <a:pt x="67575" y="70354"/>
                    <a:pt x="58748" y="70293"/>
                  </a:cubicBezTo>
                  <a:cubicBezTo>
                    <a:pt x="57031" y="70293"/>
                    <a:pt x="55315" y="70048"/>
                    <a:pt x="53619" y="69905"/>
                  </a:cubicBezTo>
                  <a:cubicBezTo>
                    <a:pt x="53108" y="69864"/>
                    <a:pt x="52577" y="69864"/>
                    <a:pt x="52046" y="69864"/>
                  </a:cubicBezTo>
                  <a:cubicBezTo>
                    <a:pt x="45772" y="69843"/>
                    <a:pt x="39479" y="69803"/>
                    <a:pt x="33205" y="69823"/>
                  </a:cubicBezTo>
                  <a:cubicBezTo>
                    <a:pt x="31550" y="69823"/>
                    <a:pt x="29915" y="69762"/>
                    <a:pt x="28322" y="69292"/>
                  </a:cubicBezTo>
                  <a:cubicBezTo>
                    <a:pt x="26074" y="68638"/>
                    <a:pt x="23744" y="68597"/>
                    <a:pt x="21435" y="68495"/>
                  </a:cubicBezTo>
                  <a:cubicBezTo>
                    <a:pt x="19801" y="68433"/>
                    <a:pt x="18145" y="68474"/>
                    <a:pt x="16511" y="68433"/>
                  </a:cubicBezTo>
                  <a:cubicBezTo>
                    <a:pt x="14202" y="68433"/>
                    <a:pt x="11893" y="68229"/>
                    <a:pt x="9604" y="67861"/>
                  </a:cubicBezTo>
                  <a:cubicBezTo>
                    <a:pt x="9011" y="67759"/>
                    <a:pt x="8419" y="67739"/>
                    <a:pt x="7826" y="67759"/>
                  </a:cubicBezTo>
                  <a:cubicBezTo>
                    <a:pt x="6478" y="67739"/>
                    <a:pt x="5129" y="67637"/>
                    <a:pt x="3780" y="67759"/>
                  </a:cubicBezTo>
                  <a:cubicBezTo>
                    <a:pt x="2227" y="67882"/>
                    <a:pt x="1410" y="67187"/>
                    <a:pt x="899" y="65287"/>
                  </a:cubicBezTo>
                  <a:cubicBezTo>
                    <a:pt x="511" y="63938"/>
                    <a:pt x="368" y="62528"/>
                    <a:pt x="429" y="61118"/>
                  </a:cubicBezTo>
                  <a:cubicBezTo>
                    <a:pt x="409" y="60587"/>
                    <a:pt x="347" y="60076"/>
                    <a:pt x="245" y="59565"/>
                  </a:cubicBezTo>
                  <a:cubicBezTo>
                    <a:pt x="123" y="58911"/>
                    <a:pt x="61" y="58237"/>
                    <a:pt x="20" y="57583"/>
                  </a:cubicBezTo>
                  <a:cubicBezTo>
                    <a:pt x="0" y="52801"/>
                    <a:pt x="20" y="48000"/>
                    <a:pt x="20" y="43218"/>
                  </a:cubicBezTo>
                  <a:cubicBezTo>
                    <a:pt x="654" y="40296"/>
                    <a:pt x="163" y="37272"/>
                    <a:pt x="817" y="34329"/>
                  </a:cubicBezTo>
                  <a:cubicBezTo>
                    <a:pt x="960" y="33696"/>
                    <a:pt x="879" y="33001"/>
                    <a:pt x="879" y="32327"/>
                  </a:cubicBezTo>
                  <a:cubicBezTo>
                    <a:pt x="879" y="25584"/>
                    <a:pt x="879" y="18861"/>
                    <a:pt x="920" y="12138"/>
                  </a:cubicBezTo>
                  <a:cubicBezTo>
                    <a:pt x="920" y="11178"/>
                    <a:pt x="1103" y="10217"/>
                    <a:pt x="1226" y="9257"/>
                  </a:cubicBezTo>
                  <a:cubicBezTo>
                    <a:pt x="1267" y="8828"/>
                    <a:pt x="1308" y="8378"/>
                    <a:pt x="1349" y="7929"/>
                  </a:cubicBezTo>
                  <a:cubicBezTo>
                    <a:pt x="1553" y="6090"/>
                    <a:pt x="1757" y="4230"/>
                    <a:pt x="1962" y="2330"/>
                  </a:cubicBezTo>
                  <a:cubicBezTo>
                    <a:pt x="2370" y="2146"/>
                    <a:pt x="2779" y="2064"/>
                    <a:pt x="3004" y="1819"/>
                  </a:cubicBezTo>
                  <a:cubicBezTo>
                    <a:pt x="4189" y="532"/>
                    <a:pt x="5701" y="491"/>
                    <a:pt x="7315" y="470"/>
                  </a:cubicBezTo>
                  <a:cubicBezTo>
                    <a:pt x="14345" y="368"/>
                    <a:pt x="21354" y="123"/>
                    <a:pt x="28383" y="62"/>
                  </a:cubicBezTo>
                  <a:cubicBezTo>
                    <a:pt x="34820" y="0"/>
                    <a:pt x="41236" y="102"/>
                    <a:pt x="47673" y="123"/>
                  </a:cubicBezTo>
                  <a:cubicBezTo>
                    <a:pt x="47979" y="102"/>
                    <a:pt x="48265" y="102"/>
                    <a:pt x="48572" y="143"/>
                  </a:cubicBezTo>
                  <a:cubicBezTo>
                    <a:pt x="52332" y="879"/>
                    <a:pt x="56173" y="572"/>
                    <a:pt x="59954" y="572"/>
                  </a:cubicBezTo>
                  <a:cubicBezTo>
                    <a:pt x="64735" y="572"/>
                    <a:pt x="69517" y="511"/>
                    <a:pt x="74298" y="409"/>
                  </a:cubicBezTo>
                  <a:cubicBezTo>
                    <a:pt x="77445" y="348"/>
                    <a:pt x="80551" y="62"/>
                    <a:pt x="83698" y="82"/>
                  </a:cubicBezTo>
                  <a:cubicBezTo>
                    <a:pt x="90196" y="143"/>
                    <a:pt x="96714" y="102"/>
                    <a:pt x="103212" y="102"/>
                  </a:cubicBezTo>
                  <a:cubicBezTo>
                    <a:pt x="103580" y="102"/>
                    <a:pt x="103989" y="21"/>
                    <a:pt x="104316" y="143"/>
                  </a:cubicBezTo>
                  <a:cubicBezTo>
                    <a:pt x="106155" y="736"/>
                    <a:pt x="108035" y="450"/>
                    <a:pt x="109874" y="532"/>
                  </a:cubicBezTo>
                  <a:cubicBezTo>
                    <a:pt x="110630" y="593"/>
                    <a:pt x="111366" y="695"/>
                    <a:pt x="112081" y="838"/>
                  </a:cubicBezTo>
                  <a:cubicBezTo>
                    <a:pt x="113613" y="1063"/>
                    <a:pt x="115228" y="838"/>
                    <a:pt x="116719" y="1390"/>
                  </a:cubicBezTo>
                  <a:cubicBezTo>
                    <a:pt x="118967" y="1206"/>
                    <a:pt x="121194" y="1512"/>
                    <a:pt x="123401" y="1860"/>
                  </a:cubicBezTo>
                  <a:cubicBezTo>
                    <a:pt x="126507" y="2330"/>
                    <a:pt x="129654" y="2207"/>
                    <a:pt x="132638" y="2289"/>
                  </a:cubicBezTo>
                  <a:cubicBezTo>
                    <a:pt x="134313" y="3576"/>
                    <a:pt x="134456" y="5354"/>
                    <a:pt x="134538" y="7030"/>
                  </a:cubicBezTo>
                  <a:cubicBezTo>
                    <a:pt x="134701" y="10279"/>
                    <a:pt x="135192" y="13528"/>
                    <a:pt x="135049" y="16838"/>
                  </a:cubicBezTo>
                  <a:cubicBezTo>
                    <a:pt x="134906" y="20128"/>
                    <a:pt x="135028" y="23418"/>
                    <a:pt x="135008" y="26707"/>
                  </a:cubicBezTo>
                  <a:cubicBezTo>
                    <a:pt x="134987" y="27361"/>
                    <a:pt x="134906" y="28036"/>
                    <a:pt x="134824" y="28689"/>
                  </a:cubicBezTo>
                  <a:cubicBezTo>
                    <a:pt x="134783" y="28996"/>
                    <a:pt x="134620" y="29282"/>
                    <a:pt x="134640" y="29568"/>
                  </a:cubicBezTo>
                  <a:cubicBezTo>
                    <a:pt x="134783" y="32347"/>
                    <a:pt x="134170" y="35065"/>
                    <a:pt x="134150" y="37823"/>
                  </a:cubicBezTo>
                  <a:cubicBezTo>
                    <a:pt x="134129" y="44321"/>
                    <a:pt x="134129" y="50840"/>
                    <a:pt x="134129" y="57338"/>
                  </a:cubicBezTo>
                  <a:cubicBezTo>
                    <a:pt x="134129" y="58523"/>
                    <a:pt x="134211" y="59729"/>
                    <a:pt x="133782" y="60893"/>
                  </a:cubicBezTo>
                  <a:cubicBezTo>
                    <a:pt x="133700" y="61179"/>
                    <a:pt x="133680" y="61486"/>
                    <a:pt x="133680" y="61772"/>
                  </a:cubicBezTo>
                  <a:cubicBezTo>
                    <a:pt x="133475" y="63693"/>
                    <a:pt x="133291" y="65614"/>
                    <a:pt x="133087" y="67657"/>
                  </a:cubicBezTo>
                  <a:close/>
                  <a:moveTo>
                    <a:pt x="132086" y="3535"/>
                  </a:moveTo>
                  <a:cubicBezTo>
                    <a:pt x="131085" y="3535"/>
                    <a:pt x="130185" y="3474"/>
                    <a:pt x="129307" y="3535"/>
                  </a:cubicBezTo>
                  <a:cubicBezTo>
                    <a:pt x="126834" y="3740"/>
                    <a:pt x="124403" y="3188"/>
                    <a:pt x="121951" y="3045"/>
                  </a:cubicBezTo>
                  <a:cubicBezTo>
                    <a:pt x="120847" y="2984"/>
                    <a:pt x="119744" y="2738"/>
                    <a:pt x="118620" y="2677"/>
                  </a:cubicBezTo>
                  <a:cubicBezTo>
                    <a:pt x="116474" y="2575"/>
                    <a:pt x="114308" y="2534"/>
                    <a:pt x="112183" y="2146"/>
                  </a:cubicBezTo>
                  <a:cubicBezTo>
                    <a:pt x="110875" y="1962"/>
                    <a:pt x="109527" y="1860"/>
                    <a:pt x="108198" y="1860"/>
                  </a:cubicBezTo>
                  <a:cubicBezTo>
                    <a:pt x="107218" y="1819"/>
                    <a:pt x="106216" y="1941"/>
                    <a:pt x="105297" y="1717"/>
                  </a:cubicBezTo>
                  <a:cubicBezTo>
                    <a:pt x="104275" y="1472"/>
                    <a:pt x="103233" y="1390"/>
                    <a:pt x="102191" y="1431"/>
                  </a:cubicBezTo>
                  <a:cubicBezTo>
                    <a:pt x="92485" y="1492"/>
                    <a:pt x="82778" y="1308"/>
                    <a:pt x="73052" y="1717"/>
                  </a:cubicBezTo>
                  <a:cubicBezTo>
                    <a:pt x="67616" y="1941"/>
                    <a:pt x="62140" y="1901"/>
                    <a:pt x="56684" y="1962"/>
                  </a:cubicBezTo>
                  <a:cubicBezTo>
                    <a:pt x="56255" y="1962"/>
                    <a:pt x="55805" y="1921"/>
                    <a:pt x="55356" y="1880"/>
                  </a:cubicBezTo>
                  <a:cubicBezTo>
                    <a:pt x="52986" y="1696"/>
                    <a:pt x="50595" y="1778"/>
                    <a:pt x="48224" y="1492"/>
                  </a:cubicBezTo>
                  <a:cubicBezTo>
                    <a:pt x="45405" y="1145"/>
                    <a:pt x="42544" y="1349"/>
                    <a:pt x="39703" y="1369"/>
                  </a:cubicBezTo>
                  <a:cubicBezTo>
                    <a:pt x="38212" y="1369"/>
                    <a:pt x="36720" y="1615"/>
                    <a:pt x="35249" y="1492"/>
                  </a:cubicBezTo>
                  <a:cubicBezTo>
                    <a:pt x="32797" y="1267"/>
                    <a:pt x="30324" y="1206"/>
                    <a:pt x="27872" y="1328"/>
                  </a:cubicBezTo>
                  <a:cubicBezTo>
                    <a:pt x="27361" y="1349"/>
                    <a:pt x="26850" y="1206"/>
                    <a:pt x="26319" y="1165"/>
                  </a:cubicBezTo>
                  <a:cubicBezTo>
                    <a:pt x="25583" y="1104"/>
                    <a:pt x="24807" y="940"/>
                    <a:pt x="24092" y="1083"/>
                  </a:cubicBezTo>
                  <a:cubicBezTo>
                    <a:pt x="21721" y="1553"/>
                    <a:pt x="19331" y="1512"/>
                    <a:pt x="16940" y="1512"/>
                  </a:cubicBezTo>
                  <a:cubicBezTo>
                    <a:pt x="13507" y="1512"/>
                    <a:pt x="10054" y="1512"/>
                    <a:pt x="6621" y="1451"/>
                  </a:cubicBezTo>
                  <a:cubicBezTo>
                    <a:pt x="5579" y="1431"/>
                    <a:pt x="4557" y="1819"/>
                    <a:pt x="3821" y="2555"/>
                  </a:cubicBezTo>
                  <a:cubicBezTo>
                    <a:pt x="2718" y="3535"/>
                    <a:pt x="2309" y="4741"/>
                    <a:pt x="2309" y="6151"/>
                  </a:cubicBezTo>
                  <a:cubicBezTo>
                    <a:pt x="2309" y="7193"/>
                    <a:pt x="2350" y="8235"/>
                    <a:pt x="2309" y="9277"/>
                  </a:cubicBezTo>
                  <a:cubicBezTo>
                    <a:pt x="2268" y="10319"/>
                    <a:pt x="2084" y="11362"/>
                    <a:pt x="2084" y="12404"/>
                  </a:cubicBezTo>
                  <a:cubicBezTo>
                    <a:pt x="2084" y="19045"/>
                    <a:pt x="2105" y="25706"/>
                    <a:pt x="2125" y="32368"/>
                  </a:cubicBezTo>
                  <a:cubicBezTo>
                    <a:pt x="2166" y="33021"/>
                    <a:pt x="2146" y="33696"/>
                    <a:pt x="2043" y="34370"/>
                  </a:cubicBezTo>
                  <a:cubicBezTo>
                    <a:pt x="1471" y="37394"/>
                    <a:pt x="1594" y="40459"/>
                    <a:pt x="1328" y="43504"/>
                  </a:cubicBezTo>
                  <a:cubicBezTo>
                    <a:pt x="1083" y="46610"/>
                    <a:pt x="1369" y="49777"/>
                    <a:pt x="1246" y="52904"/>
                  </a:cubicBezTo>
                  <a:cubicBezTo>
                    <a:pt x="1103" y="56132"/>
                    <a:pt x="1594" y="59299"/>
                    <a:pt x="1757" y="62508"/>
                  </a:cubicBezTo>
                  <a:cubicBezTo>
                    <a:pt x="1819" y="63856"/>
                    <a:pt x="1962" y="65307"/>
                    <a:pt x="3024" y="66431"/>
                  </a:cubicBezTo>
                  <a:cubicBezTo>
                    <a:pt x="5987" y="66574"/>
                    <a:pt x="8889" y="66390"/>
                    <a:pt x="11790" y="66819"/>
                  </a:cubicBezTo>
                  <a:cubicBezTo>
                    <a:pt x="14059" y="67167"/>
                    <a:pt x="16368" y="67514"/>
                    <a:pt x="18677" y="67330"/>
                  </a:cubicBezTo>
                  <a:cubicBezTo>
                    <a:pt x="18983" y="67330"/>
                    <a:pt x="19269" y="67371"/>
                    <a:pt x="19555" y="67453"/>
                  </a:cubicBezTo>
                  <a:cubicBezTo>
                    <a:pt x="21762" y="67759"/>
                    <a:pt x="23969" y="68106"/>
                    <a:pt x="26196" y="68127"/>
                  </a:cubicBezTo>
                  <a:cubicBezTo>
                    <a:pt x="27402" y="68127"/>
                    <a:pt x="28587" y="68168"/>
                    <a:pt x="29772" y="68250"/>
                  </a:cubicBezTo>
                  <a:cubicBezTo>
                    <a:pt x="30815" y="68311"/>
                    <a:pt x="31857" y="68495"/>
                    <a:pt x="32899" y="68495"/>
                  </a:cubicBezTo>
                  <a:cubicBezTo>
                    <a:pt x="39458" y="68515"/>
                    <a:pt x="46058" y="68454"/>
                    <a:pt x="52618" y="68495"/>
                  </a:cubicBezTo>
                  <a:cubicBezTo>
                    <a:pt x="55458" y="68515"/>
                    <a:pt x="58298" y="68106"/>
                    <a:pt x="61098" y="68699"/>
                  </a:cubicBezTo>
                  <a:cubicBezTo>
                    <a:pt x="67678" y="68720"/>
                    <a:pt x="74257" y="68760"/>
                    <a:pt x="80837" y="68760"/>
                  </a:cubicBezTo>
                  <a:cubicBezTo>
                    <a:pt x="82186" y="68760"/>
                    <a:pt x="83514" y="68515"/>
                    <a:pt x="84863" y="68515"/>
                  </a:cubicBezTo>
                  <a:cubicBezTo>
                    <a:pt x="89951" y="68474"/>
                    <a:pt x="95018" y="68454"/>
                    <a:pt x="100107" y="68536"/>
                  </a:cubicBezTo>
                  <a:cubicBezTo>
                    <a:pt x="103233" y="68576"/>
                    <a:pt x="106380" y="68331"/>
                    <a:pt x="109506" y="68801"/>
                  </a:cubicBezTo>
                  <a:cubicBezTo>
                    <a:pt x="109956" y="68842"/>
                    <a:pt x="110405" y="68842"/>
                    <a:pt x="110855" y="68801"/>
                  </a:cubicBezTo>
                  <a:cubicBezTo>
                    <a:pt x="114206" y="68679"/>
                    <a:pt x="117557" y="68495"/>
                    <a:pt x="120908" y="68413"/>
                  </a:cubicBezTo>
                  <a:cubicBezTo>
                    <a:pt x="123381" y="68352"/>
                    <a:pt x="125853" y="68352"/>
                    <a:pt x="128326" y="68454"/>
                  </a:cubicBezTo>
                  <a:cubicBezTo>
                    <a:pt x="129859" y="68515"/>
                    <a:pt x="130901" y="67861"/>
                    <a:pt x="131800" y="66778"/>
                  </a:cubicBezTo>
                  <a:cubicBezTo>
                    <a:pt x="132556" y="65879"/>
                    <a:pt x="132760" y="64796"/>
                    <a:pt x="132719" y="63631"/>
                  </a:cubicBezTo>
                  <a:cubicBezTo>
                    <a:pt x="132699" y="62671"/>
                    <a:pt x="132678" y="61690"/>
                    <a:pt x="132719" y="60730"/>
                  </a:cubicBezTo>
                  <a:cubicBezTo>
                    <a:pt x="132781" y="59606"/>
                    <a:pt x="132964" y="58503"/>
                    <a:pt x="132964" y="57379"/>
                  </a:cubicBezTo>
                  <a:cubicBezTo>
                    <a:pt x="132964" y="50799"/>
                    <a:pt x="132903" y="44219"/>
                    <a:pt x="132924" y="37640"/>
                  </a:cubicBezTo>
                  <a:cubicBezTo>
                    <a:pt x="132924" y="34963"/>
                    <a:pt x="133537" y="32306"/>
                    <a:pt x="133394" y="29629"/>
                  </a:cubicBezTo>
                  <a:cubicBezTo>
                    <a:pt x="133414" y="29466"/>
                    <a:pt x="133434" y="29323"/>
                    <a:pt x="133475" y="29180"/>
                  </a:cubicBezTo>
                  <a:cubicBezTo>
                    <a:pt x="133578" y="28138"/>
                    <a:pt x="133741" y="27116"/>
                    <a:pt x="133761" y="26074"/>
                  </a:cubicBezTo>
                  <a:cubicBezTo>
                    <a:pt x="133802" y="23009"/>
                    <a:pt x="133659" y="19944"/>
                    <a:pt x="133802" y="16879"/>
                  </a:cubicBezTo>
                  <a:cubicBezTo>
                    <a:pt x="133945" y="13732"/>
                    <a:pt x="133394" y="10646"/>
                    <a:pt x="133312" y="7520"/>
                  </a:cubicBezTo>
                  <a:cubicBezTo>
                    <a:pt x="133271" y="6192"/>
                    <a:pt x="133026" y="4864"/>
                    <a:pt x="132086" y="35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pic>
        <p:nvPicPr>
          <p:cNvPr id="31" name="Picture 30">
            <a:extLst>
              <a:ext uri="{FF2B5EF4-FFF2-40B4-BE49-F238E27FC236}">
                <a16:creationId xmlns:a16="http://schemas.microsoft.com/office/drawing/2014/main" id="{32C6880D-B051-46C4-9CA3-C397408E2B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00134">
            <a:off x="4256986" y="116935"/>
            <a:ext cx="698389" cy="872118"/>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anim calcmode="lin" valueType="num">
                                      <p:cBhvr>
                                        <p:cTn id="12" dur="2000" fill="hold"/>
                                        <p:tgtEl>
                                          <p:spTgt spid="11"/>
                                        </p:tgtEl>
                                        <p:attrNameLst>
                                          <p:attrName>ppt_w</p:attrName>
                                        </p:attrNameLst>
                                      </p:cBhvr>
                                      <p:tavLst>
                                        <p:tav tm="0" fmla="#ppt_w*sin(2.5*pi*$)">
                                          <p:val>
                                            <p:fltVal val="0"/>
                                          </p:val>
                                        </p:tav>
                                        <p:tav tm="100000">
                                          <p:val>
                                            <p:fltVal val="1"/>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anim calcmode="lin" valueType="num">
                                      <p:cBhvr>
                                        <p:cTn id="17" dur="2000" fill="hold"/>
                                        <p:tgtEl>
                                          <p:spTgt spid="10"/>
                                        </p:tgtEl>
                                        <p:attrNameLst>
                                          <p:attrName>ppt_w</p:attrName>
                                        </p:attrNameLst>
                                      </p:cBhvr>
                                      <p:tavLst>
                                        <p:tav tm="0" fmla="#ppt_w*sin(2.5*pi*$)">
                                          <p:val>
                                            <p:fltVal val="0"/>
                                          </p:val>
                                        </p:tav>
                                        <p:tav tm="100000">
                                          <p:val>
                                            <p:fltVal val="1"/>
                                          </p:val>
                                        </p:tav>
                                      </p:tavLst>
                                    </p:anim>
                                    <p:anim calcmode="lin" valueType="num">
                                      <p:cBhvr>
                                        <p:cTn id="1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458"/>
                                        </p:tgtEl>
                                        <p:attrNameLst>
                                          <p:attrName>style.visibility</p:attrName>
                                        </p:attrNameLst>
                                      </p:cBhvr>
                                      <p:to>
                                        <p:strVal val="visible"/>
                                      </p:to>
                                    </p:set>
                                    <p:animEffect transition="in" filter="wipe(down)">
                                      <p:cBhvr>
                                        <p:cTn id="23" dur="500"/>
                                        <p:tgtEl>
                                          <p:spTgt spid="1945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459"/>
                                        </p:tgtEl>
                                        <p:attrNameLst>
                                          <p:attrName>style.visibility</p:attrName>
                                        </p:attrNameLst>
                                      </p:cBhvr>
                                      <p:to>
                                        <p:strVal val="visible"/>
                                      </p:to>
                                    </p:set>
                                    <p:anim calcmode="lin" valueType="num">
                                      <p:cBhvr additive="base">
                                        <p:cTn id="28" dur="500" fill="hold"/>
                                        <p:tgtEl>
                                          <p:spTgt spid="19459"/>
                                        </p:tgtEl>
                                        <p:attrNameLst>
                                          <p:attrName>ppt_x</p:attrName>
                                        </p:attrNameLst>
                                      </p:cBhvr>
                                      <p:tavLst>
                                        <p:tav tm="0">
                                          <p:val>
                                            <p:strVal val="#ppt_x"/>
                                          </p:val>
                                        </p:tav>
                                        <p:tav tm="100000">
                                          <p:val>
                                            <p:strVal val="#ppt_x"/>
                                          </p:val>
                                        </p:tav>
                                      </p:tavLst>
                                    </p:anim>
                                    <p:anim calcmode="lin" valueType="num">
                                      <p:cBhvr additive="base">
                                        <p:cTn id="29" dur="500" fill="hold"/>
                                        <p:tgtEl>
                                          <p:spTgt spid="19459"/>
                                        </p:tgtEl>
                                        <p:attrNameLst>
                                          <p:attrName>ppt_y</p:attrName>
                                        </p:attrNameLst>
                                      </p:cBhvr>
                                      <p:tavLst>
                                        <p:tav tm="0">
                                          <p:val>
                                            <p:strVal val="1+#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heel(1)">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19458" grpId="0"/>
      <p:bldP spid="1945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458" name="Text Box 7">
            <a:extLst>
              <a:ext uri="{FF2B5EF4-FFF2-40B4-BE49-F238E27FC236}">
                <a16:creationId xmlns:a16="http://schemas.microsoft.com/office/drawing/2014/main" id="{463F0BA1-9EA1-41F5-9CA3-F561AD936814}"/>
              </a:ext>
            </a:extLst>
          </p:cNvPr>
          <p:cNvSpPr txBox="1">
            <a:spLocks noChangeArrowheads="1"/>
          </p:cNvSpPr>
          <p:nvPr/>
        </p:nvSpPr>
        <p:spPr bwMode="auto">
          <a:xfrm>
            <a:off x="91610" y="983769"/>
            <a:ext cx="1190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I</a:t>
            </a:r>
            <a:r>
              <a:rPr lang="en-US" altLang="en-US" sz="3600" b="1">
                <a:latin typeface="HP001 4 hàng" panose="020B0603050302020204" pitchFamily="34" charset="0"/>
                <a:cs typeface="Times New Roman" panose="02020603050405020304" pitchFamily="18" charset="0"/>
              </a:rPr>
              <a:t>. Nhận xét.</a:t>
            </a:r>
          </a:p>
        </p:txBody>
      </p:sp>
      <p:sp>
        <p:nvSpPr>
          <p:cNvPr id="19459" name="Text Box 8">
            <a:extLst>
              <a:ext uri="{FF2B5EF4-FFF2-40B4-BE49-F238E27FC236}">
                <a16:creationId xmlns:a16="http://schemas.microsoft.com/office/drawing/2014/main" id="{15CD769F-A079-4E01-8654-1B90F634C639}"/>
              </a:ext>
            </a:extLst>
          </p:cNvPr>
          <p:cNvSpPr txBox="1">
            <a:spLocks noChangeArrowheads="1"/>
          </p:cNvSpPr>
          <p:nvPr/>
        </p:nvSpPr>
        <p:spPr bwMode="auto">
          <a:xfrm>
            <a:off x="-57151" y="1644105"/>
            <a:ext cx="1258892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400" b="1">
                <a:latin typeface="HP001 4 hàng" panose="020B0603050302020204" pitchFamily="34" charset="0"/>
                <a:cs typeface="Times New Roman" panose="02020603050405020304" pitchFamily="18" charset="0"/>
              </a:rPr>
              <a:t>1. Những sự việc chính trong truyện Dế Mèn bênh vực kẻ yếu.</a:t>
            </a:r>
          </a:p>
        </p:txBody>
      </p:sp>
      <p:graphicFrame>
        <p:nvGraphicFramePr>
          <p:cNvPr id="289823" name="Group 31">
            <a:extLst>
              <a:ext uri="{FF2B5EF4-FFF2-40B4-BE49-F238E27FC236}">
                <a16:creationId xmlns:a16="http://schemas.microsoft.com/office/drawing/2014/main" id="{F2309CDF-AA4C-4B9C-8D3B-35AED993ABCE}"/>
              </a:ext>
            </a:extLst>
          </p:cNvPr>
          <p:cNvGraphicFramePr>
            <a:graphicFrameLocks noGrp="1"/>
          </p:cNvGraphicFramePr>
          <p:nvPr>
            <p:ph/>
            <p:extLst>
              <p:ext uri="{D42A27DB-BD31-4B8C-83A1-F6EECF244321}">
                <p14:modId xmlns:p14="http://schemas.microsoft.com/office/powerpoint/2010/main" val="2719965799"/>
              </p:ext>
            </p:extLst>
          </p:nvPr>
        </p:nvGraphicFramePr>
        <p:xfrm>
          <a:off x="31884" y="2406743"/>
          <a:ext cx="12160116" cy="4469796"/>
        </p:xfrm>
        <a:graphic>
          <a:graphicData uri="http://schemas.openxmlformats.org/drawingml/2006/table">
            <a:tbl>
              <a:tblPr/>
              <a:tblGrid>
                <a:gridCol w="905338">
                  <a:extLst>
                    <a:ext uri="{9D8B030D-6E8A-4147-A177-3AD203B41FA5}">
                      <a16:colId xmlns:a16="http://schemas.microsoft.com/office/drawing/2014/main" val="20000"/>
                    </a:ext>
                  </a:extLst>
                </a:gridCol>
                <a:gridCol w="11254778">
                  <a:extLst>
                    <a:ext uri="{9D8B030D-6E8A-4147-A177-3AD203B41FA5}">
                      <a16:colId xmlns:a16="http://schemas.microsoft.com/office/drawing/2014/main" val="20001"/>
                    </a:ext>
                  </a:extLst>
                </a:gridCol>
              </a:tblGrid>
              <a:tr h="66915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600" b="1" i="0" u="none" strike="noStrike" cap="none" normalizeH="0" baseline="0">
                          <a:ln>
                            <a:noFill/>
                          </a:ln>
                          <a:solidFill>
                            <a:srgbClr val="800000"/>
                          </a:solidFill>
                          <a:effectLst/>
                          <a:latin typeface="Times New Roman" panose="02020603050405020304" pitchFamily="18" charset="0"/>
                          <a:cs typeface="Times New Roman" panose="02020603050405020304" pitchFamily="18" charset="0"/>
                        </a:rPr>
                        <a:t>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600" b="1" i="0" u="none" strike="noStrike" cap="none" normalizeH="0" baseline="0">
                          <a:ln>
                            <a:noFill/>
                          </a:ln>
                          <a:solidFill>
                            <a:srgbClr val="FF0000"/>
                          </a:solidFill>
                          <a:effectLst/>
                          <a:latin typeface="HP001 4 hàng" panose="020B0603050302020204" pitchFamily="34" charset="0"/>
                          <a:cs typeface="Times New Roman" pitchFamily="18" charset="0"/>
                        </a:rPr>
                        <a:t>Những sự việc chính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0064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600" b="1" i="0" u="none" strike="noStrike" cap="none" normalizeH="0" baseline="0">
                          <a:ln>
                            <a:noFill/>
                          </a:ln>
                          <a:solidFill>
                            <a:schemeClr val="tx1"/>
                          </a:solidFill>
                          <a:effectLst/>
                          <a:latin typeface="HP001 4 hàng" panose="020B0603050302020204" pitchFamily="34" charset="0"/>
                          <a:cs typeface="Times New Roman" pitchFamily="18" charset="0"/>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rgbClr val="800000"/>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600" b="1" i="0" u="none" strike="noStrike" cap="none" normalizeH="0" baseline="0">
                          <a:ln>
                            <a:noFill/>
                          </a:ln>
                          <a:solidFill>
                            <a:schemeClr val="tx1"/>
                          </a:solidFill>
                          <a:effectLst/>
                          <a:latin typeface="HP001 4 hàng" panose="020B0603050302020204" pitchFamily="34" charset="0"/>
                          <a:cs typeface="Times New Roman" pitchFamily="18" charset="0"/>
                        </a:rPr>
                        <a:t>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3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600" b="1" i="0" u="none" strike="noStrike" cap="none" normalizeH="0" baseline="0">
                          <a:ln>
                            <a:noFill/>
                          </a:ln>
                          <a:solidFill>
                            <a:schemeClr val="tx1"/>
                          </a:solidFill>
                          <a:effectLst/>
                          <a:latin typeface="HP001 4 hàng" panose="020B0603050302020204" pitchFamily="34" charset="0"/>
                          <a:cs typeface="Times New Roman" pitchFamily="18" charset="0"/>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600" b="1" i="0" u="none" strike="noStrike" cap="none" normalizeH="0" baseline="0">
                          <a:ln>
                            <a:noFill/>
                          </a:ln>
                          <a:solidFill>
                            <a:schemeClr val="tx1"/>
                          </a:solidFill>
                          <a:effectLst/>
                          <a:latin typeface="HP001 4 hàng" panose="020B0603050302020204" pitchFamily="34" charset="0"/>
                          <a:cs typeface="Times New Roman" pitchFamily="18" charset="0"/>
                        </a:rPr>
                        <a:t>4</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 b="1" i="0" u="none" strike="noStrike" cap="none" normalizeH="0" baseline="0">
                        <a:ln>
                          <a:noFill/>
                        </a:ln>
                        <a:solidFill>
                          <a:schemeClr val="tx1"/>
                        </a:solidFill>
                        <a:effectLst/>
                        <a:latin typeface="HP001 4 hàng" panose="020B0603050302020204"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600" b="1" i="0" u="none" strike="noStrike" cap="none" normalizeH="0" baseline="0">
                          <a:ln>
                            <a:noFill/>
                          </a:ln>
                          <a:solidFill>
                            <a:schemeClr val="tx1"/>
                          </a:solidFill>
                          <a:effectLst/>
                          <a:latin typeface="HP001 4 hàng" panose="020B0603050302020204" pitchFamily="34" charset="0"/>
                          <a:cs typeface="Times New Roman"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US" sz="2600" b="1" i="0" u="none" strike="noStrike" cap="none" normalizeH="0" baseline="0" dirty="0">
                        <a:ln>
                          <a:noFill/>
                        </a:ln>
                        <a:solidFill>
                          <a:srgbClr val="8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9814" name="Text Box 22">
            <a:extLst>
              <a:ext uri="{FF2B5EF4-FFF2-40B4-BE49-F238E27FC236}">
                <a16:creationId xmlns:a16="http://schemas.microsoft.com/office/drawing/2014/main" id="{B6F14823-6A18-4CF9-BF27-C0AAD12A12EE}"/>
              </a:ext>
            </a:extLst>
          </p:cNvPr>
          <p:cNvSpPr txBox="1">
            <a:spLocks noChangeArrowheads="1"/>
          </p:cNvSpPr>
          <p:nvPr/>
        </p:nvSpPr>
        <p:spPr bwMode="auto">
          <a:xfrm>
            <a:off x="1116779" y="6235234"/>
            <a:ext cx="114077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spcBef>
                <a:spcPct val="50000"/>
              </a:spcBef>
            </a:pPr>
            <a:r>
              <a:rPr lang="en-US" altLang="en-US" sz="3000" b="1">
                <a:latin typeface="HP001 4 hàng" panose="020B0603050302020204" pitchFamily="34" charset="0"/>
                <a:cs typeface="Times New Roman" panose="02020603050405020304" pitchFamily="18" charset="0"/>
              </a:rPr>
              <a:t>- Bọn nhện sợ hãi phải nghe theo. Nhà Trò được tự do.</a:t>
            </a:r>
          </a:p>
        </p:txBody>
      </p:sp>
      <p:sp>
        <p:nvSpPr>
          <p:cNvPr id="289815" name="Text Box 23">
            <a:extLst>
              <a:ext uri="{FF2B5EF4-FFF2-40B4-BE49-F238E27FC236}">
                <a16:creationId xmlns:a16="http://schemas.microsoft.com/office/drawing/2014/main" id="{7BEEBBB9-1342-403F-8A6C-B179CD71AC13}"/>
              </a:ext>
            </a:extLst>
          </p:cNvPr>
          <p:cNvSpPr txBox="1">
            <a:spLocks noChangeArrowheads="1"/>
          </p:cNvSpPr>
          <p:nvPr/>
        </p:nvSpPr>
        <p:spPr bwMode="auto">
          <a:xfrm>
            <a:off x="995363" y="5192358"/>
            <a:ext cx="11218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spcBef>
                <a:spcPct val="20000"/>
              </a:spcBef>
              <a:buClr>
                <a:schemeClr val="accent1"/>
              </a:buClr>
            </a:pPr>
            <a:r>
              <a:rPr lang="en-US" altLang="en-US" sz="2600" b="1">
                <a:latin typeface="HP001 4 hàng" panose="020B0603050302020204" pitchFamily="34" charset="0"/>
                <a:cs typeface="Times New Roman" panose="02020603050405020304" pitchFamily="18" charset="0"/>
              </a:rPr>
              <a:t>- </a:t>
            </a:r>
            <a:r>
              <a:rPr lang="en-US" altLang="en-US" sz="3000" b="1">
                <a:latin typeface="HP001 4 hàng" panose="020B0603050302020204" pitchFamily="34" charset="0"/>
                <a:cs typeface="Times New Roman" panose="02020603050405020304" pitchFamily="18" charset="0"/>
              </a:rPr>
              <a:t>Gặp bọn nhện, Dế Mèn ra oai, lên án sự nhẫn tâm của chúng, bắt chúng phá vòng vây hãm hại Nhà Trò.</a:t>
            </a:r>
          </a:p>
        </p:txBody>
      </p:sp>
      <p:sp>
        <p:nvSpPr>
          <p:cNvPr id="289816" name="Text Box 24">
            <a:extLst>
              <a:ext uri="{FF2B5EF4-FFF2-40B4-BE49-F238E27FC236}">
                <a16:creationId xmlns:a16="http://schemas.microsoft.com/office/drawing/2014/main" id="{AEDCC584-61F9-4E14-BBE7-5BE682DD4325}"/>
              </a:ext>
            </a:extLst>
          </p:cNvPr>
          <p:cNvSpPr txBox="1">
            <a:spLocks noChangeArrowheads="1"/>
          </p:cNvSpPr>
          <p:nvPr/>
        </p:nvSpPr>
        <p:spPr bwMode="auto">
          <a:xfrm>
            <a:off x="722182" y="4594182"/>
            <a:ext cx="121969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spcBef>
                <a:spcPct val="20000"/>
              </a:spcBef>
              <a:buClr>
                <a:schemeClr val="accent1"/>
              </a:buClr>
            </a:pPr>
            <a:r>
              <a:rPr lang="en-US" altLang="en-US" sz="3000" b="1">
                <a:latin typeface="HP001 4 hàng" panose="020B0603050302020204" pitchFamily="34" charset="0"/>
                <a:cs typeface="Times New Roman" panose="02020603050405020304" pitchFamily="18" charset="0"/>
              </a:rPr>
              <a:t>- Dế Mèn phẫn nộ cùng Nhà Trò đến chỗ mai phục của bọn nhện.</a:t>
            </a:r>
          </a:p>
        </p:txBody>
      </p:sp>
      <p:sp>
        <p:nvSpPr>
          <p:cNvPr id="289817" name="Text Box 25">
            <a:extLst>
              <a:ext uri="{FF2B5EF4-FFF2-40B4-BE49-F238E27FC236}">
                <a16:creationId xmlns:a16="http://schemas.microsoft.com/office/drawing/2014/main" id="{C747E51D-3838-455E-8B28-E0F6B9EC8387}"/>
              </a:ext>
            </a:extLst>
          </p:cNvPr>
          <p:cNvSpPr txBox="1">
            <a:spLocks noChangeArrowheads="1"/>
          </p:cNvSpPr>
          <p:nvPr/>
        </p:nvSpPr>
        <p:spPr bwMode="auto">
          <a:xfrm>
            <a:off x="1017588" y="3682935"/>
            <a:ext cx="111744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spcBef>
                <a:spcPct val="20000"/>
              </a:spcBef>
              <a:buClr>
                <a:schemeClr val="accent1"/>
              </a:buClr>
            </a:pPr>
            <a:r>
              <a:rPr lang="en-US" altLang="en-US" sz="2600" b="1">
                <a:latin typeface="HP001 4 hàng" panose="020B0603050302020204" pitchFamily="34" charset="0"/>
                <a:cs typeface="Times New Roman" panose="02020603050405020304" pitchFamily="18" charset="0"/>
              </a:rPr>
              <a:t>- </a:t>
            </a:r>
            <a:r>
              <a:rPr lang="en-US" altLang="en-US" sz="3000" b="1">
                <a:latin typeface="HP001 4 hàng" panose="020B0603050302020204" pitchFamily="34" charset="0"/>
                <a:cs typeface="Times New Roman" panose="02020603050405020304" pitchFamily="18" charset="0"/>
              </a:rPr>
              <a:t>Dế Mèn gạn hỏi, Nhà Trò kể lại tình cảnh đau khổ bị bọn nhện ức hiếp và đòi ăn thịt.</a:t>
            </a:r>
          </a:p>
        </p:txBody>
      </p:sp>
      <p:sp>
        <p:nvSpPr>
          <p:cNvPr id="289818" name="Text Box 26">
            <a:extLst>
              <a:ext uri="{FF2B5EF4-FFF2-40B4-BE49-F238E27FC236}">
                <a16:creationId xmlns:a16="http://schemas.microsoft.com/office/drawing/2014/main" id="{7864AD03-8F54-4F6D-A049-74F01565C23F}"/>
              </a:ext>
            </a:extLst>
          </p:cNvPr>
          <p:cNvSpPr txBox="1">
            <a:spLocks noChangeArrowheads="1"/>
          </p:cNvSpPr>
          <p:nvPr/>
        </p:nvSpPr>
        <p:spPr bwMode="auto">
          <a:xfrm>
            <a:off x="1023938" y="3119490"/>
            <a:ext cx="11161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spcBef>
                <a:spcPct val="20000"/>
              </a:spcBef>
              <a:buClr>
                <a:schemeClr val="accent1"/>
              </a:buClr>
            </a:pPr>
            <a:r>
              <a:rPr lang="en-US" altLang="en-US" sz="2600" b="1">
                <a:latin typeface="HP001 4 hàng" panose="020B0603050302020204" pitchFamily="34" charset="0"/>
                <a:cs typeface="Times New Roman" panose="02020603050405020304" pitchFamily="18" charset="0"/>
              </a:rPr>
              <a:t>- </a:t>
            </a:r>
            <a:r>
              <a:rPr lang="en-US" altLang="en-US" sz="3000" b="1">
                <a:latin typeface="HP001 4 hàng" panose="020B0603050302020204" pitchFamily="34" charset="0"/>
                <a:cs typeface="Times New Roman" panose="02020603050405020304" pitchFamily="18" charset="0"/>
              </a:rPr>
              <a:t>Dế Mèn gặp chị Nhà Trò đang gục đầu khóc bên tảng đá.</a:t>
            </a:r>
          </a:p>
        </p:txBody>
      </p:sp>
      <p:sp>
        <p:nvSpPr>
          <p:cNvPr id="10" name="Rectangle 3">
            <a:extLst>
              <a:ext uri="{FF2B5EF4-FFF2-40B4-BE49-F238E27FC236}">
                <a16:creationId xmlns:a16="http://schemas.microsoft.com/office/drawing/2014/main" id="{FBA26B7A-E960-45AC-8AE0-B13207AABADE}"/>
              </a:ext>
            </a:extLst>
          </p:cNvPr>
          <p:cNvSpPr>
            <a:spLocks noChangeArrowheads="1"/>
          </p:cNvSpPr>
          <p:nvPr/>
        </p:nvSpPr>
        <p:spPr bwMode="auto">
          <a:xfrm>
            <a:off x="4495800" y="151082"/>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11" name="Rectangle 6">
            <a:extLst>
              <a:ext uri="{FF2B5EF4-FFF2-40B4-BE49-F238E27FC236}">
                <a16:creationId xmlns:a16="http://schemas.microsoft.com/office/drawing/2014/main" id="{8E0A3CB5-ADFB-4143-A049-113A3EEAD48B}"/>
              </a:ext>
            </a:extLst>
          </p:cNvPr>
          <p:cNvSpPr>
            <a:spLocks noChangeArrowheads="1"/>
          </p:cNvSpPr>
          <p:nvPr/>
        </p:nvSpPr>
        <p:spPr bwMode="auto">
          <a:xfrm>
            <a:off x="4683079" y="797615"/>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12" name="Picture 2">
            <a:extLst>
              <a:ext uri="{FF2B5EF4-FFF2-40B4-BE49-F238E27FC236}">
                <a16:creationId xmlns:a16="http://schemas.microsoft.com/office/drawing/2014/main" id="{948213EB-64D0-4C49-9704-BDEF72B35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84" y="15968"/>
            <a:ext cx="1084896" cy="1084896"/>
          </a:xfrm>
          <a:prstGeom prst="rect">
            <a:avLst/>
          </a:prstGeom>
          <a:noFill/>
        </p:spPr>
      </p:pic>
      <p:grpSp>
        <p:nvGrpSpPr>
          <p:cNvPr id="13" name="Nhóm 5">
            <a:extLst>
              <a:ext uri="{FF2B5EF4-FFF2-40B4-BE49-F238E27FC236}">
                <a16:creationId xmlns:a16="http://schemas.microsoft.com/office/drawing/2014/main" id="{4D435B1B-0AFF-4DFE-8E11-9D30404F5AE3}"/>
              </a:ext>
            </a:extLst>
          </p:cNvPr>
          <p:cNvGrpSpPr/>
          <p:nvPr/>
        </p:nvGrpSpPr>
        <p:grpSpPr>
          <a:xfrm rot="20891212">
            <a:off x="11185778" y="120068"/>
            <a:ext cx="724543" cy="976587"/>
            <a:chOff x="5595871" y="4719336"/>
            <a:chExt cx="1064009" cy="1407145"/>
          </a:xfrm>
        </p:grpSpPr>
        <p:pic>
          <p:nvPicPr>
            <p:cNvPr id="14" name="Google Shape;2003;p71">
              <a:extLst>
                <a:ext uri="{FF2B5EF4-FFF2-40B4-BE49-F238E27FC236}">
                  <a16:creationId xmlns:a16="http://schemas.microsoft.com/office/drawing/2014/main" id="{0D34FF98-BFC6-4FF2-85B8-330BC088D982}"/>
                </a:ext>
              </a:extLst>
            </p:cNvPr>
            <p:cNvPicPr preferRelativeResize="0"/>
            <p:nvPr/>
          </p:nvPicPr>
          <p:blipFill rotWithShape="1">
            <a:blip r:embed="rId7" cstate="print">
              <a:alphaModFix/>
            </a:blip>
            <a:srcRect r="50517"/>
            <a:stretch/>
          </p:blipFill>
          <p:spPr>
            <a:xfrm>
              <a:off x="5663813" y="4719336"/>
              <a:ext cx="923640" cy="1093389"/>
            </a:xfrm>
            <a:prstGeom prst="rect">
              <a:avLst/>
            </a:prstGeom>
            <a:noFill/>
            <a:ln>
              <a:noFill/>
            </a:ln>
          </p:spPr>
        </p:pic>
        <p:grpSp>
          <p:nvGrpSpPr>
            <p:cNvPr id="15" name="Google Shape;2006;p71">
              <a:extLst>
                <a:ext uri="{FF2B5EF4-FFF2-40B4-BE49-F238E27FC236}">
                  <a16:creationId xmlns:a16="http://schemas.microsoft.com/office/drawing/2014/main" id="{A52DBC31-F5DC-4099-84F9-E441EFBC2C71}"/>
                </a:ext>
              </a:extLst>
            </p:cNvPr>
            <p:cNvGrpSpPr/>
            <p:nvPr/>
          </p:nvGrpSpPr>
          <p:grpSpPr>
            <a:xfrm>
              <a:off x="5595871" y="4719337"/>
              <a:ext cx="1064009" cy="1407144"/>
              <a:chOff x="1331225" y="1409500"/>
              <a:chExt cx="1830400" cy="2324500"/>
            </a:xfrm>
          </p:grpSpPr>
          <p:sp>
            <p:nvSpPr>
              <p:cNvPr id="16" name="Google Shape;2007;p71">
                <a:extLst>
                  <a:ext uri="{FF2B5EF4-FFF2-40B4-BE49-F238E27FC236}">
                    <a16:creationId xmlns:a16="http://schemas.microsoft.com/office/drawing/2014/main" id="{341013F4-A3A3-4FB5-A45E-F712F5A7C776}"/>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2008;p71">
                <a:extLst>
                  <a:ext uri="{FF2B5EF4-FFF2-40B4-BE49-F238E27FC236}">
                    <a16:creationId xmlns:a16="http://schemas.microsoft.com/office/drawing/2014/main" id="{2F631454-CE84-4C46-81BC-13026F58C224}"/>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2009;p71">
                <a:extLst>
                  <a:ext uri="{FF2B5EF4-FFF2-40B4-BE49-F238E27FC236}">
                    <a16:creationId xmlns:a16="http://schemas.microsoft.com/office/drawing/2014/main" id="{DBD273CF-C839-407C-A2EB-EA4053AEFE2B}"/>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2010;p71">
                <a:extLst>
                  <a:ext uri="{FF2B5EF4-FFF2-40B4-BE49-F238E27FC236}">
                    <a16:creationId xmlns:a16="http://schemas.microsoft.com/office/drawing/2014/main" id="{8FC2F68E-1F83-4087-959D-BF84A60EB871}"/>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2011;p71">
                <a:extLst>
                  <a:ext uri="{FF2B5EF4-FFF2-40B4-BE49-F238E27FC236}">
                    <a16:creationId xmlns:a16="http://schemas.microsoft.com/office/drawing/2014/main" id="{526A0630-AC68-4C8F-92FD-8EBC3D419924}"/>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2012;p71">
                <a:extLst>
                  <a:ext uri="{FF2B5EF4-FFF2-40B4-BE49-F238E27FC236}">
                    <a16:creationId xmlns:a16="http://schemas.microsoft.com/office/drawing/2014/main" id="{CCF8CCCC-B2FB-461D-A9F1-B426DE88B936}"/>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Nhóm 4">
            <a:extLst>
              <a:ext uri="{FF2B5EF4-FFF2-40B4-BE49-F238E27FC236}">
                <a16:creationId xmlns:a16="http://schemas.microsoft.com/office/drawing/2014/main" id="{26081FEF-D56D-4E17-9411-043B1A5C97F0}"/>
              </a:ext>
            </a:extLst>
          </p:cNvPr>
          <p:cNvGrpSpPr/>
          <p:nvPr/>
        </p:nvGrpSpPr>
        <p:grpSpPr>
          <a:xfrm rot="547124">
            <a:off x="9542018" y="284451"/>
            <a:ext cx="1433535" cy="1109886"/>
            <a:chOff x="2470416" y="7185996"/>
            <a:chExt cx="2478098" cy="1580457"/>
          </a:xfrm>
        </p:grpSpPr>
        <p:pic>
          <p:nvPicPr>
            <p:cNvPr id="23" name="Hình ảnh 2">
              <a:extLst>
                <a:ext uri="{FF2B5EF4-FFF2-40B4-BE49-F238E27FC236}">
                  <a16:creationId xmlns:a16="http://schemas.microsoft.com/office/drawing/2014/main" id="{F0C9A918-7794-421D-8033-4CAD2F8610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39105">
              <a:off x="2641167" y="7273721"/>
              <a:ext cx="2207204" cy="1040991"/>
            </a:xfrm>
            <a:prstGeom prst="rect">
              <a:avLst/>
            </a:prstGeom>
          </p:spPr>
        </p:pic>
        <p:sp>
          <p:nvSpPr>
            <p:cNvPr id="24" name="Google Shape;1977;p70">
              <a:extLst>
                <a:ext uri="{FF2B5EF4-FFF2-40B4-BE49-F238E27FC236}">
                  <a16:creationId xmlns:a16="http://schemas.microsoft.com/office/drawing/2014/main" id="{5B6F6E17-2117-440A-A684-948638793643}"/>
                </a:ext>
              </a:extLst>
            </p:cNvPr>
            <p:cNvSpPr/>
            <p:nvPr/>
          </p:nvSpPr>
          <p:spPr>
            <a:xfrm rot="439105">
              <a:off x="3469154" y="8370476"/>
              <a:ext cx="329111" cy="95120"/>
            </a:xfrm>
            <a:prstGeom prst="rect">
              <a:avLst/>
            </a:prstGeom>
            <a:solidFill>
              <a:srgbClr val="DD39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1981;p70">
              <a:extLst>
                <a:ext uri="{FF2B5EF4-FFF2-40B4-BE49-F238E27FC236}">
                  <a16:creationId xmlns:a16="http://schemas.microsoft.com/office/drawing/2014/main" id="{AE91011F-C862-4B1F-80C2-717B8BA1ADF7}"/>
                </a:ext>
              </a:extLst>
            </p:cNvPr>
            <p:cNvSpPr/>
            <p:nvPr/>
          </p:nvSpPr>
          <p:spPr>
            <a:xfrm rot="439105">
              <a:off x="2546064" y="7222589"/>
              <a:ext cx="2392721" cy="1142651"/>
            </a:xfrm>
            <a:custGeom>
              <a:avLst/>
              <a:gdLst/>
              <a:ahLst/>
              <a:cxnLst/>
              <a:rect l="l" t="t" r="r" b="b"/>
              <a:pathLst>
                <a:path w="146555" h="80102" extrusionOk="0">
                  <a:moveTo>
                    <a:pt x="145716" y="78609"/>
                  </a:moveTo>
                  <a:cubicBezTo>
                    <a:pt x="143305" y="78793"/>
                    <a:pt x="141160" y="79038"/>
                    <a:pt x="139014" y="79141"/>
                  </a:cubicBezTo>
                  <a:cubicBezTo>
                    <a:pt x="137379" y="79222"/>
                    <a:pt x="135724" y="79100"/>
                    <a:pt x="134089" y="79141"/>
                  </a:cubicBezTo>
                  <a:cubicBezTo>
                    <a:pt x="133190" y="79161"/>
                    <a:pt x="132291" y="79304"/>
                    <a:pt x="131412" y="79386"/>
                  </a:cubicBezTo>
                  <a:cubicBezTo>
                    <a:pt x="131208" y="79447"/>
                    <a:pt x="130983" y="79488"/>
                    <a:pt x="130759" y="79508"/>
                  </a:cubicBezTo>
                  <a:cubicBezTo>
                    <a:pt x="127837" y="79468"/>
                    <a:pt x="124955" y="79835"/>
                    <a:pt x="122054" y="79938"/>
                  </a:cubicBezTo>
                  <a:cubicBezTo>
                    <a:pt x="116884" y="80101"/>
                    <a:pt x="111734" y="80019"/>
                    <a:pt x="106565" y="79978"/>
                  </a:cubicBezTo>
                  <a:cubicBezTo>
                    <a:pt x="105012" y="79958"/>
                    <a:pt x="103459" y="79692"/>
                    <a:pt x="101885" y="79590"/>
                  </a:cubicBezTo>
                  <a:cubicBezTo>
                    <a:pt x="99433" y="79427"/>
                    <a:pt x="96981" y="79161"/>
                    <a:pt x="94509" y="79161"/>
                  </a:cubicBezTo>
                  <a:cubicBezTo>
                    <a:pt x="88603" y="79161"/>
                    <a:pt x="82698" y="79284"/>
                    <a:pt x="76792" y="79325"/>
                  </a:cubicBezTo>
                  <a:cubicBezTo>
                    <a:pt x="72154" y="79365"/>
                    <a:pt x="67515" y="79365"/>
                    <a:pt x="62877" y="79325"/>
                  </a:cubicBezTo>
                  <a:cubicBezTo>
                    <a:pt x="61998" y="79325"/>
                    <a:pt x="61119" y="79120"/>
                    <a:pt x="60220" y="79038"/>
                  </a:cubicBezTo>
                  <a:cubicBezTo>
                    <a:pt x="59628" y="78977"/>
                    <a:pt x="59035" y="78936"/>
                    <a:pt x="58442" y="78916"/>
                  </a:cubicBezTo>
                  <a:cubicBezTo>
                    <a:pt x="57400" y="78895"/>
                    <a:pt x="56358" y="78998"/>
                    <a:pt x="55336" y="78609"/>
                  </a:cubicBezTo>
                  <a:cubicBezTo>
                    <a:pt x="54866" y="78446"/>
                    <a:pt x="54315" y="78507"/>
                    <a:pt x="53783" y="78507"/>
                  </a:cubicBezTo>
                  <a:cubicBezTo>
                    <a:pt x="52292" y="78507"/>
                    <a:pt x="50800" y="78507"/>
                    <a:pt x="49288" y="78548"/>
                  </a:cubicBezTo>
                  <a:cubicBezTo>
                    <a:pt x="46836" y="78589"/>
                    <a:pt x="44363" y="78650"/>
                    <a:pt x="41911" y="78242"/>
                  </a:cubicBezTo>
                  <a:cubicBezTo>
                    <a:pt x="41176" y="78139"/>
                    <a:pt x="40420" y="78099"/>
                    <a:pt x="39684" y="78119"/>
                  </a:cubicBezTo>
                  <a:cubicBezTo>
                    <a:pt x="33922" y="78119"/>
                    <a:pt x="28159" y="78180"/>
                    <a:pt x="22397" y="78160"/>
                  </a:cubicBezTo>
                  <a:cubicBezTo>
                    <a:pt x="21130" y="78160"/>
                    <a:pt x="19863" y="77935"/>
                    <a:pt x="18596" y="77915"/>
                  </a:cubicBezTo>
                  <a:cubicBezTo>
                    <a:pt x="12772" y="77833"/>
                    <a:pt x="6928" y="77772"/>
                    <a:pt x="1104" y="77731"/>
                  </a:cubicBezTo>
                  <a:cubicBezTo>
                    <a:pt x="961" y="77710"/>
                    <a:pt x="818" y="77669"/>
                    <a:pt x="696" y="77629"/>
                  </a:cubicBezTo>
                  <a:cubicBezTo>
                    <a:pt x="1" y="75544"/>
                    <a:pt x="124" y="73399"/>
                    <a:pt x="164" y="71253"/>
                  </a:cubicBezTo>
                  <a:cubicBezTo>
                    <a:pt x="267" y="66022"/>
                    <a:pt x="307" y="60791"/>
                    <a:pt x="348" y="55560"/>
                  </a:cubicBezTo>
                  <a:cubicBezTo>
                    <a:pt x="369" y="51657"/>
                    <a:pt x="328" y="47775"/>
                    <a:pt x="348" y="43892"/>
                  </a:cubicBezTo>
                  <a:cubicBezTo>
                    <a:pt x="348" y="42768"/>
                    <a:pt x="389" y="41644"/>
                    <a:pt x="512" y="40521"/>
                  </a:cubicBezTo>
                  <a:cubicBezTo>
                    <a:pt x="757" y="38150"/>
                    <a:pt x="675" y="35739"/>
                    <a:pt x="777" y="33369"/>
                  </a:cubicBezTo>
                  <a:cubicBezTo>
                    <a:pt x="941" y="29650"/>
                    <a:pt x="716" y="25910"/>
                    <a:pt x="1166" y="22171"/>
                  </a:cubicBezTo>
                  <a:cubicBezTo>
                    <a:pt x="1636" y="18452"/>
                    <a:pt x="1656" y="14713"/>
                    <a:pt x="1881" y="10994"/>
                  </a:cubicBezTo>
                  <a:cubicBezTo>
                    <a:pt x="1922" y="10319"/>
                    <a:pt x="2044" y="9665"/>
                    <a:pt x="2106" y="8991"/>
                  </a:cubicBezTo>
                  <a:cubicBezTo>
                    <a:pt x="2187" y="8194"/>
                    <a:pt x="2269" y="7377"/>
                    <a:pt x="2351" y="6559"/>
                  </a:cubicBezTo>
                  <a:cubicBezTo>
                    <a:pt x="2371" y="6110"/>
                    <a:pt x="2433" y="5681"/>
                    <a:pt x="2535" y="5252"/>
                  </a:cubicBezTo>
                  <a:cubicBezTo>
                    <a:pt x="3352" y="2861"/>
                    <a:pt x="3904" y="2309"/>
                    <a:pt x="6438" y="1819"/>
                  </a:cubicBezTo>
                  <a:cubicBezTo>
                    <a:pt x="7889" y="1512"/>
                    <a:pt x="9380" y="1349"/>
                    <a:pt x="10872" y="1328"/>
                  </a:cubicBezTo>
                  <a:cubicBezTo>
                    <a:pt x="13263" y="1287"/>
                    <a:pt x="15653" y="1471"/>
                    <a:pt x="18044" y="1492"/>
                  </a:cubicBezTo>
                  <a:cubicBezTo>
                    <a:pt x="19536" y="1512"/>
                    <a:pt x="21028" y="1410"/>
                    <a:pt x="22519" y="1369"/>
                  </a:cubicBezTo>
                  <a:cubicBezTo>
                    <a:pt x="23030" y="1369"/>
                    <a:pt x="23561" y="1349"/>
                    <a:pt x="24093" y="1369"/>
                  </a:cubicBezTo>
                  <a:cubicBezTo>
                    <a:pt x="30448" y="1717"/>
                    <a:pt x="36782" y="1410"/>
                    <a:pt x="43137" y="960"/>
                  </a:cubicBezTo>
                  <a:cubicBezTo>
                    <a:pt x="50289" y="450"/>
                    <a:pt x="57462" y="0"/>
                    <a:pt x="64654" y="245"/>
                  </a:cubicBezTo>
                  <a:cubicBezTo>
                    <a:pt x="67863" y="347"/>
                    <a:pt x="71071" y="736"/>
                    <a:pt x="74279" y="838"/>
                  </a:cubicBezTo>
                  <a:cubicBezTo>
                    <a:pt x="79060" y="1001"/>
                    <a:pt x="83842" y="1104"/>
                    <a:pt x="88644" y="1124"/>
                  </a:cubicBezTo>
                  <a:cubicBezTo>
                    <a:pt x="97390" y="1144"/>
                    <a:pt x="106136" y="1124"/>
                    <a:pt x="114881" y="1083"/>
                  </a:cubicBezTo>
                  <a:cubicBezTo>
                    <a:pt x="116536" y="1083"/>
                    <a:pt x="118171" y="1001"/>
                    <a:pt x="119826" y="879"/>
                  </a:cubicBezTo>
                  <a:cubicBezTo>
                    <a:pt x="125119" y="409"/>
                    <a:pt x="130432" y="450"/>
                    <a:pt x="135744" y="715"/>
                  </a:cubicBezTo>
                  <a:cubicBezTo>
                    <a:pt x="137808" y="817"/>
                    <a:pt x="139893" y="1185"/>
                    <a:pt x="141956" y="1451"/>
                  </a:cubicBezTo>
                  <a:cubicBezTo>
                    <a:pt x="143182" y="1614"/>
                    <a:pt x="143959" y="2411"/>
                    <a:pt x="144511" y="3433"/>
                  </a:cubicBezTo>
                  <a:cubicBezTo>
                    <a:pt x="144756" y="3903"/>
                    <a:pt x="144899" y="4393"/>
                    <a:pt x="144940" y="4925"/>
                  </a:cubicBezTo>
                  <a:cubicBezTo>
                    <a:pt x="145369" y="10054"/>
                    <a:pt x="146043" y="15162"/>
                    <a:pt x="145941" y="20332"/>
                  </a:cubicBezTo>
                  <a:cubicBezTo>
                    <a:pt x="145880" y="23908"/>
                    <a:pt x="146023" y="27504"/>
                    <a:pt x="146105" y="31101"/>
                  </a:cubicBezTo>
                  <a:cubicBezTo>
                    <a:pt x="146207" y="36475"/>
                    <a:pt x="146350" y="41869"/>
                    <a:pt x="146452" y="47243"/>
                  </a:cubicBezTo>
                  <a:cubicBezTo>
                    <a:pt x="146493" y="48367"/>
                    <a:pt x="146370" y="49491"/>
                    <a:pt x="146350" y="50615"/>
                  </a:cubicBezTo>
                  <a:cubicBezTo>
                    <a:pt x="146329" y="52924"/>
                    <a:pt x="146411" y="55253"/>
                    <a:pt x="146309" y="57562"/>
                  </a:cubicBezTo>
                  <a:cubicBezTo>
                    <a:pt x="146145" y="61731"/>
                    <a:pt x="146554" y="65920"/>
                    <a:pt x="146084" y="70109"/>
                  </a:cubicBezTo>
                  <a:cubicBezTo>
                    <a:pt x="145839" y="72111"/>
                    <a:pt x="145941" y="74134"/>
                    <a:pt x="145880" y="76157"/>
                  </a:cubicBezTo>
                  <a:cubicBezTo>
                    <a:pt x="145839" y="76913"/>
                    <a:pt x="145778" y="77649"/>
                    <a:pt x="145716" y="78609"/>
                  </a:cubicBezTo>
                  <a:close/>
                  <a:moveTo>
                    <a:pt x="138503" y="73787"/>
                  </a:moveTo>
                  <a:cubicBezTo>
                    <a:pt x="138707" y="71744"/>
                    <a:pt x="138891" y="69823"/>
                    <a:pt x="139096" y="67902"/>
                  </a:cubicBezTo>
                  <a:cubicBezTo>
                    <a:pt x="139096" y="67595"/>
                    <a:pt x="139116" y="67309"/>
                    <a:pt x="139198" y="67023"/>
                  </a:cubicBezTo>
                  <a:cubicBezTo>
                    <a:pt x="139627" y="65859"/>
                    <a:pt x="139545" y="64653"/>
                    <a:pt x="139545" y="63468"/>
                  </a:cubicBezTo>
                  <a:cubicBezTo>
                    <a:pt x="139545" y="56970"/>
                    <a:pt x="139545" y="50451"/>
                    <a:pt x="139566" y="43953"/>
                  </a:cubicBezTo>
                  <a:cubicBezTo>
                    <a:pt x="139586" y="41195"/>
                    <a:pt x="140199" y="38477"/>
                    <a:pt x="140056" y="35698"/>
                  </a:cubicBezTo>
                  <a:cubicBezTo>
                    <a:pt x="140036" y="35412"/>
                    <a:pt x="140199" y="35126"/>
                    <a:pt x="140220" y="34819"/>
                  </a:cubicBezTo>
                  <a:cubicBezTo>
                    <a:pt x="140322" y="34166"/>
                    <a:pt x="140383" y="33491"/>
                    <a:pt x="140424" y="32837"/>
                  </a:cubicBezTo>
                  <a:cubicBezTo>
                    <a:pt x="140444" y="29548"/>
                    <a:pt x="140322" y="26237"/>
                    <a:pt x="140465" y="22968"/>
                  </a:cubicBezTo>
                  <a:cubicBezTo>
                    <a:pt x="140608" y="19678"/>
                    <a:pt x="140117" y="16409"/>
                    <a:pt x="139954" y="13160"/>
                  </a:cubicBezTo>
                  <a:cubicBezTo>
                    <a:pt x="139872" y="11504"/>
                    <a:pt x="139729" y="9706"/>
                    <a:pt x="138033" y="8419"/>
                  </a:cubicBezTo>
                  <a:cubicBezTo>
                    <a:pt x="135050" y="8337"/>
                    <a:pt x="131923" y="8460"/>
                    <a:pt x="128817" y="7990"/>
                  </a:cubicBezTo>
                  <a:cubicBezTo>
                    <a:pt x="126610" y="7642"/>
                    <a:pt x="124383" y="7336"/>
                    <a:pt x="122135" y="7520"/>
                  </a:cubicBezTo>
                  <a:cubicBezTo>
                    <a:pt x="120644" y="6968"/>
                    <a:pt x="119050" y="7193"/>
                    <a:pt x="117497" y="6968"/>
                  </a:cubicBezTo>
                  <a:cubicBezTo>
                    <a:pt x="116782" y="6825"/>
                    <a:pt x="116046" y="6723"/>
                    <a:pt x="115310" y="6682"/>
                  </a:cubicBezTo>
                  <a:cubicBezTo>
                    <a:pt x="113451" y="6600"/>
                    <a:pt x="111571" y="6866"/>
                    <a:pt x="109752" y="6273"/>
                  </a:cubicBezTo>
                  <a:cubicBezTo>
                    <a:pt x="109405" y="6151"/>
                    <a:pt x="108996" y="6232"/>
                    <a:pt x="108628" y="6232"/>
                  </a:cubicBezTo>
                  <a:cubicBezTo>
                    <a:pt x="102130" y="6232"/>
                    <a:pt x="95612" y="6273"/>
                    <a:pt x="89114" y="6212"/>
                  </a:cubicBezTo>
                  <a:cubicBezTo>
                    <a:pt x="85967" y="6192"/>
                    <a:pt x="82861" y="6478"/>
                    <a:pt x="79714" y="6539"/>
                  </a:cubicBezTo>
                  <a:cubicBezTo>
                    <a:pt x="74933" y="6641"/>
                    <a:pt x="70151" y="6702"/>
                    <a:pt x="65370" y="6702"/>
                  </a:cubicBezTo>
                  <a:cubicBezTo>
                    <a:pt x="61589" y="6702"/>
                    <a:pt x="57748" y="7009"/>
                    <a:pt x="53967" y="6273"/>
                  </a:cubicBezTo>
                  <a:cubicBezTo>
                    <a:pt x="53681" y="6232"/>
                    <a:pt x="53375" y="6232"/>
                    <a:pt x="53089" y="6253"/>
                  </a:cubicBezTo>
                  <a:cubicBezTo>
                    <a:pt x="46652" y="6212"/>
                    <a:pt x="40215" y="6130"/>
                    <a:pt x="33799" y="6192"/>
                  </a:cubicBezTo>
                  <a:cubicBezTo>
                    <a:pt x="26770" y="6253"/>
                    <a:pt x="19740" y="6498"/>
                    <a:pt x="12711" y="6600"/>
                  </a:cubicBezTo>
                  <a:cubicBezTo>
                    <a:pt x="11117" y="6621"/>
                    <a:pt x="9605" y="6662"/>
                    <a:pt x="8399" y="7928"/>
                  </a:cubicBezTo>
                  <a:cubicBezTo>
                    <a:pt x="8175" y="8174"/>
                    <a:pt x="7766" y="8255"/>
                    <a:pt x="7378" y="8439"/>
                  </a:cubicBezTo>
                  <a:cubicBezTo>
                    <a:pt x="7173" y="10360"/>
                    <a:pt x="6969" y="12199"/>
                    <a:pt x="6765" y="14059"/>
                  </a:cubicBezTo>
                  <a:cubicBezTo>
                    <a:pt x="6724" y="14488"/>
                    <a:pt x="6662" y="14937"/>
                    <a:pt x="6622" y="15387"/>
                  </a:cubicBezTo>
                  <a:cubicBezTo>
                    <a:pt x="6519" y="16347"/>
                    <a:pt x="6336" y="17308"/>
                    <a:pt x="6315" y="18268"/>
                  </a:cubicBezTo>
                  <a:cubicBezTo>
                    <a:pt x="6295" y="24991"/>
                    <a:pt x="6295" y="31714"/>
                    <a:pt x="6295" y="38436"/>
                  </a:cubicBezTo>
                  <a:cubicBezTo>
                    <a:pt x="6295" y="39111"/>
                    <a:pt x="6356" y="39805"/>
                    <a:pt x="6213" y="40459"/>
                  </a:cubicBezTo>
                  <a:cubicBezTo>
                    <a:pt x="5559" y="43381"/>
                    <a:pt x="6049" y="46426"/>
                    <a:pt x="5416" y="49348"/>
                  </a:cubicBezTo>
                  <a:lnTo>
                    <a:pt x="5416" y="63693"/>
                  </a:lnTo>
                  <a:cubicBezTo>
                    <a:pt x="5457" y="64367"/>
                    <a:pt x="5539" y="65021"/>
                    <a:pt x="5641" y="65675"/>
                  </a:cubicBezTo>
                  <a:cubicBezTo>
                    <a:pt x="5743" y="66186"/>
                    <a:pt x="5804" y="66717"/>
                    <a:pt x="5825" y="67228"/>
                  </a:cubicBezTo>
                  <a:cubicBezTo>
                    <a:pt x="5763" y="68638"/>
                    <a:pt x="5906" y="70068"/>
                    <a:pt x="6274" y="71417"/>
                  </a:cubicBezTo>
                  <a:cubicBezTo>
                    <a:pt x="6785" y="73317"/>
                    <a:pt x="7623" y="74012"/>
                    <a:pt x="9176" y="73889"/>
                  </a:cubicBezTo>
                  <a:cubicBezTo>
                    <a:pt x="10504" y="73767"/>
                    <a:pt x="11873" y="73869"/>
                    <a:pt x="13201" y="73889"/>
                  </a:cubicBezTo>
                  <a:cubicBezTo>
                    <a:pt x="13814" y="73869"/>
                    <a:pt x="14407" y="73889"/>
                    <a:pt x="15000" y="73971"/>
                  </a:cubicBezTo>
                  <a:cubicBezTo>
                    <a:pt x="17288" y="74359"/>
                    <a:pt x="19577" y="74563"/>
                    <a:pt x="21886" y="74563"/>
                  </a:cubicBezTo>
                  <a:cubicBezTo>
                    <a:pt x="23541" y="74584"/>
                    <a:pt x="25196" y="74563"/>
                    <a:pt x="26831" y="74625"/>
                  </a:cubicBezTo>
                  <a:cubicBezTo>
                    <a:pt x="29120" y="74706"/>
                    <a:pt x="31449" y="74768"/>
                    <a:pt x="33717" y="75422"/>
                  </a:cubicBezTo>
                  <a:cubicBezTo>
                    <a:pt x="35311" y="75892"/>
                    <a:pt x="36946" y="75953"/>
                    <a:pt x="38601" y="75953"/>
                  </a:cubicBezTo>
                  <a:cubicBezTo>
                    <a:pt x="44895" y="75933"/>
                    <a:pt x="51168" y="75953"/>
                    <a:pt x="57441" y="75973"/>
                  </a:cubicBezTo>
                  <a:cubicBezTo>
                    <a:pt x="57952" y="75973"/>
                    <a:pt x="58504" y="75994"/>
                    <a:pt x="59015" y="76035"/>
                  </a:cubicBezTo>
                  <a:cubicBezTo>
                    <a:pt x="60731" y="76157"/>
                    <a:pt x="62427" y="76423"/>
                    <a:pt x="64144" y="76423"/>
                  </a:cubicBezTo>
                  <a:cubicBezTo>
                    <a:pt x="72971" y="76484"/>
                    <a:pt x="81799" y="76484"/>
                    <a:pt x="90626" y="76484"/>
                  </a:cubicBezTo>
                  <a:cubicBezTo>
                    <a:pt x="91362" y="76484"/>
                    <a:pt x="92159" y="76525"/>
                    <a:pt x="92833" y="76300"/>
                  </a:cubicBezTo>
                  <a:cubicBezTo>
                    <a:pt x="94079" y="75871"/>
                    <a:pt x="95346" y="75892"/>
                    <a:pt x="96613" y="75912"/>
                  </a:cubicBezTo>
                  <a:cubicBezTo>
                    <a:pt x="103111" y="75933"/>
                    <a:pt x="109609" y="76014"/>
                    <a:pt x="116107" y="75973"/>
                  </a:cubicBezTo>
                  <a:cubicBezTo>
                    <a:pt x="121727" y="75933"/>
                    <a:pt x="127326" y="75708"/>
                    <a:pt x="132925" y="75646"/>
                  </a:cubicBezTo>
                  <a:cubicBezTo>
                    <a:pt x="134621" y="75626"/>
                    <a:pt x="136214" y="75565"/>
                    <a:pt x="137461" y="74236"/>
                  </a:cubicBezTo>
                  <a:cubicBezTo>
                    <a:pt x="137645" y="74053"/>
                    <a:pt x="137992" y="73991"/>
                    <a:pt x="138503" y="73787"/>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1982;p70">
              <a:extLst>
                <a:ext uri="{FF2B5EF4-FFF2-40B4-BE49-F238E27FC236}">
                  <a16:creationId xmlns:a16="http://schemas.microsoft.com/office/drawing/2014/main" id="{536C965C-2998-42DE-AE8F-4A897F59E64F}"/>
                </a:ext>
              </a:extLst>
            </p:cNvPr>
            <p:cNvSpPr/>
            <p:nvPr/>
          </p:nvSpPr>
          <p:spPr>
            <a:xfrm rot="439105">
              <a:off x="2470416" y="8327734"/>
              <a:ext cx="2374370" cy="189781"/>
            </a:xfrm>
            <a:custGeom>
              <a:avLst/>
              <a:gdLst/>
              <a:ahLst/>
              <a:cxnLst/>
              <a:rect l="l" t="t" r="r" b="b"/>
              <a:pathLst>
                <a:path w="145431" h="13304" extrusionOk="0">
                  <a:moveTo>
                    <a:pt x="164" y="205"/>
                  </a:moveTo>
                  <a:cubicBezTo>
                    <a:pt x="4537" y="205"/>
                    <a:pt x="8808" y="1"/>
                    <a:pt x="13038" y="246"/>
                  </a:cubicBezTo>
                  <a:cubicBezTo>
                    <a:pt x="19536" y="614"/>
                    <a:pt x="26034" y="573"/>
                    <a:pt x="32532" y="675"/>
                  </a:cubicBezTo>
                  <a:cubicBezTo>
                    <a:pt x="39255" y="777"/>
                    <a:pt x="45977" y="920"/>
                    <a:pt x="52721" y="1084"/>
                  </a:cubicBezTo>
                  <a:cubicBezTo>
                    <a:pt x="53599" y="1104"/>
                    <a:pt x="54478" y="1268"/>
                    <a:pt x="55377" y="1370"/>
                  </a:cubicBezTo>
                  <a:cubicBezTo>
                    <a:pt x="55520" y="1390"/>
                    <a:pt x="55663" y="1452"/>
                    <a:pt x="55806" y="1452"/>
                  </a:cubicBezTo>
                  <a:cubicBezTo>
                    <a:pt x="57891" y="1615"/>
                    <a:pt x="59975" y="1860"/>
                    <a:pt x="62039" y="1901"/>
                  </a:cubicBezTo>
                  <a:cubicBezTo>
                    <a:pt x="69068" y="2003"/>
                    <a:pt x="76097" y="2146"/>
                    <a:pt x="83127" y="2065"/>
                  </a:cubicBezTo>
                  <a:cubicBezTo>
                    <a:pt x="87152" y="2003"/>
                    <a:pt x="91178" y="2167"/>
                    <a:pt x="95224" y="2208"/>
                  </a:cubicBezTo>
                  <a:cubicBezTo>
                    <a:pt x="96102" y="2208"/>
                    <a:pt x="96981" y="2371"/>
                    <a:pt x="97880" y="2473"/>
                  </a:cubicBezTo>
                  <a:cubicBezTo>
                    <a:pt x="98105" y="2494"/>
                    <a:pt x="98309" y="2575"/>
                    <a:pt x="98534" y="2596"/>
                  </a:cubicBezTo>
                  <a:cubicBezTo>
                    <a:pt x="100455" y="2759"/>
                    <a:pt x="102375" y="2964"/>
                    <a:pt x="104317" y="3045"/>
                  </a:cubicBezTo>
                  <a:cubicBezTo>
                    <a:pt x="105951" y="3127"/>
                    <a:pt x="107586" y="3025"/>
                    <a:pt x="109221" y="3025"/>
                  </a:cubicBezTo>
                  <a:cubicBezTo>
                    <a:pt x="113492" y="3025"/>
                    <a:pt x="117742" y="3025"/>
                    <a:pt x="121992" y="3025"/>
                  </a:cubicBezTo>
                  <a:cubicBezTo>
                    <a:pt x="122973" y="3025"/>
                    <a:pt x="123913" y="3045"/>
                    <a:pt x="124873" y="2739"/>
                  </a:cubicBezTo>
                  <a:cubicBezTo>
                    <a:pt x="125507" y="2555"/>
                    <a:pt x="126202" y="2637"/>
                    <a:pt x="126876" y="2616"/>
                  </a:cubicBezTo>
                  <a:cubicBezTo>
                    <a:pt x="128735" y="2535"/>
                    <a:pt x="130615" y="2861"/>
                    <a:pt x="132434" y="2228"/>
                  </a:cubicBezTo>
                  <a:cubicBezTo>
                    <a:pt x="132843" y="2085"/>
                    <a:pt x="133333" y="2187"/>
                    <a:pt x="133762" y="2187"/>
                  </a:cubicBezTo>
                  <a:cubicBezTo>
                    <a:pt x="135560" y="2187"/>
                    <a:pt x="137338" y="2187"/>
                    <a:pt x="139157" y="2167"/>
                  </a:cubicBezTo>
                  <a:cubicBezTo>
                    <a:pt x="140199" y="2208"/>
                    <a:pt x="141241" y="2105"/>
                    <a:pt x="142263" y="1881"/>
                  </a:cubicBezTo>
                  <a:cubicBezTo>
                    <a:pt x="143080" y="1656"/>
                    <a:pt x="144041" y="1819"/>
                    <a:pt x="144878" y="1819"/>
                  </a:cubicBezTo>
                  <a:cubicBezTo>
                    <a:pt x="145410" y="2248"/>
                    <a:pt x="145430" y="2780"/>
                    <a:pt x="145307" y="3291"/>
                  </a:cubicBezTo>
                  <a:cubicBezTo>
                    <a:pt x="145042" y="4537"/>
                    <a:pt x="144919" y="5784"/>
                    <a:pt x="144940" y="7071"/>
                  </a:cubicBezTo>
                  <a:cubicBezTo>
                    <a:pt x="144940" y="8256"/>
                    <a:pt x="144347" y="9380"/>
                    <a:pt x="143611" y="10320"/>
                  </a:cubicBezTo>
                  <a:cubicBezTo>
                    <a:pt x="143264" y="10708"/>
                    <a:pt x="142794" y="10974"/>
                    <a:pt x="142304" y="11096"/>
                  </a:cubicBezTo>
                  <a:cubicBezTo>
                    <a:pt x="140567" y="11607"/>
                    <a:pt x="138830" y="12036"/>
                    <a:pt x="137011" y="12016"/>
                  </a:cubicBezTo>
                  <a:cubicBezTo>
                    <a:pt x="134477" y="11955"/>
                    <a:pt x="131944" y="11852"/>
                    <a:pt x="129389" y="11832"/>
                  </a:cubicBezTo>
                  <a:cubicBezTo>
                    <a:pt x="127836" y="11812"/>
                    <a:pt x="126263" y="11893"/>
                    <a:pt x="124710" y="11934"/>
                  </a:cubicBezTo>
                  <a:cubicBezTo>
                    <a:pt x="124097" y="11934"/>
                    <a:pt x="123504" y="11975"/>
                    <a:pt x="122912" y="11934"/>
                  </a:cubicBezTo>
                  <a:cubicBezTo>
                    <a:pt x="116638" y="11566"/>
                    <a:pt x="110365" y="11914"/>
                    <a:pt x="104092" y="12322"/>
                  </a:cubicBezTo>
                  <a:cubicBezTo>
                    <a:pt x="97451" y="12772"/>
                    <a:pt x="90810" y="13303"/>
                    <a:pt x="84169" y="13140"/>
                  </a:cubicBezTo>
                  <a:cubicBezTo>
                    <a:pt x="81328" y="13078"/>
                    <a:pt x="78508" y="12813"/>
                    <a:pt x="75668" y="12670"/>
                  </a:cubicBezTo>
                  <a:cubicBezTo>
                    <a:pt x="72910" y="12527"/>
                    <a:pt x="70151" y="12282"/>
                    <a:pt x="67392" y="12261"/>
                  </a:cubicBezTo>
                  <a:cubicBezTo>
                    <a:pt x="56317" y="12220"/>
                    <a:pt x="45262" y="12261"/>
                    <a:pt x="34187" y="12220"/>
                  </a:cubicBezTo>
                  <a:cubicBezTo>
                    <a:pt x="30672" y="12220"/>
                    <a:pt x="27178" y="12261"/>
                    <a:pt x="23663" y="12588"/>
                  </a:cubicBezTo>
                  <a:cubicBezTo>
                    <a:pt x="19107" y="12997"/>
                    <a:pt x="14550" y="12792"/>
                    <a:pt x="9993" y="12649"/>
                  </a:cubicBezTo>
                  <a:cubicBezTo>
                    <a:pt x="8951" y="12608"/>
                    <a:pt x="7929" y="12343"/>
                    <a:pt x="6887" y="12220"/>
                  </a:cubicBezTo>
                  <a:cubicBezTo>
                    <a:pt x="5927" y="12098"/>
                    <a:pt x="4966" y="11995"/>
                    <a:pt x="4006" y="11893"/>
                  </a:cubicBezTo>
                  <a:cubicBezTo>
                    <a:pt x="2105" y="11709"/>
                    <a:pt x="757" y="10565"/>
                    <a:pt x="553" y="8685"/>
                  </a:cubicBezTo>
                  <a:cubicBezTo>
                    <a:pt x="266" y="6172"/>
                    <a:pt x="164" y="3638"/>
                    <a:pt x="1" y="1104"/>
                  </a:cubicBezTo>
                  <a:cubicBezTo>
                    <a:pt x="42" y="798"/>
                    <a:pt x="83" y="512"/>
                    <a:pt x="164" y="205"/>
                  </a:cubicBezTo>
                  <a:close/>
                  <a:moveTo>
                    <a:pt x="79735" y="5109"/>
                  </a:moveTo>
                  <a:cubicBezTo>
                    <a:pt x="79060" y="4149"/>
                    <a:pt x="78263" y="3904"/>
                    <a:pt x="77303" y="3924"/>
                  </a:cubicBezTo>
                  <a:cubicBezTo>
                    <a:pt x="74994" y="3944"/>
                    <a:pt x="72685" y="4128"/>
                    <a:pt x="70376" y="3761"/>
                  </a:cubicBezTo>
                  <a:cubicBezTo>
                    <a:pt x="68455" y="3454"/>
                    <a:pt x="66534" y="3904"/>
                    <a:pt x="64593" y="3944"/>
                  </a:cubicBezTo>
                  <a:cubicBezTo>
                    <a:pt x="63857" y="3965"/>
                    <a:pt x="63367" y="4455"/>
                    <a:pt x="63265" y="5232"/>
                  </a:cubicBezTo>
                  <a:cubicBezTo>
                    <a:pt x="63203" y="5600"/>
                    <a:pt x="63183" y="5967"/>
                    <a:pt x="63203" y="6356"/>
                  </a:cubicBezTo>
                  <a:cubicBezTo>
                    <a:pt x="63224" y="7623"/>
                    <a:pt x="63673" y="8317"/>
                    <a:pt x="64899" y="8644"/>
                  </a:cubicBezTo>
                  <a:cubicBezTo>
                    <a:pt x="65819" y="8889"/>
                    <a:pt x="66779" y="9033"/>
                    <a:pt x="67760" y="9073"/>
                  </a:cubicBezTo>
                  <a:cubicBezTo>
                    <a:pt x="69538" y="9135"/>
                    <a:pt x="71336" y="9033"/>
                    <a:pt x="73134" y="9114"/>
                  </a:cubicBezTo>
                  <a:cubicBezTo>
                    <a:pt x="74503" y="9176"/>
                    <a:pt x="75811" y="8869"/>
                    <a:pt x="77119" y="8583"/>
                  </a:cubicBezTo>
                  <a:cubicBezTo>
                    <a:pt x="78345" y="8317"/>
                    <a:pt x="79326" y="7684"/>
                    <a:pt x="79428" y="6233"/>
                  </a:cubicBezTo>
                  <a:cubicBezTo>
                    <a:pt x="79510" y="5845"/>
                    <a:pt x="79591" y="5477"/>
                    <a:pt x="79735" y="5109"/>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1983;p70">
              <a:extLst>
                <a:ext uri="{FF2B5EF4-FFF2-40B4-BE49-F238E27FC236}">
                  <a16:creationId xmlns:a16="http://schemas.microsoft.com/office/drawing/2014/main" id="{FFEF6EA6-36EB-41D1-A721-C29C7196994B}"/>
                </a:ext>
              </a:extLst>
            </p:cNvPr>
            <p:cNvSpPr/>
            <p:nvPr/>
          </p:nvSpPr>
          <p:spPr>
            <a:xfrm rot="439105">
              <a:off x="3442477" y="8526338"/>
              <a:ext cx="386675" cy="137600"/>
            </a:xfrm>
            <a:custGeom>
              <a:avLst/>
              <a:gdLst/>
              <a:ahLst/>
              <a:cxnLst/>
              <a:rect l="l" t="t" r="r" b="b"/>
              <a:pathLst>
                <a:path w="23684" h="9646" extrusionOk="0">
                  <a:moveTo>
                    <a:pt x="1860" y="409"/>
                  </a:moveTo>
                  <a:cubicBezTo>
                    <a:pt x="8317" y="0"/>
                    <a:pt x="14549" y="756"/>
                    <a:pt x="20945" y="1308"/>
                  </a:cubicBezTo>
                  <a:cubicBezTo>
                    <a:pt x="21374" y="2657"/>
                    <a:pt x="21906" y="4046"/>
                    <a:pt x="22233" y="5477"/>
                  </a:cubicBezTo>
                  <a:cubicBezTo>
                    <a:pt x="22416" y="6294"/>
                    <a:pt x="22539" y="7030"/>
                    <a:pt x="23213" y="7643"/>
                  </a:cubicBezTo>
                  <a:cubicBezTo>
                    <a:pt x="23520" y="7949"/>
                    <a:pt x="23499" y="8583"/>
                    <a:pt x="23683" y="9237"/>
                  </a:cubicBezTo>
                  <a:cubicBezTo>
                    <a:pt x="22968" y="9318"/>
                    <a:pt x="22396" y="9441"/>
                    <a:pt x="21844" y="9441"/>
                  </a:cubicBezTo>
                  <a:cubicBezTo>
                    <a:pt x="16838" y="9482"/>
                    <a:pt x="11852" y="9502"/>
                    <a:pt x="6846" y="9543"/>
                  </a:cubicBezTo>
                  <a:cubicBezTo>
                    <a:pt x="5211" y="9563"/>
                    <a:pt x="3576" y="9625"/>
                    <a:pt x="1921" y="9645"/>
                  </a:cubicBezTo>
                  <a:cubicBezTo>
                    <a:pt x="1165" y="9645"/>
                    <a:pt x="1165" y="9625"/>
                    <a:pt x="0" y="8950"/>
                  </a:cubicBezTo>
                  <a:cubicBezTo>
                    <a:pt x="409" y="6131"/>
                    <a:pt x="716" y="3249"/>
                    <a:pt x="1860" y="409"/>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1984;p70">
              <a:extLst>
                <a:ext uri="{FF2B5EF4-FFF2-40B4-BE49-F238E27FC236}">
                  <a16:creationId xmlns:a16="http://schemas.microsoft.com/office/drawing/2014/main" id="{D85C950E-9DC6-402F-9230-AB1F1D073011}"/>
                </a:ext>
              </a:extLst>
            </p:cNvPr>
            <p:cNvSpPr/>
            <p:nvPr/>
          </p:nvSpPr>
          <p:spPr>
            <a:xfrm rot="439105">
              <a:off x="3343599" y="8672537"/>
              <a:ext cx="527115" cy="63551"/>
            </a:xfrm>
            <a:custGeom>
              <a:avLst/>
              <a:gdLst/>
              <a:ahLst/>
              <a:cxnLst/>
              <a:rect l="l" t="t" r="r" b="b"/>
              <a:pathLst>
                <a:path w="32286" h="4455" extrusionOk="0">
                  <a:moveTo>
                    <a:pt x="0" y="3310"/>
                  </a:moveTo>
                  <a:lnTo>
                    <a:pt x="0" y="593"/>
                  </a:lnTo>
                  <a:cubicBezTo>
                    <a:pt x="1022" y="0"/>
                    <a:pt x="1962" y="307"/>
                    <a:pt x="2902" y="409"/>
                  </a:cubicBezTo>
                  <a:cubicBezTo>
                    <a:pt x="3637" y="531"/>
                    <a:pt x="4373" y="613"/>
                    <a:pt x="5109" y="654"/>
                  </a:cubicBezTo>
                  <a:cubicBezTo>
                    <a:pt x="11443" y="654"/>
                    <a:pt x="17798" y="613"/>
                    <a:pt x="24133" y="634"/>
                  </a:cubicBezTo>
                  <a:cubicBezTo>
                    <a:pt x="26156" y="634"/>
                    <a:pt x="28179" y="674"/>
                    <a:pt x="30181" y="736"/>
                  </a:cubicBezTo>
                  <a:cubicBezTo>
                    <a:pt x="31898" y="777"/>
                    <a:pt x="32286" y="1328"/>
                    <a:pt x="31836" y="2983"/>
                  </a:cubicBezTo>
                  <a:cubicBezTo>
                    <a:pt x="31693" y="3372"/>
                    <a:pt x="31509" y="3740"/>
                    <a:pt x="31325" y="4087"/>
                  </a:cubicBezTo>
                  <a:cubicBezTo>
                    <a:pt x="30815" y="4169"/>
                    <a:pt x="30324" y="4230"/>
                    <a:pt x="29834" y="4271"/>
                  </a:cubicBezTo>
                  <a:cubicBezTo>
                    <a:pt x="22886" y="4332"/>
                    <a:pt x="15959" y="4434"/>
                    <a:pt x="9011" y="4455"/>
                  </a:cubicBezTo>
                  <a:cubicBezTo>
                    <a:pt x="6723" y="4455"/>
                    <a:pt x="4393" y="4291"/>
                    <a:pt x="2084" y="4087"/>
                  </a:cubicBezTo>
                  <a:cubicBezTo>
                    <a:pt x="1410" y="4026"/>
                    <a:pt x="736" y="3597"/>
                    <a:pt x="0" y="331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1985;p70">
              <a:extLst>
                <a:ext uri="{FF2B5EF4-FFF2-40B4-BE49-F238E27FC236}">
                  <a16:creationId xmlns:a16="http://schemas.microsoft.com/office/drawing/2014/main" id="{AEF46EA2-09A5-4352-B9BB-279A34B7D5E3}"/>
                </a:ext>
              </a:extLst>
            </p:cNvPr>
            <p:cNvSpPr/>
            <p:nvPr/>
          </p:nvSpPr>
          <p:spPr>
            <a:xfrm rot="439105">
              <a:off x="2488756" y="7185996"/>
              <a:ext cx="2459758" cy="1580457"/>
            </a:xfrm>
            <a:custGeom>
              <a:avLst/>
              <a:gdLst/>
              <a:ahLst/>
              <a:cxnLst/>
              <a:rect l="l" t="t" r="r" b="b"/>
              <a:pathLst>
                <a:path w="150661" h="110793" extrusionOk="0">
                  <a:moveTo>
                    <a:pt x="86170" y="95590"/>
                  </a:moveTo>
                  <a:cubicBezTo>
                    <a:pt x="86170" y="95937"/>
                    <a:pt x="86211" y="96285"/>
                    <a:pt x="86293" y="96612"/>
                  </a:cubicBezTo>
                  <a:cubicBezTo>
                    <a:pt x="86886" y="98696"/>
                    <a:pt x="87499" y="100760"/>
                    <a:pt x="88091" y="102823"/>
                  </a:cubicBezTo>
                  <a:cubicBezTo>
                    <a:pt x="88234" y="103355"/>
                    <a:pt x="88643" y="103743"/>
                    <a:pt x="89174" y="103866"/>
                  </a:cubicBezTo>
                  <a:cubicBezTo>
                    <a:pt x="89236" y="103886"/>
                    <a:pt x="89317" y="103906"/>
                    <a:pt x="89399" y="103927"/>
                  </a:cubicBezTo>
                  <a:cubicBezTo>
                    <a:pt x="90196" y="104050"/>
                    <a:pt x="91075" y="104090"/>
                    <a:pt x="91585" y="104867"/>
                  </a:cubicBezTo>
                  <a:cubicBezTo>
                    <a:pt x="92096" y="105705"/>
                    <a:pt x="92280" y="106706"/>
                    <a:pt x="92096" y="107666"/>
                  </a:cubicBezTo>
                  <a:cubicBezTo>
                    <a:pt x="91749" y="109771"/>
                    <a:pt x="91851" y="110445"/>
                    <a:pt x="89215" y="110425"/>
                  </a:cubicBezTo>
                  <a:cubicBezTo>
                    <a:pt x="87049" y="110384"/>
                    <a:pt x="84863" y="110343"/>
                    <a:pt x="82717" y="110425"/>
                  </a:cubicBezTo>
                  <a:cubicBezTo>
                    <a:pt x="79059" y="110547"/>
                    <a:pt x="75422" y="110793"/>
                    <a:pt x="71764" y="110752"/>
                  </a:cubicBezTo>
                  <a:cubicBezTo>
                    <a:pt x="69762" y="110752"/>
                    <a:pt x="67739" y="110629"/>
                    <a:pt x="65736" y="110404"/>
                  </a:cubicBezTo>
                  <a:cubicBezTo>
                    <a:pt x="63530" y="110118"/>
                    <a:pt x="61261" y="110282"/>
                    <a:pt x="59034" y="110261"/>
                  </a:cubicBezTo>
                  <a:cubicBezTo>
                    <a:pt x="56950" y="110241"/>
                    <a:pt x="56214" y="109546"/>
                    <a:pt x="56173" y="107462"/>
                  </a:cubicBezTo>
                  <a:cubicBezTo>
                    <a:pt x="56132" y="106706"/>
                    <a:pt x="56173" y="105970"/>
                    <a:pt x="56255" y="105214"/>
                  </a:cubicBezTo>
                  <a:cubicBezTo>
                    <a:pt x="56439" y="104029"/>
                    <a:pt x="57011" y="103600"/>
                    <a:pt x="58237" y="103580"/>
                  </a:cubicBezTo>
                  <a:cubicBezTo>
                    <a:pt x="58973" y="103580"/>
                    <a:pt x="59729" y="103559"/>
                    <a:pt x="60464" y="103539"/>
                  </a:cubicBezTo>
                  <a:cubicBezTo>
                    <a:pt x="60750" y="103498"/>
                    <a:pt x="61016" y="103436"/>
                    <a:pt x="61282" y="103355"/>
                  </a:cubicBezTo>
                  <a:cubicBezTo>
                    <a:pt x="61895" y="100617"/>
                    <a:pt x="62528" y="97797"/>
                    <a:pt x="63162" y="94977"/>
                  </a:cubicBezTo>
                  <a:cubicBezTo>
                    <a:pt x="62855" y="94507"/>
                    <a:pt x="62385" y="94670"/>
                    <a:pt x="61956" y="94670"/>
                  </a:cubicBezTo>
                  <a:cubicBezTo>
                    <a:pt x="51719" y="94670"/>
                    <a:pt x="41461" y="94691"/>
                    <a:pt x="31223" y="94711"/>
                  </a:cubicBezTo>
                  <a:cubicBezTo>
                    <a:pt x="30263" y="94711"/>
                    <a:pt x="29282" y="94875"/>
                    <a:pt x="28322" y="94936"/>
                  </a:cubicBezTo>
                  <a:cubicBezTo>
                    <a:pt x="25420" y="95099"/>
                    <a:pt x="22518" y="95447"/>
                    <a:pt x="19617" y="94773"/>
                  </a:cubicBezTo>
                  <a:cubicBezTo>
                    <a:pt x="18697" y="94548"/>
                    <a:pt x="17675" y="94691"/>
                    <a:pt x="16715" y="94711"/>
                  </a:cubicBezTo>
                  <a:cubicBezTo>
                    <a:pt x="13732" y="94752"/>
                    <a:pt x="10728" y="94916"/>
                    <a:pt x="7765" y="94303"/>
                  </a:cubicBezTo>
                  <a:cubicBezTo>
                    <a:pt x="6948" y="94180"/>
                    <a:pt x="6130" y="94160"/>
                    <a:pt x="5313" y="94221"/>
                  </a:cubicBezTo>
                  <a:cubicBezTo>
                    <a:pt x="3494" y="94323"/>
                    <a:pt x="2370" y="93444"/>
                    <a:pt x="1594" y="91871"/>
                  </a:cubicBezTo>
                  <a:cubicBezTo>
                    <a:pt x="593" y="89787"/>
                    <a:pt x="82" y="87498"/>
                    <a:pt x="102" y="85169"/>
                  </a:cubicBezTo>
                  <a:cubicBezTo>
                    <a:pt x="102" y="83084"/>
                    <a:pt x="0" y="80980"/>
                    <a:pt x="0" y="78895"/>
                  </a:cubicBezTo>
                  <a:cubicBezTo>
                    <a:pt x="0" y="76811"/>
                    <a:pt x="61" y="74706"/>
                    <a:pt x="102" y="72622"/>
                  </a:cubicBezTo>
                  <a:cubicBezTo>
                    <a:pt x="143" y="69108"/>
                    <a:pt x="204" y="65593"/>
                    <a:pt x="204" y="62078"/>
                  </a:cubicBezTo>
                  <a:cubicBezTo>
                    <a:pt x="225" y="56847"/>
                    <a:pt x="163" y="51596"/>
                    <a:pt x="225" y="46385"/>
                  </a:cubicBezTo>
                  <a:cubicBezTo>
                    <a:pt x="266" y="43831"/>
                    <a:pt x="429" y="41297"/>
                    <a:pt x="776" y="38784"/>
                  </a:cubicBezTo>
                  <a:cubicBezTo>
                    <a:pt x="1022" y="36618"/>
                    <a:pt x="1022" y="34452"/>
                    <a:pt x="776" y="32306"/>
                  </a:cubicBezTo>
                  <a:cubicBezTo>
                    <a:pt x="531" y="29547"/>
                    <a:pt x="572" y="26768"/>
                    <a:pt x="899" y="24010"/>
                  </a:cubicBezTo>
                  <a:cubicBezTo>
                    <a:pt x="981" y="23193"/>
                    <a:pt x="1001" y="22375"/>
                    <a:pt x="1063" y="21558"/>
                  </a:cubicBezTo>
                  <a:cubicBezTo>
                    <a:pt x="1287" y="18656"/>
                    <a:pt x="1451" y="15734"/>
                    <a:pt x="1737" y="12833"/>
                  </a:cubicBezTo>
                  <a:cubicBezTo>
                    <a:pt x="1839" y="11729"/>
                    <a:pt x="2207" y="10667"/>
                    <a:pt x="2432" y="9563"/>
                  </a:cubicBezTo>
                  <a:cubicBezTo>
                    <a:pt x="2554" y="8991"/>
                    <a:pt x="2575" y="8378"/>
                    <a:pt x="2677" y="7806"/>
                  </a:cubicBezTo>
                  <a:cubicBezTo>
                    <a:pt x="2840" y="6764"/>
                    <a:pt x="3065" y="5742"/>
                    <a:pt x="3351" y="4720"/>
                  </a:cubicBezTo>
                  <a:cubicBezTo>
                    <a:pt x="3760" y="3413"/>
                    <a:pt x="4802" y="2391"/>
                    <a:pt x="6110" y="2023"/>
                  </a:cubicBezTo>
                  <a:cubicBezTo>
                    <a:pt x="8112" y="1390"/>
                    <a:pt x="10156" y="940"/>
                    <a:pt x="12260" y="920"/>
                  </a:cubicBezTo>
                  <a:cubicBezTo>
                    <a:pt x="14733" y="920"/>
                    <a:pt x="17185" y="940"/>
                    <a:pt x="19637" y="552"/>
                  </a:cubicBezTo>
                  <a:cubicBezTo>
                    <a:pt x="21047" y="347"/>
                    <a:pt x="22477" y="409"/>
                    <a:pt x="23908" y="409"/>
                  </a:cubicBezTo>
                  <a:cubicBezTo>
                    <a:pt x="29527" y="388"/>
                    <a:pt x="35126" y="409"/>
                    <a:pt x="40725" y="347"/>
                  </a:cubicBezTo>
                  <a:cubicBezTo>
                    <a:pt x="45364" y="307"/>
                    <a:pt x="49982" y="143"/>
                    <a:pt x="54641" y="225"/>
                  </a:cubicBezTo>
                  <a:cubicBezTo>
                    <a:pt x="58217" y="286"/>
                    <a:pt x="61813" y="0"/>
                    <a:pt x="65389" y="41"/>
                  </a:cubicBezTo>
                  <a:cubicBezTo>
                    <a:pt x="68066" y="61"/>
                    <a:pt x="70763" y="347"/>
                    <a:pt x="73440" y="490"/>
                  </a:cubicBezTo>
                  <a:cubicBezTo>
                    <a:pt x="75913" y="633"/>
                    <a:pt x="78365" y="858"/>
                    <a:pt x="80837" y="858"/>
                  </a:cubicBezTo>
                  <a:cubicBezTo>
                    <a:pt x="93465" y="879"/>
                    <a:pt x="106114" y="858"/>
                    <a:pt x="118742" y="797"/>
                  </a:cubicBezTo>
                  <a:cubicBezTo>
                    <a:pt x="119948" y="797"/>
                    <a:pt x="121133" y="654"/>
                    <a:pt x="122318" y="572"/>
                  </a:cubicBezTo>
                  <a:cubicBezTo>
                    <a:pt x="124934" y="388"/>
                    <a:pt x="127529" y="102"/>
                    <a:pt x="130124" y="756"/>
                  </a:cubicBezTo>
                  <a:cubicBezTo>
                    <a:pt x="130717" y="858"/>
                    <a:pt x="131330" y="879"/>
                    <a:pt x="131922" y="838"/>
                  </a:cubicBezTo>
                  <a:cubicBezTo>
                    <a:pt x="133557" y="838"/>
                    <a:pt x="135212" y="777"/>
                    <a:pt x="136847" y="777"/>
                  </a:cubicBezTo>
                  <a:cubicBezTo>
                    <a:pt x="137971" y="777"/>
                    <a:pt x="139095" y="858"/>
                    <a:pt x="140219" y="940"/>
                  </a:cubicBezTo>
                  <a:cubicBezTo>
                    <a:pt x="141547" y="1042"/>
                    <a:pt x="142895" y="1287"/>
                    <a:pt x="144224" y="1267"/>
                  </a:cubicBezTo>
                  <a:cubicBezTo>
                    <a:pt x="146206" y="1226"/>
                    <a:pt x="147473" y="2084"/>
                    <a:pt x="148290" y="3821"/>
                  </a:cubicBezTo>
                  <a:cubicBezTo>
                    <a:pt x="149271" y="5844"/>
                    <a:pt x="149782" y="8071"/>
                    <a:pt x="149782" y="10340"/>
                  </a:cubicBezTo>
                  <a:cubicBezTo>
                    <a:pt x="149782" y="11831"/>
                    <a:pt x="149925" y="13323"/>
                    <a:pt x="149966" y="14815"/>
                  </a:cubicBezTo>
                  <a:cubicBezTo>
                    <a:pt x="150027" y="17941"/>
                    <a:pt x="150068" y="21088"/>
                    <a:pt x="150109" y="24235"/>
                  </a:cubicBezTo>
                  <a:cubicBezTo>
                    <a:pt x="150190" y="28791"/>
                    <a:pt x="150252" y="33348"/>
                    <a:pt x="150354" y="37905"/>
                  </a:cubicBezTo>
                  <a:cubicBezTo>
                    <a:pt x="150415" y="41787"/>
                    <a:pt x="150579" y="45670"/>
                    <a:pt x="150599" y="49552"/>
                  </a:cubicBezTo>
                  <a:cubicBezTo>
                    <a:pt x="150599" y="51493"/>
                    <a:pt x="150497" y="53455"/>
                    <a:pt x="150293" y="55376"/>
                  </a:cubicBezTo>
                  <a:cubicBezTo>
                    <a:pt x="150027" y="57991"/>
                    <a:pt x="150088" y="60607"/>
                    <a:pt x="150456" y="63202"/>
                  </a:cubicBezTo>
                  <a:cubicBezTo>
                    <a:pt x="150599" y="64163"/>
                    <a:pt x="150660" y="65143"/>
                    <a:pt x="150660" y="66104"/>
                  </a:cubicBezTo>
                  <a:cubicBezTo>
                    <a:pt x="150476" y="71927"/>
                    <a:pt x="150374" y="77772"/>
                    <a:pt x="149782" y="83575"/>
                  </a:cubicBezTo>
                  <a:cubicBezTo>
                    <a:pt x="149720" y="84167"/>
                    <a:pt x="149557" y="84739"/>
                    <a:pt x="149434" y="85332"/>
                  </a:cubicBezTo>
                  <a:cubicBezTo>
                    <a:pt x="149312" y="85986"/>
                    <a:pt x="149210" y="86640"/>
                    <a:pt x="149107" y="87294"/>
                  </a:cubicBezTo>
                  <a:cubicBezTo>
                    <a:pt x="148903" y="88397"/>
                    <a:pt x="148760" y="89521"/>
                    <a:pt x="148494" y="90584"/>
                  </a:cubicBezTo>
                  <a:cubicBezTo>
                    <a:pt x="148086" y="92055"/>
                    <a:pt x="147146" y="93117"/>
                    <a:pt x="145654" y="93506"/>
                  </a:cubicBezTo>
                  <a:cubicBezTo>
                    <a:pt x="144081" y="93935"/>
                    <a:pt x="142466" y="94486"/>
                    <a:pt x="140852" y="94548"/>
                  </a:cubicBezTo>
                  <a:cubicBezTo>
                    <a:pt x="137501" y="94650"/>
                    <a:pt x="134150" y="94916"/>
                    <a:pt x="130798" y="95038"/>
                  </a:cubicBezTo>
                  <a:cubicBezTo>
                    <a:pt x="124076" y="95243"/>
                    <a:pt x="117332" y="95038"/>
                    <a:pt x="110610" y="95243"/>
                  </a:cubicBezTo>
                  <a:cubicBezTo>
                    <a:pt x="102845" y="95467"/>
                    <a:pt x="95059" y="95386"/>
                    <a:pt x="87294" y="95529"/>
                  </a:cubicBezTo>
                  <a:cubicBezTo>
                    <a:pt x="86988" y="95529"/>
                    <a:pt x="86702" y="95569"/>
                    <a:pt x="86170" y="95590"/>
                  </a:cubicBezTo>
                  <a:close/>
                  <a:moveTo>
                    <a:pt x="147718" y="80448"/>
                  </a:moveTo>
                  <a:cubicBezTo>
                    <a:pt x="147779" y="79488"/>
                    <a:pt x="147861" y="78752"/>
                    <a:pt x="147881" y="77996"/>
                  </a:cubicBezTo>
                  <a:cubicBezTo>
                    <a:pt x="147943" y="75994"/>
                    <a:pt x="147861" y="73950"/>
                    <a:pt x="148086" y="71948"/>
                  </a:cubicBezTo>
                  <a:cubicBezTo>
                    <a:pt x="148556" y="67779"/>
                    <a:pt x="148147" y="63590"/>
                    <a:pt x="148331" y="59401"/>
                  </a:cubicBezTo>
                  <a:cubicBezTo>
                    <a:pt x="148413" y="57113"/>
                    <a:pt x="148331" y="54783"/>
                    <a:pt x="148372" y="52454"/>
                  </a:cubicBezTo>
                  <a:cubicBezTo>
                    <a:pt x="148372" y="51350"/>
                    <a:pt x="148494" y="50227"/>
                    <a:pt x="148474" y="49103"/>
                  </a:cubicBezTo>
                  <a:cubicBezTo>
                    <a:pt x="148372" y="43708"/>
                    <a:pt x="148208" y="38334"/>
                    <a:pt x="148106" y="32960"/>
                  </a:cubicBezTo>
                  <a:cubicBezTo>
                    <a:pt x="148024" y="29364"/>
                    <a:pt x="147902" y="25767"/>
                    <a:pt x="147963" y="22191"/>
                  </a:cubicBezTo>
                  <a:cubicBezTo>
                    <a:pt x="148045" y="17001"/>
                    <a:pt x="147371" y="11893"/>
                    <a:pt x="146962" y="6764"/>
                  </a:cubicBezTo>
                  <a:cubicBezTo>
                    <a:pt x="146921" y="6253"/>
                    <a:pt x="146757" y="5742"/>
                    <a:pt x="146512" y="5272"/>
                  </a:cubicBezTo>
                  <a:cubicBezTo>
                    <a:pt x="145961" y="4250"/>
                    <a:pt x="145184" y="3453"/>
                    <a:pt x="143958" y="3290"/>
                  </a:cubicBezTo>
                  <a:cubicBezTo>
                    <a:pt x="141894" y="3024"/>
                    <a:pt x="139810" y="2656"/>
                    <a:pt x="137746" y="2554"/>
                  </a:cubicBezTo>
                  <a:cubicBezTo>
                    <a:pt x="132433" y="2289"/>
                    <a:pt x="127120" y="2248"/>
                    <a:pt x="121828" y="2718"/>
                  </a:cubicBezTo>
                  <a:cubicBezTo>
                    <a:pt x="120173" y="2840"/>
                    <a:pt x="118538" y="2922"/>
                    <a:pt x="116883" y="2922"/>
                  </a:cubicBezTo>
                  <a:cubicBezTo>
                    <a:pt x="108137" y="2963"/>
                    <a:pt x="99391" y="2983"/>
                    <a:pt x="90646" y="2963"/>
                  </a:cubicBezTo>
                  <a:cubicBezTo>
                    <a:pt x="85844" y="2943"/>
                    <a:pt x="81062" y="2840"/>
                    <a:pt x="76280" y="2677"/>
                  </a:cubicBezTo>
                  <a:cubicBezTo>
                    <a:pt x="73072" y="2575"/>
                    <a:pt x="69864" y="2186"/>
                    <a:pt x="66656" y="2084"/>
                  </a:cubicBezTo>
                  <a:cubicBezTo>
                    <a:pt x="59463" y="1839"/>
                    <a:pt x="52311" y="2289"/>
                    <a:pt x="45139" y="2799"/>
                  </a:cubicBezTo>
                  <a:cubicBezTo>
                    <a:pt x="38804" y="3249"/>
                    <a:pt x="32449" y="3556"/>
                    <a:pt x="26094" y="3208"/>
                  </a:cubicBezTo>
                  <a:cubicBezTo>
                    <a:pt x="25583" y="3188"/>
                    <a:pt x="25032" y="3208"/>
                    <a:pt x="24521" y="3208"/>
                  </a:cubicBezTo>
                  <a:cubicBezTo>
                    <a:pt x="23029" y="3249"/>
                    <a:pt x="21538" y="3351"/>
                    <a:pt x="20046" y="3331"/>
                  </a:cubicBezTo>
                  <a:cubicBezTo>
                    <a:pt x="17655" y="3310"/>
                    <a:pt x="15264" y="3126"/>
                    <a:pt x="12873" y="3167"/>
                  </a:cubicBezTo>
                  <a:cubicBezTo>
                    <a:pt x="11382" y="3188"/>
                    <a:pt x="9890" y="3351"/>
                    <a:pt x="8439" y="3658"/>
                  </a:cubicBezTo>
                  <a:cubicBezTo>
                    <a:pt x="5905" y="4169"/>
                    <a:pt x="5354" y="4700"/>
                    <a:pt x="4536" y="7111"/>
                  </a:cubicBezTo>
                  <a:cubicBezTo>
                    <a:pt x="4434" y="7540"/>
                    <a:pt x="4373" y="7969"/>
                    <a:pt x="4352" y="8419"/>
                  </a:cubicBezTo>
                  <a:cubicBezTo>
                    <a:pt x="4250" y="9236"/>
                    <a:pt x="4189" y="10054"/>
                    <a:pt x="4107" y="10871"/>
                  </a:cubicBezTo>
                  <a:cubicBezTo>
                    <a:pt x="4046" y="11525"/>
                    <a:pt x="3923" y="12179"/>
                    <a:pt x="3882" y="12853"/>
                  </a:cubicBezTo>
                  <a:cubicBezTo>
                    <a:pt x="3658" y="16572"/>
                    <a:pt x="3637" y="20332"/>
                    <a:pt x="3167" y="24030"/>
                  </a:cubicBezTo>
                  <a:cubicBezTo>
                    <a:pt x="2697" y="27749"/>
                    <a:pt x="2963" y="31509"/>
                    <a:pt x="2820" y="35228"/>
                  </a:cubicBezTo>
                  <a:cubicBezTo>
                    <a:pt x="2697" y="37619"/>
                    <a:pt x="2799" y="40010"/>
                    <a:pt x="2534" y="42380"/>
                  </a:cubicBezTo>
                  <a:cubicBezTo>
                    <a:pt x="2411" y="43504"/>
                    <a:pt x="2370" y="44628"/>
                    <a:pt x="2370" y="45752"/>
                  </a:cubicBezTo>
                  <a:cubicBezTo>
                    <a:pt x="2370" y="49634"/>
                    <a:pt x="2411" y="53516"/>
                    <a:pt x="2370" y="57419"/>
                  </a:cubicBezTo>
                  <a:cubicBezTo>
                    <a:pt x="2329" y="62650"/>
                    <a:pt x="2289" y="67881"/>
                    <a:pt x="2186" y="73113"/>
                  </a:cubicBezTo>
                  <a:cubicBezTo>
                    <a:pt x="2146" y="75258"/>
                    <a:pt x="2023" y="77404"/>
                    <a:pt x="2718" y="79488"/>
                  </a:cubicBezTo>
                  <a:cubicBezTo>
                    <a:pt x="2840" y="79529"/>
                    <a:pt x="2983" y="79570"/>
                    <a:pt x="3126" y="79590"/>
                  </a:cubicBezTo>
                  <a:cubicBezTo>
                    <a:pt x="8971" y="79651"/>
                    <a:pt x="14794" y="79692"/>
                    <a:pt x="20618" y="79774"/>
                  </a:cubicBezTo>
                  <a:cubicBezTo>
                    <a:pt x="21905" y="79774"/>
                    <a:pt x="23152" y="79999"/>
                    <a:pt x="24419" y="80019"/>
                  </a:cubicBezTo>
                  <a:cubicBezTo>
                    <a:pt x="30181" y="80040"/>
                    <a:pt x="35944" y="79999"/>
                    <a:pt x="41706" y="79978"/>
                  </a:cubicBezTo>
                  <a:cubicBezTo>
                    <a:pt x="42442" y="79958"/>
                    <a:pt x="43198" y="79999"/>
                    <a:pt x="43933" y="80101"/>
                  </a:cubicBezTo>
                  <a:cubicBezTo>
                    <a:pt x="46385" y="80510"/>
                    <a:pt x="48858" y="80448"/>
                    <a:pt x="51330" y="80407"/>
                  </a:cubicBezTo>
                  <a:cubicBezTo>
                    <a:pt x="52822" y="80367"/>
                    <a:pt x="54314" y="80367"/>
                    <a:pt x="55805" y="80367"/>
                  </a:cubicBezTo>
                  <a:cubicBezTo>
                    <a:pt x="56316" y="80367"/>
                    <a:pt x="56888" y="80305"/>
                    <a:pt x="57358" y="80469"/>
                  </a:cubicBezTo>
                  <a:cubicBezTo>
                    <a:pt x="58380" y="80857"/>
                    <a:pt x="59422" y="80755"/>
                    <a:pt x="60464" y="80775"/>
                  </a:cubicBezTo>
                  <a:cubicBezTo>
                    <a:pt x="61057" y="80796"/>
                    <a:pt x="61650" y="80837"/>
                    <a:pt x="62242" y="80898"/>
                  </a:cubicBezTo>
                  <a:cubicBezTo>
                    <a:pt x="63141" y="80980"/>
                    <a:pt x="64020" y="81184"/>
                    <a:pt x="64899" y="81184"/>
                  </a:cubicBezTo>
                  <a:cubicBezTo>
                    <a:pt x="69537" y="81204"/>
                    <a:pt x="74176" y="81204"/>
                    <a:pt x="78814" y="81184"/>
                  </a:cubicBezTo>
                  <a:cubicBezTo>
                    <a:pt x="84720" y="81143"/>
                    <a:pt x="90625" y="81000"/>
                    <a:pt x="96531" y="81020"/>
                  </a:cubicBezTo>
                  <a:cubicBezTo>
                    <a:pt x="99003" y="81020"/>
                    <a:pt x="101455" y="81266"/>
                    <a:pt x="103907" y="81450"/>
                  </a:cubicBezTo>
                  <a:cubicBezTo>
                    <a:pt x="105481" y="81572"/>
                    <a:pt x="107034" y="81817"/>
                    <a:pt x="108587" y="81838"/>
                  </a:cubicBezTo>
                  <a:cubicBezTo>
                    <a:pt x="113756" y="81879"/>
                    <a:pt x="118906" y="81960"/>
                    <a:pt x="124076" y="81797"/>
                  </a:cubicBezTo>
                  <a:cubicBezTo>
                    <a:pt x="126977" y="81695"/>
                    <a:pt x="129859" y="81327"/>
                    <a:pt x="132781" y="81368"/>
                  </a:cubicBezTo>
                  <a:cubicBezTo>
                    <a:pt x="133005" y="81347"/>
                    <a:pt x="133230" y="81307"/>
                    <a:pt x="133434" y="81245"/>
                  </a:cubicBezTo>
                  <a:cubicBezTo>
                    <a:pt x="134334" y="81164"/>
                    <a:pt x="135233" y="81000"/>
                    <a:pt x="136111" y="81000"/>
                  </a:cubicBezTo>
                  <a:cubicBezTo>
                    <a:pt x="137746" y="80959"/>
                    <a:pt x="139401" y="81061"/>
                    <a:pt x="141036" y="81000"/>
                  </a:cubicBezTo>
                  <a:cubicBezTo>
                    <a:pt x="143182" y="80877"/>
                    <a:pt x="145348" y="80632"/>
                    <a:pt x="147738" y="80448"/>
                  </a:cubicBezTo>
                  <a:close/>
                  <a:moveTo>
                    <a:pt x="2554" y="80530"/>
                  </a:moveTo>
                  <a:cubicBezTo>
                    <a:pt x="2473" y="80837"/>
                    <a:pt x="2411" y="81143"/>
                    <a:pt x="2391" y="81450"/>
                  </a:cubicBezTo>
                  <a:cubicBezTo>
                    <a:pt x="2554" y="83963"/>
                    <a:pt x="2656" y="86497"/>
                    <a:pt x="2943" y="89031"/>
                  </a:cubicBezTo>
                  <a:cubicBezTo>
                    <a:pt x="3126" y="90911"/>
                    <a:pt x="4495" y="92034"/>
                    <a:pt x="6396" y="92218"/>
                  </a:cubicBezTo>
                  <a:cubicBezTo>
                    <a:pt x="7356" y="92320"/>
                    <a:pt x="8317" y="92423"/>
                    <a:pt x="9277" y="92545"/>
                  </a:cubicBezTo>
                  <a:cubicBezTo>
                    <a:pt x="10319" y="92688"/>
                    <a:pt x="11341" y="92933"/>
                    <a:pt x="12383" y="92974"/>
                  </a:cubicBezTo>
                  <a:cubicBezTo>
                    <a:pt x="16940" y="93138"/>
                    <a:pt x="21497" y="93342"/>
                    <a:pt x="26053" y="92913"/>
                  </a:cubicBezTo>
                  <a:cubicBezTo>
                    <a:pt x="29548" y="92586"/>
                    <a:pt x="33062" y="92545"/>
                    <a:pt x="36577" y="92566"/>
                  </a:cubicBezTo>
                  <a:cubicBezTo>
                    <a:pt x="47652" y="92586"/>
                    <a:pt x="58707" y="92545"/>
                    <a:pt x="69782" y="92586"/>
                  </a:cubicBezTo>
                  <a:cubicBezTo>
                    <a:pt x="72541" y="92607"/>
                    <a:pt x="75300" y="92852"/>
                    <a:pt x="78079" y="92995"/>
                  </a:cubicBezTo>
                  <a:cubicBezTo>
                    <a:pt x="80898" y="93158"/>
                    <a:pt x="83739" y="93403"/>
                    <a:pt x="86579" y="93465"/>
                  </a:cubicBezTo>
                  <a:cubicBezTo>
                    <a:pt x="93241" y="93628"/>
                    <a:pt x="99861" y="93097"/>
                    <a:pt x="106502" y="92647"/>
                  </a:cubicBezTo>
                  <a:cubicBezTo>
                    <a:pt x="112755" y="92239"/>
                    <a:pt x="119028" y="91912"/>
                    <a:pt x="125322" y="92259"/>
                  </a:cubicBezTo>
                  <a:cubicBezTo>
                    <a:pt x="125915" y="92280"/>
                    <a:pt x="126507" y="92259"/>
                    <a:pt x="127100" y="92259"/>
                  </a:cubicBezTo>
                  <a:cubicBezTo>
                    <a:pt x="128673" y="92218"/>
                    <a:pt x="130226" y="92137"/>
                    <a:pt x="131800" y="92157"/>
                  </a:cubicBezTo>
                  <a:cubicBezTo>
                    <a:pt x="134334" y="92177"/>
                    <a:pt x="136867" y="92300"/>
                    <a:pt x="139422" y="92341"/>
                  </a:cubicBezTo>
                  <a:cubicBezTo>
                    <a:pt x="141220" y="92382"/>
                    <a:pt x="142977" y="91953"/>
                    <a:pt x="144694" y="91442"/>
                  </a:cubicBezTo>
                  <a:cubicBezTo>
                    <a:pt x="145204" y="91299"/>
                    <a:pt x="145654" y="91033"/>
                    <a:pt x="146001" y="90645"/>
                  </a:cubicBezTo>
                  <a:cubicBezTo>
                    <a:pt x="146757" y="89705"/>
                    <a:pt x="147330" y="88601"/>
                    <a:pt x="147330" y="87396"/>
                  </a:cubicBezTo>
                  <a:cubicBezTo>
                    <a:pt x="147309" y="86129"/>
                    <a:pt x="147452" y="84862"/>
                    <a:pt x="147718" y="83616"/>
                  </a:cubicBezTo>
                  <a:cubicBezTo>
                    <a:pt x="147840" y="83105"/>
                    <a:pt x="147800" y="82573"/>
                    <a:pt x="147268" y="82165"/>
                  </a:cubicBezTo>
                  <a:cubicBezTo>
                    <a:pt x="146431" y="82165"/>
                    <a:pt x="145491" y="81981"/>
                    <a:pt x="144653" y="82206"/>
                  </a:cubicBezTo>
                  <a:cubicBezTo>
                    <a:pt x="143631" y="82430"/>
                    <a:pt x="142589" y="82533"/>
                    <a:pt x="141547" y="82512"/>
                  </a:cubicBezTo>
                  <a:cubicBezTo>
                    <a:pt x="139769" y="82512"/>
                    <a:pt x="137971" y="82512"/>
                    <a:pt x="136173" y="82533"/>
                  </a:cubicBezTo>
                  <a:cubicBezTo>
                    <a:pt x="135723" y="82533"/>
                    <a:pt x="135233" y="82430"/>
                    <a:pt x="134824" y="82553"/>
                  </a:cubicBezTo>
                  <a:cubicBezTo>
                    <a:pt x="133005" y="83186"/>
                    <a:pt x="131125" y="82880"/>
                    <a:pt x="129286" y="82941"/>
                  </a:cubicBezTo>
                  <a:cubicBezTo>
                    <a:pt x="128612" y="82982"/>
                    <a:pt x="127897" y="82880"/>
                    <a:pt x="127284" y="83084"/>
                  </a:cubicBezTo>
                  <a:cubicBezTo>
                    <a:pt x="126323" y="83370"/>
                    <a:pt x="125363" y="83370"/>
                    <a:pt x="124403" y="83370"/>
                  </a:cubicBezTo>
                  <a:cubicBezTo>
                    <a:pt x="120132" y="83370"/>
                    <a:pt x="115882" y="83350"/>
                    <a:pt x="111631" y="83350"/>
                  </a:cubicBezTo>
                  <a:cubicBezTo>
                    <a:pt x="109997" y="83350"/>
                    <a:pt x="108341" y="83452"/>
                    <a:pt x="106707" y="83370"/>
                  </a:cubicBezTo>
                  <a:cubicBezTo>
                    <a:pt x="104786" y="83289"/>
                    <a:pt x="102865" y="83084"/>
                    <a:pt x="100924" y="82921"/>
                  </a:cubicBezTo>
                  <a:cubicBezTo>
                    <a:pt x="100720" y="82900"/>
                    <a:pt x="100495" y="82839"/>
                    <a:pt x="100270" y="82798"/>
                  </a:cubicBezTo>
                  <a:cubicBezTo>
                    <a:pt x="99391" y="82717"/>
                    <a:pt x="98492" y="82553"/>
                    <a:pt x="97614" y="82533"/>
                  </a:cubicBezTo>
                  <a:cubicBezTo>
                    <a:pt x="93588" y="82492"/>
                    <a:pt x="89563" y="82328"/>
                    <a:pt x="85517" y="82390"/>
                  </a:cubicBezTo>
                  <a:cubicBezTo>
                    <a:pt x="78508" y="82492"/>
                    <a:pt x="71478" y="82349"/>
                    <a:pt x="64449" y="82226"/>
                  </a:cubicBezTo>
                  <a:cubicBezTo>
                    <a:pt x="62365" y="82206"/>
                    <a:pt x="60281" y="81940"/>
                    <a:pt x="58196" y="81777"/>
                  </a:cubicBezTo>
                  <a:cubicBezTo>
                    <a:pt x="58053" y="81777"/>
                    <a:pt x="57910" y="81715"/>
                    <a:pt x="57767" y="81695"/>
                  </a:cubicBezTo>
                  <a:cubicBezTo>
                    <a:pt x="56888" y="81593"/>
                    <a:pt x="55989" y="81450"/>
                    <a:pt x="55111" y="81409"/>
                  </a:cubicBezTo>
                  <a:cubicBezTo>
                    <a:pt x="48388" y="81266"/>
                    <a:pt x="41665" y="81102"/>
                    <a:pt x="34922" y="81000"/>
                  </a:cubicBezTo>
                  <a:cubicBezTo>
                    <a:pt x="28424" y="80898"/>
                    <a:pt x="21946" y="80959"/>
                    <a:pt x="15448" y="80591"/>
                  </a:cubicBezTo>
                  <a:cubicBezTo>
                    <a:pt x="11198" y="80326"/>
                    <a:pt x="6927" y="80530"/>
                    <a:pt x="2554" y="80530"/>
                  </a:cubicBezTo>
                  <a:close/>
                  <a:moveTo>
                    <a:pt x="65144" y="94732"/>
                  </a:moveTo>
                  <a:cubicBezTo>
                    <a:pt x="64000" y="97592"/>
                    <a:pt x="63693" y="100474"/>
                    <a:pt x="63284" y="103273"/>
                  </a:cubicBezTo>
                  <a:cubicBezTo>
                    <a:pt x="64449" y="103968"/>
                    <a:pt x="64449" y="103988"/>
                    <a:pt x="65205" y="103988"/>
                  </a:cubicBezTo>
                  <a:cubicBezTo>
                    <a:pt x="66860" y="103968"/>
                    <a:pt x="68495" y="103906"/>
                    <a:pt x="70130" y="103886"/>
                  </a:cubicBezTo>
                  <a:cubicBezTo>
                    <a:pt x="75136" y="103845"/>
                    <a:pt x="80122" y="103825"/>
                    <a:pt x="85128" y="103784"/>
                  </a:cubicBezTo>
                  <a:cubicBezTo>
                    <a:pt x="85680" y="103784"/>
                    <a:pt x="86252" y="103661"/>
                    <a:pt x="86967" y="103580"/>
                  </a:cubicBezTo>
                  <a:cubicBezTo>
                    <a:pt x="86783" y="102926"/>
                    <a:pt x="86804" y="102292"/>
                    <a:pt x="86497" y="101986"/>
                  </a:cubicBezTo>
                  <a:cubicBezTo>
                    <a:pt x="85823" y="101373"/>
                    <a:pt x="85700" y="100637"/>
                    <a:pt x="85517" y="99820"/>
                  </a:cubicBezTo>
                  <a:cubicBezTo>
                    <a:pt x="85190" y="98389"/>
                    <a:pt x="84658" y="97000"/>
                    <a:pt x="84229" y="95631"/>
                  </a:cubicBezTo>
                  <a:cubicBezTo>
                    <a:pt x="77833" y="95099"/>
                    <a:pt x="71601" y="94343"/>
                    <a:pt x="65144" y="94732"/>
                  </a:cubicBezTo>
                  <a:close/>
                  <a:moveTo>
                    <a:pt x="58114" y="108095"/>
                  </a:moveTo>
                  <a:cubicBezTo>
                    <a:pt x="58830" y="108382"/>
                    <a:pt x="59504" y="108811"/>
                    <a:pt x="60199" y="108872"/>
                  </a:cubicBezTo>
                  <a:cubicBezTo>
                    <a:pt x="62487" y="109076"/>
                    <a:pt x="64817" y="109240"/>
                    <a:pt x="67126" y="109240"/>
                  </a:cubicBezTo>
                  <a:cubicBezTo>
                    <a:pt x="74053" y="109240"/>
                    <a:pt x="81001" y="109117"/>
                    <a:pt x="87928" y="109056"/>
                  </a:cubicBezTo>
                  <a:cubicBezTo>
                    <a:pt x="88439" y="109015"/>
                    <a:pt x="88929" y="108954"/>
                    <a:pt x="89419" y="108872"/>
                  </a:cubicBezTo>
                  <a:cubicBezTo>
                    <a:pt x="89624" y="108525"/>
                    <a:pt x="89787" y="108157"/>
                    <a:pt x="89930" y="107768"/>
                  </a:cubicBezTo>
                  <a:cubicBezTo>
                    <a:pt x="90400" y="106113"/>
                    <a:pt x="89992" y="105562"/>
                    <a:pt x="88275" y="105521"/>
                  </a:cubicBezTo>
                  <a:cubicBezTo>
                    <a:pt x="86273" y="105459"/>
                    <a:pt x="84250" y="105419"/>
                    <a:pt x="82247" y="105398"/>
                  </a:cubicBezTo>
                  <a:cubicBezTo>
                    <a:pt x="75892" y="105398"/>
                    <a:pt x="69558" y="105439"/>
                    <a:pt x="63223" y="105419"/>
                  </a:cubicBezTo>
                  <a:cubicBezTo>
                    <a:pt x="62467" y="105398"/>
                    <a:pt x="61731" y="105316"/>
                    <a:pt x="61016" y="105194"/>
                  </a:cubicBezTo>
                  <a:cubicBezTo>
                    <a:pt x="60076" y="105092"/>
                    <a:pt x="59116" y="104785"/>
                    <a:pt x="58114" y="10537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1986;p70">
              <a:extLst>
                <a:ext uri="{FF2B5EF4-FFF2-40B4-BE49-F238E27FC236}">
                  <a16:creationId xmlns:a16="http://schemas.microsoft.com/office/drawing/2014/main" id="{B9074DDB-9436-456F-8E25-025765173C43}"/>
                </a:ext>
              </a:extLst>
            </p:cNvPr>
            <p:cNvSpPr/>
            <p:nvPr/>
          </p:nvSpPr>
          <p:spPr>
            <a:xfrm rot="439105">
              <a:off x="2632456" y="7300483"/>
              <a:ext cx="2207204" cy="1004195"/>
            </a:xfrm>
            <a:custGeom>
              <a:avLst/>
              <a:gdLst/>
              <a:ahLst/>
              <a:cxnLst/>
              <a:rect l="l" t="t" r="r" b="b"/>
              <a:pathLst>
                <a:path w="135192" h="70396" extrusionOk="0">
                  <a:moveTo>
                    <a:pt x="133087" y="67657"/>
                  </a:moveTo>
                  <a:cubicBezTo>
                    <a:pt x="132576" y="67861"/>
                    <a:pt x="132229" y="67902"/>
                    <a:pt x="132065" y="68106"/>
                  </a:cubicBezTo>
                  <a:cubicBezTo>
                    <a:pt x="130798" y="69435"/>
                    <a:pt x="129205" y="69496"/>
                    <a:pt x="127529" y="69516"/>
                  </a:cubicBezTo>
                  <a:cubicBezTo>
                    <a:pt x="121910" y="69578"/>
                    <a:pt x="116311" y="69803"/>
                    <a:pt x="110712" y="69843"/>
                  </a:cubicBezTo>
                  <a:cubicBezTo>
                    <a:pt x="104214" y="69884"/>
                    <a:pt x="97716" y="69803"/>
                    <a:pt x="91197" y="69782"/>
                  </a:cubicBezTo>
                  <a:cubicBezTo>
                    <a:pt x="89930" y="69782"/>
                    <a:pt x="88684" y="69741"/>
                    <a:pt x="87437" y="70170"/>
                  </a:cubicBezTo>
                  <a:cubicBezTo>
                    <a:pt x="86743" y="70395"/>
                    <a:pt x="85966" y="70354"/>
                    <a:pt x="85210" y="70354"/>
                  </a:cubicBezTo>
                  <a:cubicBezTo>
                    <a:pt x="76383" y="70354"/>
                    <a:pt x="67575" y="70354"/>
                    <a:pt x="58748" y="70293"/>
                  </a:cubicBezTo>
                  <a:cubicBezTo>
                    <a:pt x="57031" y="70293"/>
                    <a:pt x="55315" y="70048"/>
                    <a:pt x="53619" y="69905"/>
                  </a:cubicBezTo>
                  <a:cubicBezTo>
                    <a:pt x="53108" y="69864"/>
                    <a:pt x="52577" y="69864"/>
                    <a:pt x="52046" y="69864"/>
                  </a:cubicBezTo>
                  <a:cubicBezTo>
                    <a:pt x="45772" y="69843"/>
                    <a:pt x="39479" y="69803"/>
                    <a:pt x="33205" y="69823"/>
                  </a:cubicBezTo>
                  <a:cubicBezTo>
                    <a:pt x="31550" y="69823"/>
                    <a:pt x="29915" y="69762"/>
                    <a:pt x="28322" y="69292"/>
                  </a:cubicBezTo>
                  <a:cubicBezTo>
                    <a:pt x="26074" y="68638"/>
                    <a:pt x="23744" y="68597"/>
                    <a:pt x="21435" y="68495"/>
                  </a:cubicBezTo>
                  <a:cubicBezTo>
                    <a:pt x="19801" y="68433"/>
                    <a:pt x="18145" y="68474"/>
                    <a:pt x="16511" y="68433"/>
                  </a:cubicBezTo>
                  <a:cubicBezTo>
                    <a:pt x="14202" y="68433"/>
                    <a:pt x="11893" y="68229"/>
                    <a:pt x="9604" y="67861"/>
                  </a:cubicBezTo>
                  <a:cubicBezTo>
                    <a:pt x="9011" y="67759"/>
                    <a:pt x="8419" y="67739"/>
                    <a:pt x="7826" y="67759"/>
                  </a:cubicBezTo>
                  <a:cubicBezTo>
                    <a:pt x="6478" y="67739"/>
                    <a:pt x="5129" y="67637"/>
                    <a:pt x="3780" y="67759"/>
                  </a:cubicBezTo>
                  <a:cubicBezTo>
                    <a:pt x="2227" y="67882"/>
                    <a:pt x="1410" y="67187"/>
                    <a:pt x="899" y="65287"/>
                  </a:cubicBezTo>
                  <a:cubicBezTo>
                    <a:pt x="511" y="63938"/>
                    <a:pt x="368" y="62528"/>
                    <a:pt x="429" y="61118"/>
                  </a:cubicBezTo>
                  <a:cubicBezTo>
                    <a:pt x="409" y="60587"/>
                    <a:pt x="347" y="60076"/>
                    <a:pt x="245" y="59565"/>
                  </a:cubicBezTo>
                  <a:cubicBezTo>
                    <a:pt x="123" y="58911"/>
                    <a:pt x="61" y="58237"/>
                    <a:pt x="20" y="57583"/>
                  </a:cubicBezTo>
                  <a:cubicBezTo>
                    <a:pt x="0" y="52801"/>
                    <a:pt x="20" y="48000"/>
                    <a:pt x="20" y="43218"/>
                  </a:cubicBezTo>
                  <a:cubicBezTo>
                    <a:pt x="654" y="40296"/>
                    <a:pt x="163" y="37272"/>
                    <a:pt x="817" y="34329"/>
                  </a:cubicBezTo>
                  <a:cubicBezTo>
                    <a:pt x="960" y="33696"/>
                    <a:pt x="879" y="33001"/>
                    <a:pt x="879" y="32327"/>
                  </a:cubicBezTo>
                  <a:cubicBezTo>
                    <a:pt x="879" y="25584"/>
                    <a:pt x="879" y="18861"/>
                    <a:pt x="920" y="12138"/>
                  </a:cubicBezTo>
                  <a:cubicBezTo>
                    <a:pt x="920" y="11178"/>
                    <a:pt x="1103" y="10217"/>
                    <a:pt x="1226" y="9257"/>
                  </a:cubicBezTo>
                  <a:cubicBezTo>
                    <a:pt x="1267" y="8828"/>
                    <a:pt x="1308" y="8378"/>
                    <a:pt x="1349" y="7929"/>
                  </a:cubicBezTo>
                  <a:cubicBezTo>
                    <a:pt x="1553" y="6090"/>
                    <a:pt x="1757" y="4230"/>
                    <a:pt x="1962" y="2330"/>
                  </a:cubicBezTo>
                  <a:cubicBezTo>
                    <a:pt x="2370" y="2146"/>
                    <a:pt x="2779" y="2064"/>
                    <a:pt x="3004" y="1819"/>
                  </a:cubicBezTo>
                  <a:cubicBezTo>
                    <a:pt x="4189" y="532"/>
                    <a:pt x="5701" y="491"/>
                    <a:pt x="7315" y="470"/>
                  </a:cubicBezTo>
                  <a:cubicBezTo>
                    <a:pt x="14345" y="368"/>
                    <a:pt x="21354" y="123"/>
                    <a:pt x="28383" y="62"/>
                  </a:cubicBezTo>
                  <a:cubicBezTo>
                    <a:pt x="34820" y="0"/>
                    <a:pt x="41236" y="102"/>
                    <a:pt x="47673" y="123"/>
                  </a:cubicBezTo>
                  <a:cubicBezTo>
                    <a:pt x="47979" y="102"/>
                    <a:pt x="48265" y="102"/>
                    <a:pt x="48572" y="143"/>
                  </a:cubicBezTo>
                  <a:cubicBezTo>
                    <a:pt x="52332" y="879"/>
                    <a:pt x="56173" y="572"/>
                    <a:pt x="59954" y="572"/>
                  </a:cubicBezTo>
                  <a:cubicBezTo>
                    <a:pt x="64735" y="572"/>
                    <a:pt x="69517" y="511"/>
                    <a:pt x="74298" y="409"/>
                  </a:cubicBezTo>
                  <a:cubicBezTo>
                    <a:pt x="77445" y="348"/>
                    <a:pt x="80551" y="62"/>
                    <a:pt x="83698" y="82"/>
                  </a:cubicBezTo>
                  <a:cubicBezTo>
                    <a:pt x="90196" y="143"/>
                    <a:pt x="96714" y="102"/>
                    <a:pt x="103212" y="102"/>
                  </a:cubicBezTo>
                  <a:cubicBezTo>
                    <a:pt x="103580" y="102"/>
                    <a:pt x="103989" y="21"/>
                    <a:pt x="104316" y="143"/>
                  </a:cubicBezTo>
                  <a:cubicBezTo>
                    <a:pt x="106155" y="736"/>
                    <a:pt x="108035" y="450"/>
                    <a:pt x="109874" y="532"/>
                  </a:cubicBezTo>
                  <a:cubicBezTo>
                    <a:pt x="110630" y="593"/>
                    <a:pt x="111366" y="695"/>
                    <a:pt x="112081" y="838"/>
                  </a:cubicBezTo>
                  <a:cubicBezTo>
                    <a:pt x="113613" y="1063"/>
                    <a:pt x="115228" y="838"/>
                    <a:pt x="116719" y="1390"/>
                  </a:cubicBezTo>
                  <a:cubicBezTo>
                    <a:pt x="118967" y="1206"/>
                    <a:pt x="121194" y="1512"/>
                    <a:pt x="123401" y="1860"/>
                  </a:cubicBezTo>
                  <a:cubicBezTo>
                    <a:pt x="126507" y="2330"/>
                    <a:pt x="129654" y="2207"/>
                    <a:pt x="132638" y="2289"/>
                  </a:cubicBezTo>
                  <a:cubicBezTo>
                    <a:pt x="134313" y="3576"/>
                    <a:pt x="134456" y="5354"/>
                    <a:pt x="134538" y="7030"/>
                  </a:cubicBezTo>
                  <a:cubicBezTo>
                    <a:pt x="134701" y="10279"/>
                    <a:pt x="135192" y="13528"/>
                    <a:pt x="135049" y="16838"/>
                  </a:cubicBezTo>
                  <a:cubicBezTo>
                    <a:pt x="134906" y="20128"/>
                    <a:pt x="135028" y="23418"/>
                    <a:pt x="135008" y="26707"/>
                  </a:cubicBezTo>
                  <a:cubicBezTo>
                    <a:pt x="134987" y="27361"/>
                    <a:pt x="134906" y="28036"/>
                    <a:pt x="134824" y="28689"/>
                  </a:cubicBezTo>
                  <a:cubicBezTo>
                    <a:pt x="134783" y="28996"/>
                    <a:pt x="134620" y="29282"/>
                    <a:pt x="134640" y="29568"/>
                  </a:cubicBezTo>
                  <a:cubicBezTo>
                    <a:pt x="134783" y="32347"/>
                    <a:pt x="134170" y="35065"/>
                    <a:pt x="134150" y="37823"/>
                  </a:cubicBezTo>
                  <a:cubicBezTo>
                    <a:pt x="134129" y="44321"/>
                    <a:pt x="134129" y="50840"/>
                    <a:pt x="134129" y="57338"/>
                  </a:cubicBezTo>
                  <a:cubicBezTo>
                    <a:pt x="134129" y="58523"/>
                    <a:pt x="134211" y="59729"/>
                    <a:pt x="133782" y="60893"/>
                  </a:cubicBezTo>
                  <a:cubicBezTo>
                    <a:pt x="133700" y="61179"/>
                    <a:pt x="133680" y="61486"/>
                    <a:pt x="133680" y="61772"/>
                  </a:cubicBezTo>
                  <a:cubicBezTo>
                    <a:pt x="133475" y="63693"/>
                    <a:pt x="133291" y="65614"/>
                    <a:pt x="133087" y="67657"/>
                  </a:cubicBezTo>
                  <a:close/>
                  <a:moveTo>
                    <a:pt x="132086" y="3535"/>
                  </a:moveTo>
                  <a:cubicBezTo>
                    <a:pt x="131085" y="3535"/>
                    <a:pt x="130185" y="3474"/>
                    <a:pt x="129307" y="3535"/>
                  </a:cubicBezTo>
                  <a:cubicBezTo>
                    <a:pt x="126834" y="3740"/>
                    <a:pt x="124403" y="3188"/>
                    <a:pt x="121951" y="3045"/>
                  </a:cubicBezTo>
                  <a:cubicBezTo>
                    <a:pt x="120847" y="2984"/>
                    <a:pt x="119744" y="2738"/>
                    <a:pt x="118620" y="2677"/>
                  </a:cubicBezTo>
                  <a:cubicBezTo>
                    <a:pt x="116474" y="2575"/>
                    <a:pt x="114308" y="2534"/>
                    <a:pt x="112183" y="2146"/>
                  </a:cubicBezTo>
                  <a:cubicBezTo>
                    <a:pt x="110875" y="1962"/>
                    <a:pt x="109527" y="1860"/>
                    <a:pt x="108198" y="1860"/>
                  </a:cubicBezTo>
                  <a:cubicBezTo>
                    <a:pt x="107218" y="1819"/>
                    <a:pt x="106216" y="1941"/>
                    <a:pt x="105297" y="1717"/>
                  </a:cubicBezTo>
                  <a:cubicBezTo>
                    <a:pt x="104275" y="1472"/>
                    <a:pt x="103233" y="1390"/>
                    <a:pt x="102191" y="1431"/>
                  </a:cubicBezTo>
                  <a:cubicBezTo>
                    <a:pt x="92485" y="1492"/>
                    <a:pt x="82778" y="1308"/>
                    <a:pt x="73052" y="1717"/>
                  </a:cubicBezTo>
                  <a:cubicBezTo>
                    <a:pt x="67616" y="1941"/>
                    <a:pt x="62140" y="1901"/>
                    <a:pt x="56684" y="1962"/>
                  </a:cubicBezTo>
                  <a:cubicBezTo>
                    <a:pt x="56255" y="1962"/>
                    <a:pt x="55805" y="1921"/>
                    <a:pt x="55356" y="1880"/>
                  </a:cubicBezTo>
                  <a:cubicBezTo>
                    <a:pt x="52986" y="1696"/>
                    <a:pt x="50595" y="1778"/>
                    <a:pt x="48224" y="1492"/>
                  </a:cubicBezTo>
                  <a:cubicBezTo>
                    <a:pt x="45405" y="1145"/>
                    <a:pt x="42544" y="1349"/>
                    <a:pt x="39703" y="1369"/>
                  </a:cubicBezTo>
                  <a:cubicBezTo>
                    <a:pt x="38212" y="1369"/>
                    <a:pt x="36720" y="1615"/>
                    <a:pt x="35249" y="1492"/>
                  </a:cubicBezTo>
                  <a:cubicBezTo>
                    <a:pt x="32797" y="1267"/>
                    <a:pt x="30324" y="1206"/>
                    <a:pt x="27872" y="1328"/>
                  </a:cubicBezTo>
                  <a:cubicBezTo>
                    <a:pt x="27361" y="1349"/>
                    <a:pt x="26850" y="1206"/>
                    <a:pt x="26319" y="1165"/>
                  </a:cubicBezTo>
                  <a:cubicBezTo>
                    <a:pt x="25583" y="1104"/>
                    <a:pt x="24807" y="940"/>
                    <a:pt x="24092" y="1083"/>
                  </a:cubicBezTo>
                  <a:cubicBezTo>
                    <a:pt x="21721" y="1553"/>
                    <a:pt x="19331" y="1512"/>
                    <a:pt x="16940" y="1512"/>
                  </a:cubicBezTo>
                  <a:cubicBezTo>
                    <a:pt x="13507" y="1512"/>
                    <a:pt x="10054" y="1512"/>
                    <a:pt x="6621" y="1451"/>
                  </a:cubicBezTo>
                  <a:cubicBezTo>
                    <a:pt x="5579" y="1431"/>
                    <a:pt x="4557" y="1819"/>
                    <a:pt x="3821" y="2555"/>
                  </a:cubicBezTo>
                  <a:cubicBezTo>
                    <a:pt x="2718" y="3535"/>
                    <a:pt x="2309" y="4741"/>
                    <a:pt x="2309" y="6151"/>
                  </a:cubicBezTo>
                  <a:cubicBezTo>
                    <a:pt x="2309" y="7193"/>
                    <a:pt x="2350" y="8235"/>
                    <a:pt x="2309" y="9277"/>
                  </a:cubicBezTo>
                  <a:cubicBezTo>
                    <a:pt x="2268" y="10319"/>
                    <a:pt x="2084" y="11362"/>
                    <a:pt x="2084" y="12404"/>
                  </a:cubicBezTo>
                  <a:cubicBezTo>
                    <a:pt x="2084" y="19045"/>
                    <a:pt x="2105" y="25706"/>
                    <a:pt x="2125" y="32368"/>
                  </a:cubicBezTo>
                  <a:cubicBezTo>
                    <a:pt x="2166" y="33021"/>
                    <a:pt x="2146" y="33696"/>
                    <a:pt x="2043" y="34370"/>
                  </a:cubicBezTo>
                  <a:cubicBezTo>
                    <a:pt x="1471" y="37394"/>
                    <a:pt x="1594" y="40459"/>
                    <a:pt x="1328" y="43504"/>
                  </a:cubicBezTo>
                  <a:cubicBezTo>
                    <a:pt x="1083" y="46610"/>
                    <a:pt x="1369" y="49777"/>
                    <a:pt x="1246" y="52904"/>
                  </a:cubicBezTo>
                  <a:cubicBezTo>
                    <a:pt x="1103" y="56132"/>
                    <a:pt x="1594" y="59299"/>
                    <a:pt x="1757" y="62508"/>
                  </a:cubicBezTo>
                  <a:cubicBezTo>
                    <a:pt x="1819" y="63856"/>
                    <a:pt x="1962" y="65307"/>
                    <a:pt x="3024" y="66431"/>
                  </a:cubicBezTo>
                  <a:cubicBezTo>
                    <a:pt x="5987" y="66574"/>
                    <a:pt x="8889" y="66390"/>
                    <a:pt x="11790" y="66819"/>
                  </a:cubicBezTo>
                  <a:cubicBezTo>
                    <a:pt x="14059" y="67167"/>
                    <a:pt x="16368" y="67514"/>
                    <a:pt x="18677" y="67330"/>
                  </a:cubicBezTo>
                  <a:cubicBezTo>
                    <a:pt x="18983" y="67330"/>
                    <a:pt x="19269" y="67371"/>
                    <a:pt x="19555" y="67453"/>
                  </a:cubicBezTo>
                  <a:cubicBezTo>
                    <a:pt x="21762" y="67759"/>
                    <a:pt x="23969" y="68106"/>
                    <a:pt x="26196" y="68127"/>
                  </a:cubicBezTo>
                  <a:cubicBezTo>
                    <a:pt x="27402" y="68127"/>
                    <a:pt x="28587" y="68168"/>
                    <a:pt x="29772" y="68250"/>
                  </a:cubicBezTo>
                  <a:cubicBezTo>
                    <a:pt x="30815" y="68311"/>
                    <a:pt x="31857" y="68495"/>
                    <a:pt x="32899" y="68495"/>
                  </a:cubicBezTo>
                  <a:cubicBezTo>
                    <a:pt x="39458" y="68515"/>
                    <a:pt x="46058" y="68454"/>
                    <a:pt x="52618" y="68495"/>
                  </a:cubicBezTo>
                  <a:cubicBezTo>
                    <a:pt x="55458" y="68515"/>
                    <a:pt x="58298" y="68106"/>
                    <a:pt x="61098" y="68699"/>
                  </a:cubicBezTo>
                  <a:cubicBezTo>
                    <a:pt x="67678" y="68720"/>
                    <a:pt x="74257" y="68760"/>
                    <a:pt x="80837" y="68760"/>
                  </a:cubicBezTo>
                  <a:cubicBezTo>
                    <a:pt x="82186" y="68760"/>
                    <a:pt x="83514" y="68515"/>
                    <a:pt x="84863" y="68515"/>
                  </a:cubicBezTo>
                  <a:cubicBezTo>
                    <a:pt x="89951" y="68474"/>
                    <a:pt x="95018" y="68454"/>
                    <a:pt x="100107" y="68536"/>
                  </a:cubicBezTo>
                  <a:cubicBezTo>
                    <a:pt x="103233" y="68576"/>
                    <a:pt x="106380" y="68331"/>
                    <a:pt x="109506" y="68801"/>
                  </a:cubicBezTo>
                  <a:cubicBezTo>
                    <a:pt x="109956" y="68842"/>
                    <a:pt x="110405" y="68842"/>
                    <a:pt x="110855" y="68801"/>
                  </a:cubicBezTo>
                  <a:cubicBezTo>
                    <a:pt x="114206" y="68679"/>
                    <a:pt x="117557" y="68495"/>
                    <a:pt x="120908" y="68413"/>
                  </a:cubicBezTo>
                  <a:cubicBezTo>
                    <a:pt x="123381" y="68352"/>
                    <a:pt x="125853" y="68352"/>
                    <a:pt x="128326" y="68454"/>
                  </a:cubicBezTo>
                  <a:cubicBezTo>
                    <a:pt x="129859" y="68515"/>
                    <a:pt x="130901" y="67861"/>
                    <a:pt x="131800" y="66778"/>
                  </a:cubicBezTo>
                  <a:cubicBezTo>
                    <a:pt x="132556" y="65879"/>
                    <a:pt x="132760" y="64796"/>
                    <a:pt x="132719" y="63631"/>
                  </a:cubicBezTo>
                  <a:cubicBezTo>
                    <a:pt x="132699" y="62671"/>
                    <a:pt x="132678" y="61690"/>
                    <a:pt x="132719" y="60730"/>
                  </a:cubicBezTo>
                  <a:cubicBezTo>
                    <a:pt x="132781" y="59606"/>
                    <a:pt x="132964" y="58503"/>
                    <a:pt x="132964" y="57379"/>
                  </a:cubicBezTo>
                  <a:cubicBezTo>
                    <a:pt x="132964" y="50799"/>
                    <a:pt x="132903" y="44219"/>
                    <a:pt x="132924" y="37640"/>
                  </a:cubicBezTo>
                  <a:cubicBezTo>
                    <a:pt x="132924" y="34963"/>
                    <a:pt x="133537" y="32306"/>
                    <a:pt x="133394" y="29629"/>
                  </a:cubicBezTo>
                  <a:cubicBezTo>
                    <a:pt x="133414" y="29466"/>
                    <a:pt x="133434" y="29323"/>
                    <a:pt x="133475" y="29180"/>
                  </a:cubicBezTo>
                  <a:cubicBezTo>
                    <a:pt x="133578" y="28138"/>
                    <a:pt x="133741" y="27116"/>
                    <a:pt x="133761" y="26074"/>
                  </a:cubicBezTo>
                  <a:cubicBezTo>
                    <a:pt x="133802" y="23009"/>
                    <a:pt x="133659" y="19944"/>
                    <a:pt x="133802" y="16879"/>
                  </a:cubicBezTo>
                  <a:cubicBezTo>
                    <a:pt x="133945" y="13732"/>
                    <a:pt x="133394" y="10646"/>
                    <a:pt x="133312" y="7520"/>
                  </a:cubicBezTo>
                  <a:cubicBezTo>
                    <a:pt x="133271" y="6192"/>
                    <a:pt x="133026" y="4864"/>
                    <a:pt x="132086" y="35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pic>
        <p:nvPicPr>
          <p:cNvPr id="31" name="Picture 30">
            <a:extLst>
              <a:ext uri="{FF2B5EF4-FFF2-40B4-BE49-F238E27FC236}">
                <a16:creationId xmlns:a16="http://schemas.microsoft.com/office/drawing/2014/main" id="{32C6880D-B051-46C4-9CA3-C397408E2B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00134">
            <a:off x="4256986" y="116935"/>
            <a:ext cx="698389" cy="872118"/>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8788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anim calcmode="lin" valueType="num">
                                      <p:cBhvr>
                                        <p:cTn id="12" dur="2000" fill="hold"/>
                                        <p:tgtEl>
                                          <p:spTgt spid="11"/>
                                        </p:tgtEl>
                                        <p:attrNameLst>
                                          <p:attrName>ppt_w</p:attrName>
                                        </p:attrNameLst>
                                      </p:cBhvr>
                                      <p:tavLst>
                                        <p:tav tm="0" fmla="#ppt_w*sin(2.5*pi*$)">
                                          <p:val>
                                            <p:fltVal val="0"/>
                                          </p:val>
                                        </p:tav>
                                        <p:tav tm="100000">
                                          <p:val>
                                            <p:fltVal val="1"/>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anim calcmode="lin" valueType="num">
                                      <p:cBhvr>
                                        <p:cTn id="17" dur="2000" fill="hold"/>
                                        <p:tgtEl>
                                          <p:spTgt spid="10"/>
                                        </p:tgtEl>
                                        <p:attrNameLst>
                                          <p:attrName>ppt_w</p:attrName>
                                        </p:attrNameLst>
                                      </p:cBhvr>
                                      <p:tavLst>
                                        <p:tav tm="0" fmla="#ppt_w*sin(2.5*pi*$)">
                                          <p:val>
                                            <p:fltVal val="0"/>
                                          </p:val>
                                        </p:tav>
                                        <p:tav tm="100000">
                                          <p:val>
                                            <p:fltVal val="1"/>
                                          </p:val>
                                        </p:tav>
                                      </p:tavLst>
                                    </p:anim>
                                    <p:anim calcmode="lin" valueType="num">
                                      <p:cBhvr>
                                        <p:cTn id="1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458"/>
                                        </p:tgtEl>
                                        <p:attrNameLst>
                                          <p:attrName>style.visibility</p:attrName>
                                        </p:attrNameLst>
                                      </p:cBhvr>
                                      <p:to>
                                        <p:strVal val="visible"/>
                                      </p:to>
                                    </p:set>
                                    <p:animEffect transition="in" filter="wipe(down)">
                                      <p:cBhvr>
                                        <p:cTn id="23" dur="500"/>
                                        <p:tgtEl>
                                          <p:spTgt spid="1945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459"/>
                                        </p:tgtEl>
                                        <p:attrNameLst>
                                          <p:attrName>style.visibility</p:attrName>
                                        </p:attrNameLst>
                                      </p:cBhvr>
                                      <p:to>
                                        <p:strVal val="visible"/>
                                      </p:to>
                                    </p:set>
                                    <p:anim calcmode="lin" valueType="num">
                                      <p:cBhvr additive="base">
                                        <p:cTn id="28" dur="500" fill="hold"/>
                                        <p:tgtEl>
                                          <p:spTgt spid="19459"/>
                                        </p:tgtEl>
                                        <p:attrNameLst>
                                          <p:attrName>ppt_x</p:attrName>
                                        </p:attrNameLst>
                                      </p:cBhvr>
                                      <p:tavLst>
                                        <p:tav tm="0">
                                          <p:val>
                                            <p:strVal val="#ppt_x"/>
                                          </p:val>
                                        </p:tav>
                                        <p:tav tm="100000">
                                          <p:val>
                                            <p:strVal val="#ppt_x"/>
                                          </p:val>
                                        </p:tav>
                                      </p:tavLst>
                                    </p:anim>
                                    <p:anim calcmode="lin" valueType="num">
                                      <p:cBhvr additive="base">
                                        <p:cTn id="29"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89823"/>
                                        </p:tgtEl>
                                        <p:attrNameLst>
                                          <p:attrName>style.visibility</p:attrName>
                                        </p:attrNameLst>
                                      </p:cBhvr>
                                      <p:to>
                                        <p:strVal val="visible"/>
                                      </p:to>
                                    </p:set>
                                    <p:anim calcmode="lin" valueType="num">
                                      <p:cBhvr additive="base">
                                        <p:cTn id="34" dur="500" fill="hold"/>
                                        <p:tgtEl>
                                          <p:spTgt spid="289823"/>
                                        </p:tgtEl>
                                        <p:attrNameLst>
                                          <p:attrName>ppt_x</p:attrName>
                                        </p:attrNameLst>
                                      </p:cBhvr>
                                      <p:tavLst>
                                        <p:tav tm="0">
                                          <p:val>
                                            <p:strVal val="#ppt_x"/>
                                          </p:val>
                                        </p:tav>
                                        <p:tav tm="100000">
                                          <p:val>
                                            <p:strVal val="#ppt_x"/>
                                          </p:val>
                                        </p:tav>
                                      </p:tavLst>
                                    </p:anim>
                                    <p:anim calcmode="lin" valueType="num">
                                      <p:cBhvr additive="base">
                                        <p:cTn id="35" dur="500" fill="hold"/>
                                        <p:tgtEl>
                                          <p:spTgt spid="289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89818"/>
                                        </p:tgtEl>
                                        <p:attrNameLst>
                                          <p:attrName>style.visibility</p:attrName>
                                        </p:attrNameLst>
                                      </p:cBhvr>
                                      <p:to>
                                        <p:strVal val="visible"/>
                                      </p:to>
                                    </p:set>
                                    <p:anim calcmode="discrete" valueType="clr">
                                      <p:cBhvr override="childStyle">
                                        <p:cTn id="40" dur="80"/>
                                        <p:tgtEl>
                                          <p:spTgt spid="28981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89818"/>
                                        </p:tgtEl>
                                        <p:attrNameLst>
                                          <p:attrName>fillcolor</p:attrName>
                                        </p:attrNameLst>
                                      </p:cBhvr>
                                      <p:tavLst>
                                        <p:tav tm="0">
                                          <p:val>
                                            <p:clrVal>
                                              <a:schemeClr val="accent2"/>
                                            </p:clrVal>
                                          </p:val>
                                        </p:tav>
                                        <p:tav tm="50000">
                                          <p:val>
                                            <p:clrVal>
                                              <a:schemeClr val="hlink"/>
                                            </p:clrVal>
                                          </p:val>
                                        </p:tav>
                                      </p:tavLst>
                                    </p:anim>
                                    <p:set>
                                      <p:cBhvr>
                                        <p:cTn id="42" dur="80"/>
                                        <p:tgtEl>
                                          <p:spTgt spid="289818"/>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289817"/>
                                        </p:tgtEl>
                                        <p:attrNameLst>
                                          <p:attrName>style.visibility</p:attrName>
                                        </p:attrNameLst>
                                      </p:cBhvr>
                                      <p:to>
                                        <p:strVal val="visible"/>
                                      </p:to>
                                    </p:set>
                                    <p:anim calcmode="discrete" valueType="clr">
                                      <p:cBhvr override="childStyle">
                                        <p:cTn id="47" dur="80"/>
                                        <p:tgtEl>
                                          <p:spTgt spid="289817"/>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289817"/>
                                        </p:tgtEl>
                                        <p:attrNameLst>
                                          <p:attrName>fillcolor</p:attrName>
                                        </p:attrNameLst>
                                      </p:cBhvr>
                                      <p:tavLst>
                                        <p:tav tm="0">
                                          <p:val>
                                            <p:clrVal>
                                              <a:schemeClr val="accent2"/>
                                            </p:clrVal>
                                          </p:val>
                                        </p:tav>
                                        <p:tav tm="50000">
                                          <p:val>
                                            <p:clrVal>
                                              <a:schemeClr val="hlink"/>
                                            </p:clrVal>
                                          </p:val>
                                        </p:tav>
                                      </p:tavLst>
                                    </p:anim>
                                    <p:set>
                                      <p:cBhvr>
                                        <p:cTn id="49" dur="80"/>
                                        <p:tgtEl>
                                          <p:spTgt spid="289817"/>
                                        </p:tgtEl>
                                        <p:attrNameLst>
                                          <p:attrName>fill.type</p:attrName>
                                        </p:attrNameLst>
                                      </p:cBhvr>
                                      <p:to>
                                        <p:strVal val="solid"/>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89816"/>
                                        </p:tgtEl>
                                        <p:attrNameLst>
                                          <p:attrName>style.visibility</p:attrName>
                                        </p:attrNameLst>
                                      </p:cBhvr>
                                      <p:to>
                                        <p:strVal val="visible"/>
                                      </p:to>
                                    </p:set>
                                    <p:anim calcmode="discrete" valueType="clr">
                                      <p:cBhvr override="childStyle">
                                        <p:cTn id="54" dur="80"/>
                                        <p:tgtEl>
                                          <p:spTgt spid="28981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89816"/>
                                        </p:tgtEl>
                                        <p:attrNameLst>
                                          <p:attrName>fillcolor</p:attrName>
                                        </p:attrNameLst>
                                      </p:cBhvr>
                                      <p:tavLst>
                                        <p:tav tm="0">
                                          <p:val>
                                            <p:clrVal>
                                              <a:schemeClr val="accent2"/>
                                            </p:clrVal>
                                          </p:val>
                                        </p:tav>
                                        <p:tav tm="50000">
                                          <p:val>
                                            <p:clrVal>
                                              <a:schemeClr val="hlink"/>
                                            </p:clrVal>
                                          </p:val>
                                        </p:tav>
                                      </p:tavLst>
                                    </p:anim>
                                    <p:set>
                                      <p:cBhvr>
                                        <p:cTn id="56" dur="80"/>
                                        <p:tgtEl>
                                          <p:spTgt spid="289816"/>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289815"/>
                                        </p:tgtEl>
                                        <p:attrNameLst>
                                          <p:attrName>style.visibility</p:attrName>
                                        </p:attrNameLst>
                                      </p:cBhvr>
                                      <p:to>
                                        <p:strVal val="visible"/>
                                      </p:to>
                                    </p:set>
                                    <p:anim calcmode="discrete" valueType="clr">
                                      <p:cBhvr override="childStyle">
                                        <p:cTn id="61" dur="80"/>
                                        <p:tgtEl>
                                          <p:spTgt spid="289815"/>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89815"/>
                                        </p:tgtEl>
                                        <p:attrNameLst>
                                          <p:attrName>fillcolor</p:attrName>
                                        </p:attrNameLst>
                                      </p:cBhvr>
                                      <p:tavLst>
                                        <p:tav tm="0">
                                          <p:val>
                                            <p:clrVal>
                                              <a:schemeClr val="accent2"/>
                                            </p:clrVal>
                                          </p:val>
                                        </p:tav>
                                        <p:tav tm="50000">
                                          <p:val>
                                            <p:clrVal>
                                              <a:schemeClr val="hlink"/>
                                            </p:clrVal>
                                          </p:val>
                                        </p:tav>
                                      </p:tavLst>
                                    </p:anim>
                                    <p:set>
                                      <p:cBhvr>
                                        <p:cTn id="63" dur="80"/>
                                        <p:tgtEl>
                                          <p:spTgt spid="289815"/>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289814"/>
                                        </p:tgtEl>
                                        <p:attrNameLst>
                                          <p:attrName>style.visibility</p:attrName>
                                        </p:attrNameLst>
                                      </p:cBhvr>
                                      <p:to>
                                        <p:strVal val="visible"/>
                                      </p:to>
                                    </p:set>
                                    <p:anim calcmode="discrete" valueType="clr">
                                      <p:cBhvr override="childStyle">
                                        <p:cTn id="68" dur="80"/>
                                        <p:tgtEl>
                                          <p:spTgt spid="289814"/>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289814"/>
                                        </p:tgtEl>
                                        <p:attrNameLst>
                                          <p:attrName>fillcolor</p:attrName>
                                        </p:attrNameLst>
                                      </p:cBhvr>
                                      <p:tavLst>
                                        <p:tav tm="0">
                                          <p:val>
                                            <p:clrVal>
                                              <a:schemeClr val="accent2"/>
                                            </p:clrVal>
                                          </p:val>
                                        </p:tav>
                                        <p:tav tm="50000">
                                          <p:val>
                                            <p:clrVal>
                                              <a:schemeClr val="hlink"/>
                                            </p:clrVal>
                                          </p:val>
                                        </p:tav>
                                      </p:tavLst>
                                    </p:anim>
                                    <p:set>
                                      <p:cBhvr>
                                        <p:cTn id="70" dur="80"/>
                                        <p:tgtEl>
                                          <p:spTgt spid="289814"/>
                                        </p:tgtEl>
                                        <p:attrNameLst>
                                          <p:attrName>fill.type</p:attrName>
                                        </p:attrNameLst>
                                      </p:cBhvr>
                                      <p:to>
                                        <p:strVal val="solid"/>
                                      </p:to>
                                    </p:set>
                                  </p:childTnLst>
                                </p:cTn>
                              </p:par>
                              <p:par>
                                <p:cTn id="71" presetID="21" presetClass="entr" presetSubtype="1"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heel(1)">
                                      <p:cBhvr>
                                        <p:cTn id="7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5"/>
                </p:tgtEl>
              </p:cMediaNode>
            </p:audio>
          </p:childTnLst>
        </p:cTn>
      </p:par>
    </p:tnLst>
    <p:bldLst>
      <p:bldP spid="19458" grpId="0"/>
      <p:bldP spid="19459" grpId="0"/>
      <p:bldP spid="289814" grpId="0"/>
      <p:bldP spid="289815" grpId="0"/>
      <p:bldP spid="289816" grpId="0"/>
      <p:bldP spid="289817" grpId="0"/>
      <p:bldP spid="289818" grpId="0"/>
      <p:bldP spid="10" grpId="0"/>
      <p:bldP spid="11" grpId="0"/>
    </p:bldLst>
  </p:timing>
  <p:extLst>
    <p:ext uri="{3A86A75C-4F4B-4683-9AE1-C65F6400EC91}">
      <p14:laserTraceLst xmlns:p14="http://schemas.microsoft.com/office/powerpoint/2010/main">
        <p14:tracePtLst>
          <p14:tracePt t="16739" x="1554163" y="3500438"/>
          <p14:tracePt t="16920" x="1562100" y="3500438"/>
          <p14:tracePt t="16926" x="1643063" y="3509963"/>
          <p14:tracePt t="16945" x="1758950" y="3517900"/>
          <p14:tracePt t="16961" x="1830388" y="3527425"/>
          <p14:tracePt t="16968" x="2017713" y="3536950"/>
          <p14:tracePt t="16978" x="2197100" y="3554413"/>
          <p14:tracePt t="17000" x="2374900" y="3554413"/>
          <p14:tracePt t="17011" x="2544763" y="3571875"/>
          <p14:tracePt t="17032" x="2705100" y="3581400"/>
          <p14:tracePt t="17048" x="2847975" y="3581400"/>
          <p14:tracePt t="17064" x="2982913" y="3581400"/>
          <p14:tracePt t="17064" x="3027363" y="3581400"/>
          <p14:tracePt t="17080" x="3152775" y="3589338"/>
          <p14:tracePt t="17104" x="3259138" y="3589338"/>
          <p14:tracePt t="17113" x="3357563" y="3589338"/>
          <p14:tracePt t="17136" x="3438525" y="3598863"/>
          <p14:tracePt t="17152" x="3509963" y="3598863"/>
          <p14:tracePt t="17168" x="3554413" y="3598863"/>
          <p14:tracePt t="17184" x="3608388" y="3598863"/>
          <p14:tracePt t="17200" x="3660775" y="3598863"/>
          <p14:tracePt t="17212" x="3714750" y="3598863"/>
          <p14:tracePt t="17232" x="3768725" y="3598863"/>
          <p14:tracePt t="17245" x="3822700" y="3598863"/>
          <p14:tracePt t="17265" x="3867150" y="3598863"/>
          <p14:tracePt t="17265" x="3894138" y="3598863"/>
          <p14:tracePt t="17280" x="3911600" y="3598863"/>
          <p14:tracePt t="17280" x="3929063" y="3598863"/>
          <p14:tracePt t="17304" x="3965575" y="3598863"/>
          <p14:tracePt t="17312" x="4000500" y="3598863"/>
          <p14:tracePt t="17336" x="4054475" y="3598863"/>
          <p14:tracePt t="17344" x="4089400" y="3598863"/>
          <p14:tracePt t="17368" x="4133850" y="3598863"/>
          <p14:tracePt t="17384" x="4179888" y="3598863"/>
          <p14:tracePt t="17400" x="4224338" y="3598863"/>
          <p14:tracePt t="17416" x="4276725" y="3598863"/>
          <p14:tracePt t="17428" x="4322763" y="3598863"/>
          <p14:tracePt t="17448" x="4384675" y="3598863"/>
          <p14:tracePt t="17461" x="4446588" y="3598863"/>
          <p14:tracePt t="17479" x="4510088" y="3598863"/>
          <p14:tracePt t="17495" x="4562475" y="3598863"/>
          <p14:tracePt t="17511" x="4616450" y="3598863"/>
          <p14:tracePt t="17511" x="4643438" y="3598863"/>
          <p14:tracePt t="17535" x="4697413" y="3598863"/>
          <p14:tracePt t="17544" x="4751388" y="3598863"/>
          <p14:tracePt t="17568" x="4795838" y="3598863"/>
          <p14:tracePt t="17585" x="4848225" y="3598863"/>
          <p14:tracePt t="17600" x="4884738" y="3598863"/>
          <p14:tracePt t="17616" x="4911725" y="3598863"/>
          <p14:tracePt t="17632" x="4946650" y="3598863"/>
          <p14:tracePt t="17648" x="4973638" y="3598863"/>
          <p14:tracePt t="17648" x="4983163" y="3598863"/>
          <p14:tracePt t="17664" x="5000625" y="3598863"/>
          <p14:tracePt t="17664" x="5018088" y="3598863"/>
          <p14:tracePt t="17681" x="5027613" y="3598863"/>
          <p14:tracePt t="17681" x="5045075" y="3598863"/>
          <p14:tracePt t="17697" x="5081588" y="3589338"/>
          <p14:tracePt t="17720" x="5116513" y="3589338"/>
          <p14:tracePt t="17728" x="5153025" y="3589338"/>
          <p14:tracePt t="17751" x="5197475" y="3589338"/>
          <p14:tracePt t="17761" x="5232400" y="3589338"/>
          <p14:tracePt t="17784" x="5276850" y="3589338"/>
          <p14:tracePt t="17794" x="5313363" y="3581400"/>
          <p14:tracePt t="17816" x="5367338" y="3571875"/>
          <p14:tracePt t="17832" x="5411788" y="3571875"/>
          <p14:tracePt t="17847" x="5456238" y="3562350"/>
          <p14:tracePt t="17863" x="5510213" y="3562350"/>
          <p14:tracePt t="17879" x="5554663" y="3562350"/>
          <p14:tracePt t="17896" x="5608638" y="3562350"/>
          <p14:tracePt t="17896" x="5626100" y="3562350"/>
          <p14:tracePt t="17920" x="5670550" y="3562350"/>
          <p14:tracePt t="17930" x="5705475" y="3562350"/>
          <p14:tracePt t="17946" x="5724525" y="3554413"/>
          <p14:tracePt t="17961" x="5751513" y="3554413"/>
          <p14:tracePt t="17983" x="5768975" y="3554413"/>
          <p14:tracePt t="17994" x="5795963" y="3554413"/>
          <p14:tracePt t="18015" x="5813425" y="3544888"/>
          <p14:tracePt t="18032" x="5830888" y="3544888"/>
          <p14:tracePt t="18048" x="5840413" y="3544888"/>
          <p14:tracePt t="18064" x="5857875" y="3544888"/>
          <p14:tracePt t="18096" x="5867400" y="3544888"/>
          <p14:tracePt t="18120" x="5875338" y="3544888"/>
          <p14:tracePt t="18160" x="5884863" y="3544888"/>
          <p14:tracePt t="18184" x="5894388" y="3544888"/>
          <p14:tracePt t="18224" x="5902325" y="3544888"/>
          <p14:tracePt t="18232" x="5911850" y="3544888"/>
          <p14:tracePt t="18248" x="5929313" y="3544888"/>
          <p14:tracePt t="18256" x="5965825" y="3544888"/>
          <p14:tracePt t="18272" x="6000750" y="3544888"/>
          <p14:tracePt t="18288" x="6072188" y="3544888"/>
          <p14:tracePt t="18304" x="6161088" y="3544888"/>
          <p14:tracePt t="18319" x="6232525" y="3544888"/>
          <p14:tracePt t="18328" x="6303963" y="3544888"/>
          <p14:tracePt t="18352" x="6384925" y="3544888"/>
          <p14:tracePt t="18368" x="6446838" y="3544888"/>
          <p14:tracePt t="18384" x="6518275" y="3544888"/>
          <p14:tracePt t="18400" x="6589713" y="3544888"/>
          <p14:tracePt t="18416" x="6661150" y="3544888"/>
          <p14:tracePt t="18429" x="6742113" y="3544888"/>
          <p14:tracePt t="18448" x="6804025" y="3544888"/>
          <p14:tracePt t="18462" x="6867525" y="3544888"/>
          <p14:tracePt t="18479" x="6929438" y="3544888"/>
          <p14:tracePt t="18495" x="7018338" y="3544888"/>
          <p14:tracePt t="18527" x="7081838" y="3544888"/>
          <p14:tracePt t="18535" x="7126288" y="3544888"/>
          <p14:tracePt t="18544" x="7170738" y="3544888"/>
          <p14:tracePt t="18568" x="7205663" y="3544888"/>
          <p14:tracePt t="18584" x="7242175" y="3544888"/>
          <p14:tracePt t="18599" x="7286625" y="3544888"/>
          <p14:tracePt t="18616" x="7331075" y="3544888"/>
          <p14:tracePt t="18632" x="7375525" y="3544888"/>
          <p14:tracePt t="18648" x="7412038" y="3544888"/>
          <p14:tracePt t="18664" x="7456488" y="3544888"/>
          <p14:tracePt t="18664" x="7473950" y="3544888"/>
          <p14:tracePt t="18680" x="7491413" y="3544888"/>
          <p14:tracePt t="18680" x="7510463" y="3544888"/>
          <p14:tracePt t="18697" x="7537450" y="3544888"/>
          <p14:tracePt t="18720" x="7572375" y="3544888"/>
          <p14:tracePt t="18729" x="7599363" y="3544888"/>
          <p14:tracePt t="18752" x="7634288" y="3544888"/>
          <p14:tracePt t="18763" x="7680325" y="3544888"/>
          <p14:tracePt t="18784" x="7715250" y="3544888"/>
          <p14:tracePt t="18800" x="7751763" y="3544888"/>
          <p14:tracePt t="18816" x="7796213" y="3544888"/>
          <p14:tracePt t="18832" x="7840663" y="3544888"/>
          <p14:tracePt t="18848" x="7894638" y="3544888"/>
          <p14:tracePt t="18864" x="7956550" y="3544888"/>
          <p14:tracePt t="18864" x="7983538" y="3544888"/>
          <p14:tracePt t="18880" x="8010525" y="3544888"/>
          <p14:tracePt t="18880" x="8045450" y="3544888"/>
          <p14:tracePt t="18897" x="8116888" y="3544888"/>
          <p14:tracePt t="18920" x="8180388" y="3544888"/>
          <p14:tracePt t="18929" x="8242300" y="3544888"/>
          <p14:tracePt t="18946" x="8304213" y="3544888"/>
          <p14:tracePt t="18963" x="8358188" y="3544888"/>
          <p14:tracePt t="18984" x="8420100" y="3544888"/>
          <p14:tracePt t="18994" x="8491538" y="3544888"/>
          <p14:tracePt t="19015" x="8555038" y="3544888"/>
          <p14:tracePt t="19027" x="8616950" y="3544888"/>
          <p14:tracePt t="19047" x="8680450" y="3544888"/>
          <p14:tracePt t="19064" x="8742363" y="3554413"/>
          <p14:tracePt t="19079" x="8813800" y="3554413"/>
          <p14:tracePt t="19095" x="8894763" y="3554413"/>
          <p14:tracePt t="19111" x="9010650" y="3554413"/>
          <p14:tracePt t="19135" x="9082088" y="3562350"/>
          <p14:tracePt t="19152" x="9144000" y="3562350"/>
          <p14:tracePt t="19168" x="9205913" y="3562350"/>
          <p14:tracePt t="19184" x="9269413" y="3562350"/>
          <p14:tracePt t="19200" x="9323388" y="3571875"/>
          <p14:tracePt t="19216" x="9367838" y="3571875"/>
          <p14:tracePt t="19229" x="9412288" y="3571875"/>
          <p14:tracePt t="19248" x="9466263" y="3571875"/>
          <p14:tracePt t="19262" x="9510713" y="3571875"/>
          <p14:tracePt t="19262" x="9537700" y="3571875"/>
          <p14:tracePt t="19281" x="9563100" y="3571875"/>
          <p14:tracePt t="19281" x="9590088" y="3571875"/>
          <p14:tracePt t="19297" x="9644063" y="3571875"/>
          <p14:tracePt t="19320" x="9688513" y="3581400"/>
          <p14:tracePt t="19335" x="9742488" y="3581400"/>
          <p14:tracePt t="19352" x="9786938" y="3581400"/>
          <p14:tracePt t="19367" x="9840913" y="3581400"/>
          <p14:tracePt t="19384" x="9894888" y="3581400"/>
          <p14:tracePt t="19400" x="9956800" y="3581400"/>
          <p14:tracePt t="19416" x="10010775" y="3589338"/>
          <p14:tracePt t="19428" x="10072688" y="3589338"/>
          <p14:tracePt t="19448" x="10126663" y="3589338"/>
          <p14:tracePt t="19461" x="10188575" y="3589338"/>
          <p14:tracePt t="19479" x="10242550" y="3589338"/>
          <p14:tracePt t="19495" x="10287000" y="3589338"/>
          <p14:tracePt t="19511" x="10358438" y="3589338"/>
          <p14:tracePt t="19536" x="10412413" y="3589338"/>
          <p14:tracePt t="19551" x="10447338" y="3589338"/>
          <p14:tracePt t="19560" x="10483850" y="3589338"/>
          <p14:tracePt t="19583" x="10528300" y="3589338"/>
          <p14:tracePt t="19599" x="10572750" y="3589338"/>
          <p14:tracePt t="19615" x="10609263" y="3589338"/>
          <p14:tracePt t="19631" x="10644188" y="3589338"/>
          <p14:tracePt t="19647" x="10688638" y="3589338"/>
          <p14:tracePt t="19663" x="10725150" y="3589338"/>
          <p14:tracePt t="19679" x="10752138" y="3589338"/>
          <p14:tracePt t="19695" x="10787063" y="3589338"/>
          <p14:tracePt t="19711" x="10823575" y="3589338"/>
          <p14:tracePt t="19711" x="10841038" y="3589338"/>
          <p14:tracePt t="19727" x="10868025" y="3589338"/>
          <p14:tracePt t="19751" x="10885488" y="3589338"/>
          <p14:tracePt t="19760" x="10902950" y="3589338"/>
          <p14:tracePt t="19783" x="10920413" y="3589338"/>
          <p14:tracePt t="19794" x="10947400" y="3589338"/>
          <p14:tracePt t="19815" x="10966450" y="3589338"/>
          <p14:tracePt t="19839" x="10974388" y="3589338"/>
          <p14:tracePt t="19847" x="10983913" y="3589338"/>
          <p14:tracePt t="19871" x="10991850" y="3589338"/>
          <p14:tracePt t="19919" x="11001375" y="3589338"/>
          <p14:tracePt t="19991" x="11010900" y="3589338"/>
          <p14:tracePt t="20110" x="0" y="0"/>
        </p14:tracePtLst>
        <p14:tracePtLst>
          <p14:tracePt t="22522" x="1411288" y="4071938"/>
          <p14:tracePt t="22898" x="1482725" y="4071938"/>
          <p14:tracePt t="22942" x="1714500" y="4071938"/>
          <p14:tracePt t="22988" x="2000250" y="4071938"/>
          <p14:tracePt t="23034" x="2276475" y="4071938"/>
          <p14:tracePt t="23083" x="2571750" y="4071938"/>
          <p14:tracePt t="23133" x="2911475" y="4071938"/>
          <p14:tracePt t="23183" x="3116263" y="4071938"/>
          <p14:tracePt t="23232" x="3340100" y="4071938"/>
          <p14:tracePt t="23282" x="3527425" y="4071938"/>
          <p14:tracePt t="23333" x="3598863" y="4071938"/>
          <p14:tracePt t="23389" x="3679825" y="4071938"/>
          <p14:tracePt t="23440" x="3732213" y="4071938"/>
          <p14:tracePt t="23489" x="3768725" y="4071938"/>
          <p14:tracePt t="23551" x="3776663" y="4071938"/>
          <p14:tracePt t="23559" x="3786188" y="4071938"/>
          <p14:tracePt t="23567" x="3795713" y="4071938"/>
          <p14:tracePt t="23583" x="3813175" y="4071938"/>
          <p14:tracePt t="23599" x="3830638" y="4071938"/>
          <p14:tracePt t="23615" x="3857625" y="4071938"/>
          <p14:tracePt t="23632" x="3902075" y="4071938"/>
          <p14:tracePt t="23648" x="3929063" y="4071938"/>
          <p14:tracePt t="23664" x="3956050" y="4071938"/>
          <p14:tracePt t="23680" x="3983038" y="4071938"/>
          <p14:tracePt t="23680" x="3990975" y="4071938"/>
          <p14:tracePt t="23704" x="4017963" y="4071938"/>
          <p14:tracePt t="23728" x="4037013" y="4071938"/>
          <p14:tracePt t="23744" x="4044950" y="4071938"/>
          <p14:tracePt t="23752" x="4062413" y="4071938"/>
          <p14:tracePt t="23761" x="4071938" y="4071938"/>
          <p14:tracePt t="23784" x="4081463" y="4071938"/>
          <p14:tracePt t="23800" x="4098925" y="4071938"/>
          <p14:tracePt t="23824" x="4108450" y="4071938"/>
          <p14:tracePt t="23851" x="4116388" y="4071938"/>
          <p14:tracePt t="23872" x="4125913" y="4071938"/>
          <p14:tracePt t="23887" x="4133850" y="4071938"/>
          <p14:tracePt t="23903" x="4143375" y="4071938"/>
          <p14:tracePt t="23920" x="4152900" y="4071938"/>
          <p14:tracePt t="23928" x="4160838" y="4071938"/>
          <p14:tracePt t="23936" x="4187825" y="4071938"/>
          <p14:tracePt t="23943" x="4224338" y="4071938"/>
          <p14:tracePt t="23962" x="4259263" y="4071938"/>
          <p14:tracePt t="23984" x="4340225" y="4081463"/>
          <p14:tracePt t="23993" x="4446588" y="4081463"/>
          <p14:tracePt t="24015" x="4598988" y="4089400"/>
          <p14:tracePt t="24028" x="4786313" y="4089400"/>
          <p14:tracePt t="24048" x="4965700" y="4098925"/>
          <p14:tracePt t="24064" x="5133975" y="4098925"/>
          <p14:tracePt t="24080" x="5268913" y="4108450"/>
          <p14:tracePt t="24095" x="5375275" y="4108450"/>
          <p14:tracePt t="24112" x="5456238" y="4108450"/>
          <p14:tracePt t="24112" x="5491163" y="4108450"/>
          <p14:tracePt t="24128" x="5545138" y="4108450"/>
          <p14:tracePt t="24152" x="5599113" y="4108450"/>
          <p14:tracePt t="24168" x="5653088" y="4108450"/>
          <p14:tracePt t="24184" x="5705475" y="4108450"/>
          <p14:tracePt t="24200" x="5751513" y="4108450"/>
          <p14:tracePt t="24215" x="5803900" y="4108450"/>
          <p14:tracePt t="24232" x="5848350" y="4108450"/>
          <p14:tracePt t="24245" x="5884863" y="4116388"/>
          <p14:tracePt t="24264" x="5911850" y="4116388"/>
          <p14:tracePt t="24264" x="5938838" y="4116388"/>
          <p14:tracePt t="24280" x="5946775" y="4116388"/>
          <p14:tracePt t="24280" x="5965825" y="4116388"/>
          <p14:tracePt t="24298" x="5973763" y="4116388"/>
          <p14:tracePt t="24298" x="5983288" y="4116388"/>
          <p14:tracePt t="24320" x="6000750" y="4116388"/>
          <p14:tracePt t="24328" x="6010275" y="4116388"/>
          <p14:tracePt t="24344" x="6018213" y="4116388"/>
          <p14:tracePt t="24416" x="6027738" y="4116388"/>
          <p14:tracePt t="24776" x="6037263" y="4116388"/>
          <p14:tracePt t="24784" x="6045200" y="4116388"/>
          <p14:tracePt t="24792" x="6062663" y="4116388"/>
          <p14:tracePt t="24800" x="6143625" y="4116388"/>
          <p14:tracePt t="24816" x="6259513" y="4116388"/>
          <p14:tracePt t="24832" x="6375400" y="4125913"/>
          <p14:tracePt t="24848" x="6500813" y="4133850"/>
          <p14:tracePt t="24864" x="6634163" y="4152900"/>
          <p14:tracePt t="24880" x="6759575" y="4160838"/>
          <p14:tracePt t="24896" x="6875463" y="4179888"/>
          <p14:tracePt t="24912" x="6991350" y="4187825"/>
          <p14:tracePt t="24912" x="7037388" y="4197350"/>
          <p14:tracePt t="24928" x="7126288" y="4197350"/>
          <p14:tracePt t="24944" x="7197725" y="4205288"/>
          <p14:tracePt t="24960" x="7251700" y="4205288"/>
          <p14:tracePt t="24983" x="7304088" y="4214813"/>
          <p14:tracePt t="24993" x="7348538" y="4214813"/>
          <p14:tracePt t="25016" x="7402513" y="4214813"/>
          <p14:tracePt t="25027" x="7439025" y="4214813"/>
          <p14:tracePt t="25048" x="7483475" y="4214813"/>
          <p14:tracePt t="25063" x="7518400" y="4214813"/>
          <p14:tracePt t="25079" x="7572375" y="4214813"/>
          <p14:tracePt t="25095" x="7626350" y="4214813"/>
          <p14:tracePt t="25111" x="7688263" y="4214813"/>
          <p14:tracePt t="25111" x="7724775" y="4214813"/>
          <p14:tracePt t="25127" x="7759700" y="4214813"/>
          <p14:tracePt t="25127" x="7796213" y="4214813"/>
          <p14:tracePt t="25143" x="7875588" y="4214813"/>
          <p14:tracePt t="25167" x="7939088" y="4214813"/>
          <p14:tracePt t="25183" x="7991475" y="4214813"/>
          <p14:tracePt t="25199" x="8045450" y="4214813"/>
          <p14:tracePt t="25215" x="8099425" y="4214813"/>
          <p14:tracePt t="25231" x="8153400" y="4214813"/>
          <p14:tracePt t="25243" x="8197850" y="4214813"/>
          <p14:tracePt t="25263" x="8242300" y="4214813"/>
          <p14:tracePt t="25276" x="8296275" y="4214813"/>
          <p14:tracePt t="25295" x="8340725" y="4214813"/>
          <p14:tracePt t="25310" x="8394700" y="4214813"/>
          <p14:tracePt t="25327" x="8447088" y="4214813"/>
          <p14:tracePt t="25327" x="8483600" y="4205288"/>
          <p14:tracePt t="25344" x="8545513" y="4205288"/>
          <p14:tracePt t="25367" x="8609013" y="4205288"/>
          <p14:tracePt t="25383" x="8670925" y="4205288"/>
          <p14:tracePt t="25399" x="8732838" y="4205288"/>
          <p14:tracePt t="25415" x="8804275" y="4205288"/>
          <p14:tracePt t="25426" x="8885238" y="4205288"/>
          <p14:tracePt t="25447" x="8956675" y="4205288"/>
          <p14:tracePt t="25460" x="9055100" y="4205288"/>
          <p14:tracePt t="25479" x="9134475" y="4205288"/>
          <p14:tracePt t="25495" x="9232900" y="4205288"/>
          <p14:tracePt t="25511" x="9323388" y="4205288"/>
          <p14:tracePt t="25527" x="9412288" y="4205288"/>
          <p14:tracePt t="25527" x="9456738" y="4205288"/>
          <p14:tracePt t="25551" x="9537700" y="4197350"/>
          <p14:tracePt t="25560" x="9634538" y="4197350"/>
          <p14:tracePt t="25583" x="9732963" y="4197350"/>
          <p14:tracePt t="25599" x="9831388" y="4187825"/>
          <p14:tracePt t="25615" x="9939338" y="4187825"/>
          <p14:tracePt t="25631" x="10037763" y="4187825"/>
          <p14:tracePt t="25647" x="10126663" y="4179888"/>
          <p14:tracePt t="25664" x="10225088" y="4179888"/>
          <p14:tracePt t="25680" x="10304463" y="4179888"/>
          <p14:tracePt t="25696" x="10394950" y="4170363"/>
          <p14:tracePt t="25696" x="10429875" y="4170363"/>
          <p14:tracePt t="25713" x="10510838" y="4160838"/>
          <p14:tracePt t="25736" x="10572750" y="4152900"/>
          <p14:tracePt t="25745" x="10634663" y="4152900"/>
          <p14:tracePt t="25768" x="10706100" y="4143375"/>
          <p14:tracePt t="25779" x="10769600" y="4143375"/>
          <p14:tracePt t="25795" x="10831513" y="4133850"/>
          <p14:tracePt t="25816" x="10902950" y="4125913"/>
          <p14:tracePt t="25832" x="10966450" y="4116388"/>
          <p14:tracePt t="25848" x="11028363" y="4116388"/>
          <p14:tracePt t="25864" x="11090275" y="4116388"/>
          <p14:tracePt t="25879" x="11144250" y="4108450"/>
          <p14:tracePt t="25896" x="11188700" y="4108450"/>
          <p14:tracePt t="25912" x="11225213" y="4108450"/>
          <p14:tracePt t="25912" x="11242675" y="4098925"/>
          <p14:tracePt t="25928" x="11269663" y="4098925"/>
          <p14:tracePt t="25928" x="11287125" y="4098925"/>
          <p14:tracePt t="25944" x="11304588" y="4098925"/>
          <p14:tracePt t="25960" x="11331575" y="4098925"/>
          <p14:tracePt t="25979" x="11349038" y="4098925"/>
          <p14:tracePt t="26007" x="11358563" y="4098925"/>
          <p14:tracePt t="26024" x="11368088" y="4098925"/>
          <p14:tracePt t="26040" x="11376025" y="4098925"/>
          <p14:tracePt t="26184" x="11341100" y="4108450"/>
          <p14:tracePt t="26192" x="11269663" y="4143375"/>
          <p14:tracePt t="26200" x="11045825" y="4232275"/>
          <p14:tracePt t="26211" x="10653713" y="4330700"/>
          <p14:tracePt t="26232" x="10028238" y="4491038"/>
          <p14:tracePt t="26245" x="9277350" y="4625975"/>
          <p14:tracePt t="26264" x="8447088" y="4741863"/>
          <p14:tracePt t="26278" x="7608888" y="4857750"/>
          <p14:tracePt t="26278" x="7205663" y="4911725"/>
          <p14:tracePt t="26296" x="6804025" y="4956175"/>
          <p14:tracePt t="26296" x="6483350" y="4991100"/>
          <p14:tracePt t="26320" x="5894388" y="5018088"/>
          <p14:tracePt t="26329" x="5411788" y="5062538"/>
          <p14:tracePt t="26352" x="5062538" y="5072063"/>
          <p14:tracePt t="26368" x="4795838" y="5081588"/>
          <p14:tracePt t="26384" x="4554538" y="5099050"/>
          <p14:tracePt t="26400" x="4348163" y="5126038"/>
          <p14:tracePt t="26415" x="4197350" y="5133975"/>
          <p14:tracePt t="26427" x="4027488" y="5143500"/>
          <p14:tracePt t="26448" x="3894138" y="5153025"/>
          <p14:tracePt t="26461" x="3786188" y="5153025"/>
          <p14:tracePt t="26480" x="3697288" y="5153025"/>
          <p14:tracePt t="26495" x="3598863" y="5160963"/>
          <p14:tracePt t="26495" x="3554413" y="5170488"/>
          <p14:tracePt t="26520" x="3455988" y="5170488"/>
          <p14:tracePt t="26536" x="3402013" y="5170488"/>
          <p14:tracePt t="26543" x="3295650" y="5170488"/>
          <p14:tracePt t="26568" x="3241675" y="5170488"/>
          <p14:tracePt t="26583" x="3197225" y="5160963"/>
          <p14:tracePt t="26600" x="3133725" y="5153025"/>
          <p14:tracePt t="26615" x="3081338" y="5126038"/>
          <p14:tracePt t="26631" x="3009900" y="5099050"/>
          <p14:tracePt t="26648" x="2901950" y="5045075"/>
          <p14:tracePt t="26664" x="2786063" y="4991100"/>
          <p14:tracePt t="26680" x="2660650" y="4929188"/>
          <p14:tracePt t="26696" x="2536825" y="4867275"/>
          <p14:tracePt t="26696" x="2455863" y="4848225"/>
          <p14:tracePt t="26714" x="2330450" y="4795838"/>
          <p14:tracePt t="26736" x="2197100" y="4759325"/>
          <p14:tracePt t="26746" x="2089150" y="4724400"/>
          <p14:tracePt t="26769" x="2036763" y="4714875"/>
          <p14:tracePt t="26784" x="1982788" y="4697413"/>
          <p14:tracePt t="26800" x="1946275" y="4687888"/>
          <p14:tracePt t="26810" x="1928813" y="4687888"/>
          <p14:tracePt t="26832" x="1911350" y="4687888"/>
          <p14:tracePt t="26976" x="1919288" y="4679950"/>
          <p14:tracePt t="26984" x="1955800" y="4679950"/>
          <p14:tracePt t="26992" x="2071688" y="4670425"/>
          <p14:tracePt t="27000" x="2143125" y="4660900"/>
          <p14:tracePt t="27012" x="2339975" y="4660900"/>
          <p14:tracePt t="27032" x="2544763" y="4660900"/>
          <p14:tracePt t="27048" x="2741613" y="4660900"/>
          <p14:tracePt t="27060" x="2938463" y="4660900"/>
          <p14:tracePt t="27080" x="3098800" y="4660900"/>
          <p14:tracePt t="27080" x="3187700" y="4660900"/>
          <p14:tracePt t="27097" x="3259138" y="4660900"/>
          <p14:tracePt t="27097" x="3330575" y="4660900"/>
          <p14:tracePt t="27113" x="3473450" y="4660900"/>
          <p14:tracePt t="27136" x="3589338" y="4660900"/>
          <p14:tracePt t="27152" x="3714750" y="4660900"/>
          <p14:tracePt t="27168" x="3813175" y="4660900"/>
          <p14:tracePt t="27184" x="3875088" y="4660900"/>
          <p14:tracePt t="27200" x="3929063" y="4660900"/>
          <p14:tracePt t="27211" x="3965575" y="4660900"/>
          <p14:tracePt t="27232" x="4000500" y="4660900"/>
          <p14:tracePt t="27245" x="4027488" y="4660900"/>
          <p14:tracePt t="27264" x="4044950" y="4660900"/>
          <p14:tracePt t="27278" x="4062413" y="4660900"/>
          <p14:tracePt t="27278" x="4071938" y="4660900"/>
          <p14:tracePt t="27297" x="4089400" y="4660900"/>
          <p14:tracePt t="27297" x="4098925" y="4660900"/>
          <p14:tracePt t="27313" x="4125913" y="4660900"/>
          <p14:tracePt t="27336" x="4143375" y="4660900"/>
          <p14:tracePt t="27352" x="4160838" y="4660900"/>
          <p14:tracePt t="27382" x="4179888" y="4660900"/>
          <p14:tracePt t="27399" x="4187825" y="4660900"/>
          <p14:tracePt t="27415" x="4197350" y="4660900"/>
          <p14:tracePt t="27440" x="4214813" y="4660900"/>
          <p14:tracePt t="27457" x="4224338" y="4660900"/>
          <p14:tracePt t="27465" x="4232275" y="4660900"/>
          <p14:tracePt t="27471" x="4241800" y="4660900"/>
          <p14:tracePt t="27479" x="4276725" y="4660900"/>
          <p14:tracePt t="27496" x="4303713" y="4660900"/>
          <p14:tracePt t="27511" x="4340225" y="4660900"/>
          <p14:tracePt t="27511" x="4357688" y="4652963"/>
          <p14:tracePt t="27528" x="4375150" y="4652963"/>
          <p14:tracePt t="27528" x="4394200" y="4652963"/>
          <p14:tracePt t="27552" x="4465638" y="4652963"/>
          <p14:tracePt t="27568" x="4554538" y="4643438"/>
          <p14:tracePt t="27584" x="4643438" y="4633913"/>
          <p14:tracePt t="27600" x="4751388" y="4633913"/>
          <p14:tracePt t="27615" x="4848225" y="4625975"/>
          <p14:tracePt t="27631" x="4946650" y="4616450"/>
          <p14:tracePt t="27647" x="5045075" y="4608513"/>
          <p14:tracePt t="27664" x="5133975" y="4598988"/>
          <p14:tracePt t="27679" x="5187950" y="4598988"/>
          <p14:tracePt t="27696" x="5241925" y="4589463"/>
          <p14:tracePt t="27712" x="5313363" y="4589463"/>
          <p14:tracePt t="27736" x="5348288" y="4589463"/>
          <p14:tracePt t="27745" x="5394325" y="4589463"/>
          <p14:tracePt t="27768" x="5411788" y="4589463"/>
          <p14:tracePt t="27784" x="5438775" y="4589463"/>
          <p14:tracePt t="27800" x="5456238" y="4589463"/>
          <p14:tracePt t="27816" x="5483225" y="4589463"/>
          <p14:tracePt t="27832" x="5500688" y="4589463"/>
          <p14:tracePt t="27848" x="5518150" y="4589463"/>
          <p14:tracePt t="27872" x="5527675" y="4589463"/>
          <p14:tracePt t="27900" x="5537200" y="4589463"/>
          <p14:tracePt t="27920" x="5545138" y="4589463"/>
          <p14:tracePt t="27936" x="5554663" y="4589463"/>
          <p14:tracePt t="27961" x="5562600" y="4589463"/>
          <p14:tracePt t="27984" x="5572125" y="4589463"/>
          <p14:tracePt t="28005" x="5581650" y="4589463"/>
          <p14:tracePt t="28071" x="5589588" y="4589463"/>
          <p14:tracePt t="28364" x="0" y="0"/>
        </p14:tracePtLst>
        <p14:tracePtLst>
          <p14:tracePt t="30156" x="1169988" y="5010150"/>
          <p14:tracePt t="30432" x="1179513" y="5010150"/>
          <p14:tracePt t="30433" x="1187450" y="5010150"/>
          <p14:tracePt t="30442" x="1268413" y="5010150"/>
          <p14:tracePt t="30476" x="1482725" y="5010150"/>
          <p14:tracePt t="30515" x="1731963" y="5000625"/>
          <p14:tracePt t="30559" x="2133600" y="5000625"/>
          <p14:tracePt t="30559" x="2197100" y="4991100"/>
          <p14:tracePt t="30600" x="2411413" y="4991100"/>
          <p14:tracePt t="30636" x="2598738" y="4991100"/>
          <p14:tracePt t="30682" x="2705100" y="4991100"/>
          <p14:tracePt t="30718" x="2776538" y="4983163"/>
          <p14:tracePt t="30759" x="2786063" y="4983163"/>
          <p14:tracePt t="30768" x="2813050" y="4983163"/>
          <p14:tracePt t="30777" x="2822575" y="4983163"/>
          <p14:tracePt t="30799" x="2840038" y="4983163"/>
          <p14:tracePt t="30816" x="2867025" y="4983163"/>
          <p14:tracePt t="30831" x="2884488" y="4983163"/>
          <p14:tracePt t="30848" x="2894013" y="4973638"/>
          <p14:tracePt t="30864" x="2911475" y="4973638"/>
          <p14:tracePt t="30904" x="2919413" y="4973638"/>
          <p14:tracePt t="30920" x="2928938" y="4973638"/>
          <p14:tracePt t="30928" x="2938463" y="4973638"/>
          <p14:tracePt t="30936" x="2946400" y="4973638"/>
          <p14:tracePt t="30943" x="2973388" y="4973638"/>
          <p14:tracePt t="30960" x="3009900" y="4973638"/>
          <p14:tracePt t="30984" x="3036888" y="4973638"/>
          <p14:tracePt t="30993" x="3081338" y="4973638"/>
          <p14:tracePt t="31016" x="3125788" y="4973638"/>
          <p14:tracePt t="31026" x="3179763" y="4973638"/>
          <p14:tracePt t="31048" x="3251200" y="4973638"/>
          <p14:tracePt t="31060" x="3330575" y="4973638"/>
          <p14:tracePt t="31080" x="3419475" y="4973638"/>
          <p14:tracePt t="31096" x="3500438" y="4973638"/>
          <p14:tracePt t="31112" x="3598863" y="4973638"/>
          <p14:tracePt t="31128" x="3697288" y="4973638"/>
          <p14:tracePt t="31144" x="3768725" y="4973638"/>
          <p14:tracePt t="31144" x="3803650" y="4973638"/>
          <p14:tracePt t="31168" x="3884613" y="4973638"/>
          <p14:tracePt t="31184" x="3946525" y="4973638"/>
          <p14:tracePt t="31200" x="4010025" y="4973638"/>
          <p14:tracePt t="31216" x="4071938" y="4973638"/>
          <p14:tracePt t="31226" x="4133850" y="4973638"/>
          <p14:tracePt t="31248" x="4187825" y="4973638"/>
          <p14:tracePt t="31261" x="4232275" y="4973638"/>
          <p14:tracePt t="31280" x="4286250" y="4973638"/>
          <p14:tracePt t="31294" x="4348163" y="4973638"/>
          <p14:tracePt t="31294" x="4375150" y="4973638"/>
          <p14:tracePt t="31313" x="4402138" y="4973638"/>
          <p14:tracePt t="31313" x="4419600" y="4973638"/>
          <p14:tracePt t="31336" x="4473575" y="4973638"/>
          <p14:tracePt t="31345" x="4518025" y="4973638"/>
          <p14:tracePt t="31368" x="4562475" y="4973638"/>
          <p14:tracePt t="31384" x="4608513" y="4973638"/>
          <p14:tracePt t="31400" x="4652963" y="4973638"/>
          <p14:tracePt t="31415" x="4705350" y="4973638"/>
          <p14:tracePt t="31431" x="4759325" y="4973638"/>
          <p14:tracePt t="31443" x="4813300" y="4973638"/>
          <p14:tracePt t="31461" x="4867275" y="4973638"/>
          <p14:tracePt t="31480" x="4919663" y="4973638"/>
          <p14:tracePt t="31496" x="4973638" y="4973638"/>
          <p14:tracePt t="31496" x="4991100" y="4973638"/>
          <p14:tracePt t="31513" x="5018088" y="4973638"/>
          <p14:tracePt t="31527" x="5054600" y="4973638"/>
          <p14:tracePt t="31527" x="5072063" y="4973638"/>
          <p14:tracePt t="31552" x="5099050" y="4973638"/>
          <p14:tracePt t="31568" x="5133975" y="4973638"/>
          <p14:tracePt t="31583" x="5160963" y="4973638"/>
          <p14:tracePt t="31600" x="5197475" y="4973638"/>
          <p14:tracePt t="31623" x="5214938" y="4973638"/>
          <p14:tracePt t="31633" x="5224463" y="4973638"/>
          <p14:tracePt t="31672" x="5232400" y="4973638"/>
          <p14:tracePt t="32162" x="5251450" y="4973638"/>
          <p14:tracePt t="32168" x="5286375" y="4973638"/>
          <p14:tracePt t="32176" x="5384800" y="4973638"/>
          <p14:tracePt t="32184" x="5446713" y="4973638"/>
          <p14:tracePt t="32200" x="5589588" y="4973638"/>
          <p14:tracePt t="32216" x="5776913" y="4973638"/>
          <p14:tracePt t="32226" x="5965825" y="4973638"/>
          <p14:tracePt t="32248" x="6161088" y="4973638"/>
          <p14:tracePt t="32260" x="6323013" y="4973638"/>
          <p14:tracePt t="32281" x="6483350" y="4983163"/>
          <p14:tracePt t="32294" x="6616700" y="4991100"/>
          <p14:tracePt t="32294" x="6670675" y="4991100"/>
          <p14:tracePt t="32313" x="6724650" y="4991100"/>
          <p14:tracePt t="32313" x="6769100" y="4991100"/>
          <p14:tracePt t="32336" x="6858000" y="5000625"/>
          <p14:tracePt t="32345" x="6919913" y="5000625"/>
          <p14:tracePt t="32368" x="6973888" y="5000625"/>
          <p14:tracePt t="32384" x="7027863" y="5010150"/>
          <p14:tracePt t="32400" x="7072313" y="5010150"/>
          <p14:tracePt t="32416" x="7116763" y="5010150"/>
          <p14:tracePt t="32432" x="7143750" y="5010150"/>
          <p14:tracePt t="32443" x="7153275" y="5010150"/>
          <p14:tracePt t="32460" x="7161213" y="5010150"/>
          <p14:tracePt t="32480" x="7170738" y="5010150"/>
          <p14:tracePt t="32495" x="7197725" y="5010150"/>
          <p14:tracePt t="32511" x="7224713" y="5010150"/>
          <p14:tracePt t="32527" x="7251700" y="5018088"/>
          <p14:tracePt t="32527" x="7259638" y="5018088"/>
          <p14:tracePt t="32544" x="7296150" y="5018088"/>
          <p14:tracePt t="32560" x="7323138" y="5027613"/>
          <p14:tracePt t="32584" x="7358063" y="5027613"/>
          <p14:tracePt t="32599" x="7402513" y="5027613"/>
          <p14:tracePt t="32615" x="7456488" y="5027613"/>
          <p14:tracePt t="32632" x="7518400" y="5037138"/>
          <p14:tracePt t="32648" x="7581900" y="5037138"/>
          <p14:tracePt t="32664" x="7643813" y="5037138"/>
          <p14:tracePt t="32680" x="7705725" y="5037138"/>
          <p14:tracePt t="32696" x="7804150" y="5037138"/>
          <p14:tracePt t="32711" x="7875588" y="5037138"/>
          <p14:tracePt t="32728" x="7939088" y="5037138"/>
          <p14:tracePt t="32728" x="7974013" y="5037138"/>
          <p14:tracePt t="32744" x="8037513" y="5037138"/>
          <p14:tracePt t="32768" x="8089900" y="5037138"/>
          <p14:tracePt t="32778" x="8143875" y="5037138"/>
          <p14:tracePt t="32800" x="8188325" y="5037138"/>
          <p14:tracePt t="32816" x="8232775" y="5037138"/>
          <p14:tracePt t="32832" x="8269288" y="5037138"/>
          <p14:tracePt t="32847" x="8323263" y="5045075"/>
          <p14:tracePt t="32864" x="8358188" y="5045075"/>
          <p14:tracePt t="32880" x="8402638" y="5045075"/>
          <p14:tracePt t="32896" x="8439150" y="5054600"/>
          <p14:tracePt t="32896" x="8466138" y="5054600"/>
          <p14:tracePt t="32913" x="8491538" y="5054600"/>
          <p14:tracePt t="32913" x="8518525" y="5054600"/>
          <p14:tracePt t="32936" x="8572500" y="5054600"/>
          <p14:tracePt t="32945" x="8609013" y="5062538"/>
          <p14:tracePt t="32962" x="8653463" y="5062538"/>
          <p14:tracePt t="32978" x="8688388" y="5062538"/>
          <p14:tracePt t="33000" x="8732838" y="5062538"/>
          <p14:tracePt t="33010" x="8786813" y="5062538"/>
          <p14:tracePt t="33032" x="8831263" y="5072063"/>
          <p14:tracePt t="33043" x="8885238" y="5072063"/>
          <p14:tracePt t="33063" x="8947150" y="5072063"/>
          <p14:tracePt t="33079" x="9028113" y="5072063"/>
          <p14:tracePt t="33096" x="9144000" y="5081588"/>
          <p14:tracePt t="33111" x="9251950" y="5081588"/>
          <p14:tracePt t="33128" x="9348788" y="5081588"/>
          <p14:tracePt t="33128" x="9385300" y="5081588"/>
          <p14:tracePt t="33144" x="9447213" y="5081588"/>
          <p14:tracePt t="33168" x="9491663" y="5081588"/>
          <p14:tracePt t="33184" x="9528175" y="5081588"/>
          <p14:tracePt t="33200" x="9555163" y="5081588"/>
          <p14:tracePt t="33210" x="9572625" y="5081588"/>
          <p14:tracePt t="33232" x="9609138" y="5081588"/>
          <p14:tracePt t="33243" x="9644063" y="5081588"/>
          <p14:tracePt t="33264" x="9688513" y="5081588"/>
          <p14:tracePt t="33278" x="9732963" y="5081588"/>
          <p14:tracePt t="33296" x="9804400" y="5089525"/>
          <p14:tracePt t="33296" x="9848850" y="5089525"/>
          <p14:tracePt t="33313" x="9947275" y="5089525"/>
          <p14:tracePt t="33336" x="10018713" y="5099050"/>
          <p14:tracePt t="33345" x="10109200" y="5099050"/>
          <p14:tracePt t="33368" x="10180638" y="5099050"/>
          <p14:tracePt t="33384" x="10260013" y="5108575"/>
          <p14:tracePt t="33400" x="10331450" y="5108575"/>
          <p14:tracePt t="33416" x="10439400" y="5116513"/>
          <p14:tracePt t="33442" x="10491788" y="5116513"/>
          <p14:tracePt t="33447" x="10563225" y="5116513"/>
          <p14:tracePt t="33463" x="10653713" y="5116513"/>
          <p14:tracePt t="33477" x="10715625" y="5116513"/>
          <p14:tracePt t="33496" x="10787063" y="5116513"/>
          <p14:tracePt t="33512" x="10848975" y="5116513"/>
          <p14:tracePt t="33512" x="10875963" y="5116513"/>
          <p14:tracePt t="33528" x="10902950" y="5116513"/>
          <p14:tracePt t="33528" x="10929938" y="5116513"/>
          <p14:tracePt t="33552" x="10983913" y="5116513"/>
          <p14:tracePt t="33568" x="11028363" y="5116513"/>
          <p14:tracePt t="33584" x="11055350" y="5116513"/>
          <p14:tracePt t="33608" x="11072813" y="5116513"/>
          <p14:tracePt t="33649" x="11082338" y="5116513"/>
          <p14:tracePt t="33816" x="11045825" y="5126038"/>
          <p14:tracePt t="33824" x="10929938" y="5143500"/>
          <p14:tracePt t="33833" x="10804525" y="5153025"/>
          <p14:tracePt t="33848" x="10537825" y="5187950"/>
          <p14:tracePt t="33864" x="10117138" y="5205413"/>
          <p14:tracePt t="33880" x="9528175" y="5224463"/>
          <p14:tracePt t="33896" x="8939213" y="5241925"/>
          <p14:tracePt t="33912" x="8358188" y="5241925"/>
          <p14:tracePt t="33928" x="7796213" y="5241925"/>
          <p14:tracePt t="33928" x="7510463" y="5241925"/>
          <p14:tracePt t="33944" x="6973888" y="5241925"/>
          <p14:tracePt t="33960" x="6465888" y="5241925"/>
          <p14:tracePt t="33977" x="6045200" y="5241925"/>
          <p14:tracePt t="34000" x="5697538" y="5224463"/>
          <p14:tracePt t="34010" x="5375275" y="5224463"/>
          <p14:tracePt t="34032" x="5081588" y="5214938"/>
          <p14:tracePt t="34043" x="4759325" y="5205413"/>
          <p14:tracePt t="34064" x="4411663" y="5187950"/>
          <p14:tracePt t="34080" x="4081463" y="5170488"/>
          <p14:tracePt t="34096" x="3795713" y="5160963"/>
          <p14:tracePt t="34112" x="3562350" y="5143500"/>
          <p14:tracePt t="34128" x="3348038" y="5133975"/>
          <p14:tracePt t="34144" x="3133725" y="5126038"/>
          <p14:tracePt t="34168" x="3027363" y="5126038"/>
          <p14:tracePt t="34184" x="2955925" y="5126038"/>
          <p14:tracePt t="34200" x="2928938" y="5126038"/>
          <p14:tracePt t="34211" x="2911475" y="5126038"/>
          <p14:tracePt t="34264" x="2901950" y="5126038"/>
          <p14:tracePt t="34472" x="0" y="0"/>
        </p14:tracePtLst>
        <p14:tracePtLst>
          <p14:tracePt t="36431" x="1428750" y="5608638"/>
          <p14:tracePt t="36732" x="1544638" y="5608638"/>
          <p14:tracePt t="36773" x="1822450" y="5608638"/>
          <p14:tracePt t="36818" x="2081213" y="5608638"/>
          <p14:tracePt t="36859" x="2357438" y="5626100"/>
          <p14:tracePt t="36901" x="2652713" y="5661025"/>
          <p14:tracePt t="36948" x="2884488" y="5670550"/>
          <p14:tracePt t="37000" x="3000375" y="5670550"/>
          <p14:tracePt t="37048" x="3081338" y="5670550"/>
          <p14:tracePt t="37099" x="3160713" y="5670550"/>
          <p14:tracePt t="37152" x="3251200" y="5670550"/>
          <p14:tracePt t="37203" x="3375025" y="5670550"/>
          <p14:tracePt t="37257" x="3465513" y="5680075"/>
          <p14:tracePt t="37315" x="3490913" y="5680075"/>
          <p14:tracePt t="37368" x="3509963" y="5680075"/>
          <p14:tracePt t="37756" x="3589338" y="5680075"/>
          <p14:tracePt t="37816" x="4224338" y="5643563"/>
          <p14:tracePt t="37872" x="5037138" y="5626100"/>
          <p14:tracePt t="37932" x="5643563" y="5616575"/>
          <p14:tracePt t="37991" x="5911850" y="5616575"/>
          <p14:tracePt t="38050" x="6089650" y="5616575"/>
          <p14:tracePt t="38120" x="6108700" y="5616575"/>
          <p14:tracePt t="38127" x="6143625" y="5616575"/>
          <p14:tracePt t="38143" x="6188075" y="5616575"/>
          <p14:tracePt t="38143" x="6205538" y="5616575"/>
          <p14:tracePt t="38159" x="6224588" y="5616575"/>
          <p14:tracePt t="38184" x="6232525" y="5616575"/>
          <p14:tracePt t="38200" x="6251575" y="5616575"/>
          <p14:tracePt t="38220" x="6259513" y="5616575"/>
          <p14:tracePt t="38272" x="6269038" y="5616575"/>
          <p14:tracePt t="38368" x="6276975" y="5616575"/>
          <p14:tracePt t="38384" x="6286500" y="5616575"/>
          <p14:tracePt t="38392" x="6296025" y="5616575"/>
          <p14:tracePt t="38400" x="6323013" y="5616575"/>
          <p14:tracePt t="38416" x="6357938" y="5616575"/>
          <p14:tracePt t="38431" x="6394450" y="5616575"/>
          <p14:tracePt t="38448" x="6429375" y="5616575"/>
          <p14:tracePt t="38460" x="6465888" y="5616575"/>
          <p14:tracePt t="38476" x="6491288" y="5616575"/>
          <p14:tracePt t="38496" x="6510338" y="5616575"/>
          <p14:tracePt t="38520" x="6518275" y="5616575"/>
          <p14:tracePt t="38552" x="6527800" y="5616575"/>
          <p14:tracePt t="38568" x="6537325" y="5616575"/>
          <p14:tracePt t="38618" x="6545263" y="5616575"/>
          <p14:tracePt t="38672" x="6554788" y="5616575"/>
          <p14:tracePt t="38690" x="6562725" y="5616575"/>
          <p14:tracePt t="38696" x="6572250" y="5616575"/>
          <p14:tracePt t="38715" x="6581775" y="5616575"/>
          <p14:tracePt t="38720" x="6599238" y="5616575"/>
          <p14:tracePt t="38728" x="6626225" y="5616575"/>
          <p14:tracePt t="38744" x="6661150" y="5616575"/>
          <p14:tracePt t="38744" x="6680200" y="5616575"/>
          <p14:tracePt t="38761" x="6732588" y="5616575"/>
          <p14:tracePt t="38784" x="6823075" y="5616575"/>
          <p14:tracePt t="38793" x="6894513" y="5616575"/>
          <p14:tracePt t="38816" x="6973888" y="5616575"/>
          <p14:tracePt t="38832" x="7072313" y="5616575"/>
          <p14:tracePt t="38848" x="7170738" y="5616575"/>
          <p14:tracePt t="38864" x="7259638" y="5616575"/>
          <p14:tracePt t="38879" x="7348538" y="5616575"/>
          <p14:tracePt t="38896" x="7439025" y="5616575"/>
          <p14:tracePt t="38912" x="7510463" y="5616575"/>
          <p14:tracePt t="38928" x="7572375" y="5616575"/>
          <p14:tracePt t="38928" x="7599363" y="5616575"/>
          <p14:tracePt t="38944" x="7653338" y="5616575"/>
          <p14:tracePt t="38961" x="7705725" y="5616575"/>
          <p14:tracePt t="38978" x="7751763" y="5616575"/>
          <p14:tracePt t="39000" x="7804150" y="5616575"/>
          <p14:tracePt t="39009" x="7858125" y="5616575"/>
          <p14:tracePt t="39031" x="7912100" y="5616575"/>
          <p14:tracePt t="39043" x="7966075" y="5616575"/>
          <p14:tracePt t="39064" x="8010525" y="5616575"/>
          <p14:tracePt t="39080" x="8054975" y="5616575"/>
          <p14:tracePt t="39080" x="8081963" y="5616575"/>
          <p14:tracePt t="39096" x="8099425" y="5616575"/>
          <p14:tracePt t="39112" x="8134350" y="5616575"/>
          <p14:tracePt t="39128" x="8170863" y="5616575"/>
          <p14:tracePt t="39128" x="8197850" y="5616575"/>
          <p14:tracePt t="39144" x="8215313" y="5616575"/>
          <p14:tracePt t="39144" x="8224838" y="5616575"/>
          <p14:tracePt t="39160" x="8259763" y="5616575"/>
          <p14:tracePt t="39184" x="8304213" y="5616575"/>
          <p14:tracePt t="39200" x="8340725" y="5616575"/>
          <p14:tracePt t="39216" x="8385175" y="5616575"/>
          <p14:tracePt t="39227" x="8420100" y="5616575"/>
          <p14:tracePt t="39248" x="8466138" y="5616575"/>
          <p14:tracePt t="39259" x="8501063" y="5616575"/>
          <p14:tracePt t="39280" x="8545513" y="5616575"/>
          <p14:tracePt t="39294" x="8599488" y="5616575"/>
          <p14:tracePt t="39294" x="8626475" y="5616575"/>
          <p14:tracePt t="39313" x="8653463" y="5616575"/>
          <p14:tracePt t="39313" x="8680450" y="5616575"/>
          <p14:tracePt t="39329" x="8732838" y="5616575"/>
          <p14:tracePt t="39352" x="8786813" y="5616575"/>
          <p14:tracePt t="39361" x="8840788" y="5626100"/>
          <p14:tracePt t="39384" x="8902700" y="5626100"/>
          <p14:tracePt t="39400" x="8974138" y="5626100"/>
          <p14:tracePt t="39416" x="9037638" y="5626100"/>
          <p14:tracePt t="39432" x="9099550" y="5626100"/>
          <p14:tracePt t="39448" x="9170988" y="5626100"/>
          <p14:tracePt t="39460" x="9232900" y="5626100"/>
          <p14:tracePt t="39475" x="9296400" y="5626100"/>
          <p14:tracePt t="39496" x="9348788" y="5626100"/>
          <p14:tracePt t="39511" x="9394825" y="5626100"/>
          <p14:tracePt t="39528" x="9447213" y="5626100"/>
          <p14:tracePt t="39544" x="9501188" y="5626100"/>
          <p14:tracePt t="39568" x="9537700" y="5626100"/>
          <p14:tracePt t="39584" x="9582150" y="5626100"/>
          <p14:tracePt t="39600" x="9617075" y="5626100"/>
          <p14:tracePt t="39617" x="9653588" y="5626100"/>
          <p14:tracePt t="39632" x="9688513" y="5626100"/>
          <p14:tracePt t="39648" x="9732963" y="5626100"/>
          <p14:tracePt t="39664" x="9777413" y="5626100"/>
          <p14:tracePt t="39679" x="9823450" y="5626100"/>
          <p14:tracePt t="39696" x="9875838" y="5626100"/>
          <p14:tracePt t="39712" x="9920288" y="5626100"/>
          <p14:tracePt t="39712" x="9947275" y="5626100"/>
          <p14:tracePt t="39729" x="9966325" y="5626100"/>
          <p14:tracePt t="39729" x="9991725" y="5626100"/>
          <p14:tracePt t="39752" x="10037763" y="5626100"/>
          <p14:tracePt t="39760" x="10090150" y="5626100"/>
          <p14:tracePt t="39784" x="10144125" y="5626100"/>
          <p14:tracePt t="39795" x="10206038" y="5626100"/>
          <p14:tracePt t="39816" x="10260013" y="5626100"/>
          <p14:tracePt t="39832" x="10313988" y="5626100"/>
          <p14:tracePt t="39848" x="10367963" y="5626100"/>
          <p14:tracePt t="39864" x="10429875" y="5626100"/>
          <p14:tracePt t="39880" x="10483850" y="5626100"/>
          <p14:tracePt t="39896" x="10537825" y="5626100"/>
          <p14:tracePt t="39912" x="10599738" y="5626100"/>
          <p14:tracePt t="39912" x="10626725" y="5626100"/>
          <p14:tracePt t="39930" x="10688638" y="5626100"/>
          <p14:tracePt t="39952" x="10742613" y="5626100"/>
          <p14:tracePt t="39960" x="10787063" y="5626100"/>
          <p14:tracePt t="39978" x="10814050" y="5626100"/>
          <p14:tracePt t="39995" x="10831513" y="5634038"/>
          <p14:tracePt t="40097" x="10814050" y="5643563"/>
          <p14:tracePt t="40104" x="10653713" y="5680075"/>
          <p14:tracePt t="40120" x="10358438" y="5724525"/>
          <p14:tracePt t="40135" x="10134600" y="5751513"/>
          <p14:tracePt t="40143" x="9491663" y="5776913"/>
          <p14:tracePt t="40159" x="8412163" y="5830888"/>
          <p14:tracePt t="40184" x="7680325" y="5875338"/>
          <p14:tracePt t="40200" x="6983413" y="5919788"/>
          <p14:tracePt t="40216" x="6357938" y="6000750"/>
          <p14:tracePt t="40229" x="5803900" y="6054725"/>
          <p14:tracePt t="40247" x="5322888" y="6116638"/>
          <p14:tracePt t="40259" x="4983163" y="6143625"/>
          <p14:tracePt t="40280" x="4705350" y="6170613"/>
          <p14:tracePt t="40292" x="4483100" y="6180138"/>
          <p14:tracePt t="40312" x="4241800" y="6197600"/>
          <p14:tracePt t="40312" x="4133850" y="6205538"/>
          <p14:tracePt t="40329" x="4017963" y="6215063"/>
          <p14:tracePt t="40329" x="3902075" y="6224588"/>
          <p14:tracePt t="40352" x="3670300" y="6251575"/>
          <p14:tracePt t="40360" x="3465513" y="6259513"/>
          <p14:tracePt t="40384" x="3295650" y="6276975"/>
          <p14:tracePt t="40400" x="3160713" y="6276975"/>
          <p14:tracePt t="40416" x="3036888" y="6286500"/>
          <p14:tracePt t="40432" x="2938463" y="6286500"/>
          <p14:tracePt t="40448" x="2847975" y="6286500"/>
          <p14:tracePt t="40459" x="2732088" y="6286500"/>
          <p14:tracePt t="40476" x="2608263" y="6286500"/>
          <p14:tracePt t="40495" x="2473325" y="6286500"/>
          <p14:tracePt t="40512" x="2339975" y="6286500"/>
          <p14:tracePt t="40527" x="2241550" y="6286500"/>
          <p14:tracePt t="40544" x="2170113" y="6286500"/>
          <p14:tracePt t="40567" x="2152650" y="6286500"/>
          <p14:tracePt t="40584" x="2133600" y="6286500"/>
          <p14:tracePt t="40600" x="2116138" y="6286500"/>
          <p14:tracePt t="40616" x="2108200" y="6276975"/>
          <p14:tracePt t="40631" x="2089150" y="6269038"/>
          <p14:tracePt t="40648" x="2071688" y="6269038"/>
          <p14:tracePt t="40675" x="2054225" y="6259513"/>
          <p14:tracePt t="40679" x="2044700" y="6259513"/>
          <p14:tracePt t="40695" x="2017713" y="6251575"/>
          <p14:tracePt t="40712" x="2009775" y="6242050"/>
          <p14:tracePt t="40728" x="2000250" y="6242050"/>
          <p14:tracePt t="40768" x="1990725" y="6242050"/>
          <p14:tracePt t="40864" x="2000250" y="6232525"/>
          <p14:tracePt t="40872" x="2036763" y="6232525"/>
          <p14:tracePt t="40882" x="2089150" y="6224588"/>
          <p14:tracePt t="40896" x="2179638" y="6205538"/>
          <p14:tracePt t="40896" x="2232025" y="6197600"/>
          <p14:tracePt t="40913" x="2295525" y="6197600"/>
          <p14:tracePt t="40913" x="2366963" y="6188075"/>
          <p14:tracePt t="40928" x="2438400" y="6188075"/>
          <p14:tracePt t="40943" x="2598738" y="6188075"/>
          <p14:tracePt t="40943" x="2679700" y="6188075"/>
          <p14:tracePt t="40960" x="2857500" y="6188075"/>
          <p14:tracePt t="40978" x="3009900" y="6188075"/>
          <p14:tracePt t="40994" x="3170238" y="6188075"/>
          <p14:tracePt t="41016" x="3295650" y="6188075"/>
          <p14:tracePt t="41027" x="3419475" y="6188075"/>
          <p14:tracePt t="41048" x="3536950" y="6188075"/>
          <p14:tracePt t="41059" x="3652838" y="6188075"/>
          <p14:tracePt t="41080" x="3732213" y="6188075"/>
          <p14:tracePt t="41095" x="3803650" y="6188075"/>
          <p14:tracePt t="41112" x="3894138" y="6188075"/>
          <p14:tracePt t="41127" x="3965575" y="6188075"/>
          <p14:tracePt t="41144" x="4044950" y="6188075"/>
          <p14:tracePt t="41144" x="4081463" y="6188075"/>
          <p14:tracePt t="41160" x="4125913" y="6188075"/>
          <p14:tracePt t="41160" x="4160838" y="6188075"/>
          <p14:tracePt t="41184" x="4259263" y="6188075"/>
          <p14:tracePt t="41200" x="4348163" y="6188075"/>
          <p14:tracePt t="41211" x="4429125" y="6188075"/>
          <p14:tracePt t="41233" x="4518025" y="6188075"/>
          <p14:tracePt t="41245" x="4598988" y="6188075"/>
          <p14:tracePt t="41264" x="4697413" y="6188075"/>
          <p14:tracePt t="41276" x="4786313" y="6188075"/>
          <p14:tracePt t="41296" x="4894263" y="6197600"/>
          <p14:tracePt t="41310" x="5000625" y="6197600"/>
          <p14:tracePt t="41310" x="5054600" y="6197600"/>
          <p14:tracePt t="41336" x="5099050" y="6197600"/>
          <p14:tracePt t="41344" x="5232400" y="6197600"/>
          <p14:tracePt t="41368" x="5303838" y="6197600"/>
          <p14:tracePt t="41384" x="5375275" y="6197600"/>
          <p14:tracePt t="41400" x="5456238" y="6197600"/>
          <p14:tracePt t="41416" x="5527675" y="6197600"/>
          <p14:tracePt t="41432" x="5616575" y="6197600"/>
          <p14:tracePt t="41448" x="5688013" y="6197600"/>
          <p14:tracePt t="41462" x="5759450" y="6197600"/>
          <p14:tracePt t="41476" x="5830888" y="6197600"/>
          <p14:tracePt t="41495" x="5902325" y="6205538"/>
          <p14:tracePt t="41511" x="5965825" y="6205538"/>
          <p14:tracePt t="41528" x="6018213" y="6205538"/>
          <p14:tracePt t="41544" x="6081713" y="6205538"/>
          <p14:tracePt t="41559" x="6161088" y="6205538"/>
          <p14:tracePt t="41583" x="6215063" y="6205538"/>
          <p14:tracePt t="41600" x="6259513" y="6205538"/>
          <p14:tracePt t="41616" x="6303963" y="6205538"/>
          <p14:tracePt t="41631" x="6348413" y="6215063"/>
          <p14:tracePt t="41648" x="6384925" y="6215063"/>
          <p14:tracePt t="41663" x="6419850" y="6215063"/>
          <p14:tracePt t="41679" x="6446838" y="6215063"/>
          <p14:tracePt t="41695" x="6465888" y="6215063"/>
          <p14:tracePt t="41711" x="6483350" y="6215063"/>
          <p14:tracePt t="41711" x="6491288" y="6215063"/>
          <p14:tracePt t="41729" x="6500813" y="6224588"/>
          <p14:tracePt t="41729" x="6510338" y="6224588"/>
          <p14:tracePt t="41755" x="6527800" y="6224588"/>
          <p14:tracePt t="41776" x="6537325" y="6224588"/>
          <p14:tracePt t="41784" x="6554788" y="6224588"/>
          <p14:tracePt t="41794" x="6562725" y="6224588"/>
          <p14:tracePt t="41825" x="6581775" y="6224588"/>
          <p14:tracePt t="41833" x="6589713" y="6224588"/>
          <p14:tracePt t="41856" x="6608763" y="6224588"/>
          <p14:tracePt t="41872" x="6616700" y="6224588"/>
          <p14:tracePt t="41880" x="6626225" y="6224588"/>
          <p14:tracePt t="41896" x="6653213" y="6224588"/>
          <p14:tracePt t="41925" x="6680200" y="6224588"/>
          <p14:tracePt t="41928" x="6688138" y="6224588"/>
          <p14:tracePt t="41944" x="6724650" y="6224588"/>
          <p14:tracePt t="41959" x="6759575" y="6224588"/>
          <p14:tracePt t="41976" x="6804025" y="6224588"/>
          <p14:tracePt t="41992" x="6840538" y="6224588"/>
          <p14:tracePt t="42016" x="6884988" y="6224588"/>
          <p14:tracePt t="42026" x="6938963" y="6224588"/>
          <p14:tracePt t="42048" x="6983413" y="6224588"/>
          <p14:tracePt t="42059" x="7027863" y="6224588"/>
          <p14:tracePt t="42080" x="7062788" y="6224588"/>
          <p14:tracePt t="42096" x="7116763" y="6224588"/>
          <p14:tracePt t="42112" x="7153275" y="6224588"/>
          <p14:tracePt t="42127" x="7205663" y="6224588"/>
          <p14:tracePt t="42143" x="7259638" y="6224588"/>
          <p14:tracePt t="42159" x="7323138" y="6224588"/>
          <p14:tracePt t="42159" x="7348538" y="6224588"/>
          <p14:tracePt t="42175" x="7402513" y="6224588"/>
          <p14:tracePt t="42199" x="7446963" y="6224588"/>
          <p14:tracePt t="42215" x="7500938" y="6224588"/>
          <p14:tracePt t="42231" x="7554913" y="6224588"/>
          <p14:tracePt t="42241" x="7616825" y="6224588"/>
          <p14:tracePt t="42263" x="7670800" y="6224588"/>
          <p14:tracePt t="42275" x="7724775" y="6224588"/>
          <p14:tracePt t="42295" x="7769225" y="6224588"/>
          <p14:tracePt t="42308" x="7813675" y="6224588"/>
          <p14:tracePt t="42327" x="7858125" y="6224588"/>
          <p14:tracePt t="42343" x="7902575" y="6224588"/>
          <p14:tracePt t="42359" x="7956550" y="6224588"/>
          <p14:tracePt t="42359" x="7974013" y="6224588"/>
          <p14:tracePt t="42375" x="8027988" y="6224588"/>
          <p14:tracePt t="42400" x="8081963" y="6224588"/>
          <p14:tracePt t="42415" x="8134350" y="6224588"/>
          <p14:tracePt t="42432" x="8180388" y="6224588"/>
          <p14:tracePt t="42448" x="8224838" y="6224588"/>
          <p14:tracePt t="42462" x="8269288" y="6224588"/>
          <p14:tracePt t="42476" x="8304213" y="6224588"/>
          <p14:tracePt t="42495" x="8348663" y="6224588"/>
          <p14:tracePt t="42512" x="8394700" y="6224588"/>
          <p14:tracePt t="42528" x="8429625" y="6224588"/>
          <p14:tracePt t="42528" x="8439150" y="6224588"/>
          <p14:tracePt t="42552" x="8474075" y="6224588"/>
          <p14:tracePt t="42560" x="8501063" y="6224588"/>
          <p14:tracePt t="42584" x="8537575" y="6215063"/>
          <p14:tracePt t="42600" x="8572500" y="6215063"/>
          <p14:tracePt t="42615" x="8599488" y="6215063"/>
          <p14:tracePt t="42632" x="8634413" y="6215063"/>
          <p14:tracePt t="42648" x="8670925" y="6205538"/>
          <p14:tracePt t="42664" x="8705850" y="6197600"/>
          <p14:tracePt t="42680" x="8759825" y="6188075"/>
          <p14:tracePt t="42695" x="8804275" y="6188075"/>
          <p14:tracePt t="42711" x="8858250" y="6180138"/>
          <p14:tracePt t="42728" x="8902700" y="6170613"/>
          <p14:tracePt t="42728" x="8920163" y="6161088"/>
          <p14:tracePt t="42746" x="8966200" y="6161088"/>
          <p14:tracePt t="42768" x="9010650" y="6161088"/>
          <p14:tracePt t="42778" x="9045575" y="6153150"/>
          <p14:tracePt t="42800" x="9082088" y="6143625"/>
          <p14:tracePt t="42810" x="9117013" y="6143625"/>
          <p14:tracePt t="42832" x="9144000" y="6134100"/>
          <p14:tracePt t="42848" x="9170988" y="6126163"/>
          <p14:tracePt t="42864" x="9197975" y="6126163"/>
          <p14:tracePt t="42880" x="9224963" y="6116638"/>
          <p14:tracePt t="42895" x="9251950" y="6116638"/>
          <p14:tracePt t="42911" x="9277350" y="6116638"/>
          <p14:tracePt t="42927" x="9304338" y="6108700"/>
          <p14:tracePt t="42944" x="9331325" y="6108700"/>
          <p14:tracePt t="42944" x="9348788" y="6108700"/>
          <p14:tracePt t="42961" x="9367838" y="6099175"/>
          <p14:tracePt t="42977" x="9385300" y="6099175"/>
          <p14:tracePt t="42994" x="9402763" y="6099175"/>
          <p14:tracePt t="43023" x="9412288" y="6089650"/>
          <p14:tracePt t="43040" x="9429750" y="6089650"/>
          <p14:tracePt t="43056" x="9439275" y="6089650"/>
          <p14:tracePt t="43072" x="9447213" y="6089650"/>
          <p14:tracePt t="43088" x="9456738" y="6089650"/>
          <p14:tracePt t="43104" x="9466263" y="6089650"/>
          <p14:tracePt t="43128" x="9474200" y="6089650"/>
          <p14:tracePt t="43167" x="9483725" y="6089650"/>
          <p14:tracePt t="43520" x="0" y="0"/>
        </p14:tracePtLst>
        <p14:tracePtLst>
          <p14:tracePt t="47174" x="1554163" y="6661150"/>
          <p14:tracePt t="47409" x="1581150" y="6661150"/>
          <p14:tracePt t="47417" x="1608138" y="6661150"/>
          <p14:tracePt t="47425" x="1697038" y="6661150"/>
          <p14:tracePt t="47434" x="1741488" y="6661150"/>
          <p14:tracePt t="47448" x="1884363" y="6661150"/>
          <p14:tracePt t="47460" x="2062163" y="6661150"/>
          <p14:tracePt t="47476" x="2268538" y="6680200"/>
          <p14:tracePt t="47496" x="2473325" y="6688138"/>
          <p14:tracePt t="47512" x="2633663" y="6688138"/>
          <p14:tracePt t="47528" x="2786063" y="6697663"/>
          <p14:tracePt t="47544" x="2901950" y="6697663"/>
          <p14:tracePt t="47544" x="2965450" y="6705600"/>
          <p14:tracePt t="47560" x="3009900" y="6705600"/>
          <p14:tracePt t="47560" x="3071813" y="6715125"/>
          <p14:tracePt t="47576" x="3170238" y="6715125"/>
          <p14:tracePt t="47600" x="3268663" y="6715125"/>
          <p14:tracePt t="47616" x="3367088" y="6715125"/>
          <p14:tracePt t="47632" x="3465513" y="6724650"/>
          <p14:tracePt t="47648" x="3562350" y="6724650"/>
          <p14:tracePt t="47665" x="3660775" y="6724650"/>
          <p14:tracePt t="47680" x="3768725" y="6724650"/>
          <p14:tracePt t="47696" x="3875088" y="6724650"/>
          <p14:tracePt t="47712" x="4000500" y="6732588"/>
          <p14:tracePt t="47728" x="4108450" y="6732588"/>
          <p14:tracePt t="47744" x="4232275" y="6732588"/>
          <p14:tracePt t="47760" x="4357688" y="6732588"/>
          <p14:tracePt t="47776" x="4473575" y="6732588"/>
          <p14:tracePt t="47776" x="4527550" y="6742113"/>
          <p14:tracePt t="47800" x="4616450" y="6742113"/>
          <p14:tracePt t="47809" x="4697413" y="6742113"/>
          <p14:tracePt t="47832" x="4751388" y="6742113"/>
          <p14:tracePt t="47848" x="4803775" y="6742113"/>
          <p14:tracePt t="47864" x="4867275" y="6742113"/>
          <p14:tracePt t="47880" x="4919663" y="6742113"/>
          <p14:tracePt t="47897" x="4965700" y="6742113"/>
          <p14:tracePt t="47913" x="5010150" y="6742113"/>
          <p14:tracePt t="47929" x="5045075" y="6742113"/>
          <p14:tracePt t="47944" x="5072063" y="6742113"/>
          <p14:tracePt t="47959" x="5099050" y="6742113"/>
          <p14:tracePt t="47976" x="5133975" y="6742113"/>
          <p14:tracePt t="48001" x="5153025" y="6742113"/>
          <p14:tracePt t="48009" x="5180013" y="6742113"/>
          <p14:tracePt t="48032" x="5197475" y="6742113"/>
          <p14:tracePt t="48042" x="5224463" y="6742113"/>
          <p14:tracePt t="48064" x="5241925" y="6742113"/>
          <p14:tracePt t="48076" x="5276850" y="6742113"/>
          <p14:tracePt t="48096" x="5295900" y="6742113"/>
          <p14:tracePt t="48113" x="5322888" y="6742113"/>
          <p14:tracePt t="48129" x="5348288" y="6742113"/>
          <p14:tracePt t="48129" x="5367338" y="6742113"/>
          <p14:tracePt t="48146" x="5394325" y="6742113"/>
          <p14:tracePt t="48169" x="5456238" y="6732588"/>
          <p14:tracePt t="48169" x="5483225" y="6732588"/>
          <p14:tracePt t="48201" x="5527675" y="6724650"/>
          <p14:tracePt t="48217" x="5581650" y="6715125"/>
          <p14:tracePt t="48226" x="5670550" y="6705600"/>
          <p14:tracePt t="48249" x="5732463" y="6697663"/>
          <p14:tracePt t="48260" x="5795963" y="6697663"/>
          <p14:tracePt t="48281" x="5867400" y="6697663"/>
          <p14:tracePt t="48295" x="5938838" y="6688138"/>
          <p14:tracePt t="48295" x="5973763" y="6680200"/>
          <p14:tracePt t="48313" x="6027738" y="6670675"/>
          <p14:tracePt t="48329" x="6116638" y="6661150"/>
          <p14:tracePt t="48345" x="6224588" y="6653213"/>
          <p14:tracePt t="48345" x="6286500" y="6643688"/>
          <p14:tracePt t="48361" x="6348413" y="6643688"/>
          <p14:tracePt t="48361" x="6394450" y="6634163"/>
          <p14:tracePt t="48378" x="6510338" y="6626225"/>
          <p14:tracePt t="48401" x="6608763" y="6616700"/>
          <p14:tracePt t="48417" x="6688138" y="6616700"/>
          <p14:tracePt t="48433" x="6769100" y="6608763"/>
          <p14:tracePt t="48449" x="6840538" y="6608763"/>
          <p14:tracePt t="48462" x="6902450" y="6608763"/>
          <p14:tracePt t="48478" x="6946900" y="6608763"/>
          <p14:tracePt t="48497" x="6991350" y="6608763"/>
          <p14:tracePt t="48512" x="7037388" y="6608763"/>
          <p14:tracePt t="48529" x="7054850" y="6608763"/>
          <p14:tracePt t="48545" x="7072313" y="6608763"/>
          <p14:tracePt t="48545" x="7081838" y="6608763"/>
          <p14:tracePt t="48593" x="7089775" y="6608763"/>
          <p14:tracePt t="48917" x="7099300" y="6608763"/>
          <p14:tracePt t="48921" x="7108825" y="6608763"/>
          <p14:tracePt t="48929" x="7143750" y="6608763"/>
          <p14:tracePt t="48945" x="7232650" y="6608763"/>
          <p14:tracePt t="48945" x="7277100" y="6608763"/>
          <p14:tracePt t="48962" x="7367588" y="6608763"/>
          <p14:tracePt t="48977" x="7466013" y="6608763"/>
          <p14:tracePt t="48994" x="7554913" y="6608763"/>
          <p14:tracePt t="49016" x="7634288" y="6608763"/>
          <p14:tracePt t="49026" x="7705725" y="6616700"/>
          <p14:tracePt t="49049" x="7769225" y="6626225"/>
          <p14:tracePt t="49060" x="7823200" y="6634163"/>
          <p14:tracePt t="49081" x="7875588" y="6643688"/>
          <p14:tracePt t="49097" x="7929563" y="6643688"/>
          <p14:tracePt t="49113" x="7983538" y="6653213"/>
          <p14:tracePt t="49129" x="8037513" y="6661150"/>
          <p14:tracePt t="49129" x="8062913" y="6670675"/>
          <p14:tracePt t="49147" x="8089900" y="6670675"/>
          <p14:tracePt t="49147" x="8116888" y="6670675"/>
          <p14:tracePt t="49169" x="8161338" y="6680200"/>
          <p14:tracePt t="49178" x="8215313" y="6688138"/>
          <p14:tracePt t="49201" x="8286750" y="6697663"/>
          <p14:tracePt t="49217" x="8313738" y="6697663"/>
          <p14:tracePt t="49226" x="8367713" y="6705600"/>
          <p14:tracePt t="49249" x="8412163" y="6715125"/>
          <p14:tracePt t="49261" x="8466138" y="6724650"/>
          <p14:tracePt t="49281" x="8518525" y="6724650"/>
          <p14:tracePt t="49294" x="8572500" y="6732588"/>
          <p14:tracePt t="49313" x="8626475" y="6742113"/>
          <p14:tracePt t="49313" x="8653463" y="6742113"/>
          <p14:tracePt t="49331" x="8680450" y="6751638"/>
          <p14:tracePt t="49345" x="8732838" y="6751638"/>
          <p14:tracePt t="49361" x="8796338" y="6759575"/>
          <p14:tracePt t="49361" x="8840788" y="6759575"/>
          <p14:tracePt t="49378" x="8912225" y="6769100"/>
          <p14:tracePt t="49401" x="9001125" y="6786563"/>
          <p14:tracePt t="49416" x="9072563" y="6796088"/>
          <p14:tracePt t="49433" x="9144000" y="6804025"/>
          <p14:tracePt t="49449" x="9197975" y="6804025"/>
          <p14:tracePt t="49460" x="9232900" y="6804025"/>
          <p14:tracePt t="49477" x="9269413" y="6813550"/>
          <p14:tracePt t="49497" x="9313863" y="6813550"/>
          <p14:tracePt t="49512" x="9348788" y="6823075"/>
          <p14:tracePt t="49529" x="9375775" y="6831013"/>
          <p14:tracePt t="49545" x="9420225" y="6831013"/>
          <p14:tracePt t="49560" x="9447213" y="6831013"/>
          <p14:tracePt t="49560" x="9466263" y="6831013"/>
          <p14:tracePt t="49577" x="9501188" y="6831013"/>
          <p14:tracePt t="49601" x="9518650" y="6831013"/>
          <p14:tracePt t="49617" x="9545638" y="6840538"/>
          <p14:tracePt t="49633" x="9563100" y="6840538"/>
          <p14:tracePt t="49649" x="9590088" y="6840538"/>
          <p14:tracePt t="49665" x="9617075" y="6840538"/>
          <p14:tracePt t="49679" x="9634538" y="6840538"/>
          <p14:tracePt t="49696" x="9661525" y="6840538"/>
          <p14:tracePt t="49713" x="9680575" y="6840538"/>
          <p14:tracePt t="49728" x="9698038" y="6840538"/>
          <p14:tracePt t="49745" x="9715500" y="6840538"/>
          <p14:tracePt t="49761" x="9732963" y="6840538"/>
          <p14:tracePt t="49776" x="9777413" y="6840538"/>
          <p14:tracePt t="49801" x="9804400" y="6840538"/>
          <p14:tracePt t="49811" x="9823450" y="6840538"/>
          <p14:tracePt t="49833" x="9840913" y="6840538"/>
          <p14:tracePt t="49849" x="9858375" y="6840538"/>
          <p14:tracePt t="49873" x="9875838" y="6840538"/>
          <p14:tracePt t="49937" x="9885363" y="6840538"/>
          <p14:tracePt t="50009" x="9894888" y="6840538"/>
          <p14:tracePt t="50065" x="9902825" y="6840538"/>
          <p14:tracePt t="5074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48213EB-64D0-4C49-9704-BDEF72B35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84896" cy="1084896"/>
          </a:xfrm>
          <a:prstGeom prst="rect">
            <a:avLst/>
          </a:prstGeom>
          <a:noFill/>
        </p:spPr>
      </p:pic>
      <p:sp>
        <p:nvSpPr>
          <p:cNvPr id="7" name="Rounded Rectangle 2">
            <a:extLst>
              <a:ext uri="{FF2B5EF4-FFF2-40B4-BE49-F238E27FC236}">
                <a16:creationId xmlns:a16="http://schemas.microsoft.com/office/drawing/2014/main" id="{549BB781-96EC-4ED6-82B2-84F910DA2DCA}"/>
              </a:ext>
            </a:extLst>
          </p:cNvPr>
          <p:cNvSpPr/>
          <p:nvPr/>
        </p:nvSpPr>
        <p:spPr>
          <a:xfrm>
            <a:off x="2898183" y="4601803"/>
            <a:ext cx="8096381" cy="1314073"/>
          </a:xfrm>
          <a:prstGeom prst="roundRect">
            <a:avLst/>
          </a:prstGeom>
          <a:solidFill>
            <a:srgbClr val="FFFFA3"/>
          </a:solidFill>
        </p:spPr>
        <p:style>
          <a:lnRef idx="2">
            <a:schemeClr val="accent4"/>
          </a:lnRef>
          <a:fillRef idx="1">
            <a:schemeClr val="lt1"/>
          </a:fillRef>
          <a:effectRef idx="0">
            <a:schemeClr val="accent4"/>
          </a:effectRef>
          <a:fontRef idx="minor">
            <a:schemeClr val="dk1"/>
          </a:fontRef>
        </p:style>
        <p:txBody>
          <a:bodyPr rtlCol="0" anchor="ctr"/>
          <a:lstStyle/>
          <a:p>
            <a:pPr lvl="0" eaLnBrk="1" fontAlgn="auto" hangingPunct="1">
              <a:spcBef>
                <a:spcPts val="0"/>
              </a:spcBef>
              <a:spcAft>
                <a:spcPts val="0"/>
              </a:spcAft>
              <a:defRPr/>
            </a:pPr>
            <a:r>
              <a:rPr lang="en-US" altLang="en-US" sz="3600" b="1">
                <a:solidFill>
                  <a:srgbClr val="000099"/>
                </a:solidFill>
                <a:latin typeface="HP001 4 hàng" panose="020B0603050302020204" pitchFamily="34" charset="0"/>
                <a:cs typeface="Times New Roman" panose="02020603050405020304" pitchFamily="18" charset="0"/>
              </a:rPr>
              <a:t>Cốt truyện là một chuỗi sự việc </a:t>
            </a:r>
          </a:p>
          <a:p>
            <a:pPr lvl="0" eaLnBrk="1" fontAlgn="auto" hangingPunct="1">
              <a:spcBef>
                <a:spcPts val="0"/>
              </a:spcBef>
              <a:spcAft>
                <a:spcPts val="0"/>
              </a:spcAft>
              <a:defRPr/>
            </a:pPr>
            <a:r>
              <a:rPr lang="en-US" altLang="en-US" sz="3600" b="1">
                <a:solidFill>
                  <a:srgbClr val="000099"/>
                </a:solidFill>
                <a:latin typeface="HP001 4 hàng" panose="020B0603050302020204" pitchFamily="34" charset="0"/>
                <a:cs typeface="Times New Roman" panose="02020603050405020304" pitchFamily="18" charset="0"/>
              </a:rPr>
              <a:t>làm nòng cốt cho diễn biến của truyện.</a:t>
            </a:r>
            <a:endParaRPr kumimoji="0" lang="en-US" sz="3600" b="1" i="0" u="none" strike="noStrike" kern="1200" cap="none" spc="0" normalizeH="0" baseline="0" noProof="0" dirty="0">
              <a:ln>
                <a:noFill/>
              </a:ln>
              <a:solidFill>
                <a:srgbClr val="C00000"/>
              </a:solidFill>
              <a:effectLst/>
              <a:uLnTx/>
              <a:uFillTx/>
              <a:latin typeface="HP001 4 hàng" panose="020B0603050302020204" pitchFamily="34" charset="0"/>
              <a:ea typeface="微软雅黑"/>
              <a:cs typeface="Times New Roman" panose="02020603050405020304" pitchFamily="18" charset="0"/>
            </a:endParaRPr>
          </a:p>
        </p:txBody>
      </p:sp>
      <p:grpSp>
        <p:nvGrpSpPr>
          <p:cNvPr id="9" name="Nhóm 5">
            <a:extLst>
              <a:ext uri="{FF2B5EF4-FFF2-40B4-BE49-F238E27FC236}">
                <a16:creationId xmlns:a16="http://schemas.microsoft.com/office/drawing/2014/main" id="{4D435B1B-0AFF-4DFE-8E11-9D30404F5AE3}"/>
              </a:ext>
            </a:extLst>
          </p:cNvPr>
          <p:cNvGrpSpPr/>
          <p:nvPr/>
        </p:nvGrpSpPr>
        <p:grpSpPr>
          <a:xfrm rot="20891212">
            <a:off x="9594714" y="5817590"/>
            <a:ext cx="724543" cy="976587"/>
            <a:chOff x="5595871" y="4719336"/>
            <a:chExt cx="1064009" cy="1407145"/>
          </a:xfrm>
        </p:grpSpPr>
        <p:pic>
          <p:nvPicPr>
            <p:cNvPr id="10" name="Google Shape;2003;p71">
              <a:extLst>
                <a:ext uri="{FF2B5EF4-FFF2-40B4-BE49-F238E27FC236}">
                  <a16:creationId xmlns:a16="http://schemas.microsoft.com/office/drawing/2014/main" id="{0D34FF98-BFC6-4FF2-85B8-330BC088D982}"/>
                </a:ext>
              </a:extLst>
            </p:cNvPr>
            <p:cNvPicPr preferRelativeResize="0"/>
            <p:nvPr/>
          </p:nvPicPr>
          <p:blipFill rotWithShape="1">
            <a:blip r:embed="rId7" cstate="print">
              <a:alphaModFix/>
            </a:blip>
            <a:srcRect r="50517"/>
            <a:stretch/>
          </p:blipFill>
          <p:spPr>
            <a:xfrm>
              <a:off x="5663813" y="4719336"/>
              <a:ext cx="923640" cy="1093389"/>
            </a:xfrm>
            <a:prstGeom prst="rect">
              <a:avLst/>
            </a:prstGeom>
            <a:noFill/>
            <a:ln>
              <a:noFill/>
            </a:ln>
          </p:spPr>
        </p:pic>
        <p:grpSp>
          <p:nvGrpSpPr>
            <p:cNvPr id="11" name="Google Shape;2006;p71">
              <a:extLst>
                <a:ext uri="{FF2B5EF4-FFF2-40B4-BE49-F238E27FC236}">
                  <a16:creationId xmlns:a16="http://schemas.microsoft.com/office/drawing/2014/main" id="{A52DBC31-F5DC-4099-84F9-E441EFBC2C71}"/>
                </a:ext>
              </a:extLst>
            </p:cNvPr>
            <p:cNvGrpSpPr/>
            <p:nvPr/>
          </p:nvGrpSpPr>
          <p:grpSpPr>
            <a:xfrm>
              <a:off x="5595871" y="4719337"/>
              <a:ext cx="1064009" cy="1407144"/>
              <a:chOff x="1331225" y="1409500"/>
              <a:chExt cx="1830400" cy="2324500"/>
            </a:xfrm>
          </p:grpSpPr>
          <p:sp>
            <p:nvSpPr>
              <p:cNvPr id="12" name="Google Shape;2007;p71">
                <a:extLst>
                  <a:ext uri="{FF2B5EF4-FFF2-40B4-BE49-F238E27FC236}">
                    <a16:creationId xmlns:a16="http://schemas.microsoft.com/office/drawing/2014/main" id="{341013F4-A3A3-4FB5-A45E-F712F5A7C776}"/>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2008;p71">
                <a:extLst>
                  <a:ext uri="{FF2B5EF4-FFF2-40B4-BE49-F238E27FC236}">
                    <a16:creationId xmlns:a16="http://schemas.microsoft.com/office/drawing/2014/main" id="{2F631454-CE84-4C46-81BC-13026F58C224}"/>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2009;p71">
                <a:extLst>
                  <a:ext uri="{FF2B5EF4-FFF2-40B4-BE49-F238E27FC236}">
                    <a16:creationId xmlns:a16="http://schemas.microsoft.com/office/drawing/2014/main" id="{DBD273CF-C839-407C-A2EB-EA4053AEFE2B}"/>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2010;p71">
                <a:extLst>
                  <a:ext uri="{FF2B5EF4-FFF2-40B4-BE49-F238E27FC236}">
                    <a16:creationId xmlns:a16="http://schemas.microsoft.com/office/drawing/2014/main" id="{8FC2F68E-1F83-4087-959D-BF84A60EB871}"/>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2011;p71">
                <a:extLst>
                  <a:ext uri="{FF2B5EF4-FFF2-40B4-BE49-F238E27FC236}">
                    <a16:creationId xmlns:a16="http://schemas.microsoft.com/office/drawing/2014/main" id="{526A0630-AC68-4C8F-92FD-8EBC3D419924}"/>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2012;p71">
                <a:extLst>
                  <a:ext uri="{FF2B5EF4-FFF2-40B4-BE49-F238E27FC236}">
                    <a16:creationId xmlns:a16="http://schemas.microsoft.com/office/drawing/2014/main" id="{CCF8CCCC-B2FB-461D-A9F1-B426DE88B936}"/>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Nhóm 4">
            <a:extLst>
              <a:ext uri="{FF2B5EF4-FFF2-40B4-BE49-F238E27FC236}">
                <a16:creationId xmlns:a16="http://schemas.microsoft.com/office/drawing/2014/main" id="{26081FEF-D56D-4E17-9411-043B1A5C97F0}"/>
              </a:ext>
            </a:extLst>
          </p:cNvPr>
          <p:cNvGrpSpPr/>
          <p:nvPr/>
        </p:nvGrpSpPr>
        <p:grpSpPr>
          <a:xfrm rot="547124">
            <a:off x="10470990" y="5641533"/>
            <a:ext cx="1433535" cy="1109886"/>
            <a:chOff x="2470416" y="7185996"/>
            <a:chExt cx="2478098" cy="1580457"/>
          </a:xfrm>
        </p:grpSpPr>
        <p:pic>
          <p:nvPicPr>
            <p:cNvPr id="19" name="Hình ảnh 2">
              <a:extLst>
                <a:ext uri="{FF2B5EF4-FFF2-40B4-BE49-F238E27FC236}">
                  <a16:creationId xmlns:a16="http://schemas.microsoft.com/office/drawing/2014/main" id="{F0C9A918-7794-421D-8033-4CAD2F8610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39105">
              <a:off x="2641167" y="7273721"/>
              <a:ext cx="2207204" cy="1040991"/>
            </a:xfrm>
            <a:prstGeom prst="rect">
              <a:avLst/>
            </a:prstGeom>
          </p:spPr>
        </p:pic>
        <p:sp>
          <p:nvSpPr>
            <p:cNvPr id="20" name="Google Shape;1977;p70">
              <a:extLst>
                <a:ext uri="{FF2B5EF4-FFF2-40B4-BE49-F238E27FC236}">
                  <a16:creationId xmlns:a16="http://schemas.microsoft.com/office/drawing/2014/main" id="{5B6F6E17-2117-440A-A684-948638793643}"/>
                </a:ext>
              </a:extLst>
            </p:cNvPr>
            <p:cNvSpPr/>
            <p:nvPr/>
          </p:nvSpPr>
          <p:spPr>
            <a:xfrm rot="439105">
              <a:off x="3469154" y="8370476"/>
              <a:ext cx="329111" cy="95120"/>
            </a:xfrm>
            <a:prstGeom prst="rect">
              <a:avLst/>
            </a:prstGeom>
            <a:solidFill>
              <a:srgbClr val="DD39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 name="Google Shape;1981;p70">
              <a:extLst>
                <a:ext uri="{FF2B5EF4-FFF2-40B4-BE49-F238E27FC236}">
                  <a16:creationId xmlns:a16="http://schemas.microsoft.com/office/drawing/2014/main" id="{AE91011F-C862-4B1F-80C2-717B8BA1ADF7}"/>
                </a:ext>
              </a:extLst>
            </p:cNvPr>
            <p:cNvSpPr/>
            <p:nvPr/>
          </p:nvSpPr>
          <p:spPr>
            <a:xfrm rot="439105">
              <a:off x="2546064" y="7222589"/>
              <a:ext cx="2392721" cy="1142651"/>
            </a:xfrm>
            <a:custGeom>
              <a:avLst/>
              <a:gdLst/>
              <a:ahLst/>
              <a:cxnLst/>
              <a:rect l="l" t="t" r="r" b="b"/>
              <a:pathLst>
                <a:path w="146555" h="80102" extrusionOk="0">
                  <a:moveTo>
                    <a:pt x="145716" y="78609"/>
                  </a:moveTo>
                  <a:cubicBezTo>
                    <a:pt x="143305" y="78793"/>
                    <a:pt x="141160" y="79038"/>
                    <a:pt x="139014" y="79141"/>
                  </a:cubicBezTo>
                  <a:cubicBezTo>
                    <a:pt x="137379" y="79222"/>
                    <a:pt x="135724" y="79100"/>
                    <a:pt x="134089" y="79141"/>
                  </a:cubicBezTo>
                  <a:cubicBezTo>
                    <a:pt x="133190" y="79161"/>
                    <a:pt x="132291" y="79304"/>
                    <a:pt x="131412" y="79386"/>
                  </a:cubicBezTo>
                  <a:cubicBezTo>
                    <a:pt x="131208" y="79447"/>
                    <a:pt x="130983" y="79488"/>
                    <a:pt x="130759" y="79508"/>
                  </a:cubicBezTo>
                  <a:cubicBezTo>
                    <a:pt x="127837" y="79468"/>
                    <a:pt x="124955" y="79835"/>
                    <a:pt x="122054" y="79938"/>
                  </a:cubicBezTo>
                  <a:cubicBezTo>
                    <a:pt x="116884" y="80101"/>
                    <a:pt x="111734" y="80019"/>
                    <a:pt x="106565" y="79978"/>
                  </a:cubicBezTo>
                  <a:cubicBezTo>
                    <a:pt x="105012" y="79958"/>
                    <a:pt x="103459" y="79692"/>
                    <a:pt x="101885" y="79590"/>
                  </a:cubicBezTo>
                  <a:cubicBezTo>
                    <a:pt x="99433" y="79427"/>
                    <a:pt x="96981" y="79161"/>
                    <a:pt x="94509" y="79161"/>
                  </a:cubicBezTo>
                  <a:cubicBezTo>
                    <a:pt x="88603" y="79161"/>
                    <a:pt x="82698" y="79284"/>
                    <a:pt x="76792" y="79325"/>
                  </a:cubicBezTo>
                  <a:cubicBezTo>
                    <a:pt x="72154" y="79365"/>
                    <a:pt x="67515" y="79365"/>
                    <a:pt x="62877" y="79325"/>
                  </a:cubicBezTo>
                  <a:cubicBezTo>
                    <a:pt x="61998" y="79325"/>
                    <a:pt x="61119" y="79120"/>
                    <a:pt x="60220" y="79038"/>
                  </a:cubicBezTo>
                  <a:cubicBezTo>
                    <a:pt x="59628" y="78977"/>
                    <a:pt x="59035" y="78936"/>
                    <a:pt x="58442" y="78916"/>
                  </a:cubicBezTo>
                  <a:cubicBezTo>
                    <a:pt x="57400" y="78895"/>
                    <a:pt x="56358" y="78998"/>
                    <a:pt x="55336" y="78609"/>
                  </a:cubicBezTo>
                  <a:cubicBezTo>
                    <a:pt x="54866" y="78446"/>
                    <a:pt x="54315" y="78507"/>
                    <a:pt x="53783" y="78507"/>
                  </a:cubicBezTo>
                  <a:cubicBezTo>
                    <a:pt x="52292" y="78507"/>
                    <a:pt x="50800" y="78507"/>
                    <a:pt x="49288" y="78548"/>
                  </a:cubicBezTo>
                  <a:cubicBezTo>
                    <a:pt x="46836" y="78589"/>
                    <a:pt x="44363" y="78650"/>
                    <a:pt x="41911" y="78242"/>
                  </a:cubicBezTo>
                  <a:cubicBezTo>
                    <a:pt x="41176" y="78139"/>
                    <a:pt x="40420" y="78099"/>
                    <a:pt x="39684" y="78119"/>
                  </a:cubicBezTo>
                  <a:cubicBezTo>
                    <a:pt x="33922" y="78119"/>
                    <a:pt x="28159" y="78180"/>
                    <a:pt x="22397" y="78160"/>
                  </a:cubicBezTo>
                  <a:cubicBezTo>
                    <a:pt x="21130" y="78160"/>
                    <a:pt x="19863" y="77935"/>
                    <a:pt x="18596" y="77915"/>
                  </a:cubicBezTo>
                  <a:cubicBezTo>
                    <a:pt x="12772" y="77833"/>
                    <a:pt x="6928" y="77772"/>
                    <a:pt x="1104" y="77731"/>
                  </a:cubicBezTo>
                  <a:cubicBezTo>
                    <a:pt x="961" y="77710"/>
                    <a:pt x="818" y="77669"/>
                    <a:pt x="696" y="77629"/>
                  </a:cubicBezTo>
                  <a:cubicBezTo>
                    <a:pt x="1" y="75544"/>
                    <a:pt x="124" y="73399"/>
                    <a:pt x="164" y="71253"/>
                  </a:cubicBezTo>
                  <a:cubicBezTo>
                    <a:pt x="267" y="66022"/>
                    <a:pt x="307" y="60791"/>
                    <a:pt x="348" y="55560"/>
                  </a:cubicBezTo>
                  <a:cubicBezTo>
                    <a:pt x="369" y="51657"/>
                    <a:pt x="328" y="47775"/>
                    <a:pt x="348" y="43892"/>
                  </a:cubicBezTo>
                  <a:cubicBezTo>
                    <a:pt x="348" y="42768"/>
                    <a:pt x="389" y="41644"/>
                    <a:pt x="512" y="40521"/>
                  </a:cubicBezTo>
                  <a:cubicBezTo>
                    <a:pt x="757" y="38150"/>
                    <a:pt x="675" y="35739"/>
                    <a:pt x="777" y="33369"/>
                  </a:cubicBezTo>
                  <a:cubicBezTo>
                    <a:pt x="941" y="29650"/>
                    <a:pt x="716" y="25910"/>
                    <a:pt x="1166" y="22171"/>
                  </a:cubicBezTo>
                  <a:cubicBezTo>
                    <a:pt x="1636" y="18452"/>
                    <a:pt x="1656" y="14713"/>
                    <a:pt x="1881" y="10994"/>
                  </a:cubicBezTo>
                  <a:cubicBezTo>
                    <a:pt x="1922" y="10319"/>
                    <a:pt x="2044" y="9665"/>
                    <a:pt x="2106" y="8991"/>
                  </a:cubicBezTo>
                  <a:cubicBezTo>
                    <a:pt x="2187" y="8194"/>
                    <a:pt x="2269" y="7377"/>
                    <a:pt x="2351" y="6559"/>
                  </a:cubicBezTo>
                  <a:cubicBezTo>
                    <a:pt x="2371" y="6110"/>
                    <a:pt x="2433" y="5681"/>
                    <a:pt x="2535" y="5252"/>
                  </a:cubicBezTo>
                  <a:cubicBezTo>
                    <a:pt x="3352" y="2861"/>
                    <a:pt x="3904" y="2309"/>
                    <a:pt x="6438" y="1819"/>
                  </a:cubicBezTo>
                  <a:cubicBezTo>
                    <a:pt x="7889" y="1512"/>
                    <a:pt x="9380" y="1349"/>
                    <a:pt x="10872" y="1328"/>
                  </a:cubicBezTo>
                  <a:cubicBezTo>
                    <a:pt x="13263" y="1287"/>
                    <a:pt x="15653" y="1471"/>
                    <a:pt x="18044" y="1492"/>
                  </a:cubicBezTo>
                  <a:cubicBezTo>
                    <a:pt x="19536" y="1512"/>
                    <a:pt x="21028" y="1410"/>
                    <a:pt x="22519" y="1369"/>
                  </a:cubicBezTo>
                  <a:cubicBezTo>
                    <a:pt x="23030" y="1369"/>
                    <a:pt x="23561" y="1349"/>
                    <a:pt x="24093" y="1369"/>
                  </a:cubicBezTo>
                  <a:cubicBezTo>
                    <a:pt x="30448" y="1717"/>
                    <a:pt x="36782" y="1410"/>
                    <a:pt x="43137" y="960"/>
                  </a:cubicBezTo>
                  <a:cubicBezTo>
                    <a:pt x="50289" y="450"/>
                    <a:pt x="57462" y="0"/>
                    <a:pt x="64654" y="245"/>
                  </a:cubicBezTo>
                  <a:cubicBezTo>
                    <a:pt x="67863" y="347"/>
                    <a:pt x="71071" y="736"/>
                    <a:pt x="74279" y="838"/>
                  </a:cubicBezTo>
                  <a:cubicBezTo>
                    <a:pt x="79060" y="1001"/>
                    <a:pt x="83842" y="1104"/>
                    <a:pt x="88644" y="1124"/>
                  </a:cubicBezTo>
                  <a:cubicBezTo>
                    <a:pt x="97390" y="1144"/>
                    <a:pt x="106136" y="1124"/>
                    <a:pt x="114881" y="1083"/>
                  </a:cubicBezTo>
                  <a:cubicBezTo>
                    <a:pt x="116536" y="1083"/>
                    <a:pt x="118171" y="1001"/>
                    <a:pt x="119826" y="879"/>
                  </a:cubicBezTo>
                  <a:cubicBezTo>
                    <a:pt x="125119" y="409"/>
                    <a:pt x="130432" y="450"/>
                    <a:pt x="135744" y="715"/>
                  </a:cubicBezTo>
                  <a:cubicBezTo>
                    <a:pt x="137808" y="817"/>
                    <a:pt x="139893" y="1185"/>
                    <a:pt x="141956" y="1451"/>
                  </a:cubicBezTo>
                  <a:cubicBezTo>
                    <a:pt x="143182" y="1614"/>
                    <a:pt x="143959" y="2411"/>
                    <a:pt x="144511" y="3433"/>
                  </a:cubicBezTo>
                  <a:cubicBezTo>
                    <a:pt x="144756" y="3903"/>
                    <a:pt x="144899" y="4393"/>
                    <a:pt x="144940" y="4925"/>
                  </a:cubicBezTo>
                  <a:cubicBezTo>
                    <a:pt x="145369" y="10054"/>
                    <a:pt x="146043" y="15162"/>
                    <a:pt x="145941" y="20332"/>
                  </a:cubicBezTo>
                  <a:cubicBezTo>
                    <a:pt x="145880" y="23908"/>
                    <a:pt x="146023" y="27504"/>
                    <a:pt x="146105" y="31101"/>
                  </a:cubicBezTo>
                  <a:cubicBezTo>
                    <a:pt x="146207" y="36475"/>
                    <a:pt x="146350" y="41869"/>
                    <a:pt x="146452" y="47243"/>
                  </a:cubicBezTo>
                  <a:cubicBezTo>
                    <a:pt x="146493" y="48367"/>
                    <a:pt x="146370" y="49491"/>
                    <a:pt x="146350" y="50615"/>
                  </a:cubicBezTo>
                  <a:cubicBezTo>
                    <a:pt x="146329" y="52924"/>
                    <a:pt x="146411" y="55253"/>
                    <a:pt x="146309" y="57562"/>
                  </a:cubicBezTo>
                  <a:cubicBezTo>
                    <a:pt x="146145" y="61731"/>
                    <a:pt x="146554" y="65920"/>
                    <a:pt x="146084" y="70109"/>
                  </a:cubicBezTo>
                  <a:cubicBezTo>
                    <a:pt x="145839" y="72111"/>
                    <a:pt x="145941" y="74134"/>
                    <a:pt x="145880" y="76157"/>
                  </a:cubicBezTo>
                  <a:cubicBezTo>
                    <a:pt x="145839" y="76913"/>
                    <a:pt x="145778" y="77649"/>
                    <a:pt x="145716" y="78609"/>
                  </a:cubicBezTo>
                  <a:close/>
                  <a:moveTo>
                    <a:pt x="138503" y="73787"/>
                  </a:moveTo>
                  <a:cubicBezTo>
                    <a:pt x="138707" y="71744"/>
                    <a:pt x="138891" y="69823"/>
                    <a:pt x="139096" y="67902"/>
                  </a:cubicBezTo>
                  <a:cubicBezTo>
                    <a:pt x="139096" y="67595"/>
                    <a:pt x="139116" y="67309"/>
                    <a:pt x="139198" y="67023"/>
                  </a:cubicBezTo>
                  <a:cubicBezTo>
                    <a:pt x="139627" y="65859"/>
                    <a:pt x="139545" y="64653"/>
                    <a:pt x="139545" y="63468"/>
                  </a:cubicBezTo>
                  <a:cubicBezTo>
                    <a:pt x="139545" y="56970"/>
                    <a:pt x="139545" y="50451"/>
                    <a:pt x="139566" y="43953"/>
                  </a:cubicBezTo>
                  <a:cubicBezTo>
                    <a:pt x="139586" y="41195"/>
                    <a:pt x="140199" y="38477"/>
                    <a:pt x="140056" y="35698"/>
                  </a:cubicBezTo>
                  <a:cubicBezTo>
                    <a:pt x="140036" y="35412"/>
                    <a:pt x="140199" y="35126"/>
                    <a:pt x="140220" y="34819"/>
                  </a:cubicBezTo>
                  <a:cubicBezTo>
                    <a:pt x="140322" y="34166"/>
                    <a:pt x="140383" y="33491"/>
                    <a:pt x="140424" y="32837"/>
                  </a:cubicBezTo>
                  <a:cubicBezTo>
                    <a:pt x="140444" y="29548"/>
                    <a:pt x="140322" y="26237"/>
                    <a:pt x="140465" y="22968"/>
                  </a:cubicBezTo>
                  <a:cubicBezTo>
                    <a:pt x="140608" y="19678"/>
                    <a:pt x="140117" y="16409"/>
                    <a:pt x="139954" y="13160"/>
                  </a:cubicBezTo>
                  <a:cubicBezTo>
                    <a:pt x="139872" y="11504"/>
                    <a:pt x="139729" y="9706"/>
                    <a:pt x="138033" y="8419"/>
                  </a:cubicBezTo>
                  <a:cubicBezTo>
                    <a:pt x="135050" y="8337"/>
                    <a:pt x="131923" y="8460"/>
                    <a:pt x="128817" y="7990"/>
                  </a:cubicBezTo>
                  <a:cubicBezTo>
                    <a:pt x="126610" y="7642"/>
                    <a:pt x="124383" y="7336"/>
                    <a:pt x="122135" y="7520"/>
                  </a:cubicBezTo>
                  <a:cubicBezTo>
                    <a:pt x="120644" y="6968"/>
                    <a:pt x="119050" y="7193"/>
                    <a:pt x="117497" y="6968"/>
                  </a:cubicBezTo>
                  <a:cubicBezTo>
                    <a:pt x="116782" y="6825"/>
                    <a:pt x="116046" y="6723"/>
                    <a:pt x="115310" y="6682"/>
                  </a:cubicBezTo>
                  <a:cubicBezTo>
                    <a:pt x="113451" y="6600"/>
                    <a:pt x="111571" y="6866"/>
                    <a:pt x="109752" y="6273"/>
                  </a:cubicBezTo>
                  <a:cubicBezTo>
                    <a:pt x="109405" y="6151"/>
                    <a:pt x="108996" y="6232"/>
                    <a:pt x="108628" y="6232"/>
                  </a:cubicBezTo>
                  <a:cubicBezTo>
                    <a:pt x="102130" y="6232"/>
                    <a:pt x="95612" y="6273"/>
                    <a:pt x="89114" y="6212"/>
                  </a:cubicBezTo>
                  <a:cubicBezTo>
                    <a:pt x="85967" y="6192"/>
                    <a:pt x="82861" y="6478"/>
                    <a:pt x="79714" y="6539"/>
                  </a:cubicBezTo>
                  <a:cubicBezTo>
                    <a:pt x="74933" y="6641"/>
                    <a:pt x="70151" y="6702"/>
                    <a:pt x="65370" y="6702"/>
                  </a:cubicBezTo>
                  <a:cubicBezTo>
                    <a:pt x="61589" y="6702"/>
                    <a:pt x="57748" y="7009"/>
                    <a:pt x="53967" y="6273"/>
                  </a:cubicBezTo>
                  <a:cubicBezTo>
                    <a:pt x="53681" y="6232"/>
                    <a:pt x="53375" y="6232"/>
                    <a:pt x="53089" y="6253"/>
                  </a:cubicBezTo>
                  <a:cubicBezTo>
                    <a:pt x="46652" y="6212"/>
                    <a:pt x="40215" y="6130"/>
                    <a:pt x="33799" y="6192"/>
                  </a:cubicBezTo>
                  <a:cubicBezTo>
                    <a:pt x="26770" y="6253"/>
                    <a:pt x="19740" y="6498"/>
                    <a:pt x="12711" y="6600"/>
                  </a:cubicBezTo>
                  <a:cubicBezTo>
                    <a:pt x="11117" y="6621"/>
                    <a:pt x="9605" y="6662"/>
                    <a:pt x="8399" y="7928"/>
                  </a:cubicBezTo>
                  <a:cubicBezTo>
                    <a:pt x="8175" y="8174"/>
                    <a:pt x="7766" y="8255"/>
                    <a:pt x="7378" y="8439"/>
                  </a:cubicBezTo>
                  <a:cubicBezTo>
                    <a:pt x="7173" y="10360"/>
                    <a:pt x="6969" y="12199"/>
                    <a:pt x="6765" y="14059"/>
                  </a:cubicBezTo>
                  <a:cubicBezTo>
                    <a:pt x="6724" y="14488"/>
                    <a:pt x="6662" y="14937"/>
                    <a:pt x="6622" y="15387"/>
                  </a:cubicBezTo>
                  <a:cubicBezTo>
                    <a:pt x="6519" y="16347"/>
                    <a:pt x="6336" y="17308"/>
                    <a:pt x="6315" y="18268"/>
                  </a:cubicBezTo>
                  <a:cubicBezTo>
                    <a:pt x="6295" y="24991"/>
                    <a:pt x="6295" y="31714"/>
                    <a:pt x="6295" y="38436"/>
                  </a:cubicBezTo>
                  <a:cubicBezTo>
                    <a:pt x="6295" y="39111"/>
                    <a:pt x="6356" y="39805"/>
                    <a:pt x="6213" y="40459"/>
                  </a:cubicBezTo>
                  <a:cubicBezTo>
                    <a:pt x="5559" y="43381"/>
                    <a:pt x="6049" y="46426"/>
                    <a:pt x="5416" y="49348"/>
                  </a:cubicBezTo>
                  <a:lnTo>
                    <a:pt x="5416" y="63693"/>
                  </a:lnTo>
                  <a:cubicBezTo>
                    <a:pt x="5457" y="64367"/>
                    <a:pt x="5539" y="65021"/>
                    <a:pt x="5641" y="65675"/>
                  </a:cubicBezTo>
                  <a:cubicBezTo>
                    <a:pt x="5743" y="66186"/>
                    <a:pt x="5804" y="66717"/>
                    <a:pt x="5825" y="67228"/>
                  </a:cubicBezTo>
                  <a:cubicBezTo>
                    <a:pt x="5763" y="68638"/>
                    <a:pt x="5906" y="70068"/>
                    <a:pt x="6274" y="71417"/>
                  </a:cubicBezTo>
                  <a:cubicBezTo>
                    <a:pt x="6785" y="73317"/>
                    <a:pt x="7623" y="74012"/>
                    <a:pt x="9176" y="73889"/>
                  </a:cubicBezTo>
                  <a:cubicBezTo>
                    <a:pt x="10504" y="73767"/>
                    <a:pt x="11873" y="73869"/>
                    <a:pt x="13201" y="73889"/>
                  </a:cubicBezTo>
                  <a:cubicBezTo>
                    <a:pt x="13814" y="73869"/>
                    <a:pt x="14407" y="73889"/>
                    <a:pt x="15000" y="73971"/>
                  </a:cubicBezTo>
                  <a:cubicBezTo>
                    <a:pt x="17288" y="74359"/>
                    <a:pt x="19577" y="74563"/>
                    <a:pt x="21886" y="74563"/>
                  </a:cubicBezTo>
                  <a:cubicBezTo>
                    <a:pt x="23541" y="74584"/>
                    <a:pt x="25196" y="74563"/>
                    <a:pt x="26831" y="74625"/>
                  </a:cubicBezTo>
                  <a:cubicBezTo>
                    <a:pt x="29120" y="74706"/>
                    <a:pt x="31449" y="74768"/>
                    <a:pt x="33717" y="75422"/>
                  </a:cubicBezTo>
                  <a:cubicBezTo>
                    <a:pt x="35311" y="75892"/>
                    <a:pt x="36946" y="75953"/>
                    <a:pt x="38601" y="75953"/>
                  </a:cubicBezTo>
                  <a:cubicBezTo>
                    <a:pt x="44895" y="75933"/>
                    <a:pt x="51168" y="75953"/>
                    <a:pt x="57441" y="75973"/>
                  </a:cubicBezTo>
                  <a:cubicBezTo>
                    <a:pt x="57952" y="75973"/>
                    <a:pt x="58504" y="75994"/>
                    <a:pt x="59015" y="76035"/>
                  </a:cubicBezTo>
                  <a:cubicBezTo>
                    <a:pt x="60731" y="76157"/>
                    <a:pt x="62427" y="76423"/>
                    <a:pt x="64144" y="76423"/>
                  </a:cubicBezTo>
                  <a:cubicBezTo>
                    <a:pt x="72971" y="76484"/>
                    <a:pt x="81799" y="76484"/>
                    <a:pt x="90626" y="76484"/>
                  </a:cubicBezTo>
                  <a:cubicBezTo>
                    <a:pt x="91362" y="76484"/>
                    <a:pt x="92159" y="76525"/>
                    <a:pt x="92833" y="76300"/>
                  </a:cubicBezTo>
                  <a:cubicBezTo>
                    <a:pt x="94079" y="75871"/>
                    <a:pt x="95346" y="75892"/>
                    <a:pt x="96613" y="75912"/>
                  </a:cubicBezTo>
                  <a:cubicBezTo>
                    <a:pt x="103111" y="75933"/>
                    <a:pt x="109609" y="76014"/>
                    <a:pt x="116107" y="75973"/>
                  </a:cubicBezTo>
                  <a:cubicBezTo>
                    <a:pt x="121727" y="75933"/>
                    <a:pt x="127326" y="75708"/>
                    <a:pt x="132925" y="75646"/>
                  </a:cubicBezTo>
                  <a:cubicBezTo>
                    <a:pt x="134621" y="75626"/>
                    <a:pt x="136214" y="75565"/>
                    <a:pt x="137461" y="74236"/>
                  </a:cubicBezTo>
                  <a:cubicBezTo>
                    <a:pt x="137645" y="74053"/>
                    <a:pt x="137992" y="73991"/>
                    <a:pt x="138503" y="73787"/>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Google Shape;1982;p70">
              <a:extLst>
                <a:ext uri="{FF2B5EF4-FFF2-40B4-BE49-F238E27FC236}">
                  <a16:creationId xmlns:a16="http://schemas.microsoft.com/office/drawing/2014/main" id="{536C965C-2998-42DE-AE8F-4A897F59E64F}"/>
                </a:ext>
              </a:extLst>
            </p:cNvPr>
            <p:cNvSpPr/>
            <p:nvPr/>
          </p:nvSpPr>
          <p:spPr>
            <a:xfrm rot="439105">
              <a:off x="2470416" y="8327734"/>
              <a:ext cx="2374370" cy="189781"/>
            </a:xfrm>
            <a:custGeom>
              <a:avLst/>
              <a:gdLst/>
              <a:ahLst/>
              <a:cxnLst/>
              <a:rect l="l" t="t" r="r" b="b"/>
              <a:pathLst>
                <a:path w="145431" h="13304" extrusionOk="0">
                  <a:moveTo>
                    <a:pt x="164" y="205"/>
                  </a:moveTo>
                  <a:cubicBezTo>
                    <a:pt x="4537" y="205"/>
                    <a:pt x="8808" y="1"/>
                    <a:pt x="13038" y="246"/>
                  </a:cubicBezTo>
                  <a:cubicBezTo>
                    <a:pt x="19536" y="614"/>
                    <a:pt x="26034" y="573"/>
                    <a:pt x="32532" y="675"/>
                  </a:cubicBezTo>
                  <a:cubicBezTo>
                    <a:pt x="39255" y="777"/>
                    <a:pt x="45977" y="920"/>
                    <a:pt x="52721" y="1084"/>
                  </a:cubicBezTo>
                  <a:cubicBezTo>
                    <a:pt x="53599" y="1104"/>
                    <a:pt x="54478" y="1268"/>
                    <a:pt x="55377" y="1370"/>
                  </a:cubicBezTo>
                  <a:cubicBezTo>
                    <a:pt x="55520" y="1390"/>
                    <a:pt x="55663" y="1452"/>
                    <a:pt x="55806" y="1452"/>
                  </a:cubicBezTo>
                  <a:cubicBezTo>
                    <a:pt x="57891" y="1615"/>
                    <a:pt x="59975" y="1860"/>
                    <a:pt x="62039" y="1901"/>
                  </a:cubicBezTo>
                  <a:cubicBezTo>
                    <a:pt x="69068" y="2003"/>
                    <a:pt x="76097" y="2146"/>
                    <a:pt x="83127" y="2065"/>
                  </a:cubicBezTo>
                  <a:cubicBezTo>
                    <a:pt x="87152" y="2003"/>
                    <a:pt x="91178" y="2167"/>
                    <a:pt x="95224" y="2208"/>
                  </a:cubicBezTo>
                  <a:cubicBezTo>
                    <a:pt x="96102" y="2208"/>
                    <a:pt x="96981" y="2371"/>
                    <a:pt x="97880" y="2473"/>
                  </a:cubicBezTo>
                  <a:cubicBezTo>
                    <a:pt x="98105" y="2494"/>
                    <a:pt x="98309" y="2575"/>
                    <a:pt x="98534" y="2596"/>
                  </a:cubicBezTo>
                  <a:cubicBezTo>
                    <a:pt x="100455" y="2759"/>
                    <a:pt x="102375" y="2964"/>
                    <a:pt x="104317" y="3045"/>
                  </a:cubicBezTo>
                  <a:cubicBezTo>
                    <a:pt x="105951" y="3127"/>
                    <a:pt x="107586" y="3025"/>
                    <a:pt x="109221" y="3025"/>
                  </a:cubicBezTo>
                  <a:cubicBezTo>
                    <a:pt x="113492" y="3025"/>
                    <a:pt x="117742" y="3025"/>
                    <a:pt x="121992" y="3025"/>
                  </a:cubicBezTo>
                  <a:cubicBezTo>
                    <a:pt x="122973" y="3025"/>
                    <a:pt x="123913" y="3045"/>
                    <a:pt x="124873" y="2739"/>
                  </a:cubicBezTo>
                  <a:cubicBezTo>
                    <a:pt x="125507" y="2555"/>
                    <a:pt x="126202" y="2637"/>
                    <a:pt x="126876" y="2616"/>
                  </a:cubicBezTo>
                  <a:cubicBezTo>
                    <a:pt x="128735" y="2535"/>
                    <a:pt x="130615" y="2861"/>
                    <a:pt x="132434" y="2228"/>
                  </a:cubicBezTo>
                  <a:cubicBezTo>
                    <a:pt x="132843" y="2085"/>
                    <a:pt x="133333" y="2187"/>
                    <a:pt x="133762" y="2187"/>
                  </a:cubicBezTo>
                  <a:cubicBezTo>
                    <a:pt x="135560" y="2187"/>
                    <a:pt x="137338" y="2187"/>
                    <a:pt x="139157" y="2167"/>
                  </a:cubicBezTo>
                  <a:cubicBezTo>
                    <a:pt x="140199" y="2208"/>
                    <a:pt x="141241" y="2105"/>
                    <a:pt x="142263" y="1881"/>
                  </a:cubicBezTo>
                  <a:cubicBezTo>
                    <a:pt x="143080" y="1656"/>
                    <a:pt x="144041" y="1819"/>
                    <a:pt x="144878" y="1819"/>
                  </a:cubicBezTo>
                  <a:cubicBezTo>
                    <a:pt x="145410" y="2248"/>
                    <a:pt x="145430" y="2780"/>
                    <a:pt x="145307" y="3291"/>
                  </a:cubicBezTo>
                  <a:cubicBezTo>
                    <a:pt x="145042" y="4537"/>
                    <a:pt x="144919" y="5784"/>
                    <a:pt x="144940" y="7071"/>
                  </a:cubicBezTo>
                  <a:cubicBezTo>
                    <a:pt x="144940" y="8256"/>
                    <a:pt x="144347" y="9380"/>
                    <a:pt x="143611" y="10320"/>
                  </a:cubicBezTo>
                  <a:cubicBezTo>
                    <a:pt x="143264" y="10708"/>
                    <a:pt x="142794" y="10974"/>
                    <a:pt x="142304" y="11096"/>
                  </a:cubicBezTo>
                  <a:cubicBezTo>
                    <a:pt x="140567" y="11607"/>
                    <a:pt x="138830" y="12036"/>
                    <a:pt x="137011" y="12016"/>
                  </a:cubicBezTo>
                  <a:cubicBezTo>
                    <a:pt x="134477" y="11955"/>
                    <a:pt x="131944" y="11852"/>
                    <a:pt x="129389" y="11832"/>
                  </a:cubicBezTo>
                  <a:cubicBezTo>
                    <a:pt x="127836" y="11812"/>
                    <a:pt x="126263" y="11893"/>
                    <a:pt x="124710" y="11934"/>
                  </a:cubicBezTo>
                  <a:cubicBezTo>
                    <a:pt x="124097" y="11934"/>
                    <a:pt x="123504" y="11975"/>
                    <a:pt x="122912" y="11934"/>
                  </a:cubicBezTo>
                  <a:cubicBezTo>
                    <a:pt x="116638" y="11566"/>
                    <a:pt x="110365" y="11914"/>
                    <a:pt x="104092" y="12322"/>
                  </a:cubicBezTo>
                  <a:cubicBezTo>
                    <a:pt x="97451" y="12772"/>
                    <a:pt x="90810" y="13303"/>
                    <a:pt x="84169" y="13140"/>
                  </a:cubicBezTo>
                  <a:cubicBezTo>
                    <a:pt x="81328" y="13078"/>
                    <a:pt x="78508" y="12813"/>
                    <a:pt x="75668" y="12670"/>
                  </a:cubicBezTo>
                  <a:cubicBezTo>
                    <a:pt x="72910" y="12527"/>
                    <a:pt x="70151" y="12282"/>
                    <a:pt x="67392" y="12261"/>
                  </a:cubicBezTo>
                  <a:cubicBezTo>
                    <a:pt x="56317" y="12220"/>
                    <a:pt x="45262" y="12261"/>
                    <a:pt x="34187" y="12220"/>
                  </a:cubicBezTo>
                  <a:cubicBezTo>
                    <a:pt x="30672" y="12220"/>
                    <a:pt x="27178" y="12261"/>
                    <a:pt x="23663" y="12588"/>
                  </a:cubicBezTo>
                  <a:cubicBezTo>
                    <a:pt x="19107" y="12997"/>
                    <a:pt x="14550" y="12792"/>
                    <a:pt x="9993" y="12649"/>
                  </a:cubicBezTo>
                  <a:cubicBezTo>
                    <a:pt x="8951" y="12608"/>
                    <a:pt x="7929" y="12343"/>
                    <a:pt x="6887" y="12220"/>
                  </a:cubicBezTo>
                  <a:cubicBezTo>
                    <a:pt x="5927" y="12098"/>
                    <a:pt x="4966" y="11995"/>
                    <a:pt x="4006" y="11893"/>
                  </a:cubicBezTo>
                  <a:cubicBezTo>
                    <a:pt x="2105" y="11709"/>
                    <a:pt x="757" y="10565"/>
                    <a:pt x="553" y="8685"/>
                  </a:cubicBezTo>
                  <a:cubicBezTo>
                    <a:pt x="266" y="6172"/>
                    <a:pt x="164" y="3638"/>
                    <a:pt x="1" y="1104"/>
                  </a:cubicBezTo>
                  <a:cubicBezTo>
                    <a:pt x="42" y="798"/>
                    <a:pt x="83" y="512"/>
                    <a:pt x="164" y="205"/>
                  </a:cubicBezTo>
                  <a:close/>
                  <a:moveTo>
                    <a:pt x="79735" y="5109"/>
                  </a:moveTo>
                  <a:cubicBezTo>
                    <a:pt x="79060" y="4149"/>
                    <a:pt x="78263" y="3904"/>
                    <a:pt x="77303" y="3924"/>
                  </a:cubicBezTo>
                  <a:cubicBezTo>
                    <a:pt x="74994" y="3944"/>
                    <a:pt x="72685" y="4128"/>
                    <a:pt x="70376" y="3761"/>
                  </a:cubicBezTo>
                  <a:cubicBezTo>
                    <a:pt x="68455" y="3454"/>
                    <a:pt x="66534" y="3904"/>
                    <a:pt x="64593" y="3944"/>
                  </a:cubicBezTo>
                  <a:cubicBezTo>
                    <a:pt x="63857" y="3965"/>
                    <a:pt x="63367" y="4455"/>
                    <a:pt x="63265" y="5232"/>
                  </a:cubicBezTo>
                  <a:cubicBezTo>
                    <a:pt x="63203" y="5600"/>
                    <a:pt x="63183" y="5967"/>
                    <a:pt x="63203" y="6356"/>
                  </a:cubicBezTo>
                  <a:cubicBezTo>
                    <a:pt x="63224" y="7623"/>
                    <a:pt x="63673" y="8317"/>
                    <a:pt x="64899" y="8644"/>
                  </a:cubicBezTo>
                  <a:cubicBezTo>
                    <a:pt x="65819" y="8889"/>
                    <a:pt x="66779" y="9033"/>
                    <a:pt x="67760" y="9073"/>
                  </a:cubicBezTo>
                  <a:cubicBezTo>
                    <a:pt x="69538" y="9135"/>
                    <a:pt x="71336" y="9033"/>
                    <a:pt x="73134" y="9114"/>
                  </a:cubicBezTo>
                  <a:cubicBezTo>
                    <a:pt x="74503" y="9176"/>
                    <a:pt x="75811" y="8869"/>
                    <a:pt x="77119" y="8583"/>
                  </a:cubicBezTo>
                  <a:cubicBezTo>
                    <a:pt x="78345" y="8317"/>
                    <a:pt x="79326" y="7684"/>
                    <a:pt x="79428" y="6233"/>
                  </a:cubicBezTo>
                  <a:cubicBezTo>
                    <a:pt x="79510" y="5845"/>
                    <a:pt x="79591" y="5477"/>
                    <a:pt x="79735" y="5109"/>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 name="Google Shape;1983;p70">
              <a:extLst>
                <a:ext uri="{FF2B5EF4-FFF2-40B4-BE49-F238E27FC236}">
                  <a16:creationId xmlns:a16="http://schemas.microsoft.com/office/drawing/2014/main" id="{FFEF6EA6-36EB-41D1-A721-C29C7196994B}"/>
                </a:ext>
              </a:extLst>
            </p:cNvPr>
            <p:cNvSpPr/>
            <p:nvPr/>
          </p:nvSpPr>
          <p:spPr>
            <a:xfrm rot="439105">
              <a:off x="3442477" y="8526338"/>
              <a:ext cx="386675" cy="137600"/>
            </a:xfrm>
            <a:custGeom>
              <a:avLst/>
              <a:gdLst/>
              <a:ahLst/>
              <a:cxnLst/>
              <a:rect l="l" t="t" r="r" b="b"/>
              <a:pathLst>
                <a:path w="23684" h="9646" extrusionOk="0">
                  <a:moveTo>
                    <a:pt x="1860" y="409"/>
                  </a:moveTo>
                  <a:cubicBezTo>
                    <a:pt x="8317" y="0"/>
                    <a:pt x="14549" y="756"/>
                    <a:pt x="20945" y="1308"/>
                  </a:cubicBezTo>
                  <a:cubicBezTo>
                    <a:pt x="21374" y="2657"/>
                    <a:pt x="21906" y="4046"/>
                    <a:pt x="22233" y="5477"/>
                  </a:cubicBezTo>
                  <a:cubicBezTo>
                    <a:pt x="22416" y="6294"/>
                    <a:pt x="22539" y="7030"/>
                    <a:pt x="23213" y="7643"/>
                  </a:cubicBezTo>
                  <a:cubicBezTo>
                    <a:pt x="23520" y="7949"/>
                    <a:pt x="23499" y="8583"/>
                    <a:pt x="23683" y="9237"/>
                  </a:cubicBezTo>
                  <a:cubicBezTo>
                    <a:pt x="22968" y="9318"/>
                    <a:pt x="22396" y="9441"/>
                    <a:pt x="21844" y="9441"/>
                  </a:cubicBezTo>
                  <a:cubicBezTo>
                    <a:pt x="16838" y="9482"/>
                    <a:pt x="11852" y="9502"/>
                    <a:pt x="6846" y="9543"/>
                  </a:cubicBezTo>
                  <a:cubicBezTo>
                    <a:pt x="5211" y="9563"/>
                    <a:pt x="3576" y="9625"/>
                    <a:pt x="1921" y="9645"/>
                  </a:cubicBezTo>
                  <a:cubicBezTo>
                    <a:pt x="1165" y="9645"/>
                    <a:pt x="1165" y="9625"/>
                    <a:pt x="0" y="8950"/>
                  </a:cubicBezTo>
                  <a:cubicBezTo>
                    <a:pt x="409" y="6131"/>
                    <a:pt x="716" y="3249"/>
                    <a:pt x="1860" y="409"/>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 name="Google Shape;1984;p70">
              <a:extLst>
                <a:ext uri="{FF2B5EF4-FFF2-40B4-BE49-F238E27FC236}">
                  <a16:creationId xmlns:a16="http://schemas.microsoft.com/office/drawing/2014/main" id="{D85C950E-9DC6-402F-9230-AB1F1D073011}"/>
                </a:ext>
              </a:extLst>
            </p:cNvPr>
            <p:cNvSpPr/>
            <p:nvPr/>
          </p:nvSpPr>
          <p:spPr>
            <a:xfrm rot="439105">
              <a:off x="3343599" y="8672537"/>
              <a:ext cx="527115" cy="63551"/>
            </a:xfrm>
            <a:custGeom>
              <a:avLst/>
              <a:gdLst/>
              <a:ahLst/>
              <a:cxnLst/>
              <a:rect l="l" t="t" r="r" b="b"/>
              <a:pathLst>
                <a:path w="32286" h="4455" extrusionOk="0">
                  <a:moveTo>
                    <a:pt x="0" y="3310"/>
                  </a:moveTo>
                  <a:lnTo>
                    <a:pt x="0" y="593"/>
                  </a:lnTo>
                  <a:cubicBezTo>
                    <a:pt x="1022" y="0"/>
                    <a:pt x="1962" y="307"/>
                    <a:pt x="2902" y="409"/>
                  </a:cubicBezTo>
                  <a:cubicBezTo>
                    <a:pt x="3637" y="531"/>
                    <a:pt x="4373" y="613"/>
                    <a:pt x="5109" y="654"/>
                  </a:cubicBezTo>
                  <a:cubicBezTo>
                    <a:pt x="11443" y="654"/>
                    <a:pt x="17798" y="613"/>
                    <a:pt x="24133" y="634"/>
                  </a:cubicBezTo>
                  <a:cubicBezTo>
                    <a:pt x="26156" y="634"/>
                    <a:pt x="28179" y="674"/>
                    <a:pt x="30181" y="736"/>
                  </a:cubicBezTo>
                  <a:cubicBezTo>
                    <a:pt x="31898" y="777"/>
                    <a:pt x="32286" y="1328"/>
                    <a:pt x="31836" y="2983"/>
                  </a:cubicBezTo>
                  <a:cubicBezTo>
                    <a:pt x="31693" y="3372"/>
                    <a:pt x="31509" y="3740"/>
                    <a:pt x="31325" y="4087"/>
                  </a:cubicBezTo>
                  <a:cubicBezTo>
                    <a:pt x="30815" y="4169"/>
                    <a:pt x="30324" y="4230"/>
                    <a:pt x="29834" y="4271"/>
                  </a:cubicBezTo>
                  <a:cubicBezTo>
                    <a:pt x="22886" y="4332"/>
                    <a:pt x="15959" y="4434"/>
                    <a:pt x="9011" y="4455"/>
                  </a:cubicBezTo>
                  <a:cubicBezTo>
                    <a:pt x="6723" y="4455"/>
                    <a:pt x="4393" y="4291"/>
                    <a:pt x="2084" y="4087"/>
                  </a:cubicBezTo>
                  <a:cubicBezTo>
                    <a:pt x="1410" y="4026"/>
                    <a:pt x="736" y="3597"/>
                    <a:pt x="0" y="331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1985;p70">
              <a:extLst>
                <a:ext uri="{FF2B5EF4-FFF2-40B4-BE49-F238E27FC236}">
                  <a16:creationId xmlns:a16="http://schemas.microsoft.com/office/drawing/2014/main" id="{AEF46EA2-09A5-4352-B9BB-279A34B7D5E3}"/>
                </a:ext>
              </a:extLst>
            </p:cNvPr>
            <p:cNvSpPr/>
            <p:nvPr/>
          </p:nvSpPr>
          <p:spPr>
            <a:xfrm rot="439105">
              <a:off x="2488756" y="7185996"/>
              <a:ext cx="2459758" cy="1580457"/>
            </a:xfrm>
            <a:custGeom>
              <a:avLst/>
              <a:gdLst/>
              <a:ahLst/>
              <a:cxnLst/>
              <a:rect l="l" t="t" r="r" b="b"/>
              <a:pathLst>
                <a:path w="150661" h="110793" extrusionOk="0">
                  <a:moveTo>
                    <a:pt x="86170" y="95590"/>
                  </a:moveTo>
                  <a:cubicBezTo>
                    <a:pt x="86170" y="95937"/>
                    <a:pt x="86211" y="96285"/>
                    <a:pt x="86293" y="96612"/>
                  </a:cubicBezTo>
                  <a:cubicBezTo>
                    <a:pt x="86886" y="98696"/>
                    <a:pt x="87499" y="100760"/>
                    <a:pt x="88091" y="102823"/>
                  </a:cubicBezTo>
                  <a:cubicBezTo>
                    <a:pt x="88234" y="103355"/>
                    <a:pt x="88643" y="103743"/>
                    <a:pt x="89174" y="103866"/>
                  </a:cubicBezTo>
                  <a:cubicBezTo>
                    <a:pt x="89236" y="103886"/>
                    <a:pt x="89317" y="103906"/>
                    <a:pt x="89399" y="103927"/>
                  </a:cubicBezTo>
                  <a:cubicBezTo>
                    <a:pt x="90196" y="104050"/>
                    <a:pt x="91075" y="104090"/>
                    <a:pt x="91585" y="104867"/>
                  </a:cubicBezTo>
                  <a:cubicBezTo>
                    <a:pt x="92096" y="105705"/>
                    <a:pt x="92280" y="106706"/>
                    <a:pt x="92096" y="107666"/>
                  </a:cubicBezTo>
                  <a:cubicBezTo>
                    <a:pt x="91749" y="109771"/>
                    <a:pt x="91851" y="110445"/>
                    <a:pt x="89215" y="110425"/>
                  </a:cubicBezTo>
                  <a:cubicBezTo>
                    <a:pt x="87049" y="110384"/>
                    <a:pt x="84863" y="110343"/>
                    <a:pt x="82717" y="110425"/>
                  </a:cubicBezTo>
                  <a:cubicBezTo>
                    <a:pt x="79059" y="110547"/>
                    <a:pt x="75422" y="110793"/>
                    <a:pt x="71764" y="110752"/>
                  </a:cubicBezTo>
                  <a:cubicBezTo>
                    <a:pt x="69762" y="110752"/>
                    <a:pt x="67739" y="110629"/>
                    <a:pt x="65736" y="110404"/>
                  </a:cubicBezTo>
                  <a:cubicBezTo>
                    <a:pt x="63530" y="110118"/>
                    <a:pt x="61261" y="110282"/>
                    <a:pt x="59034" y="110261"/>
                  </a:cubicBezTo>
                  <a:cubicBezTo>
                    <a:pt x="56950" y="110241"/>
                    <a:pt x="56214" y="109546"/>
                    <a:pt x="56173" y="107462"/>
                  </a:cubicBezTo>
                  <a:cubicBezTo>
                    <a:pt x="56132" y="106706"/>
                    <a:pt x="56173" y="105970"/>
                    <a:pt x="56255" y="105214"/>
                  </a:cubicBezTo>
                  <a:cubicBezTo>
                    <a:pt x="56439" y="104029"/>
                    <a:pt x="57011" y="103600"/>
                    <a:pt x="58237" y="103580"/>
                  </a:cubicBezTo>
                  <a:cubicBezTo>
                    <a:pt x="58973" y="103580"/>
                    <a:pt x="59729" y="103559"/>
                    <a:pt x="60464" y="103539"/>
                  </a:cubicBezTo>
                  <a:cubicBezTo>
                    <a:pt x="60750" y="103498"/>
                    <a:pt x="61016" y="103436"/>
                    <a:pt x="61282" y="103355"/>
                  </a:cubicBezTo>
                  <a:cubicBezTo>
                    <a:pt x="61895" y="100617"/>
                    <a:pt x="62528" y="97797"/>
                    <a:pt x="63162" y="94977"/>
                  </a:cubicBezTo>
                  <a:cubicBezTo>
                    <a:pt x="62855" y="94507"/>
                    <a:pt x="62385" y="94670"/>
                    <a:pt x="61956" y="94670"/>
                  </a:cubicBezTo>
                  <a:cubicBezTo>
                    <a:pt x="51719" y="94670"/>
                    <a:pt x="41461" y="94691"/>
                    <a:pt x="31223" y="94711"/>
                  </a:cubicBezTo>
                  <a:cubicBezTo>
                    <a:pt x="30263" y="94711"/>
                    <a:pt x="29282" y="94875"/>
                    <a:pt x="28322" y="94936"/>
                  </a:cubicBezTo>
                  <a:cubicBezTo>
                    <a:pt x="25420" y="95099"/>
                    <a:pt x="22518" y="95447"/>
                    <a:pt x="19617" y="94773"/>
                  </a:cubicBezTo>
                  <a:cubicBezTo>
                    <a:pt x="18697" y="94548"/>
                    <a:pt x="17675" y="94691"/>
                    <a:pt x="16715" y="94711"/>
                  </a:cubicBezTo>
                  <a:cubicBezTo>
                    <a:pt x="13732" y="94752"/>
                    <a:pt x="10728" y="94916"/>
                    <a:pt x="7765" y="94303"/>
                  </a:cubicBezTo>
                  <a:cubicBezTo>
                    <a:pt x="6948" y="94180"/>
                    <a:pt x="6130" y="94160"/>
                    <a:pt x="5313" y="94221"/>
                  </a:cubicBezTo>
                  <a:cubicBezTo>
                    <a:pt x="3494" y="94323"/>
                    <a:pt x="2370" y="93444"/>
                    <a:pt x="1594" y="91871"/>
                  </a:cubicBezTo>
                  <a:cubicBezTo>
                    <a:pt x="593" y="89787"/>
                    <a:pt x="82" y="87498"/>
                    <a:pt x="102" y="85169"/>
                  </a:cubicBezTo>
                  <a:cubicBezTo>
                    <a:pt x="102" y="83084"/>
                    <a:pt x="0" y="80980"/>
                    <a:pt x="0" y="78895"/>
                  </a:cubicBezTo>
                  <a:cubicBezTo>
                    <a:pt x="0" y="76811"/>
                    <a:pt x="61" y="74706"/>
                    <a:pt x="102" y="72622"/>
                  </a:cubicBezTo>
                  <a:cubicBezTo>
                    <a:pt x="143" y="69108"/>
                    <a:pt x="204" y="65593"/>
                    <a:pt x="204" y="62078"/>
                  </a:cubicBezTo>
                  <a:cubicBezTo>
                    <a:pt x="225" y="56847"/>
                    <a:pt x="163" y="51596"/>
                    <a:pt x="225" y="46385"/>
                  </a:cubicBezTo>
                  <a:cubicBezTo>
                    <a:pt x="266" y="43831"/>
                    <a:pt x="429" y="41297"/>
                    <a:pt x="776" y="38784"/>
                  </a:cubicBezTo>
                  <a:cubicBezTo>
                    <a:pt x="1022" y="36618"/>
                    <a:pt x="1022" y="34452"/>
                    <a:pt x="776" y="32306"/>
                  </a:cubicBezTo>
                  <a:cubicBezTo>
                    <a:pt x="531" y="29547"/>
                    <a:pt x="572" y="26768"/>
                    <a:pt x="899" y="24010"/>
                  </a:cubicBezTo>
                  <a:cubicBezTo>
                    <a:pt x="981" y="23193"/>
                    <a:pt x="1001" y="22375"/>
                    <a:pt x="1063" y="21558"/>
                  </a:cubicBezTo>
                  <a:cubicBezTo>
                    <a:pt x="1287" y="18656"/>
                    <a:pt x="1451" y="15734"/>
                    <a:pt x="1737" y="12833"/>
                  </a:cubicBezTo>
                  <a:cubicBezTo>
                    <a:pt x="1839" y="11729"/>
                    <a:pt x="2207" y="10667"/>
                    <a:pt x="2432" y="9563"/>
                  </a:cubicBezTo>
                  <a:cubicBezTo>
                    <a:pt x="2554" y="8991"/>
                    <a:pt x="2575" y="8378"/>
                    <a:pt x="2677" y="7806"/>
                  </a:cubicBezTo>
                  <a:cubicBezTo>
                    <a:pt x="2840" y="6764"/>
                    <a:pt x="3065" y="5742"/>
                    <a:pt x="3351" y="4720"/>
                  </a:cubicBezTo>
                  <a:cubicBezTo>
                    <a:pt x="3760" y="3413"/>
                    <a:pt x="4802" y="2391"/>
                    <a:pt x="6110" y="2023"/>
                  </a:cubicBezTo>
                  <a:cubicBezTo>
                    <a:pt x="8112" y="1390"/>
                    <a:pt x="10156" y="940"/>
                    <a:pt x="12260" y="920"/>
                  </a:cubicBezTo>
                  <a:cubicBezTo>
                    <a:pt x="14733" y="920"/>
                    <a:pt x="17185" y="940"/>
                    <a:pt x="19637" y="552"/>
                  </a:cubicBezTo>
                  <a:cubicBezTo>
                    <a:pt x="21047" y="347"/>
                    <a:pt x="22477" y="409"/>
                    <a:pt x="23908" y="409"/>
                  </a:cubicBezTo>
                  <a:cubicBezTo>
                    <a:pt x="29527" y="388"/>
                    <a:pt x="35126" y="409"/>
                    <a:pt x="40725" y="347"/>
                  </a:cubicBezTo>
                  <a:cubicBezTo>
                    <a:pt x="45364" y="307"/>
                    <a:pt x="49982" y="143"/>
                    <a:pt x="54641" y="225"/>
                  </a:cubicBezTo>
                  <a:cubicBezTo>
                    <a:pt x="58217" y="286"/>
                    <a:pt x="61813" y="0"/>
                    <a:pt x="65389" y="41"/>
                  </a:cubicBezTo>
                  <a:cubicBezTo>
                    <a:pt x="68066" y="61"/>
                    <a:pt x="70763" y="347"/>
                    <a:pt x="73440" y="490"/>
                  </a:cubicBezTo>
                  <a:cubicBezTo>
                    <a:pt x="75913" y="633"/>
                    <a:pt x="78365" y="858"/>
                    <a:pt x="80837" y="858"/>
                  </a:cubicBezTo>
                  <a:cubicBezTo>
                    <a:pt x="93465" y="879"/>
                    <a:pt x="106114" y="858"/>
                    <a:pt x="118742" y="797"/>
                  </a:cubicBezTo>
                  <a:cubicBezTo>
                    <a:pt x="119948" y="797"/>
                    <a:pt x="121133" y="654"/>
                    <a:pt x="122318" y="572"/>
                  </a:cubicBezTo>
                  <a:cubicBezTo>
                    <a:pt x="124934" y="388"/>
                    <a:pt x="127529" y="102"/>
                    <a:pt x="130124" y="756"/>
                  </a:cubicBezTo>
                  <a:cubicBezTo>
                    <a:pt x="130717" y="858"/>
                    <a:pt x="131330" y="879"/>
                    <a:pt x="131922" y="838"/>
                  </a:cubicBezTo>
                  <a:cubicBezTo>
                    <a:pt x="133557" y="838"/>
                    <a:pt x="135212" y="777"/>
                    <a:pt x="136847" y="777"/>
                  </a:cubicBezTo>
                  <a:cubicBezTo>
                    <a:pt x="137971" y="777"/>
                    <a:pt x="139095" y="858"/>
                    <a:pt x="140219" y="940"/>
                  </a:cubicBezTo>
                  <a:cubicBezTo>
                    <a:pt x="141547" y="1042"/>
                    <a:pt x="142895" y="1287"/>
                    <a:pt x="144224" y="1267"/>
                  </a:cubicBezTo>
                  <a:cubicBezTo>
                    <a:pt x="146206" y="1226"/>
                    <a:pt x="147473" y="2084"/>
                    <a:pt x="148290" y="3821"/>
                  </a:cubicBezTo>
                  <a:cubicBezTo>
                    <a:pt x="149271" y="5844"/>
                    <a:pt x="149782" y="8071"/>
                    <a:pt x="149782" y="10340"/>
                  </a:cubicBezTo>
                  <a:cubicBezTo>
                    <a:pt x="149782" y="11831"/>
                    <a:pt x="149925" y="13323"/>
                    <a:pt x="149966" y="14815"/>
                  </a:cubicBezTo>
                  <a:cubicBezTo>
                    <a:pt x="150027" y="17941"/>
                    <a:pt x="150068" y="21088"/>
                    <a:pt x="150109" y="24235"/>
                  </a:cubicBezTo>
                  <a:cubicBezTo>
                    <a:pt x="150190" y="28791"/>
                    <a:pt x="150252" y="33348"/>
                    <a:pt x="150354" y="37905"/>
                  </a:cubicBezTo>
                  <a:cubicBezTo>
                    <a:pt x="150415" y="41787"/>
                    <a:pt x="150579" y="45670"/>
                    <a:pt x="150599" y="49552"/>
                  </a:cubicBezTo>
                  <a:cubicBezTo>
                    <a:pt x="150599" y="51493"/>
                    <a:pt x="150497" y="53455"/>
                    <a:pt x="150293" y="55376"/>
                  </a:cubicBezTo>
                  <a:cubicBezTo>
                    <a:pt x="150027" y="57991"/>
                    <a:pt x="150088" y="60607"/>
                    <a:pt x="150456" y="63202"/>
                  </a:cubicBezTo>
                  <a:cubicBezTo>
                    <a:pt x="150599" y="64163"/>
                    <a:pt x="150660" y="65143"/>
                    <a:pt x="150660" y="66104"/>
                  </a:cubicBezTo>
                  <a:cubicBezTo>
                    <a:pt x="150476" y="71927"/>
                    <a:pt x="150374" y="77772"/>
                    <a:pt x="149782" y="83575"/>
                  </a:cubicBezTo>
                  <a:cubicBezTo>
                    <a:pt x="149720" y="84167"/>
                    <a:pt x="149557" y="84739"/>
                    <a:pt x="149434" y="85332"/>
                  </a:cubicBezTo>
                  <a:cubicBezTo>
                    <a:pt x="149312" y="85986"/>
                    <a:pt x="149210" y="86640"/>
                    <a:pt x="149107" y="87294"/>
                  </a:cubicBezTo>
                  <a:cubicBezTo>
                    <a:pt x="148903" y="88397"/>
                    <a:pt x="148760" y="89521"/>
                    <a:pt x="148494" y="90584"/>
                  </a:cubicBezTo>
                  <a:cubicBezTo>
                    <a:pt x="148086" y="92055"/>
                    <a:pt x="147146" y="93117"/>
                    <a:pt x="145654" y="93506"/>
                  </a:cubicBezTo>
                  <a:cubicBezTo>
                    <a:pt x="144081" y="93935"/>
                    <a:pt x="142466" y="94486"/>
                    <a:pt x="140852" y="94548"/>
                  </a:cubicBezTo>
                  <a:cubicBezTo>
                    <a:pt x="137501" y="94650"/>
                    <a:pt x="134150" y="94916"/>
                    <a:pt x="130798" y="95038"/>
                  </a:cubicBezTo>
                  <a:cubicBezTo>
                    <a:pt x="124076" y="95243"/>
                    <a:pt x="117332" y="95038"/>
                    <a:pt x="110610" y="95243"/>
                  </a:cubicBezTo>
                  <a:cubicBezTo>
                    <a:pt x="102845" y="95467"/>
                    <a:pt x="95059" y="95386"/>
                    <a:pt x="87294" y="95529"/>
                  </a:cubicBezTo>
                  <a:cubicBezTo>
                    <a:pt x="86988" y="95529"/>
                    <a:pt x="86702" y="95569"/>
                    <a:pt x="86170" y="95590"/>
                  </a:cubicBezTo>
                  <a:close/>
                  <a:moveTo>
                    <a:pt x="147718" y="80448"/>
                  </a:moveTo>
                  <a:cubicBezTo>
                    <a:pt x="147779" y="79488"/>
                    <a:pt x="147861" y="78752"/>
                    <a:pt x="147881" y="77996"/>
                  </a:cubicBezTo>
                  <a:cubicBezTo>
                    <a:pt x="147943" y="75994"/>
                    <a:pt x="147861" y="73950"/>
                    <a:pt x="148086" y="71948"/>
                  </a:cubicBezTo>
                  <a:cubicBezTo>
                    <a:pt x="148556" y="67779"/>
                    <a:pt x="148147" y="63590"/>
                    <a:pt x="148331" y="59401"/>
                  </a:cubicBezTo>
                  <a:cubicBezTo>
                    <a:pt x="148413" y="57113"/>
                    <a:pt x="148331" y="54783"/>
                    <a:pt x="148372" y="52454"/>
                  </a:cubicBezTo>
                  <a:cubicBezTo>
                    <a:pt x="148372" y="51350"/>
                    <a:pt x="148494" y="50227"/>
                    <a:pt x="148474" y="49103"/>
                  </a:cubicBezTo>
                  <a:cubicBezTo>
                    <a:pt x="148372" y="43708"/>
                    <a:pt x="148208" y="38334"/>
                    <a:pt x="148106" y="32960"/>
                  </a:cubicBezTo>
                  <a:cubicBezTo>
                    <a:pt x="148024" y="29364"/>
                    <a:pt x="147902" y="25767"/>
                    <a:pt x="147963" y="22191"/>
                  </a:cubicBezTo>
                  <a:cubicBezTo>
                    <a:pt x="148045" y="17001"/>
                    <a:pt x="147371" y="11893"/>
                    <a:pt x="146962" y="6764"/>
                  </a:cubicBezTo>
                  <a:cubicBezTo>
                    <a:pt x="146921" y="6253"/>
                    <a:pt x="146757" y="5742"/>
                    <a:pt x="146512" y="5272"/>
                  </a:cubicBezTo>
                  <a:cubicBezTo>
                    <a:pt x="145961" y="4250"/>
                    <a:pt x="145184" y="3453"/>
                    <a:pt x="143958" y="3290"/>
                  </a:cubicBezTo>
                  <a:cubicBezTo>
                    <a:pt x="141894" y="3024"/>
                    <a:pt x="139810" y="2656"/>
                    <a:pt x="137746" y="2554"/>
                  </a:cubicBezTo>
                  <a:cubicBezTo>
                    <a:pt x="132433" y="2289"/>
                    <a:pt x="127120" y="2248"/>
                    <a:pt x="121828" y="2718"/>
                  </a:cubicBezTo>
                  <a:cubicBezTo>
                    <a:pt x="120173" y="2840"/>
                    <a:pt x="118538" y="2922"/>
                    <a:pt x="116883" y="2922"/>
                  </a:cubicBezTo>
                  <a:cubicBezTo>
                    <a:pt x="108137" y="2963"/>
                    <a:pt x="99391" y="2983"/>
                    <a:pt x="90646" y="2963"/>
                  </a:cubicBezTo>
                  <a:cubicBezTo>
                    <a:pt x="85844" y="2943"/>
                    <a:pt x="81062" y="2840"/>
                    <a:pt x="76280" y="2677"/>
                  </a:cubicBezTo>
                  <a:cubicBezTo>
                    <a:pt x="73072" y="2575"/>
                    <a:pt x="69864" y="2186"/>
                    <a:pt x="66656" y="2084"/>
                  </a:cubicBezTo>
                  <a:cubicBezTo>
                    <a:pt x="59463" y="1839"/>
                    <a:pt x="52311" y="2289"/>
                    <a:pt x="45139" y="2799"/>
                  </a:cubicBezTo>
                  <a:cubicBezTo>
                    <a:pt x="38804" y="3249"/>
                    <a:pt x="32449" y="3556"/>
                    <a:pt x="26094" y="3208"/>
                  </a:cubicBezTo>
                  <a:cubicBezTo>
                    <a:pt x="25583" y="3188"/>
                    <a:pt x="25032" y="3208"/>
                    <a:pt x="24521" y="3208"/>
                  </a:cubicBezTo>
                  <a:cubicBezTo>
                    <a:pt x="23029" y="3249"/>
                    <a:pt x="21538" y="3351"/>
                    <a:pt x="20046" y="3331"/>
                  </a:cubicBezTo>
                  <a:cubicBezTo>
                    <a:pt x="17655" y="3310"/>
                    <a:pt x="15264" y="3126"/>
                    <a:pt x="12873" y="3167"/>
                  </a:cubicBezTo>
                  <a:cubicBezTo>
                    <a:pt x="11382" y="3188"/>
                    <a:pt x="9890" y="3351"/>
                    <a:pt x="8439" y="3658"/>
                  </a:cubicBezTo>
                  <a:cubicBezTo>
                    <a:pt x="5905" y="4169"/>
                    <a:pt x="5354" y="4700"/>
                    <a:pt x="4536" y="7111"/>
                  </a:cubicBezTo>
                  <a:cubicBezTo>
                    <a:pt x="4434" y="7540"/>
                    <a:pt x="4373" y="7969"/>
                    <a:pt x="4352" y="8419"/>
                  </a:cubicBezTo>
                  <a:cubicBezTo>
                    <a:pt x="4250" y="9236"/>
                    <a:pt x="4189" y="10054"/>
                    <a:pt x="4107" y="10871"/>
                  </a:cubicBezTo>
                  <a:cubicBezTo>
                    <a:pt x="4046" y="11525"/>
                    <a:pt x="3923" y="12179"/>
                    <a:pt x="3882" y="12853"/>
                  </a:cubicBezTo>
                  <a:cubicBezTo>
                    <a:pt x="3658" y="16572"/>
                    <a:pt x="3637" y="20332"/>
                    <a:pt x="3167" y="24030"/>
                  </a:cubicBezTo>
                  <a:cubicBezTo>
                    <a:pt x="2697" y="27749"/>
                    <a:pt x="2963" y="31509"/>
                    <a:pt x="2820" y="35228"/>
                  </a:cubicBezTo>
                  <a:cubicBezTo>
                    <a:pt x="2697" y="37619"/>
                    <a:pt x="2799" y="40010"/>
                    <a:pt x="2534" y="42380"/>
                  </a:cubicBezTo>
                  <a:cubicBezTo>
                    <a:pt x="2411" y="43504"/>
                    <a:pt x="2370" y="44628"/>
                    <a:pt x="2370" y="45752"/>
                  </a:cubicBezTo>
                  <a:cubicBezTo>
                    <a:pt x="2370" y="49634"/>
                    <a:pt x="2411" y="53516"/>
                    <a:pt x="2370" y="57419"/>
                  </a:cubicBezTo>
                  <a:cubicBezTo>
                    <a:pt x="2329" y="62650"/>
                    <a:pt x="2289" y="67881"/>
                    <a:pt x="2186" y="73113"/>
                  </a:cubicBezTo>
                  <a:cubicBezTo>
                    <a:pt x="2146" y="75258"/>
                    <a:pt x="2023" y="77404"/>
                    <a:pt x="2718" y="79488"/>
                  </a:cubicBezTo>
                  <a:cubicBezTo>
                    <a:pt x="2840" y="79529"/>
                    <a:pt x="2983" y="79570"/>
                    <a:pt x="3126" y="79590"/>
                  </a:cubicBezTo>
                  <a:cubicBezTo>
                    <a:pt x="8971" y="79651"/>
                    <a:pt x="14794" y="79692"/>
                    <a:pt x="20618" y="79774"/>
                  </a:cubicBezTo>
                  <a:cubicBezTo>
                    <a:pt x="21905" y="79774"/>
                    <a:pt x="23152" y="79999"/>
                    <a:pt x="24419" y="80019"/>
                  </a:cubicBezTo>
                  <a:cubicBezTo>
                    <a:pt x="30181" y="80040"/>
                    <a:pt x="35944" y="79999"/>
                    <a:pt x="41706" y="79978"/>
                  </a:cubicBezTo>
                  <a:cubicBezTo>
                    <a:pt x="42442" y="79958"/>
                    <a:pt x="43198" y="79999"/>
                    <a:pt x="43933" y="80101"/>
                  </a:cubicBezTo>
                  <a:cubicBezTo>
                    <a:pt x="46385" y="80510"/>
                    <a:pt x="48858" y="80448"/>
                    <a:pt x="51330" y="80407"/>
                  </a:cubicBezTo>
                  <a:cubicBezTo>
                    <a:pt x="52822" y="80367"/>
                    <a:pt x="54314" y="80367"/>
                    <a:pt x="55805" y="80367"/>
                  </a:cubicBezTo>
                  <a:cubicBezTo>
                    <a:pt x="56316" y="80367"/>
                    <a:pt x="56888" y="80305"/>
                    <a:pt x="57358" y="80469"/>
                  </a:cubicBezTo>
                  <a:cubicBezTo>
                    <a:pt x="58380" y="80857"/>
                    <a:pt x="59422" y="80755"/>
                    <a:pt x="60464" y="80775"/>
                  </a:cubicBezTo>
                  <a:cubicBezTo>
                    <a:pt x="61057" y="80796"/>
                    <a:pt x="61650" y="80837"/>
                    <a:pt x="62242" y="80898"/>
                  </a:cubicBezTo>
                  <a:cubicBezTo>
                    <a:pt x="63141" y="80980"/>
                    <a:pt x="64020" y="81184"/>
                    <a:pt x="64899" y="81184"/>
                  </a:cubicBezTo>
                  <a:cubicBezTo>
                    <a:pt x="69537" y="81204"/>
                    <a:pt x="74176" y="81204"/>
                    <a:pt x="78814" y="81184"/>
                  </a:cubicBezTo>
                  <a:cubicBezTo>
                    <a:pt x="84720" y="81143"/>
                    <a:pt x="90625" y="81000"/>
                    <a:pt x="96531" y="81020"/>
                  </a:cubicBezTo>
                  <a:cubicBezTo>
                    <a:pt x="99003" y="81020"/>
                    <a:pt x="101455" y="81266"/>
                    <a:pt x="103907" y="81450"/>
                  </a:cubicBezTo>
                  <a:cubicBezTo>
                    <a:pt x="105481" y="81572"/>
                    <a:pt x="107034" y="81817"/>
                    <a:pt x="108587" y="81838"/>
                  </a:cubicBezTo>
                  <a:cubicBezTo>
                    <a:pt x="113756" y="81879"/>
                    <a:pt x="118906" y="81960"/>
                    <a:pt x="124076" y="81797"/>
                  </a:cubicBezTo>
                  <a:cubicBezTo>
                    <a:pt x="126977" y="81695"/>
                    <a:pt x="129859" y="81327"/>
                    <a:pt x="132781" y="81368"/>
                  </a:cubicBezTo>
                  <a:cubicBezTo>
                    <a:pt x="133005" y="81347"/>
                    <a:pt x="133230" y="81307"/>
                    <a:pt x="133434" y="81245"/>
                  </a:cubicBezTo>
                  <a:cubicBezTo>
                    <a:pt x="134334" y="81164"/>
                    <a:pt x="135233" y="81000"/>
                    <a:pt x="136111" y="81000"/>
                  </a:cubicBezTo>
                  <a:cubicBezTo>
                    <a:pt x="137746" y="80959"/>
                    <a:pt x="139401" y="81061"/>
                    <a:pt x="141036" y="81000"/>
                  </a:cubicBezTo>
                  <a:cubicBezTo>
                    <a:pt x="143182" y="80877"/>
                    <a:pt x="145348" y="80632"/>
                    <a:pt x="147738" y="80448"/>
                  </a:cubicBezTo>
                  <a:close/>
                  <a:moveTo>
                    <a:pt x="2554" y="80530"/>
                  </a:moveTo>
                  <a:cubicBezTo>
                    <a:pt x="2473" y="80837"/>
                    <a:pt x="2411" y="81143"/>
                    <a:pt x="2391" y="81450"/>
                  </a:cubicBezTo>
                  <a:cubicBezTo>
                    <a:pt x="2554" y="83963"/>
                    <a:pt x="2656" y="86497"/>
                    <a:pt x="2943" y="89031"/>
                  </a:cubicBezTo>
                  <a:cubicBezTo>
                    <a:pt x="3126" y="90911"/>
                    <a:pt x="4495" y="92034"/>
                    <a:pt x="6396" y="92218"/>
                  </a:cubicBezTo>
                  <a:cubicBezTo>
                    <a:pt x="7356" y="92320"/>
                    <a:pt x="8317" y="92423"/>
                    <a:pt x="9277" y="92545"/>
                  </a:cubicBezTo>
                  <a:cubicBezTo>
                    <a:pt x="10319" y="92688"/>
                    <a:pt x="11341" y="92933"/>
                    <a:pt x="12383" y="92974"/>
                  </a:cubicBezTo>
                  <a:cubicBezTo>
                    <a:pt x="16940" y="93138"/>
                    <a:pt x="21497" y="93342"/>
                    <a:pt x="26053" y="92913"/>
                  </a:cubicBezTo>
                  <a:cubicBezTo>
                    <a:pt x="29548" y="92586"/>
                    <a:pt x="33062" y="92545"/>
                    <a:pt x="36577" y="92566"/>
                  </a:cubicBezTo>
                  <a:cubicBezTo>
                    <a:pt x="47652" y="92586"/>
                    <a:pt x="58707" y="92545"/>
                    <a:pt x="69782" y="92586"/>
                  </a:cubicBezTo>
                  <a:cubicBezTo>
                    <a:pt x="72541" y="92607"/>
                    <a:pt x="75300" y="92852"/>
                    <a:pt x="78079" y="92995"/>
                  </a:cubicBezTo>
                  <a:cubicBezTo>
                    <a:pt x="80898" y="93158"/>
                    <a:pt x="83739" y="93403"/>
                    <a:pt x="86579" y="93465"/>
                  </a:cubicBezTo>
                  <a:cubicBezTo>
                    <a:pt x="93241" y="93628"/>
                    <a:pt x="99861" y="93097"/>
                    <a:pt x="106502" y="92647"/>
                  </a:cubicBezTo>
                  <a:cubicBezTo>
                    <a:pt x="112755" y="92239"/>
                    <a:pt x="119028" y="91912"/>
                    <a:pt x="125322" y="92259"/>
                  </a:cubicBezTo>
                  <a:cubicBezTo>
                    <a:pt x="125915" y="92280"/>
                    <a:pt x="126507" y="92259"/>
                    <a:pt x="127100" y="92259"/>
                  </a:cubicBezTo>
                  <a:cubicBezTo>
                    <a:pt x="128673" y="92218"/>
                    <a:pt x="130226" y="92137"/>
                    <a:pt x="131800" y="92157"/>
                  </a:cubicBezTo>
                  <a:cubicBezTo>
                    <a:pt x="134334" y="92177"/>
                    <a:pt x="136867" y="92300"/>
                    <a:pt x="139422" y="92341"/>
                  </a:cubicBezTo>
                  <a:cubicBezTo>
                    <a:pt x="141220" y="92382"/>
                    <a:pt x="142977" y="91953"/>
                    <a:pt x="144694" y="91442"/>
                  </a:cubicBezTo>
                  <a:cubicBezTo>
                    <a:pt x="145204" y="91299"/>
                    <a:pt x="145654" y="91033"/>
                    <a:pt x="146001" y="90645"/>
                  </a:cubicBezTo>
                  <a:cubicBezTo>
                    <a:pt x="146757" y="89705"/>
                    <a:pt x="147330" y="88601"/>
                    <a:pt x="147330" y="87396"/>
                  </a:cubicBezTo>
                  <a:cubicBezTo>
                    <a:pt x="147309" y="86129"/>
                    <a:pt x="147452" y="84862"/>
                    <a:pt x="147718" y="83616"/>
                  </a:cubicBezTo>
                  <a:cubicBezTo>
                    <a:pt x="147840" y="83105"/>
                    <a:pt x="147800" y="82573"/>
                    <a:pt x="147268" y="82165"/>
                  </a:cubicBezTo>
                  <a:cubicBezTo>
                    <a:pt x="146431" y="82165"/>
                    <a:pt x="145491" y="81981"/>
                    <a:pt x="144653" y="82206"/>
                  </a:cubicBezTo>
                  <a:cubicBezTo>
                    <a:pt x="143631" y="82430"/>
                    <a:pt x="142589" y="82533"/>
                    <a:pt x="141547" y="82512"/>
                  </a:cubicBezTo>
                  <a:cubicBezTo>
                    <a:pt x="139769" y="82512"/>
                    <a:pt x="137971" y="82512"/>
                    <a:pt x="136173" y="82533"/>
                  </a:cubicBezTo>
                  <a:cubicBezTo>
                    <a:pt x="135723" y="82533"/>
                    <a:pt x="135233" y="82430"/>
                    <a:pt x="134824" y="82553"/>
                  </a:cubicBezTo>
                  <a:cubicBezTo>
                    <a:pt x="133005" y="83186"/>
                    <a:pt x="131125" y="82880"/>
                    <a:pt x="129286" y="82941"/>
                  </a:cubicBezTo>
                  <a:cubicBezTo>
                    <a:pt x="128612" y="82982"/>
                    <a:pt x="127897" y="82880"/>
                    <a:pt x="127284" y="83084"/>
                  </a:cubicBezTo>
                  <a:cubicBezTo>
                    <a:pt x="126323" y="83370"/>
                    <a:pt x="125363" y="83370"/>
                    <a:pt x="124403" y="83370"/>
                  </a:cubicBezTo>
                  <a:cubicBezTo>
                    <a:pt x="120132" y="83370"/>
                    <a:pt x="115882" y="83350"/>
                    <a:pt x="111631" y="83350"/>
                  </a:cubicBezTo>
                  <a:cubicBezTo>
                    <a:pt x="109997" y="83350"/>
                    <a:pt x="108341" y="83452"/>
                    <a:pt x="106707" y="83370"/>
                  </a:cubicBezTo>
                  <a:cubicBezTo>
                    <a:pt x="104786" y="83289"/>
                    <a:pt x="102865" y="83084"/>
                    <a:pt x="100924" y="82921"/>
                  </a:cubicBezTo>
                  <a:cubicBezTo>
                    <a:pt x="100720" y="82900"/>
                    <a:pt x="100495" y="82839"/>
                    <a:pt x="100270" y="82798"/>
                  </a:cubicBezTo>
                  <a:cubicBezTo>
                    <a:pt x="99391" y="82717"/>
                    <a:pt x="98492" y="82553"/>
                    <a:pt x="97614" y="82533"/>
                  </a:cubicBezTo>
                  <a:cubicBezTo>
                    <a:pt x="93588" y="82492"/>
                    <a:pt x="89563" y="82328"/>
                    <a:pt x="85517" y="82390"/>
                  </a:cubicBezTo>
                  <a:cubicBezTo>
                    <a:pt x="78508" y="82492"/>
                    <a:pt x="71478" y="82349"/>
                    <a:pt x="64449" y="82226"/>
                  </a:cubicBezTo>
                  <a:cubicBezTo>
                    <a:pt x="62365" y="82206"/>
                    <a:pt x="60281" y="81940"/>
                    <a:pt x="58196" y="81777"/>
                  </a:cubicBezTo>
                  <a:cubicBezTo>
                    <a:pt x="58053" y="81777"/>
                    <a:pt x="57910" y="81715"/>
                    <a:pt x="57767" y="81695"/>
                  </a:cubicBezTo>
                  <a:cubicBezTo>
                    <a:pt x="56888" y="81593"/>
                    <a:pt x="55989" y="81450"/>
                    <a:pt x="55111" y="81409"/>
                  </a:cubicBezTo>
                  <a:cubicBezTo>
                    <a:pt x="48388" y="81266"/>
                    <a:pt x="41665" y="81102"/>
                    <a:pt x="34922" y="81000"/>
                  </a:cubicBezTo>
                  <a:cubicBezTo>
                    <a:pt x="28424" y="80898"/>
                    <a:pt x="21946" y="80959"/>
                    <a:pt x="15448" y="80591"/>
                  </a:cubicBezTo>
                  <a:cubicBezTo>
                    <a:pt x="11198" y="80326"/>
                    <a:pt x="6927" y="80530"/>
                    <a:pt x="2554" y="80530"/>
                  </a:cubicBezTo>
                  <a:close/>
                  <a:moveTo>
                    <a:pt x="65144" y="94732"/>
                  </a:moveTo>
                  <a:cubicBezTo>
                    <a:pt x="64000" y="97592"/>
                    <a:pt x="63693" y="100474"/>
                    <a:pt x="63284" y="103273"/>
                  </a:cubicBezTo>
                  <a:cubicBezTo>
                    <a:pt x="64449" y="103968"/>
                    <a:pt x="64449" y="103988"/>
                    <a:pt x="65205" y="103988"/>
                  </a:cubicBezTo>
                  <a:cubicBezTo>
                    <a:pt x="66860" y="103968"/>
                    <a:pt x="68495" y="103906"/>
                    <a:pt x="70130" y="103886"/>
                  </a:cubicBezTo>
                  <a:cubicBezTo>
                    <a:pt x="75136" y="103845"/>
                    <a:pt x="80122" y="103825"/>
                    <a:pt x="85128" y="103784"/>
                  </a:cubicBezTo>
                  <a:cubicBezTo>
                    <a:pt x="85680" y="103784"/>
                    <a:pt x="86252" y="103661"/>
                    <a:pt x="86967" y="103580"/>
                  </a:cubicBezTo>
                  <a:cubicBezTo>
                    <a:pt x="86783" y="102926"/>
                    <a:pt x="86804" y="102292"/>
                    <a:pt x="86497" y="101986"/>
                  </a:cubicBezTo>
                  <a:cubicBezTo>
                    <a:pt x="85823" y="101373"/>
                    <a:pt x="85700" y="100637"/>
                    <a:pt x="85517" y="99820"/>
                  </a:cubicBezTo>
                  <a:cubicBezTo>
                    <a:pt x="85190" y="98389"/>
                    <a:pt x="84658" y="97000"/>
                    <a:pt x="84229" y="95631"/>
                  </a:cubicBezTo>
                  <a:cubicBezTo>
                    <a:pt x="77833" y="95099"/>
                    <a:pt x="71601" y="94343"/>
                    <a:pt x="65144" y="94732"/>
                  </a:cubicBezTo>
                  <a:close/>
                  <a:moveTo>
                    <a:pt x="58114" y="108095"/>
                  </a:moveTo>
                  <a:cubicBezTo>
                    <a:pt x="58830" y="108382"/>
                    <a:pt x="59504" y="108811"/>
                    <a:pt x="60199" y="108872"/>
                  </a:cubicBezTo>
                  <a:cubicBezTo>
                    <a:pt x="62487" y="109076"/>
                    <a:pt x="64817" y="109240"/>
                    <a:pt x="67126" y="109240"/>
                  </a:cubicBezTo>
                  <a:cubicBezTo>
                    <a:pt x="74053" y="109240"/>
                    <a:pt x="81001" y="109117"/>
                    <a:pt x="87928" y="109056"/>
                  </a:cubicBezTo>
                  <a:cubicBezTo>
                    <a:pt x="88439" y="109015"/>
                    <a:pt x="88929" y="108954"/>
                    <a:pt x="89419" y="108872"/>
                  </a:cubicBezTo>
                  <a:cubicBezTo>
                    <a:pt x="89624" y="108525"/>
                    <a:pt x="89787" y="108157"/>
                    <a:pt x="89930" y="107768"/>
                  </a:cubicBezTo>
                  <a:cubicBezTo>
                    <a:pt x="90400" y="106113"/>
                    <a:pt x="89992" y="105562"/>
                    <a:pt x="88275" y="105521"/>
                  </a:cubicBezTo>
                  <a:cubicBezTo>
                    <a:pt x="86273" y="105459"/>
                    <a:pt x="84250" y="105419"/>
                    <a:pt x="82247" y="105398"/>
                  </a:cubicBezTo>
                  <a:cubicBezTo>
                    <a:pt x="75892" y="105398"/>
                    <a:pt x="69558" y="105439"/>
                    <a:pt x="63223" y="105419"/>
                  </a:cubicBezTo>
                  <a:cubicBezTo>
                    <a:pt x="62467" y="105398"/>
                    <a:pt x="61731" y="105316"/>
                    <a:pt x="61016" y="105194"/>
                  </a:cubicBezTo>
                  <a:cubicBezTo>
                    <a:pt x="60076" y="105092"/>
                    <a:pt x="59116" y="104785"/>
                    <a:pt x="58114" y="10537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1986;p70">
              <a:extLst>
                <a:ext uri="{FF2B5EF4-FFF2-40B4-BE49-F238E27FC236}">
                  <a16:creationId xmlns:a16="http://schemas.microsoft.com/office/drawing/2014/main" id="{B9074DDB-9436-456F-8E25-025765173C43}"/>
                </a:ext>
              </a:extLst>
            </p:cNvPr>
            <p:cNvSpPr/>
            <p:nvPr/>
          </p:nvSpPr>
          <p:spPr>
            <a:xfrm rot="439105">
              <a:off x="2632456" y="7300483"/>
              <a:ext cx="2207204" cy="1004195"/>
            </a:xfrm>
            <a:custGeom>
              <a:avLst/>
              <a:gdLst/>
              <a:ahLst/>
              <a:cxnLst/>
              <a:rect l="l" t="t" r="r" b="b"/>
              <a:pathLst>
                <a:path w="135192" h="70396" extrusionOk="0">
                  <a:moveTo>
                    <a:pt x="133087" y="67657"/>
                  </a:moveTo>
                  <a:cubicBezTo>
                    <a:pt x="132576" y="67861"/>
                    <a:pt x="132229" y="67902"/>
                    <a:pt x="132065" y="68106"/>
                  </a:cubicBezTo>
                  <a:cubicBezTo>
                    <a:pt x="130798" y="69435"/>
                    <a:pt x="129205" y="69496"/>
                    <a:pt x="127529" y="69516"/>
                  </a:cubicBezTo>
                  <a:cubicBezTo>
                    <a:pt x="121910" y="69578"/>
                    <a:pt x="116311" y="69803"/>
                    <a:pt x="110712" y="69843"/>
                  </a:cubicBezTo>
                  <a:cubicBezTo>
                    <a:pt x="104214" y="69884"/>
                    <a:pt x="97716" y="69803"/>
                    <a:pt x="91197" y="69782"/>
                  </a:cubicBezTo>
                  <a:cubicBezTo>
                    <a:pt x="89930" y="69782"/>
                    <a:pt x="88684" y="69741"/>
                    <a:pt x="87437" y="70170"/>
                  </a:cubicBezTo>
                  <a:cubicBezTo>
                    <a:pt x="86743" y="70395"/>
                    <a:pt x="85966" y="70354"/>
                    <a:pt x="85210" y="70354"/>
                  </a:cubicBezTo>
                  <a:cubicBezTo>
                    <a:pt x="76383" y="70354"/>
                    <a:pt x="67575" y="70354"/>
                    <a:pt x="58748" y="70293"/>
                  </a:cubicBezTo>
                  <a:cubicBezTo>
                    <a:pt x="57031" y="70293"/>
                    <a:pt x="55315" y="70048"/>
                    <a:pt x="53619" y="69905"/>
                  </a:cubicBezTo>
                  <a:cubicBezTo>
                    <a:pt x="53108" y="69864"/>
                    <a:pt x="52577" y="69864"/>
                    <a:pt x="52046" y="69864"/>
                  </a:cubicBezTo>
                  <a:cubicBezTo>
                    <a:pt x="45772" y="69843"/>
                    <a:pt x="39479" y="69803"/>
                    <a:pt x="33205" y="69823"/>
                  </a:cubicBezTo>
                  <a:cubicBezTo>
                    <a:pt x="31550" y="69823"/>
                    <a:pt x="29915" y="69762"/>
                    <a:pt x="28322" y="69292"/>
                  </a:cubicBezTo>
                  <a:cubicBezTo>
                    <a:pt x="26074" y="68638"/>
                    <a:pt x="23744" y="68597"/>
                    <a:pt x="21435" y="68495"/>
                  </a:cubicBezTo>
                  <a:cubicBezTo>
                    <a:pt x="19801" y="68433"/>
                    <a:pt x="18145" y="68474"/>
                    <a:pt x="16511" y="68433"/>
                  </a:cubicBezTo>
                  <a:cubicBezTo>
                    <a:pt x="14202" y="68433"/>
                    <a:pt x="11893" y="68229"/>
                    <a:pt x="9604" y="67861"/>
                  </a:cubicBezTo>
                  <a:cubicBezTo>
                    <a:pt x="9011" y="67759"/>
                    <a:pt x="8419" y="67739"/>
                    <a:pt x="7826" y="67759"/>
                  </a:cubicBezTo>
                  <a:cubicBezTo>
                    <a:pt x="6478" y="67739"/>
                    <a:pt x="5129" y="67637"/>
                    <a:pt x="3780" y="67759"/>
                  </a:cubicBezTo>
                  <a:cubicBezTo>
                    <a:pt x="2227" y="67882"/>
                    <a:pt x="1410" y="67187"/>
                    <a:pt x="899" y="65287"/>
                  </a:cubicBezTo>
                  <a:cubicBezTo>
                    <a:pt x="511" y="63938"/>
                    <a:pt x="368" y="62528"/>
                    <a:pt x="429" y="61118"/>
                  </a:cubicBezTo>
                  <a:cubicBezTo>
                    <a:pt x="409" y="60587"/>
                    <a:pt x="347" y="60076"/>
                    <a:pt x="245" y="59565"/>
                  </a:cubicBezTo>
                  <a:cubicBezTo>
                    <a:pt x="123" y="58911"/>
                    <a:pt x="61" y="58237"/>
                    <a:pt x="20" y="57583"/>
                  </a:cubicBezTo>
                  <a:cubicBezTo>
                    <a:pt x="0" y="52801"/>
                    <a:pt x="20" y="48000"/>
                    <a:pt x="20" y="43218"/>
                  </a:cubicBezTo>
                  <a:cubicBezTo>
                    <a:pt x="654" y="40296"/>
                    <a:pt x="163" y="37272"/>
                    <a:pt x="817" y="34329"/>
                  </a:cubicBezTo>
                  <a:cubicBezTo>
                    <a:pt x="960" y="33696"/>
                    <a:pt x="879" y="33001"/>
                    <a:pt x="879" y="32327"/>
                  </a:cubicBezTo>
                  <a:cubicBezTo>
                    <a:pt x="879" y="25584"/>
                    <a:pt x="879" y="18861"/>
                    <a:pt x="920" y="12138"/>
                  </a:cubicBezTo>
                  <a:cubicBezTo>
                    <a:pt x="920" y="11178"/>
                    <a:pt x="1103" y="10217"/>
                    <a:pt x="1226" y="9257"/>
                  </a:cubicBezTo>
                  <a:cubicBezTo>
                    <a:pt x="1267" y="8828"/>
                    <a:pt x="1308" y="8378"/>
                    <a:pt x="1349" y="7929"/>
                  </a:cubicBezTo>
                  <a:cubicBezTo>
                    <a:pt x="1553" y="6090"/>
                    <a:pt x="1757" y="4230"/>
                    <a:pt x="1962" y="2330"/>
                  </a:cubicBezTo>
                  <a:cubicBezTo>
                    <a:pt x="2370" y="2146"/>
                    <a:pt x="2779" y="2064"/>
                    <a:pt x="3004" y="1819"/>
                  </a:cubicBezTo>
                  <a:cubicBezTo>
                    <a:pt x="4189" y="532"/>
                    <a:pt x="5701" y="491"/>
                    <a:pt x="7315" y="470"/>
                  </a:cubicBezTo>
                  <a:cubicBezTo>
                    <a:pt x="14345" y="368"/>
                    <a:pt x="21354" y="123"/>
                    <a:pt x="28383" y="62"/>
                  </a:cubicBezTo>
                  <a:cubicBezTo>
                    <a:pt x="34820" y="0"/>
                    <a:pt x="41236" y="102"/>
                    <a:pt x="47673" y="123"/>
                  </a:cubicBezTo>
                  <a:cubicBezTo>
                    <a:pt x="47979" y="102"/>
                    <a:pt x="48265" y="102"/>
                    <a:pt x="48572" y="143"/>
                  </a:cubicBezTo>
                  <a:cubicBezTo>
                    <a:pt x="52332" y="879"/>
                    <a:pt x="56173" y="572"/>
                    <a:pt x="59954" y="572"/>
                  </a:cubicBezTo>
                  <a:cubicBezTo>
                    <a:pt x="64735" y="572"/>
                    <a:pt x="69517" y="511"/>
                    <a:pt x="74298" y="409"/>
                  </a:cubicBezTo>
                  <a:cubicBezTo>
                    <a:pt x="77445" y="348"/>
                    <a:pt x="80551" y="62"/>
                    <a:pt x="83698" y="82"/>
                  </a:cubicBezTo>
                  <a:cubicBezTo>
                    <a:pt x="90196" y="143"/>
                    <a:pt x="96714" y="102"/>
                    <a:pt x="103212" y="102"/>
                  </a:cubicBezTo>
                  <a:cubicBezTo>
                    <a:pt x="103580" y="102"/>
                    <a:pt x="103989" y="21"/>
                    <a:pt x="104316" y="143"/>
                  </a:cubicBezTo>
                  <a:cubicBezTo>
                    <a:pt x="106155" y="736"/>
                    <a:pt x="108035" y="450"/>
                    <a:pt x="109874" y="532"/>
                  </a:cubicBezTo>
                  <a:cubicBezTo>
                    <a:pt x="110630" y="593"/>
                    <a:pt x="111366" y="695"/>
                    <a:pt x="112081" y="838"/>
                  </a:cubicBezTo>
                  <a:cubicBezTo>
                    <a:pt x="113613" y="1063"/>
                    <a:pt x="115228" y="838"/>
                    <a:pt x="116719" y="1390"/>
                  </a:cubicBezTo>
                  <a:cubicBezTo>
                    <a:pt x="118967" y="1206"/>
                    <a:pt x="121194" y="1512"/>
                    <a:pt x="123401" y="1860"/>
                  </a:cubicBezTo>
                  <a:cubicBezTo>
                    <a:pt x="126507" y="2330"/>
                    <a:pt x="129654" y="2207"/>
                    <a:pt x="132638" y="2289"/>
                  </a:cubicBezTo>
                  <a:cubicBezTo>
                    <a:pt x="134313" y="3576"/>
                    <a:pt x="134456" y="5354"/>
                    <a:pt x="134538" y="7030"/>
                  </a:cubicBezTo>
                  <a:cubicBezTo>
                    <a:pt x="134701" y="10279"/>
                    <a:pt x="135192" y="13528"/>
                    <a:pt x="135049" y="16838"/>
                  </a:cubicBezTo>
                  <a:cubicBezTo>
                    <a:pt x="134906" y="20128"/>
                    <a:pt x="135028" y="23418"/>
                    <a:pt x="135008" y="26707"/>
                  </a:cubicBezTo>
                  <a:cubicBezTo>
                    <a:pt x="134987" y="27361"/>
                    <a:pt x="134906" y="28036"/>
                    <a:pt x="134824" y="28689"/>
                  </a:cubicBezTo>
                  <a:cubicBezTo>
                    <a:pt x="134783" y="28996"/>
                    <a:pt x="134620" y="29282"/>
                    <a:pt x="134640" y="29568"/>
                  </a:cubicBezTo>
                  <a:cubicBezTo>
                    <a:pt x="134783" y="32347"/>
                    <a:pt x="134170" y="35065"/>
                    <a:pt x="134150" y="37823"/>
                  </a:cubicBezTo>
                  <a:cubicBezTo>
                    <a:pt x="134129" y="44321"/>
                    <a:pt x="134129" y="50840"/>
                    <a:pt x="134129" y="57338"/>
                  </a:cubicBezTo>
                  <a:cubicBezTo>
                    <a:pt x="134129" y="58523"/>
                    <a:pt x="134211" y="59729"/>
                    <a:pt x="133782" y="60893"/>
                  </a:cubicBezTo>
                  <a:cubicBezTo>
                    <a:pt x="133700" y="61179"/>
                    <a:pt x="133680" y="61486"/>
                    <a:pt x="133680" y="61772"/>
                  </a:cubicBezTo>
                  <a:cubicBezTo>
                    <a:pt x="133475" y="63693"/>
                    <a:pt x="133291" y="65614"/>
                    <a:pt x="133087" y="67657"/>
                  </a:cubicBezTo>
                  <a:close/>
                  <a:moveTo>
                    <a:pt x="132086" y="3535"/>
                  </a:moveTo>
                  <a:cubicBezTo>
                    <a:pt x="131085" y="3535"/>
                    <a:pt x="130185" y="3474"/>
                    <a:pt x="129307" y="3535"/>
                  </a:cubicBezTo>
                  <a:cubicBezTo>
                    <a:pt x="126834" y="3740"/>
                    <a:pt x="124403" y="3188"/>
                    <a:pt x="121951" y="3045"/>
                  </a:cubicBezTo>
                  <a:cubicBezTo>
                    <a:pt x="120847" y="2984"/>
                    <a:pt x="119744" y="2738"/>
                    <a:pt x="118620" y="2677"/>
                  </a:cubicBezTo>
                  <a:cubicBezTo>
                    <a:pt x="116474" y="2575"/>
                    <a:pt x="114308" y="2534"/>
                    <a:pt x="112183" y="2146"/>
                  </a:cubicBezTo>
                  <a:cubicBezTo>
                    <a:pt x="110875" y="1962"/>
                    <a:pt x="109527" y="1860"/>
                    <a:pt x="108198" y="1860"/>
                  </a:cubicBezTo>
                  <a:cubicBezTo>
                    <a:pt x="107218" y="1819"/>
                    <a:pt x="106216" y="1941"/>
                    <a:pt x="105297" y="1717"/>
                  </a:cubicBezTo>
                  <a:cubicBezTo>
                    <a:pt x="104275" y="1472"/>
                    <a:pt x="103233" y="1390"/>
                    <a:pt x="102191" y="1431"/>
                  </a:cubicBezTo>
                  <a:cubicBezTo>
                    <a:pt x="92485" y="1492"/>
                    <a:pt x="82778" y="1308"/>
                    <a:pt x="73052" y="1717"/>
                  </a:cubicBezTo>
                  <a:cubicBezTo>
                    <a:pt x="67616" y="1941"/>
                    <a:pt x="62140" y="1901"/>
                    <a:pt x="56684" y="1962"/>
                  </a:cubicBezTo>
                  <a:cubicBezTo>
                    <a:pt x="56255" y="1962"/>
                    <a:pt x="55805" y="1921"/>
                    <a:pt x="55356" y="1880"/>
                  </a:cubicBezTo>
                  <a:cubicBezTo>
                    <a:pt x="52986" y="1696"/>
                    <a:pt x="50595" y="1778"/>
                    <a:pt x="48224" y="1492"/>
                  </a:cubicBezTo>
                  <a:cubicBezTo>
                    <a:pt x="45405" y="1145"/>
                    <a:pt x="42544" y="1349"/>
                    <a:pt x="39703" y="1369"/>
                  </a:cubicBezTo>
                  <a:cubicBezTo>
                    <a:pt x="38212" y="1369"/>
                    <a:pt x="36720" y="1615"/>
                    <a:pt x="35249" y="1492"/>
                  </a:cubicBezTo>
                  <a:cubicBezTo>
                    <a:pt x="32797" y="1267"/>
                    <a:pt x="30324" y="1206"/>
                    <a:pt x="27872" y="1328"/>
                  </a:cubicBezTo>
                  <a:cubicBezTo>
                    <a:pt x="27361" y="1349"/>
                    <a:pt x="26850" y="1206"/>
                    <a:pt x="26319" y="1165"/>
                  </a:cubicBezTo>
                  <a:cubicBezTo>
                    <a:pt x="25583" y="1104"/>
                    <a:pt x="24807" y="940"/>
                    <a:pt x="24092" y="1083"/>
                  </a:cubicBezTo>
                  <a:cubicBezTo>
                    <a:pt x="21721" y="1553"/>
                    <a:pt x="19331" y="1512"/>
                    <a:pt x="16940" y="1512"/>
                  </a:cubicBezTo>
                  <a:cubicBezTo>
                    <a:pt x="13507" y="1512"/>
                    <a:pt x="10054" y="1512"/>
                    <a:pt x="6621" y="1451"/>
                  </a:cubicBezTo>
                  <a:cubicBezTo>
                    <a:pt x="5579" y="1431"/>
                    <a:pt x="4557" y="1819"/>
                    <a:pt x="3821" y="2555"/>
                  </a:cubicBezTo>
                  <a:cubicBezTo>
                    <a:pt x="2718" y="3535"/>
                    <a:pt x="2309" y="4741"/>
                    <a:pt x="2309" y="6151"/>
                  </a:cubicBezTo>
                  <a:cubicBezTo>
                    <a:pt x="2309" y="7193"/>
                    <a:pt x="2350" y="8235"/>
                    <a:pt x="2309" y="9277"/>
                  </a:cubicBezTo>
                  <a:cubicBezTo>
                    <a:pt x="2268" y="10319"/>
                    <a:pt x="2084" y="11362"/>
                    <a:pt x="2084" y="12404"/>
                  </a:cubicBezTo>
                  <a:cubicBezTo>
                    <a:pt x="2084" y="19045"/>
                    <a:pt x="2105" y="25706"/>
                    <a:pt x="2125" y="32368"/>
                  </a:cubicBezTo>
                  <a:cubicBezTo>
                    <a:pt x="2166" y="33021"/>
                    <a:pt x="2146" y="33696"/>
                    <a:pt x="2043" y="34370"/>
                  </a:cubicBezTo>
                  <a:cubicBezTo>
                    <a:pt x="1471" y="37394"/>
                    <a:pt x="1594" y="40459"/>
                    <a:pt x="1328" y="43504"/>
                  </a:cubicBezTo>
                  <a:cubicBezTo>
                    <a:pt x="1083" y="46610"/>
                    <a:pt x="1369" y="49777"/>
                    <a:pt x="1246" y="52904"/>
                  </a:cubicBezTo>
                  <a:cubicBezTo>
                    <a:pt x="1103" y="56132"/>
                    <a:pt x="1594" y="59299"/>
                    <a:pt x="1757" y="62508"/>
                  </a:cubicBezTo>
                  <a:cubicBezTo>
                    <a:pt x="1819" y="63856"/>
                    <a:pt x="1962" y="65307"/>
                    <a:pt x="3024" y="66431"/>
                  </a:cubicBezTo>
                  <a:cubicBezTo>
                    <a:pt x="5987" y="66574"/>
                    <a:pt x="8889" y="66390"/>
                    <a:pt x="11790" y="66819"/>
                  </a:cubicBezTo>
                  <a:cubicBezTo>
                    <a:pt x="14059" y="67167"/>
                    <a:pt x="16368" y="67514"/>
                    <a:pt x="18677" y="67330"/>
                  </a:cubicBezTo>
                  <a:cubicBezTo>
                    <a:pt x="18983" y="67330"/>
                    <a:pt x="19269" y="67371"/>
                    <a:pt x="19555" y="67453"/>
                  </a:cubicBezTo>
                  <a:cubicBezTo>
                    <a:pt x="21762" y="67759"/>
                    <a:pt x="23969" y="68106"/>
                    <a:pt x="26196" y="68127"/>
                  </a:cubicBezTo>
                  <a:cubicBezTo>
                    <a:pt x="27402" y="68127"/>
                    <a:pt x="28587" y="68168"/>
                    <a:pt x="29772" y="68250"/>
                  </a:cubicBezTo>
                  <a:cubicBezTo>
                    <a:pt x="30815" y="68311"/>
                    <a:pt x="31857" y="68495"/>
                    <a:pt x="32899" y="68495"/>
                  </a:cubicBezTo>
                  <a:cubicBezTo>
                    <a:pt x="39458" y="68515"/>
                    <a:pt x="46058" y="68454"/>
                    <a:pt x="52618" y="68495"/>
                  </a:cubicBezTo>
                  <a:cubicBezTo>
                    <a:pt x="55458" y="68515"/>
                    <a:pt x="58298" y="68106"/>
                    <a:pt x="61098" y="68699"/>
                  </a:cubicBezTo>
                  <a:cubicBezTo>
                    <a:pt x="67678" y="68720"/>
                    <a:pt x="74257" y="68760"/>
                    <a:pt x="80837" y="68760"/>
                  </a:cubicBezTo>
                  <a:cubicBezTo>
                    <a:pt x="82186" y="68760"/>
                    <a:pt x="83514" y="68515"/>
                    <a:pt x="84863" y="68515"/>
                  </a:cubicBezTo>
                  <a:cubicBezTo>
                    <a:pt x="89951" y="68474"/>
                    <a:pt x="95018" y="68454"/>
                    <a:pt x="100107" y="68536"/>
                  </a:cubicBezTo>
                  <a:cubicBezTo>
                    <a:pt x="103233" y="68576"/>
                    <a:pt x="106380" y="68331"/>
                    <a:pt x="109506" y="68801"/>
                  </a:cubicBezTo>
                  <a:cubicBezTo>
                    <a:pt x="109956" y="68842"/>
                    <a:pt x="110405" y="68842"/>
                    <a:pt x="110855" y="68801"/>
                  </a:cubicBezTo>
                  <a:cubicBezTo>
                    <a:pt x="114206" y="68679"/>
                    <a:pt x="117557" y="68495"/>
                    <a:pt x="120908" y="68413"/>
                  </a:cubicBezTo>
                  <a:cubicBezTo>
                    <a:pt x="123381" y="68352"/>
                    <a:pt x="125853" y="68352"/>
                    <a:pt x="128326" y="68454"/>
                  </a:cubicBezTo>
                  <a:cubicBezTo>
                    <a:pt x="129859" y="68515"/>
                    <a:pt x="130901" y="67861"/>
                    <a:pt x="131800" y="66778"/>
                  </a:cubicBezTo>
                  <a:cubicBezTo>
                    <a:pt x="132556" y="65879"/>
                    <a:pt x="132760" y="64796"/>
                    <a:pt x="132719" y="63631"/>
                  </a:cubicBezTo>
                  <a:cubicBezTo>
                    <a:pt x="132699" y="62671"/>
                    <a:pt x="132678" y="61690"/>
                    <a:pt x="132719" y="60730"/>
                  </a:cubicBezTo>
                  <a:cubicBezTo>
                    <a:pt x="132781" y="59606"/>
                    <a:pt x="132964" y="58503"/>
                    <a:pt x="132964" y="57379"/>
                  </a:cubicBezTo>
                  <a:cubicBezTo>
                    <a:pt x="132964" y="50799"/>
                    <a:pt x="132903" y="44219"/>
                    <a:pt x="132924" y="37640"/>
                  </a:cubicBezTo>
                  <a:cubicBezTo>
                    <a:pt x="132924" y="34963"/>
                    <a:pt x="133537" y="32306"/>
                    <a:pt x="133394" y="29629"/>
                  </a:cubicBezTo>
                  <a:cubicBezTo>
                    <a:pt x="133414" y="29466"/>
                    <a:pt x="133434" y="29323"/>
                    <a:pt x="133475" y="29180"/>
                  </a:cubicBezTo>
                  <a:cubicBezTo>
                    <a:pt x="133578" y="28138"/>
                    <a:pt x="133741" y="27116"/>
                    <a:pt x="133761" y="26074"/>
                  </a:cubicBezTo>
                  <a:cubicBezTo>
                    <a:pt x="133802" y="23009"/>
                    <a:pt x="133659" y="19944"/>
                    <a:pt x="133802" y="16879"/>
                  </a:cubicBezTo>
                  <a:cubicBezTo>
                    <a:pt x="133945" y="13732"/>
                    <a:pt x="133394" y="10646"/>
                    <a:pt x="133312" y="7520"/>
                  </a:cubicBezTo>
                  <a:cubicBezTo>
                    <a:pt x="133271" y="6192"/>
                    <a:pt x="133026" y="4864"/>
                    <a:pt x="132086" y="35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pic>
        <p:nvPicPr>
          <p:cNvPr id="27" name="Picture 26">
            <a:extLst>
              <a:ext uri="{FF2B5EF4-FFF2-40B4-BE49-F238E27FC236}">
                <a16:creationId xmlns:a16="http://schemas.microsoft.com/office/drawing/2014/main" id="{32C6880D-B051-46C4-9CA3-C397408E2B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00134">
            <a:off x="1149304" y="88906"/>
            <a:ext cx="698389" cy="872118"/>
          </a:xfrm>
          <a:prstGeom prst="rect">
            <a:avLst/>
          </a:prstGeom>
        </p:spPr>
      </p:pic>
      <p:sp>
        <p:nvSpPr>
          <p:cNvPr id="29" name="Rectangle 3">
            <a:extLst>
              <a:ext uri="{FF2B5EF4-FFF2-40B4-BE49-F238E27FC236}">
                <a16:creationId xmlns:a16="http://schemas.microsoft.com/office/drawing/2014/main" id="{ED589B40-2714-4E1A-ACBA-7494CAD6C6D5}"/>
              </a:ext>
            </a:extLst>
          </p:cNvPr>
          <p:cNvSpPr>
            <a:spLocks noChangeArrowheads="1"/>
          </p:cNvSpPr>
          <p:nvPr/>
        </p:nvSpPr>
        <p:spPr bwMode="auto">
          <a:xfrm>
            <a:off x="4644205" y="13558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30" name="Rectangle 6">
            <a:extLst>
              <a:ext uri="{FF2B5EF4-FFF2-40B4-BE49-F238E27FC236}">
                <a16:creationId xmlns:a16="http://schemas.microsoft.com/office/drawing/2014/main" id="{C8EBE57D-A139-4FCB-A65E-589E92A8CF8D}"/>
              </a:ext>
            </a:extLst>
          </p:cNvPr>
          <p:cNvSpPr>
            <a:spLocks noChangeArrowheads="1"/>
          </p:cNvSpPr>
          <p:nvPr/>
        </p:nvSpPr>
        <p:spPr bwMode="auto">
          <a:xfrm>
            <a:off x="4831484" y="782116"/>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sp>
        <p:nvSpPr>
          <p:cNvPr id="31" name="Text Box 7">
            <a:extLst>
              <a:ext uri="{FF2B5EF4-FFF2-40B4-BE49-F238E27FC236}">
                <a16:creationId xmlns:a16="http://schemas.microsoft.com/office/drawing/2014/main" id="{0BDCFCDA-7F95-4DE1-8D77-730AAE922697}"/>
              </a:ext>
            </a:extLst>
          </p:cNvPr>
          <p:cNvSpPr txBox="1">
            <a:spLocks noChangeArrowheads="1"/>
          </p:cNvSpPr>
          <p:nvPr/>
        </p:nvSpPr>
        <p:spPr bwMode="auto">
          <a:xfrm>
            <a:off x="284638" y="1153232"/>
            <a:ext cx="1190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I</a:t>
            </a:r>
            <a:r>
              <a:rPr lang="en-US" altLang="en-US" sz="3600" b="1">
                <a:latin typeface="HP001 4 hàng" panose="020B0603050302020204" pitchFamily="34" charset="0"/>
                <a:cs typeface="Times New Roman" panose="02020603050405020304" pitchFamily="18" charset="0"/>
              </a:rPr>
              <a:t>. Nhận xét.</a:t>
            </a:r>
          </a:p>
        </p:txBody>
      </p:sp>
      <p:sp>
        <p:nvSpPr>
          <p:cNvPr id="2" name="Bong bóng Lời nói: Hình bầu dục 1">
            <a:extLst>
              <a:ext uri="{FF2B5EF4-FFF2-40B4-BE49-F238E27FC236}">
                <a16:creationId xmlns:a16="http://schemas.microsoft.com/office/drawing/2014/main" id="{F725B7D8-84F8-4305-8CFD-972B15EBD7EC}"/>
              </a:ext>
            </a:extLst>
          </p:cNvPr>
          <p:cNvSpPr/>
          <p:nvPr/>
        </p:nvSpPr>
        <p:spPr>
          <a:xfrm>
            <a:off x="1154075" y="1476575"/>
            <a:ext cx="7671661" cy="2522925"/>
          </a:xfrm>
          <a:prstGeom prst="wedgeEllipseCallout">
            <a:avLst>
              <a:gd name="adj1" fmla="val 24485"/>
              <a:gd name="adj2" fmla="val 73655"/>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rgbClr val="006600"/>
                </a:solidFill>
                <a:latin typeface="HP001 4 hàng" panose="020B0603050302020204" pitchFamily="34" charset="0"/>
                <a:cs typeface="Times New Roman" panose="02020603050405020304" pitchFamily="18" charset="0"/>
              </a:rPr>
              <a:t>2. Chuỗi sự việc trên được gọi là cốt truyện. Vậy theo em,</a:t>
            </a:r>
          </a:p>
          <a:p>
            <a:pPr algn="ctr"/>
            <a:r>
              <a:rPr lang="en-US" altLang="en-US" sz="3200" b="1">
                <a:solidFill>
                  <a:srgbClr val="006600"/>
                </a:solidFill>
                <a:latin typeface="HP001 4 hàng" panose="020B0603050302020204" pitchFamily="34" charset="0"/>
                <a:cs typeface="Times New Roman" panose="02020603050405020304" pitchFamily="18" charset="0"/>
              </a:rPr>
              <a:t> cốt truyện là gì?</a:t>
            </a:r>
            <a:endParaRPr lang="en-AU" sz="3200">
              <a:latin typeface="HP001 4 hàng" panose="020B060305030202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943948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anim calcmode="lin" valueType="num">
                                      <p:cBhvr>
                                        <p:cTn id="12" dur="2000" fill="hold"/>
                                        <p:tgtEl>
                                          <p:spTgt spid="30"/>
                                        </p:tgtEl>
                                        <p:attrNameLst>
                                          <p:attrName>ppt_w</p:attrName>
                                        </p:attrNameLst>
                                      </p:cBhvr>
                                      <p:tavLst>
                                        <p:tav tm="0" fmla="#ppt_w*sin(2.5*pi*$)">
                                          <p:val>
                                            <p:fltVal val="0"/>
                                          </p:val>
                                        </p:tav>
                                        <p:tav tm="100000">
                                          <p:val>
                                            <p:fltVal val="1"/>
                                          </p:val>
                                        </p:tav>
                                      </p:tavLst>
                                    </p:anim>
                                    <p:anim calcmode="lin" valueType="num">
                                      <p:cBhvr>
                                        <p:cTn id="13" dur="2000" fill="hold"/>
                                        <p:tgtEl>
                                          <p:spTgt spid="30"/>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0"/>
                                        <p:tgtEl>
                                          <p:spTgt spid="29"/>
                                        </p:tgtEl>
                                      </p:cBhvr>
                                    </p:animEffect>
                                    <p:anim calcmode="lin" valueType="num">
                                      <p:cBhvr>
                                        <p:cTn id="17" dur="2000" fill="hold"/>
                                        <p:tgtEl>
                                          <p:spTgt spid="29"/>
                                        </p:tgtEl>
                                        <p:attrNameLst>
                                          <p:attrName>ppt_w</p:attrName>
                                        </p:attrNameLst>
                                      </p:cBhvr>
                                      <p:tavLst>
                                        <p:tav tm="0" fmla="#ppt_w*sin(2.5*pi*$)">
                                          <p:val>
                                            <p:fltVal val="0"/>
                                          </p:val>
                                        </p:tav>
                                        <p:tav tm="100000">
                                          <p:val>
                                            <p:fltVal val="1"/>
                                          </p:val>
                                        </p:tav>
                                      </p:tavLst>
                                    </p:anim>
                                    <p:anim calcmode="lin" valueType="num">
                                      <p:cBhvr>
                                        <p:cTn id="18" dur="2000" fill="hold"/>
                                        <p:tgtEl>
                                          <p:spTgt spid="29"/>
                                        </p:tgtEl>
                                        <p:attrNameLst>
                                          <p:attrName>ppt_h</p:attrName>
                                        </p:attrNameLst>
                                      </p:cBhvr>
                                      <p:tavLst>
                                        <p:tav tm="0">
                                          <p:val>
                                            <p:strVal val="#ppt_h"/>
                                          </p:val>
                                        </p:tav>
                                        <p:tav tm="100000">
                                          <p:val>
                                            <p:strVal val="#ppt_h"/>
                                          </p:val>
                                        </p:tav>
                                      </p:tavLst>
                                    </p:anim>
                                  </p:childTnLst>
                                </p:cTn>
                              </p:par>
                              <p:par>
                                <p:cTn id="19" presetID="21" presetClass="entr" presetSubtype="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heel(1)">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7" grpId="0" animBg="1"/>
      <p:bldP spid="29" grpId="0"/>
      <p:bldP spid="30" grpId="0"/>
      <p:bldP spid="31"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oogle Shape;463;p23"/>
          <p:cNvGrpSpPr/>
          <p:nvPr/>
        </p:nvGrpSpPr>
        <p:grpSpPr>
          <a:xfrm>
            <a:off x="10739857" y="53775"/>
            <a:ext cx="1383443" cy="1254339"/>
            <a:chOff x="1664354" y="4088694"/>
            <a:chExt cx="1037582" cy="940754"/>
          </a:xfrm>
        </p:grpSpPr>
        <p:grpSp>
          <p:nvGrpSpPr>
            <p:cNvPr id="107" name="Google Shape;464;p23"/>
            <p:cNvGrpSpPr/>
            <p:nvPr/>
          </p:nvGrpSpPr>
          <p:grpSpPr>
            <a:xfrm>
              <a:off x="1664354" y="4088694"/>
              <a:ext cx="1037582" cy="832607"/>
              <a:chOff x="1664354" y="4088694"/>
              <a:chExt cx="1037582" cy="832607"/>
            </a:xfrm>
          </p:grpSpPr>
          <p:sp>
            <p:nvSpPr>
              <p:cNvPr id="111"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472;p23"/>
            <p:cNvGrpSpPr/>
            <p:nvPr/>
          </p:nvGrpSpPr>
          <p:grpSpPr>
            <a:xfrm>
              <a:off x="2242315" y="4930402"/>
              <a:ext cx="155932" cy="99046"/>
              <a:chOff x="2242315" y="4930402"/>
              <a:chExt cx="155932" cy="99046"/>
            </a:xfrm>
          </p:grpSpPr>
          <p:sp>
            <p:nvSpPr>
              <p:cNvPr id="109"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18" name="Rounded Rectangle 117"/>
          <p:cNvSpPr/>
          <p:nvPr/>
        </p:nvSpPr>
        <p:spPr>
          <a:xfrm rot="352765">
            <a:off x="6945628" y="1906646"/>
            <a:ext cx="4859481" cy="69014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2" name="Group 1"/>
          <p:cNvGrpSpPr/>
          <p:nvPr/>
        </p:nvGrpSpPr>
        <p:grpSpPr>
          <a:xfrm rot="21317259">
            <a:off x="294851" y="2124044"/>
            <a:ext cx="6635731" cy="4450887"/>
            <a:chOff x="277485" y="1703119"/>
            <a:chExt cx="5876268" cy="4030733"/>
          </a:xfrm>
        </p:grpSpPr>
        <p:sp>
          <p:nvSpPr>
            <p:cNvPr id="162" name="Google Shape;709;p27"/>
            <p:cNvSpPr/>
            <p:nvPr/>
          </p:nvSpPr>
          <p:spPr>
            <a:xfrm>
              <a:off x="388203" y="1713750"/>
              <a:ext cx="5753100" cy="3999194"/>
            </a:xfrm>
            <a:prstGeom prst="roundRect">
              <a:avLst>
                <a:gd name="adj" fmla="val 13942"/>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713;p27"/>
            <p:cNvSpPr/>
            <p:nvPr/>
          </p:nvSpPr>
          <p:spPr>
            <a:xfrm rot="5400000">
              <a:off x="1200252" y="780352"/>
              <a:ext cx="4030733" cy="58762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5" name="Google Shape;581;p23"/>
          <p:cNvGrpSpPr/>
          <p:nvPr/>
        </p:nvGrpSpPr>
        <p:grpSpPr>
          <a:xfrm>
            <a:off x="10372378" y="4001740"/>
            <a:ext cx="1134852" cy="1213965"/>
            <a:chOff x="1637980" y="2854741"/>
            <a:chExt cx="851139" cy="910474"/>
          </a:xfrm>
        </p:grpSpPr>
        <p:grpSp>
          <p:nvGrpSpPr>
            <p:cNvPr id="136" name="Google Shape;582;p23"/>
            <p:cNvGrpSpPr/>
            <p:nvPr/>
          </p:nvGrpSpPr>
          <p:grpSpPr>
            <a:xfrm>
              <a:off x="1637980" y="2854741"/>
              <a:ext cx="851139" cy="910474"/>
              <a:chOff x="1637980" y="2854741"/>
              <a:chExt cx="851139" cy="910474"/>
            </a:xfrm>
          </p:grpSpPr>
          <p:sp>
            <p:nvSpPr>
              <p:cNvPr id="140" name="Google Shape;583;p23"/>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584;p23"/>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585;p23"/>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 name="Google Shape;586;p23"/>
            <p:cNvGrpSpPr/>
            <p:nvPr/>
          </p:nvGrpSpPr>
          <p:grpSpPr>
            <a:xfrm>
              <a:off x="2299466" y="3346165"/>
              <a:ext cx="124295" cy="108279"/>
              <a:chOff x="2299466" y="3346165"/>
              <a:chExt cx="124295" cy="108279"/>
            </a:xfrm>
          </p:grpSpPr>
          <p:sp>
            <p:nvSpPr>
              <p:cNvPr id="138" name="Google Shape;587;p23"/>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588;p23"/>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 name="Group 2"/>
          <p:cNvGrpSpPr/>
          <p:nvPr/>
        </p:nvGrpSpPr>
        <p:grpSpPr>
          <a:xfrm>
            <a:off x="0" y="67687"/>
            <a:ext cx="1480728" cy="1240579"/>
            <a:chOff x="10584763" y="157235"/>
            <a:chExt cx="1480728" cy="1240579"/>
          </a:xfrm>
        </p:grpSpPr>
        <p:grpSp>
          <p:nvGrpSpPr>
            <p:cNvPr id="143" name="Google Shape;356;p23"/>
            <p:cNvGrpSpPr/>
            <p:nvPr/>
          </p:nvGrpSpPr>
          <p:grpSpPr>
            <a:xfrm>
              <a:off x="10584763" y="157235"/>
              <a:ext cx="1066903" cy="1002924"/>
              <a:chOff x="734290" y="251983"/>
              <a:chExt cx="800177" cy="752193"/>
            </a:xfrm>
          </p:grpSpPr>
          <p:sp>
            <p:nvSpPr>
              <p:cNvPr id="144"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oogle Shape;362;p23"/>
            <p:cNvGrpSpPr/>
            <p:nvPr/>
          </p:nvGrpSpPr>
          <p:grpSpPr>
            <a:xfrm>
              <a:off x="10614583" y="586342"/>
              <a:ext cx="1450908" cy="811472"/>
              <a:chOff x="3168309" y="474596"/>
              <a:chExt cx="1088181" cy="608604"/>
            </a:xfrm>
          </p:grpSpPr>
          <p:grpSp>
            <p:nvGrpSpPr>
              <p:cNvPr id="147" name="Google Shape;363;p23"/>
              <p:cNvGrpSpPr/>
              <p:nvPr/>
            </p:nvGrpSpPr>
            <p:grpSpPr>
              <a:xfrm>
                <a:off x="3168309" y="517749"/>
                <a:ext cx="1084309" cy="565452"/>
                <a:chOff x="3168309" y="517749"/>
                <a:chExt cx="1084309" cy="565452"/>
              </a:xfrm>
            </p:grpSpPr>
            <p:sp>
              <p:nvSpPr>
                <p:cNvPr id="151"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 name="Google Shape;366;p23"/>
              <p:cNvGrpSpPr/>
              <p:nvPr/>
            </p:nvGrpSpPr>
            <p:grpSpPr>
              <a:xfrm>
                <a:off x="4114622" y="474596"/>
                <a:ext cx="141868" cy="100403"/>
                <a:chOff x="4114622" y="474596"/>
                <a:chExt cx="141868" cy="100403"/>
              </a:xfrm>
            </p:grpSpPr>
            <p:sp>
              <p:nvSpPr>
                <p:cNvPr id="149"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64" name="Google Shape;892;p32"/>
          <p:cNvSpPr/>
          <p:nvPr/>
        </p:nvSpPr>
        <p:spPr>
          <a:xfrm rot="11050121">
            <a:off x="6659039" y="1397214"/>
            <a:ext cx="5407745" cy="2640033"/>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5" name="Google Shape;448;p23"/>
          <p:cNvGrpSpPr/>
          <p:nvPr/>
        </p:nvGrpSpPr>
        <p:grpSpPr>
          <a:xfrm rot="449218">
            <a:off x="10114609" y="5567784"/>
            <a:ext cx="1821764" cy="1286798"/>
            <a:chOff x="4368" y="4500332"/>
            <a:chExt cx="1550979" cy="1347924"/>
          </a:xfrm>
        </p:grpSpPr>
        <p:grpSp>
          <p:nvGrpSpPr>
            <p:cNvPr id="166" name="Google Shape;449;p23"/>
            <p:cNvGrpSpPr/>
            <p:nvPr/>
          </p:nvGrpSpPr>
          <p:grpSpPr>
            <a:xfrm>
              <a:off x="4368" y="4500332"/>
              <a:ext cx="1507264" cy="1347924"/>
              <a:chOff x="4368" y="4500332"/>
              <a:chExt cx="1507264" cy="1347924"/>
            </a:xfrm>
          </p:grpSpPr>
          <p:sp>
            <p:nvSpPr>
              <p:cNvPr id="169"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7"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979;p45"/>
          <p:cNvGrpSpPr/>
          <p:nvPr/>
        </p:nvGrpSpPr>
        <p:grpSpPr>
          <a:xfrm>
            <a:off x="8208422" y="4217908"/>
            <a:ext cx="1216849" cy="1710454"/>
            <a:chOff x="2475306" y="2531490"/>
            <a:chExt cx="1411927" cy="1922354"/>
          </a:xfrm>
        </p:grpSpPr>
        <p:grpSp>
          <p:nvGrpSpPr>
            <p:cNvPr id="181" name="Google Shape;1980;p45"/>
            <p:cNvGrpSpPr/>
            <p:nvPr/>
          </p:nvGrpSpPr>
          <p:grpSpPr>
            <a:xfrm>
              <a:off x="2475306" y="2531490"/>
              <a:ext cx="1411927" cy="1922354"/>
              <a:chOff x="2541781" y="2498527"/>
              <a:chExt cx="1411927" cy="1922354"/>
            </a:xfrm>
          </p:grpSpPr>
          <p:sp>
            <p:nvSpPr>
              <p:cNvPr id="189" name="Google Shape;1981;p45"/>
              <p:cNvSpPr/>
              <p:nvPr/>
            </p:nvSpPr>
            <p:spPr>
              <a:xfrm>
                <a:off x="2917943" y="2716062"/>
                <a:ext cx="993735" cy="827487"/>
              </a:xfrm>
              <a:custGeom>
                <a:avLst/>
                <a:gdLst/>
                <a:ahLst/>
                <a:cxnLst/>
                <a:rect l="l" t="t" r="r" b="b"/>
                <a:pathLst>
                  <a:path w="71711" h="59714" extrusionOk="0">
                    <a:moveTo>
                      <a:pt x="62253" y="1"/>
                    </a:moveTo>
                    <a:cubicBezTo>
                      <a:pt x="61871" y="1"/>
                      <a:pt x="61577" y="307"/>
                      <a:pt x="61490" y="652"/>
                    </a:cubicBezTo>
                    <a:cubicBezTo>
                      <a:pt x="61255" y="789"/>
                      <a:pt x="61075" y="1026"/>
                      <a:pt x="61018" y="1381"/>
                    </a:cubicBezTo>
                    <a:cubicBezTo>
                      <a:pt x="60019" y="7474"/>
                      <a:pt x="57902" y="13031"/>
                      <a:pt x="53900" y="17804"/>
                    </a:cubicBezTo>
                    <a:cubicBezTo>
                      <a:pt x="53725" y="18006"/>
                      <a:pt x="53619" y="18262"/>
                      <a:pt x="53602" y="18529"/>
                    </a:cubicBezTo>
                    <a:cubicBezTo>
                      <a:pt x="52923" y="19187"/>
                      <a:pt x="52253" y="19855"/>
                      <a:pt x="51693" y="20634"/>
                    </a:cubicBezTo>
                    <a:cubicBezTo>
                      <a:pt x="51601" y="20762"/>
                      <a:pt x="51552" y="20918"/>
                      <a:pt x="51533" y="21080"/>
                    </a:cubicBezTo>
                    <a:cubicBezTo>
                      <a:pt x="50365" y="21837"/>
                      <a:pt x="49179" y="22469"/>
                      <a:pt x="48224" y="23480"/>
                    </a:cubicBezTo>
                    <a:cubicBezTo>
                      <a:pt x="47517" y="23791"/>
                      <a:pt x="46889" y="24203"/>
                      <a:pt x="46401" y="24835"/>
                    </a:cubicBezTo>
                    <a:cubicBezTo>
                      <a:pt x="43714" y="26511"/>
                      <a:pt x="40925" y="27182"/>
                      <a:pt x="37991" y="28217"/>
                    </a:cubicBezTo>
                    <a:cubicBezTo>
                      <a:pt x="37924" y="28242"/>
                      <a:pt x="37860" y="28275"/>
                      <a:pt x="37801" y="28314"/>
                    </a:cubicBezTo>
                    <a:cubicBezTo>
                      <a:pt x="37583" y="28214"/>
                      <a:pt x="37360" y="28127"/>
                      <a:pt x="37129" y="28057"/>
                    </a:cubicBezTo>
                    <a:cubicBezTo>
                      <a:pt x="37051" y="28033"/>
                      <a:pt x="36975" y="28022"/>
                      <a:pt x="36902" y="28022"/>
                    </a:cubicBezTo>
                    <a:cubicBezTo>
                      <a:pt x="36247" y="28022"/>
                      <a:pt x="35831" y="28904"/>
                      <a:pt x="36345" y="29405"/>
                    </a:cubicBezTo>
                    <a:cubicBezTo>
                      <a:pt x="37711" y="30741"/>
                      <a:pt x="37704" y="31685"/>
                      <a:pt x="36887" y="33232"/>
                    </a:cubicBezTo>
                    <a:cubicBezTo>
                      <a:pt x="36830" y="33322"/>
                      <a:pt x="36771" y="33412"/>
                      <a:pt x="36714" y="33502"/>
                    </a:cubicBezTo>
                    <a:cubicBezTo>
                      <a:pt x="36141" y="33710"/>
                      <a:pt x="35516" y="33843"/>
                      <a:pt x="34978" y="34082"/>
                    </a:cubicBezTo>
                    <a:cubicBezTo>
                      <a:pt x="34964" y="34089"/>
                      <a:pt x="34952" y="34096"/>
                      <a:pt x="34938" y="34103"/>
                    </a:cubicBezTo>
                    <a:cubicBezTo>
                      <a:pt x="34794" y="34053"/>
                      <a:pt x="34645" y="34018"/>
                      <a:pt x="34495" y="34003"/>
                    </a:cubicBezTo>
                    <a:cubicBezTo>
                      <a:pt x="34475" y="34001"/>
                      <a:pt x="34456" y="34000"/>
                      <a:pt x="34437" y="34000"/>
                    </a:cubicBezTo>
                    <a:cubicBezTo>
                      <a:pt x="34023" y="34000"/>
                      <a:pt x="33686" y="34419"/>
                      <a:pt x="33686" y="34809"/>
                    </a:cubicBezTo>
                    <a:cubicBezTo>
                      <a:pt x="33686" y="34866"/>
                      <a:pt x="33709" y="34913"/>
                      <a:pt x="33717" y="34963"/>
                    </a:cubicBezTo>
                    <a:cubicBezTo>
                      <a:pt x="33103" y="35647"/>
                      <a:pt x="32916" y="36532"/>
                      <a:pt x="33214" y="37588"/>
                    </a:cubicBezTo>
                    <a:cubicBezTo>
                      <a:pt x="32752" y="37622"/>
                      <a:pt x="32291" y="37664"/>
                      <a:pt x="31829" y="37717"/>
                    </a:cubicBezTo>
                    <a:cubicBezTo>
                      <a:pt x="31758" y="37728"/>
                      <a:pt x="31689" y="37749"/>
                      <a:pt x="31621" y="37775"/>
                    </a:cubicBezTo>
                    <a:cubicBezTo>
                      <a:pt x="31510" y="37465"/>
                      <a:pt x="31202" y="37260"/>
                      <a:pt x="30882" y="37243"/>
                    </a:cubicBezTo>
                    <a:cubicBezTo>
                      <a:pt x="30889" y="37060"/>
                      <a:pt x="30858" y="36887"/>
                      <a:pt x="30750" y="36745"/>
                    </a:cubicBezTo>
                    <a:cubicBezTo>
                      <a:pt x="30491" y="36398"/>
                      <a:pt x="30018" y="36127"/>
                      <a:pt x="29862" y="35727"/>
                    </a:cubicBezTo>
                    <a:cubicBezTo>
                      <a:pt x="29739" y="35408"/>
                      <a:pt x="29446" y="35123"/>
                      <a:pt x="29096" y="35123"/>
                    </a:cubicBezTo>
                    <a:cubicBezTo>
                      <a:pt x="29023" y="35123"/>
                      <a:pt x="28948" y="35135"/>
                      <a:pt x="28871" y="35162"/>
                    </a:cubicBezTo>
                    <a:cubicBezTo>
                      <a:pt x="27835" y="35524"/>
                      <a:pt x="26991" y="36634"/>
                      <a:pt x="26298" y="37700"/>
                    </a:cubicBezTo>
                    <a:cubicBezTo>
                      <a:pt x="25879" y="37756"/>
                      <a:pt x="25464" y="37825"/>
                      <a:pt x="25045" y="37878"/>
                    </a:cubicBezTo>
                    <a:cubicBezTo>
                      <a:pt x="25019" y="37799"/>
                      <a:pt x="24988" y="37723"/>
                      <a:pt x="24958" y="37643"/>
                    </a:cubicBezTo>
                    <a:cubicBezTo>
                      <a:pt x="24844" y="36736"/>
                      <a:pt x="24778" y="35820"/>
                      <a:pt x="24370" y="34967"/>
                    </a:cubicBezTo>
                    <a:cubicBezTo>
                      <a:pt x="24236" y="34686"/>
                      <a:pt x="23995" y="34568"/>
                      <a:pt x="23744" y="34568"/>
                    </a:cubicBezTo>
                    <a:cubicBezTo>
                      <a:pt x="23643" y="34568"/>
                      <a:pt x="23539" y="34588"/>
                      <a:pt x="23440" y="34624"/>
                    </a:cubicBezTo>
                    <a:cubicBezTo>
                      <a:pt x="22218" y="33293"/>
                      <a:pt x="19904" y="32826"/>
                      <a:pt x="20899" y="30260"/>
                    </a:cubicBezTo>
                    <a:cubicBezTo>
                      <a:pt x="21096" y="29753"/>
                      <a:pt x="20589" y="29225"/>
                      <a:pt x="20093" y="29225"/>
                    </a:cubicBezTo>
                    <a:cubicBezTo>
                      <a:pt x="19961" y="29225"/>
                      <a:pt x="19830" y="29263"/>
                      <a:pt x="19713" y="29348"/>
                    </a:cubicBezTo>
                    <a:cubicBezTo>
                      <a:pt x="17134" y="31228"/>
                      <a:pt x="13734" y="32433"/>
                      <a:pt x="11519" y="34818"/>
                    </a:cubicBezTo>
                    <a:cubicBezTo>
                      <a:pt x="11438" y="34786"/>
                      <a:pt x="11354" y="34768"/>
                      <a:pt x="11270" y="34768"/>
                    </a:cubicBezTo>
                    <a:cubicBezTo>
                      <a:pt x="11089" y="34768"/>
                      <a:pt x="10906" y="34849"/>
                      <a:pt x="10750" y="35045"/>
                    </a:cubicBezTo>
                    <a:cubicBezTo>
                      <a:pt x="9530" y="36584"/>
                      <a:pt x="8346" y="37885"/>
                      <a:pt x="7300" y="39279"/>
                    </a:cubicBezTo>
                    <a:cubicBezTo>
                      <a:pt x="7052" y="39424"/>
                      <a:pt x="6822" y="39596"/>
                      <a:pt x="6615" y="39791"/>
                    </a:cubicBezTo>
                    <a:cubicBezTo>
                      <a:pt x="6305" y="40080"/>
                      <a:pt x="6036" y="40411"/>
                      <a:pt x="5818" y="40773"/>
                    </a:cubicBezTo>
                    <a:cubicBezTo>
                      <a:pt x="4561" y="42431"/>
                      <a:pt x="3642" y="44242"/>
                      <a:pt x="2638" y="46097"/>
                    </a:cubicBezTo>
                    <a:cubicBezTo>
                      <a:pt x="1465" y="48265"/>
                      <a:pt x="49" y="50671"/>
                      <a:pt x="18" y="53217"/>
                    </a:cubicBezTo>
                    <a:cubicBezTo>
                      <a:pt x="0" y="54619"/>
                      <a:pt x="288" y="55684"/>
                      <a:pt x="795" y="56499"/>
                    </a:cubicBezTo>
                    <a:cubicBezTo>
                      <a:pt x="949" y="57264"/>
                      <a:pt x="1432" y="57988"/>
                      <a:pt x="2344" y="58509"/>
                    </a:cubicBezTo>
                    <a:cubicBezTo>
                      <a:pt x="2531" y="58616"/>
                      <a:pt x="2720" y="58724"/>
                      <a:pt x="2908" y="58831"/>
                    </a:cubicBezTo>
                    <a:cubicBezTo>
                      <a:pt x="3249" y="59028"/>
                      <a:pt x="3623" y="59167"/>
                      <a:pt x="4011" y="59238"/>
                    </a:cubicBezTo>
                    <a:cubicBezTo>
                      <a:pt x="4817" y="59528"/>
                      <a:pt x="5636" y="59714"/>
                      <a:pt x="6514" y="59714"/>
                    </a:cubicBezTo>
                    <a:cubicBezTo>
                      <a:pt x="6739" y="59714"/>
                      <a:pt x="6969" y="59701"/>
                      <a:pt x="7203" y="59676"/>
                    </a:cubicBezTo>
                    <a:cubicBezTo>
                      <a:pt x="7627" y="59631"/>
                      <a:pt x="8037" y="59508"/>
                      <a:pt x="8417" y="59312"/>
                    </a:cubicBezTo>
                    <a:cubicBezTo>
                      <a:pt x="8469" y="59338"/>
                      <a:pt x="8526" y="59351"/>
                      <a:pt x="8583" y="59351"/>
                    </a:cubicBezTo>
                    <a:cubicBezTo>
                      <a:pt x="8616" y="59351"/>
                      <a:pt x="8650" y="59347"/>
                      <a:pt x="8683" y="59338"/>
                    </a:cubicBezTo>
                    <a:cubicBezTo>
                      <a:pt x="8811" y="59305"/>
                      <a:pt x="8943" y="59281"/>
                      <a:pt x="9074" y="59264"/>
                    </a:cubicBezTo>
                    <a:cubicBezTo>
                      <a:pt x="10075" y="59401"/>
                      <a:pt x="11079" y="59515"/>
                      <a:pt x="12099" y="59515"/>
                    </a:cubicBezTo>
                    <a:cubicBezTo>
                      <a:pt x="12136" y="59515"/>
                      <a:pt x="12172" y="59515"/>
                      <a:pt x="12209" y="59515"/>
                    </a:cubicBezTo>
                    <a:cubicBezTo>
                      <a:pt x="13170" y="59506"/>
                      <a:pt x="14106" y="59376"/>
                      <a:pt x="15024" y="59174"/>
                    </a:cubicBezTo>
                    <a:cubicBezTo>
                      <a:pt x="16599" y="59213"/>
                      <a:pt x="18174" y="59274"/>
                      <a:pt x="19751" y="59352"/>
                    </a:cubicBezTo>
                    <a:cubicBezTo>
                      <a:pt x="21085" y="59419"/>
                      <a:pt x="22721" y="59590"/>
                      <a:pt x="24314" y="59590"/>
                    </a:cubicBezTo>
                    <a:cubicBezTo>
                      <a:pt x="25639" y="59590"/>
                      <a:pt x="26935" y="59471"/>
                      <a:pt x="28003" y="59077"/>
                    </a:cubicBezTo>
                    <a:cubicBezTo>
                      <a:pt x="28374" y="58940"/>
                      <a:pt x="28687" y="58748"/>
                      <a:pt x="28978" y="58531"/>
                    </a:cubicBezTo>
                    <a:cubicBezTo>
                      <a:pt x="29073" y="58561"/>
                      <a:pt x="29172" y="58582"/>
                      <a:pt x="29272" y="58594"/>
                    </a:cubicBezTo>
                    <a:cubicBezTo>
                      <a:pt x="29318" y="58744"/>
                      <a:pt x="29439" y="58870"/>
                      <a:pt x="29622" y="58870"/>
                    </a:cubicBezTo>
                    <a:cubicBezTo>
                      <a:pt x="29631" y="58870"/>
                      <a:pt x="29639" y="58869"/>
                      <a:pt x="29648" y="58869"/>
                    </a:cubicBezTo>
                    <a:cubicBezTo>
                      <a:pt x="29958" y="58850"/>
                      <a:pt x="30262" y="58777"/>
                      <a:pt x="30562" y="58692"/>
                    </a:cubicBezTo>
                    <a:cubicBezTo>
                      <a:pt x="31021" y="58564"/>
                      <a:pt x="30879" y="57897"/>
                      <a:pt x="30464" y="57897"/>
                    </a:cubicBezTo>
                    <a:cubicBezTo>
                      <a:pt x="30427" y="57897"/>
                      <a:pt x="30388" y="57902"/>
                      <a:pt x="30347" y="57913"/>
                    </a:cubicBezTo>
                    <a:lnTo>
                      <a:pt x="30337" y="57915"/>
                    </a:lnTo>
                    <a:cubicBezTo>
                      <a:pt x="30344" y="57894"/>
                      <a:pt x="30352" y="57877"/>
                      <a:pt x="30359" y="57855"/>
                    </a:cubicBezTo>
                    <a:cubicBezTo>
                      <a:pt x="30451" y="57484"/>
                      <a:pt x="30413" y="57103"/>
                      <a:pt x="30366" y="56724"/>
                    </a:cubicBezTo>
                    <a:cubicBezTo>
                      <a:pt x="31554" y="53987"/>
                      <a:pt x="30901" y="49771"/>
                      <a:pt x="30512" y="47164"/>
                    </a:cubicBezTo>
                    <a:lnTo>
                      <a:pt x="30512" y="47164"/>
                    </a:lnTo>
                    <a:cubicBezTo>
                      <a:pt x="30566" y="47165"/>
                      <a:pt x="30621" y="47165"/>
                      <a:pt x="30676" y="47165"/>
                    </a:cubicBezTo>
                    <a:cubicBezTo>
                      <a:pt x="30943" y="47165"/>
                      <a:pt x="31212" y="47155"/>
                      <a:pt x="31477" y="47136"/>
                    </a:cubicBezTo>
                    <a:cubicBezTo>
                      <a:pt x="31552" y="47135"/>
                      <a:pt x="31626" y="47135"/>
                      <a:pt x="31699" y="47135"/>
                    </a:cubicBezTo>
                    <a:cubicBezTo>
                      <a:pt x="31864" y="47135"/>
                      <a:pt x="32027" y="47137"/>
                      <a:pt x="32187" y="47143"/>
                    </a:cubicBezTo>
                    <a:cubicBezTo>
                      <a:pt x="32281" y="47240"/>
                      <a:pt x="32398" y="47313"/>
                      <a:pt x="32528" y="47354"/>
                    </a:cubicBezTo>
                    <a:cubicBezTo>
                      <a:pt x="33499" y="47641"/>
                      <a:pt x="34415" y="47744"/>
                      <a:pt x="35255" y="48289"/>
                    </a:cubicBezTo>
                    <a:cubicBezTo>
                      <a:pt x="35374" y="48599"/>
                      <a:pt x="35417" y="48931"/>
                      <a:pt x="35379" y="49260"/>
                    </a:cubicBezTo>
                    <a:cubicBezTo>
                      <a:pt x="35330" y="49760"/>
                      <a:pt x="35757" y="50047"/>
                      <a:pt x="36184" y="50047"/>
                    </a:cubicBezTo>
                    <a:cubicBezTo>
                      <a:pt x="36460" y="50047"/>
                      <a:pt x="36736" y="49927"/>
                      <a:pt x="36884" y="49667"/>
                    </a:cubicBezTo>
                    <a:cubicBezTo>
                      <a:pt x="37218" y="49078"/>
                      <a:pt x="37649" y="48588"/>
                      <a:pt x="38135" y="48152"/>
                    </a:cubicBezTo>
                    <a:cubicBezTo>
                      <a:pt x="38232" y="48152"/>
                      <a:pt x="38329" y="48135"/>
                      <a:pt x="38419" y="48100"/>
                    </a:cubicBezTo>
                    <a:cubicBezTo>
                      <a:pt x="38486" y="48076"/>
                      <a:pt x="38547" y="48045"/>
                      <a:pt x="38611" y="48017"/>
                    </a:cubicBezTo>
                    <a:cubicBezTo>
                      <a:pt x="38613" y="48017"/>
                      <a:pt x="38615" y="48015"/>
                      <a:pt x="38616" y="48015"/>
                    </a:cubicBezTo>
                    <a:cubicBezTo>
                      <a:pt x="39473" y="47655"/>
                      <a:pt x="40198" y="47079"/>
                      <a:pt x="40988" y="46613"/>
                    </a:cubicBezTo>
                    <a:cubicBezTo>
                      <a:pt x="41015" y="46622"/>
                      <a:pt x="41043" y="46629"/>
                      <a:pt x="41071" y="46636"/>
                    </a:cubicBezTo>
                    <a:cubicBezTo>
                      <a:pt x="41145" y="46892"/>
                      <a:pt x="41353" y="47082"/>
                      <a:pt x="41597" y="47169"/>
                    </a:cubicBezTo>
                    <a:cubicBezTo>
                      <a:pt x="41640" y="47318"/>
                      <a:pt x="41691" y="47465"/>
                      <a:pt x="41749" y="47610"/>
                    </a:cubicBezTo>
                    <a:cubicBezTo>
                      <a:pt x="41478" y="47830"/>
                      <a:pt x="41216" y="48064"/>
                      <a:pt x="40945" y="48287"/>
                    </a:cubicBezTo>
                    <a:cubicBezTo>
                      <a:pt x="40804" y="48386"/>
                      <a:pt x="40669" y="48493"/>
                      <a:pt x="40541" y="48607"/>
                    </a:cubicBezTo>
                    <a:cubicBezTo>
                      <a:pt x="39985" y="49105"/>
                      <a:pt x="40507" y="50016"/>
                      <a:pt x="41119" y="50016"/>
                    </a:cubicBezTo>
                    <a:cubicBezTo>
                      <a:pt x="41251" y="50016"/>
                      <a:pt x="41388" y="49973"/>
                      <a:pt x="41519" y="49874"/>
                    </a:cubicBezTo>
                    <a:cubicBezTo>
                      <a:pt x="41575" y="49833"/>
                      <a:pt x="41627" y="49788"/>
                      <a:pt x="41678" y="49745"/>
                    </a:cubicBezTo>
                    <a:cubicBezTo>
                      <a:pt x="41680" y="49746"/>
                      <a:pt x="41682" y="49748"/>
                      <a:pt x="41682" y="49750"/>
                    </a:cubicBezTo>
                    <a:cubicBezTo>
                      <a:pt x="42051" y="49421"/>
                      <a:pt x="42558" y="49234"/>
                      <a:pt x="42920" y="48907"/>
                    </a:cubicBezTo>
                    <a:cubicBezTo>
                      <a:pt x="42952" y="48911"/>
                      <a:pt x="42984" y="48913"/>
                      <a:pt x="43015" y="48913"/>
                    </a:cubicBezTo>
                    <a:cubicBezTo>
                      <a:pt x="43660" y="48913"/>
                      <a:pt x="44226" y="48101"/>
                      <a:pt x="43621" y="47558"/>
                    </a:cubicBezTo>
                    <a:cubicBezTo>
                      <a:pt x="43513" y="47458"/>
                      <a:pt x="43420" y="47345"/>
                      <a:pt x="43344" y="47221"/>
                    </a:cubicBezTo>
                    <a:cubicBezTo>
                      <a:pt x="43273" y="46774"/>
                      <a:pt x="43114" y="46341"/>
                      <a:pt x="42920" y="45917"/>
                    </a:cubicBezTo>
                    <a:cubicBezTo>
                      <a:pt x="42958" y="45723"/>
                      <a:pt x="42935" y="45521"/>
                      <a:pt x="42852" y="45341"/>
                    </a:cubicBezTo>
                    <a:cubicBezTo>
                      <a:pt x="42804" y="44695"/>
                      <a:pt x="42809" y="44050"/>
                      <a:pt x="42767" y="43561"/>
                    </a:cubicBezTo>
                    <a:cubicBezTo>
                      <a:pt x="42622" y="41874"/>
                      <a:pt x="42295" y="40219"/>
                      <a:pt x="42243" y="38521"/>
                    </a:cubicBezTo>
                    <a:cubicBezTo>
                      <a:pt x="42238" y="38332"/>
                      <a:pt x="42167" y="38152"/>
                      <a:pt x="42040" y="38012"/>
                    </a:cubicBezTo>
                    <a:cubicBezTo>
                      <a:pt x="44410" y="37660"/>
                      <a:pt x="46809" y="36790"/>
                      <a:pt x="48727" y="36009"/>
                    </a:cubicBezTo>
                    <a:cubicBezTo>
                      <a:pt x="52465" y="34487"/>
                      <a:pt x="56001" y="31692"/>
                      <a:pt x="58771" y="28799"/>
                    </a:cubicBezTo>
                    <a:cubicBezTo>
                      <a:pt x="60201" y="27304"/>
                      <a:pt x="61334" y="25515"/>
                      <a:pt x="62337" y="23630"/>
                    </a:cubicBezTo>
                    <a:cubicBezTo>
                      <a:pt x="62383" y="23578"/>
                      <a:pt x="62432" y="23530"/>
                      <a:pt x="62475" y="23476"/>
                    </a:cubicBezTo>
                    <a:cubicBezTo>
                      <a:pt x="62634" y="23423"/>
                      <a:pt x="62782" y="23307"/>
                      <a:pt x="62880" y="23104"/>
                    </a:cubicBezTo>
                    <a:cubicBezTo>
                      <a:pt x="62946" y="22972"/>
                      <a:pt x="63012" y="22839"/>
                      <a:pt x="63078" y="22708"/>
                    </a:cubicBezTo>
                    <a:cubicBezTo>
                      <a:pt x="63500" y="22124"/>
                      <a:pt x="63893" y="21518"/>
                      <a:pt x="64255" y="20893"/>
                    </a:cubicBezTo>
                    <a:cubicBezTo>
                      <a:pt x="64416" y="20757"/>
                      <a:pt x="64575" y="20622"/>
                      <a:pt x="64736" y="20485"/>
                    </a:cubicBezTo>
                    <a:cubicBezTo>
                      <a:pt x="65167" y="20116"/>
                      <a:pt x="65174" y="19552"/>
                      <a:pt x="64945" y="19100"/>
                    </a:cubicBezTo>
                    <a:cubicBezTo>
                      <a:pt x="66065" y="16919"/>
                      <a:pt x="67083" y="14698"/>
                      <a:pt x="67807" y="12330"/>
                    </a:cubicBezTo>
                    <a:cubicBezTo>
                      <a:pt x="67838" y="12230"/>
                      <a:pt x="67850" y="12124"/>
                      <a:pt x="67841" y="12018"/>
                    </a:cubicBezTo>
                    <a:cubicBezTo>
                      <a:pt x="68158" y="11307"/>
                      <a:pt x="68463" y="10589"/>
                      <a:pt x="68735" y="9851"/>
                    </a:cubicBezTo>
                    <a:cubicBezTo>
                      <a:pt x="69557" y="8146"/>
                      <a:pt x="70215" y="6413"/>
                      <a:pt x="70419" y="4445"/>
                    </a:cubicBezTo>
                    <a:cubicBezTo>
                      <a:pt x="70422" y="4414"/>
                      <a:pt x="70419" y="4388"/>
                      <a:pt x="70419" y="4359"/>
                    </a:cubicBezTo>
                    <a:cubicBezTo>
                      <a:pt x="70622" y="4011"/>
                      <a:pt x="70867" y="3689"/>
                      <a:pt x="71151" y="3401"/>
                    </a:cubicBezTo>
                    <a:cubicBezTo>
                      <a:pt x="71711" y="2843"/>
                      <a:pt x="71217" y="2039"/>
                      <a:pt x="70533" y="2039"/>
                    </a:cubicBezTo>
                    <a:cubicBezTo>
                      <a:pt x="70479" y="2039"/>
                      <a:pt x="70423" y="2044"/>
                      <a:pt x="70367" y="2055"/>
                    </a:cubicBezTo>
                    <a:cubicBezTo>
                      <a:pt x="69983" y="2128"/>
                      <a:pt x="69592" y="2161"/>
                      <a:pt x="69196" y="2161"/>
                    </a:cubicBezTo>
                    <a:cubicBezTo>
                      <a:pt x="67278" y="2161"/>
                      <a:pt x="65259" y="1379"/>
                      <a:pt x="63531" y="547"/>
                    </a:cubicBezTo>
                    <a:cubicBezTo>
                      <a:pt x="63211" y="322"/>
                      <a:pt x="62854" y="149"/>
                      <a:pt x="62480" y="36"/>
                    </a:cubicBezTo>
                    <a:cubicBezTo>
                      <a:pt x="62402" y="12"/>
                      <a:pt x="62326" y="1"/>
                      <a:pt x="6225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82;p45"/>
              <p:cNvSpPr/>
              <p:nvPr/>
            </p:nvSpPr>
            <p:spPr>
              <a:xfrm>
                <a:off x="2728982" y="3503916"/>
                <a:ext cx="1216037" cy="118967"/>
              </a:xfrm>
              <a:custGeom>
                <a:avLst/>
                <a:gdLst/>
                <a:ahLst/>
                <a:cxnLst/>
                <a:rect l="l" t="t" r="r" b="b"/>
                <a:pathLst>
                  <a:path w="87753" h="8585" extrusionOk="0">
                    <a:moveTo>
                      <a:pt x="14098" y="0"/>
                    </a:moveTo>
                    <a:cubicBezTo>
                      <a:pt x="13261" y="0"/>
                      <a:pt x="12436" y="93"/>
                      <a:pt x="11557" y="232"/>
                    </a:cubicBezTo>
                    <a:cubicBezTo>
                      <a:pt x="10793" y="353"/>
                      <a:pt x="10035" y="399"/>
                      <a:pt x="9277" y="399"/>
                    </a:cubicBezTo>
                    <a:cubicBezTo>
                      <a:pt x="7976" y="399"/>
                      <a:pt x="6678" y="264"/>
                      <a:pt x="5365" y="147"/>
                    </a:cubicBezTo>
                    <a:cubicBezTo>
                      <a:pt x="4976" y="112"/>
                      <a:pt x="4582" y="91"/>
                      <a:pt x="4193" y="91"/>
                    </a:cubicBezTo>
                    <a:cubicBezTo>
                      <a:pt x="2183" y="91"/>
                      <a:pt x="332" y="676"/>
                      <a:pt x="153" y="3093"/>
                    </a:cubicBezTo>
                    <a:cubicBezTo>
                      <a:pt x="1" y="5181"/>
                      <a:pt x="177" y="6857"/>
                      <a:pt x="2353" y="7591"/>
                    </a:cubicBezTo>
                    <a:cubicBezTo>
                      <a:pt x="2792" y="7739"/>
                      <a:pt x="3273" y="7780"/>
                      <a:pt x="3764" y="7780"/>
                    </a:cubicBezTo>
                    <a:cubicBezTo>
                      <a:pt x="4368" y="7780"/>
                      <a:pt x="4987" y="7718"/>
                      <a:pt x="5560" y="7718"/>
                    </a:cubicBezTo>
                    <a:cubicBezTo>
                      <a:pt x="5639" y="7718"/>
                      <a:pt x="5717" y="7719"/>
                      <a:pt x="5795" y="7722"/>
                    </a:cubicBezTo>
                    <a:cubicBezTo>
                      <a:pt x="8166" y="7805"/>
                      <a:pt x="10526" y="8016"/>
                      <a:pt x="12899" y="8044"/>
                    </a:cubicBezTo>
                    <a:cubicBezTo>
                      <a:pt x="12909" y="8044"/>
                      <a:pt x="12919" y="8044"/>
                      <a:pt x="12930" y="8044"/>
                    </a:cubicBezTo>
                    <a:cubicBezTo>
                      <a:pt x="13356" y="8044"/>
                      <a:pt x="13691" y="7904"/>
                      <a:pt x="13939" y="7686"/>
                    </a:cubicBezTo>
                    <a:cubicBezTo>
                      <a:pt x="17254" y="7772"/>
                      <a:pt x="20586" y="7707"/>
                      <a:pt x="23912" y="7866"/>
                    </a:cubicBezTo>
                    <a:cubicBezTo>
                      <a:pt x="28132" y="8067"/>
                      <a:pt x="32357" y="8143"/>
                      <a:pt x="36583" y="8153"/>
                    </a:cubicBezTo>
                    <a:cubicBezTo>
                      <a:pt x="36587" y="8153"/>
                      <a:pt x="36591" y="8153"/>
                      <a:pt x="36595" y="8153"/>
                    </a:cubicBezTo>
                    <a:cubicBezTo>
                      <a:pt x="36833" y="8153"/>
                      <a:pt x="37070" y="8103"/>
                      <a:pt x="37286" y="8001"/>
                    </a:cubicBezTo>
                    <a:cubicBezTo>
                      <a:pt x="37504" y="8101"/>
                      <a:pt x="37741" y="8153"/>
                      <a:pt x="37982" y="8153"/>
                    </a:cubicBezTo>
                    <a:cubicBezTo>
                      <a:pt x="42579" y="8184"/>
                      <a:pt x="47165" y="8551"/>
                      <a:pt x="51761" y="8584"/>
                    </a:cubicBezTo>
                    <a:cubicBezTo>
                      <a:pt x="51763" y="8584"/>
                      <a:pt x="51766" y="8584"/>
                      <a:pt x="51769" y="8584"/>
                    </a:cubicBezTo>
                    <a:cubicBezTo>
                      <a:pt x="52182" y="8584"/>
                      <a:pt x="52507" y="8451"/>
                      <a:pt x="52754" y="8247"/>
                    </a:cubicBezTo>
                    <a:cubicBezTo>
                      <a:pt x="56225" y="8390"/>
                      <a:pt x="59696" y="8562"/>
                      <a:pt x="63172" y="8584"/>
                    </a:cubicBezTo>
                    <a:cubicBezTo>
                      <a:pt x="63174" y="8584"/>
                      <a:pt x="63176" y="8584"/>
                      <a:pt x="63178" y="8584"/>
                    </a:cubicBezTo>
                    <a:cubicBezTo>
                      <a:pt x="63705" y="8584"/>
                      <a:pt x="64092" y="8375"/>
                      <a:pt x="64349" y="8067"/>
                    </a:cubicBezTo>
                    <a:cubicBezTo>
                      <a:pt x="65142" y="8082"/>
                      <a:pt x="65933" y="8106"/>
                      <a:pt x="66724" y="8153"/>
                    </a:cubicBezTo>
                    <a:cubicBezTo>
                      <a:pt x="66760" y="8155"/>
                      <a:pt x="66796" y="8156"/>
                      <a:pt x="66831" y="8156"/>
                    </a:cubicBezTo>
                    <a:cubicBezTo>
                      <a:pt x="67275" y="8156"/>
                      <a:pt x="67612" y="7997"/>
                      <a:pt x="67852" y="7753"/>
                    </a:cubicBezTo>
                    <a:cubicBezTo>
                      <a:pt x="70491" y="7809"/>
                      <a:pt x="73127" y="7926"/>
                      <a:pt x="75767" y="7937"/>
                    </a:cubicBezTo>
                    <a:cubicBezTo>
                      <a:pt x="75777" y="7937"/>
                      <a:pt x="75788" y="7937"/>
                      <a:pt x="75798" y="7937"/>
                    </a:cubicBezTo>
                    <a:cubicBezTo>
                      <a:pt x="76040" y="7937"/>
                      <a:pt x="76280" y="7880"/>
                      <a:pt x="76497" y="7774"/>
                    </a:cubicBezTo>
                    <a:cubicBezTo>
                      <a:pt x="76694" y="7778"/>
                      <a:pt x="76891" y="7779"/>
                      <a:pt x="77088" y="7779"/>
                    </a:cubicBezTo>
                    <a:cubicBezTo>
                      <a:pt x="78164" y="7779"/>
                      <a:pt x="79237" y="7725"/>
                      <a:pt x="80311" y="7589"/>
                    </a:cubicBezTo>
                    <a:cubicBezTo>
                      <a:pt x="81280" y="7558"/>
                      <a:pt x="82250" y="7530"/>
                      <a:pt x="83219" y="7518"/>
                    </a:cubicBezTo>
                    <a:cubicBezTo>
                      <a:pt x="83373" y="7634"/>
                      <a:pt x="83548" y="7720"/>
                      <a:pt x="83735" y="7772"/>
                    </a:cubicBezTo>
                    <a:cubicBezTo>
                      <a:pt x="83870" y="7810"/>
                      <a:pt x="84009" y="7828"/>
                      <a:pt x="84147" y="7828"/>
                    </a:cubicBezTo>
                    <a:cubicBezTo>
                      <a:pt x="84854" y="7828"/>
                      <a:pt x="85546" y="7359"/>
                      <a:pt x="85720" y="6644"/>
                    </a:cubicBezTo>
                    <a:cubicBezTo>
                      <a:pt x="85734" y="6581"/>
                      <a:pt x="85755" y="6523"/>
                      <a:pt x="85772" y="6462"/>
                    </a:cubicBezTo>
                    <a:lnTo>
                      <a:pt x="85772" y="6462"/>
                    </a:lnTo>
                    <a:cubicBezTo>
                      <a:pt x="85770" y="6472"/>
                      <a:pt x="85771" y="6476"/>
                      <a:pt x="85773" y="6476"/>
                    </a:cubicBezTo>
                    <a:cubicBezTo>
                      <a:pt x="85788" y="6476"/>
                      <a:pt x="85889" y="6258"/>
                      <a:pt x="85909" y="6225"/>
                    </a:cubicBezTo>
                    <a:cubicBezTo>
                      <a:pt x="86066" y="5970"/>
                      <a:pt x="86262" y="5735"/>
                      <a:pt x="86444" y="5496"/>
                    </a:cubicBezTo>
                    <a:cubicBezTo>
                      <a:pt x="86922" y="4857"/>
                      <a:pt x="87154" y="4179"/>
                      <a:pt x="87270" y="3403"/>
                    </a:cubicBezTo>
                    <a:cubicBezTo>
                      <a:pt x="87752" y="2432"/>
                      <a:pt x="86898" y="1074"/>
                      <a:pt x="85728" y="1074"/>
                    </a:cubicBezTo>
                    <a:cubicBezTo>
                      <a:pt x="85484" y="1074"/>
                      <a:pt x="85226" y="1133"/>
                      <a:pt x="84964" y="1267"/>
                    </a:cubicBezTo>
                    <a:cubicBezTo>
                      <a:pt x="84924" y="1286"/>
                      <a:pt x="84879" y="1298"/>
                      <a:pt x="84837" y="1316"/>
                    </a:cubicBezTo>
                    <a:cubicBezTo>
                      <a:pt x="84725" y="1269"/>
                      <a:pt x="84605" y="1234"/>
                      <a:pt x="84486" y="1212"/>
                    </a:cubicBezTo>
                    <a:cubicBezTo>
                      <a:pt x="82657" y="868"/>
                      <a:pt x="80851" y="587"/>
                      <a:pt x="79024" y="587"/>
                    </a:cubicBezTo>
                    <a:cubicBezTo>
                      <a:pt x="78195" y="587"/>
                      <a:pt x="77362" y="645"/>
                      <a:pt x="76521" y="781"/>
                    </a:cubicBezTo>
                    <a:cubicBezTo>
                      <a:pt x="76090" y="852"/>
                      <a:pt x="75796" y="1047"/>
                      <a:pt x="75607" y="1305"/>
                    </a:cubicBezTo>
                    <a:cubicBezTo>
                      <a:pt x="74275" y="1331"/>
                      <a:pt x="72943" y="1368"/>
                      <a:pt x="71614" y="1413"/>
                    </a:cubicBezTo>
                    <a:cubicBezTo>
                      <a:pt x="71375" y="1259"/>
                      <a:pt x="71100" y="1170"/>
                      <a:pt x="70814" y="1155"/>
                    </a:cubicBezTo>
                    <a:cubicBezTo>
                      <a:pt x="70099" y="1111"/>
                      <a:pt x="69384" y="1095"/>
                      <a:pt x="68669" y="1095"/>
                    </a:cubicBezTo>
                    <a:cubicBezTo>
                      <a:pt x="66514" y="1095"/>
                      <a:pt x="64360" y="1245"/>
                      <a:pt x="62202" y="1264"/>
                    </a:cubicBezTo>
                    <a:cubicBezTo>
                      <a:pt x="61752" y="1267"/>
                      <a:pt x="61404" y="1426"/>
                      <a:pt x="61150" y="1665"/>
                    </a:cubicBezTo>
                    <a:cubicBezTo>
                      <a:pt x="59779" y="1605"/>
                      <a:pt x="58408" y="1549"/>
                      <a:pt x="57035" y="1478"/>
                    </a:cubicBezTo>
                    <a:cubicBezTo>
                      <a:pt x="57003" y="1477"/>
                      <a:pt x="56971" y="1476"/>
                      <a:pt x="56940" y="1476"/>
                    </a:cubicBezTo>
                    <a:cubicBezTo>
                      <a:pt x="56499" y="1476"/>
                      <a:pt x="56163" y="1634"/>
                      <a:pt x="55920" y="1875"/>
                    </a:cubicBezTo>
                    <a:cubicBezTo>
                      <a:pt x="55398" y="1757"/>
                      <a:pt x="54875" y="1638"/>
                      <a:pt x="54350" y="1516"/>
                    </a:cubicBezTo>
                    <a:cubicBezTo>
                      <a:pt x="53538" y="1328"/>
                      <a:pt x="52241" y="741"/>
                      <a:pt x="51171" y="741"/>
                    </a:cubicBezTo>
                    <a:cubicBezTo>
                      <a:pt x="50762" y="741"/>
                      <a:pt x="50387" y="826"/>
                      <a:pt x="50085" y="1053"/>
                    </a:cubicBezTo>
                    <a:cubicBezTo>
                      <a:pt x="50068" y="1053"/>
                      <a:pt x="50056" y="1047"/>
                      <a:pt x="50038" y="1047"/>
                    </a:cubicBezTo>
                    <a:lnTo>
                      <a:pt x="49500" y="1047"/>
                    </a:lnTo>
                    <a:cubicBezTo>
                      <a:pt x="49287" y="1047"/>
                      <a:pt x="49076" y="1087"/>
                      <a:pt x="48877" y="1167"/>
                    </a:cubicBezTo>
                    <a:cubicBezTo>
                      <a:pt x="45036" y="2055"/>
                      <a:pt x="41021" y="1645"/>
                      <a:pt x="37121" y="2181"/>
                    </a:cubicBezTo>
                    <a:cubicBezTo>
                      <a:pt x="36586" y="2256"/>
                      <a:pt x="36254" y="2524"/>
                      <a:pt x="36086" y="2872"/>
                    </a:cubicBezTo>
                    <a:cubicBezTo>
                      <a:pt x="29596" y="2849"/>
                      <a:pt x="23110" y="2706"/>
                      <a:pt x="16624" y="2534"/>
                    </a:cubicBezTo>
                    <a:cubicBezTo>
                      <a:pt x="17228" y="1674"/>
                      <a:pt x="17107" y="346"/>
                      <a:pt x="15805" y="137"/>
                    </a:cubicBezTo>
                    <a:cubicBezTo>
                      <a:pt x="15218" y="41"/>
                      <a:pt x="14655" y="0"/>
                      <a:pt x="1409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83;p45"/>
              <p:cNvSpPr/>
              <p:nvPr/>
            </p:nvSpPr>
            <p:spPr>
              <a:xfrm>
                <a:off x="2823504" y="3611298"/>
                <a:ext cx="1069120" cy="747751"/>
              </a:xfrm>
              <a:custGeom>
                <a:avLst/>
                <a:gdLst/>
                <a:ahLst/>
                <a:cxnLst/>
                <a:rect l="l" t="t" r="r" b="b"/>
                <a:pathLst>
                  <a:path w="77151" h="53960" extrusionOk="0">
                    <a:moveTo>
                      <a:pt x="76197" y="0"/>
                    </a:moveTo>
                    <a:cubicBezTo>
                      <a:pt x="76116" y="0"/>
                      <a:pt x="76031" y="17"/>
                      <a:pt x="75944" y="53"/>
                    </a:cubicBezTo>
                    <a:cubicBezTo>
                      <a:pt x="75868" y="86"/>
                      <a:pt x="75806" y="129"/>
                      <a:pt x="75735" y="165"/>
                    </a:cubicBezTo>
                    <a:cubicBezTo>
                      <a:pt x="75732" y="165"/>
                      <a:pt x="75729" y="165"/>
                      <a:pt x="75726" y="165"/>
                    </a:cubicBezTo>
                    <a:cubicBezTo>
                      <a:pt x="75500" y="165"/>
                      <a:pt x="75279" y="229"/>
                      <a:pt x="75086" y="347"/>
                    </a:cubicBezTo>
                    <a:lnTo>
                      <a:pt x="71959" y="347"/>
                    </a:lnTo>
                    <a:cubicBezTo>
                      <a:pt x="71955" y="347"/>
                      <a:pt x="71951" y="347"/>
                      <a:pt x="71947" y="347"/>
                    </a:cubicBezTo>
                    <a:cubicBezTo>
                      <a:pt x="71839" y="347"/>
                      <a:pt x="71732" y="369"/>
                      <a:pt x="71632" y="411"/>
                    </a:cubicBezTo>
                    <a:cubicBezTo>
                      <a:pt x="71594" y="427"/>
                      <a:pt x="71568" y="454"/>
                      <a:pt x="71534" y="475"/>
                    </a:cubicBezTo>
                    <a:cubicBezTo>
                      <a:pt x="71492" y="501"/>
                      <a:pt x="71447" y="522"/>
                      <a:pt x="71412" y="555"/>
                    </a:cubicBezTo>
                    <a:cubicBezTo>
                      <a:pt x="71028" y="454"/>
                      <a:pt x="70634" y="404"/>
                      <a:pt x="70239" y="402"/>
                    </a:cubicBezTo>
                    <a:cubicBezTo>
                      <a:pt x="69268" y="402"/>
                      <a:pt x="68298" y="394"/>
                      <a:pt x="67332" y="295"/>
                    </a:cubicBezTo>
                    <a:cubicBezTo>
                      <a:pt x="67240" y="286"/>
                      <a:pt x="67147" y="281"/>
                      <a:pt x="67053" y="281"/>
                    </a:cubicBezTo>
                    <a:cubicBezTo>
                      <a:pt x="66668" y="281"/>
                      <a:pt x="66271" y="358"/>
                      <a:pt x="65885" y="489"/>
                    </a:cubicBezTo>
                    <a:cubicBezTo>
                      <a:pt x="64084" y="320"/>
                      <a:pt x="62259" y="264"/>
                      <a:pt x="60426" y="264"/>
                    </a:cubicBezTo>
                    <a:cubicBezTo>
                      <a:pt x="56770" y="264"/>
                      <a:pt x="53083" y="487"/>
                      <a:pt x="49491" y="487"/>
                    </a:cubicBezTo>
                    <a:cubicBezTo>
                      <a:pt x="49304" y="487"/>
                      <a:pt x="49116" y="487"/>
                      <a:pt x="48930" y="486"/>
                    </a:cubicBezTo>
                    <a:cubicBezTo>
                      <a:pt x="46959" y="471"/>
                      <a:pt x="44988" y="409"/>
                      <a:pt x="43017" y="409"/>
                    </a:cubicBezTo>
                    <a:cubicBezTo>
                      <a:pt x="41976" y="409"/>
                      <a:pt x="40934" y="427"/>
                      <a:pt x="39894" y="477"/>
                    </a:cubicBezTo>
                    <a:cubicBezTo>
                      <a:pt x="37989" y="568"/>
                      <a:pt x="36043" y="793"/>
                      <a:pt x="34114" y="793"/>
                    </a:cubicBezTo>
                    <a:cubicBezTo>
                      <a:pt x="33522" y="793"/>
                      <a:pt x="32932" y="772"/>
                      <a:pt x="32345" y="719"/>
                    </a:cubicBezTo>
                    <a:cubicBezTo>
                      <a:pt x="31673" y="318"/>
                      <a:pt x="30849" y="81"/>
                      <a:pt x="29869" y="81"/>
                    </a:cubicBezTo>
                    <a:lnTo>
                      <a:pt x="29331" y="81"/>
                    </a:lnTo>
                    <a:cubicBezTo>
                      <a:pt x="28907" y="82"/>
                      <a:pt x="28484" y="141"/>
                      <a:pt x="28076" y="255"/>
                    </a:cubicBezTo>
                    <a:cubicBezTo>
                      <a:pt x="27852" y="141"/>
                      <a:pt x="27605" y="80"/>
                      <a:pt x="27353" y="80"/>
                    </a:cubicBezTo>
                    <a:cubicBezTo>
                      <a:pt x="27346" y="80"/>
                      <a:pt x="27339" y="80"/>
                      <a:pt x="27331" y="81"/>
                    </a:cubicBezTo>
                    <a:lnTo>
                      <a:pt x="2849" y="81"/>
                    </a:lnTo>
                    <a:cubicBezTo>
                      <a:pt x="2794" y="81"/>
                      <a:pt x="2747" y="91"/>
                      <a:pt x="2695" y="94"/>
                    </a:cubicBezTo>
                    <a:cubicBezTo>
                      <a:pt x="2560" y="74"/>
                      <a:pt x="2424" y="64"/>
                      <a:pt x="2286" y="64"/>
                    </a:cubicBezTo>
                    <a:cubicBezTo>
                      <a:pt x="1855" y="64"/>
                      <a:pt x="1413" y="168"/>
                      <a:pt x="957" y="408"/>
                    </a:cubicBezTo>
                    <a:cubicBezTo>
                      <a:pt x="95" y="865"/>
                      <a:pt x="0" y="1715"/>
                      <a:pt x="327" y="2391"/>
                    </a:cubicBezTo>
                    <a:cubicBezTo>
                      <a:pt x="50" y="2971"/>
                      <a:pt x="152" y="3672"/>
                      <a:pt x="587" y="4178"/>
                    </a:cubicBezTo>
                    <a:cubicBezTo>
                      <a:pt x="601" y="6087"/>
                      <a:pt x="104" y="7965"/>
                      <a:pt x="265" y="9876"/>
                    </a:cubicBezTo>
                    <a:cubicBezTo>
                      <a:pt x="343" y="10790"/>
                      <a:pt x="943" y="11440"/>
                      <a:pt x="1880" y="11490"/>
                    </a:cubicBezTo>
                    <a:cubicBezTo>
                      <a:pt x="1932" y="11493"/>
                      <a:pt x="1983" y="11494"/>
                      <a:pt x="2034" y="11494"/>
                    </a:cubicBezTo>
                    <a:cubicBezTo>
                      <a:pt x="2178" y="11494"/>
                      <a:pt x="2318" y="11484"/>
                      <a:pt x="2458" y="11478"/>
                    </a:cubicBezTo>
                    <a:cubicBezTo>
                      <a:pt x="2514" y="11647"/>
                      <a:pt x="2612" y="11798"/>
                      <a:pt x="2746" y="11917"/>
                    </a:cubicBezTo>
                    <a:cubicBezTo>
                      <a:pt x="4058" y="13053"/>
                      <a:pt x="5013" y="15125"/>
                      <a:pt x="4587" y="16875"/>
                    </a:cubicBezTo>
                    <a:cubicBezTo>
                      <a:pt x="4461" y="17394"/>
                      <a:pt x="4655" y="17805"/>
                      <a:pt x="4973" y="18069"/>
                    </a:cubicBezTo>
                    <a:cubicBezTo>
                      <a:pt x="4918" y="18639"/>
                      <a:pt x="5328" y="19153"/>
                      <a:pt x="5865" y="19333"/>
                    </a:cubicBezTo>
                    <a:cubicBezTo>
                      <a:pt x="6192" y="19444"/>
                      <a:pt x="6538" y="19489"/>
                      <a:pt x="6894" y="19489"/>
                    </a:cubicBezTo>
                    <a:cubicBezTo>
                      <a:pt x="7274" y="19489"/>
                      <a:pt x="7665" y="19438"/>
                      <a:pt x="8058" y="19361"/>
                    </a:cubicBezTo>
                    <a:cubicBezTo>
                      <a:pt x="8119" y="19375"/>
                      <a:pt x="8182" y="19382"/>
                      <a:pt x="8245" y="19382"/>
                    </a:cubicBezTo>
                    <a:cubicBezTo>
                      <a:pt x="8277" y="19382"/>
                      <a:pt x="8309" y="19380"/>
                      <a:pt x="8340" y="19376"/>
                    </a:cubicBezTo>
                    <a:cubicBezTo>
                      <a:pt x="9268" y="19259"/>
                      <a:pt x="10201" y="19153"/>
                      <a:pt x="11106" y="18909"/>
                    </a:cubicBezTo>
                    <a:cubicBezTo>
                      <a:pt x="11707" y="19106"/>
                      <a:pt x="12325" y="19238"/>
                      <a:pt x="12979" y="19342"/>
                    </a:cubicBezTo>
                    <a:cubicBezTo>
                      <a:pt x="13057" y="19586"/>
                      <a:pt x="13232" y="19809"/>
                      <a:pt x="13542" y="19963"/>
                    </a:cubicBezTo>
                    <a:cubicBezTo>
                      <a:pt x="17328" y="21852"/>
                      <a:pt x="17381" y="29429"/>
                      <a:pt x="17141" y="33020"/>
                    </a:cubicBezTo>
                    <a:cubicBezTo>
                      <a:pt x="17111" y="33458"/>
                      <a:pt x="17285" y="33768"/>
                      <a:pt x="17546" y="33959"/>
                    </a:cubicBezTo>
                    <a:cubicBezTo>
                      <a:pt x="17518" y="34076"/>
                      <a:pt x="17529" y="34199"/>
                      <a:pt x="17574" y="34312"/>
                    </a:cubicBezTo>
                    <a:cubicBezTo>
                      <a:pt x="17740" y="34708"/>
                      <a:pt x="17861" y="35113"/>
                      <a:pt x="17963" y="35525"/>
                    </a:cubicBezTo>
                    <a:cubicBezTo>
                      <a:pt x="17797" y="35728"/>
                      <a:pt x="17733" y="35994"/>
                      <a:pt x="17788" y="36249"/>
                    </a:cubicBezTo>
                    <a:cubicBezTo>
                      <a:pt x="17845" y="36517"/>
                      <a:pt x="17923" y="36780"/>
                      <a:pt x="17999" y="37043"/>
                    </a:cubicBezTo>
                    <a:cubicBezTo>
                      <a:pt x="17960" y="37244"/>
                      <a:pt x="17975" y="37454"/>
                      <a:pt x="18046" y="37647"/>
                    </a:cubicBezTo>
                    <a:cubicBezTo>
                      <a:pt x="18389" y="38641"/>
                      <a:pt x="18775" y="39695"/>
                      <a:pt x="19093" y="40777"/>
                    </a:cubicBezTo>
                    <a:cubicBezTo>
                      <a:pt x="19029" y="40926"/>
                      <a:pt x="19012" y="41104"/>
                      <a:pt x="19081" y="41309"/>
                    </a:cubicBezTo>
                    <a:cubicBezTo>
                      <a:pt x="19308" y="42001"/>
                      <a:pt x="19518" y="42688"/>
                      <a:pt x="19672" y="43384"/>
                    </a:cubicBezTo>
                    <a:cubicBezTo>
                      <a:pt x="19706" y="43656"/>
                      <a:pt x="19732" y="43924"/>
                      <a:pt x="19746" y="44196"/>
                    </a:cubicBezTo>
                    <a:cubicBezTo>
                      <a:pt x="19627" y="44383"/>
                      <a:pt x="19583" y="44618"/>
                      <a:pt x="19618" y="44861"/>
                    </a:cubicBezTo>
                    <a:cubicBezTo>
                      <a:pt x="19653" y="45093"/>
                      <a:pt x="19680" y="45325"/>
                      <a:pt x="19710" y="45558"/>
                    </a:cubicBezTo>
                    <a:cubicBezTo>
                      <a:pt x="19694" y="45686"/>
                      <a:pt x="19680" y="45813"/>
                      <a:pt x="19660" y="45939"/>
                    </a:cubicBezTo>
                    <a:cubicBezTo>
                      <a:pt x="19611" y="46220"/>
                      <a:pt x="19661" y="46509"/>
                      <a:pt x="19801" y="46756"/>
                    </a:cubicBezTo>
                    <a:cubicBezTo>
                      <a:pt x="19801" y="46770"/>
                      <a:pt x="19805" y="46784"/>
                      <a:pt x="19805" y="46799"/>
                    </a:cubicBezTo>
                    <a:cubicBezTo>
                      <a:pt x="19807" y="47012"/>
                      <a:pt x="19878" y="47180"/>
                      <a:pt x="19987" y="47305"/>
                    </a:cubicBezTo>
                    <a:cubicBezTo>
                      <a:pt x="19718" y="48321"/>
                      <a:pt x="19159" y="49252"/>
                      <a:pt x="18661" y="50210"/>
                    </a:cubicBezTo>
                    <a:cubicBezTo>
                      <a:pt x="18081" y="51096"/>
                      <a:pt x="17387" y="51868"/>
                      <a:pt x="16597" y="52579"/>
                    </a:cubicBezTo>
                    <a:cubicBezTo>
                      <a:pt x="16062" y="53061"/>
                      <a:pt x="16490" y="53959"/>
                      <a:pt x="17167" y="53959"/>
                    </a:cubicBezTo>
                    <a:cubicBezTo>
                      <a:pt x="17858" y="53959"/>
                      <a:pt x="18529" y="53924"/>
                      <a:pt x="19211" y="53822"/>
                    </a:cubicBezTo>
                    <a:cubicBezTo>
                      <a:pt x="19353" y="53800"/>
                      <a:pt x="19471" y="53725"/>
                      <a:pt x="19564" y="53625"/>
                    </a:cubicBezTo>
                    <a:cubicBezTo>
                      <a:pt x="20206" y="53799"/>
                      <a:pt x="20843" y="53857"/>
                      <a:pt x="21493" y="53857"/>
                    </a:cubicBezTo>
                    <a:cubicBezTo>
                      <a:pt x="22251" y="53857"/>
                      <a:pt x="23025" y="53778"/>
                      <a:pt x="23842" y="53715"/>
                    </a:cubicBezTo>
                    <a:cubicBezTo>
                      <a:pt x="24094" y="53699"/>
                      <a:pt x="24337" y="53606"/>
                      <a:pt x="24534" y="53447"/>
                    </a:cubicBezTo>
                    <a:cubicBezTo>
                      <a:pt x="25034" y="53608"/>
                      <a:pt x="25558" y="53689"/>
                      <a:pt x="26084" y="53689"/>
                    </a:cubicBezTo>
                    <a:cubicBezTo>
                      <a:pt x="26090" y="53689"/>
                      <a:pt x="26095" y="53689"/>
                      <a:pt x="26101" y="53689"/>
                    </a:cubicBezTo>
                    <a:lnTo>
                      <a:pt x="57642" y="53689"/>
                    </a:lnTo>
                    <a:cubicBezTo>
                      <a:pt x="57648" y="53689"/>
                      <a:pt x="57654" y="53689"/>
                      <a:pt x="57661" y="53689"/>
                    </a:cubicBezTo>
                    <a:cubicBezTo>
                      <a:pt x="58125" y="53689"/>
                      <a:pt x="58588" y="53625"/>
                      <a:pt x="59036" y="53502"/>
                    </a:cubicBezTo>
                    <a:cubicBezTo>
                      <a:pt x="59334" y="53579"/>
                      <a:pt x="59650" y="53615"/>
                      <a:pt x="59973" y="53615"/>
                    </a:cubicBezTo>
                    <a:cubicBezTo>
                      <a:pt x="60804" y="53615"/>
                      <a:pt x="61682" y="53374"/>
                      <a:pt x="62437" y="52955"/>
                    </a:cubicBezTo>
                    <a:cubicBezTo>
                      <a:pt x="62629" y="52986"/>
                      <a:pt x="62823" y="53016"/>
                      <a:pt x="63026" y="53043"/>
                    </a:cubicBezTo>
                    <a:cubicBezTo>
                      <a:pt x="63680" y="53130"/>
                      <a:pt x="64339" y="53189"/>
                      <a:pt x="64997" y="53253"/>
                    </a:cubicBezTo>
                    <a:cubicBezTo>
                      <a:pt x="65053" y="53258"/>
                      <a:pt x="65144" y="53268"/>
                      <a:pt x="65241" y="53280"/>
                    </a:cubicBezTo>
                    <a:cubicBezTo>
                      <a:pt x="65584" y="53343"/>
                      <a:pt x="65923" y="53421"/>
                      <a:pt x="66257" y="53516"/>
                    </a:cubicBezTo>
                    <a:cubicBezTo>
                      <a:pt x="66667" y="53632"/>
                      <a:pt x="67082" y="53687"/>
                      <a:pt x="67495" y="53687"/>
                    </a:cubicBezTo>
                    <a:cubicBezTo>
                      <a:pt x="68236" y="53687"/>
                      <a:pt x="68967" y="53510"/>
                      <a:pt x="69631" y="53190"/>
                    </a:cubicBezTo>
                    <a:cubicBezTo>
                      <a:pt x="70133" y="53340"/>
                      <a:pt x="70660" y="53415"/>
                      <a:pt x="71186" y="53415"/>
                    </a:cubicBezTo>
                    <a:cubicBezTo>
                      <a:pt x="71772" y="53415"/>
                      <a:pt x="72357" y="53323"/>
                      <a:pt x="72910" y="53140"/>
                    </a:cubicBezTo>
                    <a:cubicBezTo>
                      <a:pt x="73081" y="53234"/>
                      <a:pt x="73272" y="53284"/>
                      <a:pt x="73467" y="53286"/>
                    </a:cubicBezTo>
                    <a:cubicBezTo>
                      <a:pt x="73715" y="53286"/>
                      <a:pt x="73964" y="53287"/>
                      <a:pt x="74212" y="53296"/>
                    </a:cubicBezTo>
                    <a:cubicBezTo>
                      <a:pt x="74336" y="53301"/>
                      <a:pt x="74461" y="53310"/>
                      <a:pt x="74585" y="53320"/>
                    </a:cubicBezTo>
                    <a:cubicBezTo>
                      <a:pt x="74613" y="53324"/>
                      <a:pt x="74625" y="53324"/>
                      <a:pt x="74643" y="53325"/>
                    </a:cubicBezTo>
                    <a:cubicBezTo>
                      <a:pt x="74662" y="53331"/>
                      <a:pt x="74693" y="53338"/>
                      <a:pt x="74759" y="53350"/>
                    </a:cubicBezTo>
                    <a:cubicBezTo>
                      <a:pt x="74836" y="53362"/>
                      <a:pt x="74915" y="53369"/>
                      <a:pt x="74993" y="53369"/>
                    </a:cubicBezTo>
                    <a:cubicBezTo>
                      <a:pt x="75033" y="53369"/>
                      <a:pt x="75073" y="53367"/>
                      <a:pt x="75113" y="53364"/>
                    </a:cubicBezTo>
                    <a:cubicBezTo>
                      <a:pt x="75327" y="53522"/>
                      <a:pt x="75584" y="53602"/>
                      <a:pt x="75841" y="53602"/>
                    </a:cubicBezTo>
                    <a:cubicBezTo>
                      <a:pt x="76150" y="53602"/>
                      <a:pt x="76459" y="53486"/>
                      <a:pt x="76692" y="53254"/>
                    </a:cubicBezTo>
                    <a:cubicBezTo>
                      <a:pt x="77102" y="52844"/>
                      <a:pt x="77151" y="52195"/>
                      <a:pt x="76844" y="51726"/>
                    </a:cubicBezTo>
                    <a:cubicBezTo>
                      <a:pt x="76839" y="51716"/>
                      <a:pt x="76838" y="51702"/>
                      <a:pt x="76832" y="51691"/>
                    </a:cubicBezTo>
                    <a:lnTo>
                      <a:pt x="76832" y="15253"/>
                    </a:lnTo>
                    <a:cubicBezTo>
                      <a:pt x="76909" y="15049"/>
                      <a:pt x="76931" y="14829"/>
                      <a:pt x="76896" y="14613"/>
                    </a:cubicBezTo>
                    <a:cubicBezTo>
                      <a:pt x="76869" y="14436"/>
                      <a:pt x="76853" y="14258"/>
                      <a:pt x="76832" y="14079"/>
                    </a:cubicBezTo>
                    <a:lnTo>
                      <a:pt x="76832" y="12566"/>
                    </a:lnTo>
                    <a:cubicBezTo>
                      <a:pt x="76834" y="12367"/>
                      <a:pt x="76786" y="12172"/>
                      <a:pt x="76694" y="11997"/>
                    </a:cubicBezTo>
                    <a:cubicBezTo>
                      <a:pt x="76654" y="10321"/>
                      <a:pt x="76732" y="8637"/>
                      <a:pt x="76616" y="6968"/>
                    </a:cubicBezTo>
                    <a:cubicBezTo>
                      <a:pt x="76602" y="6731"/>
                      <a:pt x="76521" y="6504"/>
                      <a:pt x="76381" y="6314"/>
                    </a:cubicBezTo>
                    <a:cubicBezTo>
                      <a:pt x="76410" y="5814"/>
                      <a:pt x="76452" y="5313"/>
                      <a:pt x="76509" y="4815"/>
                    </a:cubicBezTo>
                    <a:cubicBezTo>
                      <a:pt x="76533" y="4630"/>
                      <a:pt x="76510" y="4443"/>
                      <a:pt x="76445" y="4268"/>
                    </a:cubicBezTo>
                    <a:cubicBezTo>
                      <a:pt x="76478" y="4230"/>
                      <a:pt x="76507" y="4190"/>
                      <a:pt x="76533" y="4147"/>
                    </a:cubicBezTo>
                    <a:cubicBezTo>
                      <a:pt x="76962" y="3311"/>
                      <a:pt x="77066" y="2417"/>
                      <a:pt x="76921" y="1517"/>
                    </a:cubicBezTo>
                    <a:cubicBezTo>
                      <a:pt x="76938" y="1384"/>
                      <a:pt x="76933" y="1247"/>
                      <a:pt x="76907" y="1116"/>
                    </a:cubicBezTo>
                    <a:cubicBezTo>
                      <a:pt x="77077" y="640"/>
                      <a:pt x="76704" y="0"/>
                      <a:pt x="7619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84;p45"/>
              <p:cNvSpPr/>
              <p:nvPr/>
            </p:nvSpPr>
            <p:spPr>
              <a:xfrm>
                <a:off x="2718672" y="3497140"/>
                <a:ext cx="1235036" cy="125438"/>
              </a:xfrm>
              <a:custGeom>
                <a:avLst/>
                <a:gdLst/>
                <a:ahLst/>
                <a:cxnLst/>
                <a:rect l="l" t="t" r="r" b="b"/>
                <a:pathLst>
                  <a:path w="89124" h="9052" extrusionOk="0">
                    <a:moveTo>
                      <a:pt x="15216" y="1"/>
                    </a:moveTo>
                    <a:cubicBezTo>
                      <a:pt x="15212" y="1"/>
                      <a:pt x="15208" y="1"/>
                      <a:pt x="15204" y="1"/>
                    </a:cubicBezTo>
                    <a:cubicBezTo>
                      <a:pt x="11768" y="84"/>
                      <a:pt x="8332" y="146"/>
                      <a:pt x="4894" y="228"/>
                    </a:cubicBezTo>
                    <a:cubicBezTo>
                      <a:pt x="4866" y="228"/>
                      <a:pt x="4837" y="229"/>
                      <a:pt x="4808" y="229"/>
                    </a:cubicBezTo>
                    <a:cubicBezTo>
                      <a:pt x="4240" y="229"/>
                      <a:pt x="3465" y="108"/>
                      <a:pt x="2748" y="108"/>
                    </a:cubicBezTo>
                    <a:cubicBezTo>
                      <a:pt x="1782" y="108"/>
                      <a:pt x="920" y="326"/>
                      <a:pt x="802" y="1349"/>
                    </a:cubicBezTo>
                    <a:cubicBezTo>
                      <a:pt x="655" y="2608"/>
                      <a:pt x="0" y="8064"/>
                      <a:pt x="1953" y="8312"/>
                    </a:cubicBezTo>
                    <a:cubicBezTo>
                      <a:pt x="5326" y="8737"/>
                      <a:pt x="8791" y="8803"/>
                      <a:pt x="12246" y="8803"/>
                    </a:cubicBezTo>
                    <a:cubicBezTo>
                      <a:pt x="13815" y="8803"/>
                      <a:pt x="15381" y="8789"/>
                      <a:pt x="16936" y="8789"/>
                    </a:cubicBezTo>
                    <a:cubicBezTo>
                      <a:pt x="17714" y="8789"/>
                      <a:pt x="18489" y="8793"/>
                      <a:pt x="19260" y="8803"/>
                    </a:cubicBezTo>
                    <a:cubicBezTo>
                      <a:pt x="30019" y="8946"/>
                      <a:pt x="40785" y="9052"/>
                      <a:pt x="51551" y="9052"/>
                    </a:cubicBezTo>
                    <a:cubicBezTo>
                      <a:pt x="60403" y="9052"/>
                      <a:pt x="69255" y="8980"/>
                      <a:pt x="78102" y="8798"/>
                    </a:cubicBezTo>
                    <a:cubicBezTo>
                      <a:pt x="80437" y="8750"/>
                      <a:pt x="82788" y="8731"/>
                      <a:pt x="85116" y="8526"/>
                    </a:cubicBezTo>
                    <a:cubicBezTo>
                      <a:pt x="87602" y="8310"/>
                      <a:pt x="89123" y="4685"/>
                      <a:pt x="88090" y="2520"/>
                    </a:cubicBezTo>
                    <a:cubicBezTo>
                      <a:pt x="87446" y="1169"/>
                      <a:pt x="86703" y="1090"/>
                      <a:pt x="85317" y="984"/>
                    </a:cubicBezTo>
                    <a:cubicBezTo>
                      <a:pt x="84215" y="902"/>
                      <a:pt x="83107" y="874"/>
                      <a:pt x="81997" y="874"/>
                    </a:cubicBezTo>
                    <a:cubicBezTo>
                      <a:pt x="80500" y="874"/>
                      <a:pt x="79002" y="924"/>
                      <a:pt x="77515" y="955"/>
                    </a:cubicBezTo>
                    <a:cubicBezTo>
                      <a:pt x="71035" y="1085"/>
                      <a:pt x="64558" y="1436"/>
                      <a:pt x="58075" y="1453"/>
                    </a:cubicBezTo>
                    <a:cubicBezTo>
                      <a:pt x="57556" y="1455"/>
                      <a:pt x="57554" y="2262"/>
                      <a:pt x="58073" y="2262"/>
                    </a:cubicBezTo>
                    <a:cubicBezTo>
                      <a:pt x="58074" y="2262"/>
                      <a:pt x="58075" y="2262"/>
                      <a:pt x="58075" y="2262"/>
                    </a:cubicBezTo>
                    <a:cubicBezTo>
                      <a:pt x="64305" y="2244"/>
                      <a:pt x="70530" y="1929"/>
                      <a:pt x="76757" y="1779"/>
                    </a:cubicBezTo>
                    <a:cubicBezTo>
                      <a:pt x="78365" y="1740"/>
                      <a:pt x="79975" y="1705"/>
                      <a:pt x="81584" y="1705"/>
                    </a:cubicBezTo>
                    <a:cubicBezTo>
                      <a:pt x="82537" y="1705"/>
                      <a:pt x="83490" y="1717"/>
                      <a:pt x="84442" y="1748"/>
                    </a:cubicBezTo>
                    <a:cubicBezTo>
                      <a:pt x="85190" y="1772"/>
                      <a:pt x="85955" y="1798"/>
                      <a:pt x="86684" y="1971"/>
                    </a:cubicBezTo>
                    <a:cubicBezTo>
                      <a:pt x="88668" y="2440"/>
                      <a:pt x="87084" y="7385"/>
                      <a:pt x="85587" y="7664"/>
                    </a:cubicBezTo>
                    <a:cubicBezTo>
                      <a:pt x="83003" y="8144"/>
                      <a:pt x="80266" y="8268"/>
                      <a:pt x="77511" y="8268"/>
                    </a:cubicBezTo>
                    <a:cubicBezTo>
                      <a:pt x="74541" y="8268"/>
                      <a:pt x="71551" y="8124"/>
                      <a:pt x="68711" y="8124"/>
                    </a:cubicBezTo>
                    <a:cubicBezTo>
                      <a:pt x="68491" y="8124"/>
                      <a:pt x="68271" y="8124"/>
                      <a:pt x="68053" y="8126"/>
                    </a:cubicBezTo>
                    <a:cubicBezTo>
                      <a:pt x="60884" y="8187"/>
                      <a:pt x="53712" y="8224"/>
                      <a:pt x="46539" y="8224"/>
                    </a:cubicBezTo>
                    <a:cubicBezTo>
                      <a:pt x="34120" y="8224"/>
                      <a:pt x="21699" y="8113"/>
                      <a:pt x="9289" y="7820"/>
                    </a:cubicBezTo>
                    <a:cubicBezTo>
                      <a:pt x="6881" y="7763"/>
                      <a:pt x="4366" y="7855"/>
                      <a:pt x="1976" y="7505"/>
                    </a:cubicBezTo>
                    <a:cubicBezTo>
                      <a:pt x="1532" y="7441"/>
                      <a:pt x="788" y="1152"/>
                      <a:pt x="2413" y="1104"/>
                    </a:cubicBezTo>
                    <a:cubicBezTo>
                      <a:pt x="6677" y="974"/>
                      <a:pt x="10941" y="913"/>
                      <a:pt x="15204" y="808"/>
                    </a:cubicBezTo>
                    <a:cubicBezTo>
                      <a:pt x="15720" y="796"/>
                      <a:pt x="15725" y="1"/>
                      <a:pt x="152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5;p45"/>
              <p:cNvSpPr/>
              <p:nvPr/>
            </p:nvSpPr>
            <p:spPr>
              <a:xfrm>
                <a:off x="2820095" y="3613321"/>
                <a:ext cx="11183" cy="159999"/>
              </a:xfrm>
              <a:custGeom>
                <a:avLst/>
                <a:gdLst/>
                <a:ahLst/>
                <a:cxnLst/>
                <a:rect l="l" t="t" r="r" b="b"/>
                <a:pathLst>
                  <a:path w="807" h="11546" extrusionOk="0">
                    <a:moveTo>
                      <a:pt x="404" y="1"/>
                    </a:moveTo>
                    <a:cubicBezTo>
                      <a:pt x="202" y="1"/>
                      <a:pt x="0" y="131"/>
                      <a:pt x="0" y="392"/>
                    </a:cubicBezTo>
                    <a:lnTo>
                      <a:pt x="0" y="11155"/>
                    </a:lnTo>
                    <a:cubicBezTo>
                      <a:pt x="0" y="11416"/>
                      <a:pt x="202" y="11546"/>
                      <a:pt x="404" y="11546"/>
                    </a:cubicBezTo>
                    <a:cubicBezTo>
                      <a:pt x="605" y="11546"/>
                      <a:pt x="807" y="11416"/>
                      <a:pt x="807" y="11155"/>
                    </a:cubicBezTo>
                    <a:lnTo>
                      <a:pt x="807" y="392"/>
                    </a:lnTo>
                    <a:cubicBezTo>
                      <a:pt x="807" y="131"/>
                      <a:pt x="605"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86;p45"/>
              <p:cNvSpPr/>
              <p:nvPr/>
            </p:nvSpPr>
            <p:spPr>
              <a:xfrm>
                <a:off x="3034790" y="4348185"/>
                <a:ext cx="861756" cy="11211"/>
              </a:xfrm>
              <a:custGeom>
                <a:avLst/>
                <a:gdLst/>
                <a:ahLst/>
                <a:cxnLst/>
                <a:rect l="l" t="t" r="r" b="b"/>
                <a:pathLst>
                  <a:path w="62187" h="809" extrusionOk="0">
                    <a:moveTo>
                      <a:pt x="519" y="1"/>
                    </a:moveTo>
                    <a:cubicBezTo>
                      <a:pt x="0" y="1"/>
                      <a:pt x="0" y="809"/>
                      <a:pt x="519" y="809"/>
                    </a:cubicBezTo>
                    <a:lnTo>
                      <a:pt x="61665" y="809"/>
                    </a:lnTo>
                    <a:cubicBezTo>
                      <a:pt x="62186" y="809"/>
                      <a:pt x="62186" y="1"/>
                      <a:pt x="616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1987;p45"/>
              <p:cNvSpPr/>
              <p:nvPr/>
            </p:nvSpPr>
            <p:spPr>
              <a:xfrm>
                <a:off x="3883714" y="3611451"/>
                <a:ext cx="11197" cy="747765"/>
              </a:xfrm>
              <a:custGeom>
                <a:avLst/>
                <a:gdLst/>
                <a:ahLst/>
                <a:cxnLst/>
                <a:rect l="l" t="t" r="r" b="b"/>
                <a:pathLst>
                  <a:path w="808" h="53961" extrusionOk="0">
                    <a:moveTo>
                      <a:pt x="404" y="1"/>
                    </a:moveTo>
                    <a:cubicBezTo>
                      <a:pt x="202" y="1"/>
                      <a:pt x="1" y="131"/>
                      <a:pt x="1" y="391"/>
                    </a:cubicBezTo>
                    <a:lnTo>
                      <a:pt x="1" y="53571"/>
                    </a:lnTo>
                    <a:cubicBezTo>
                      <a:pt x="1" y="53830"/>
                      <a:pt x="202" y="53960"/>
                      <a:pt x="404" y="53960"/>
                    </a:cubicBezTo>
                    <a:cubicBezTo>
                      <a:pt x="606" y="53960"/>
                      <a:pt x="807" y="53830"/>
                      <a:pt x="807" y="53571"/>
                    </a:cubicBezTo>
                    <a:lnTo>
                      <a:pt x="807" y="391"/>
                    </a:lnTo>
                    <a:cubicBezTo>
                      <a:pt x="807" y="131"/>
                      <a:pt x="606"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1988;p45"/>
              <p:cNvSpPr/>
              <p:nvPr/>
            </p:nvSpPr>
            <p:spPr>
              <a:xfrm>
                <a:off x="3002682" y="3711959"/>
                <a:ext cx="312057" cy="11183"/>
              </a:xfrm>
              <a:custGeom>
                <a:avLst/>
                <a:gdLst/>
                <a:ahLst/>
                <a:cxnLst/>
                <a:rect l="l" t="t" r="r" b="b"/>
                <a:pathLst>
                  <a:path w="22519" h="807" extrusionOk="0">
                    <a:moveTo>
                      <a:pt x="522" y="0"/>
                    </a:moveTo>
                    <a:cubicBezTo>
                      <a:pt x="1" y="0"/>
                      <a:pt x="1" y="807"/>
                      <a:pt x="522" y="807"/>
                    </a:cubicBezTo>
                    <a:lnTo>
                      <a:pt x="21999" y="807"/>
                    </a:lnTo>
                    <a:cubicBezTo>
                      <a:pt x="22518" y="807"/>
                      <a:pt x="22518" y="0"/>
                      <a:pt x="219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1989;p45"/>
              <p:cNvSpPr/>
              <p:nvPr/>
            </p:nvSpPr>
            <p:spPr>
              <a:xfrm>
                <a:off x="3407695" y="3799247"/>
                <a:ext cx="157643" cy="11197"/>
              </a:xfrm>
              <a:custGeom>
                <a:avLst/>
                <a:gdLst/>
                <a:ahLst/>
                <a:cxnLst/>
                <a:rect l="l" t="t" r="r" b="b"/>
                <a:pathLst>
                  <a:path w="11376" h="808" extrusionOk="0">
                    <a:moveTo>
                      <a:pt x="522" y="1"/>
                    </a:moveTo>
                    <a:cubicBezTo>
                      <a:pt x="1" y="1"/>
                      <a:pt x="1" y="807"/>
                      <a:pt x="522" y="807"/>
                    </a:cubicBezTo>
                    <a:lnTo>
                      <a:pt x="10856" y="807"/>
                    </a:lnTo>
                    <a:cubicBezTo>
                      <a:pt x="11376" y="807"/>
                      <a:pt x="11376" y="1"/>
                      <a:pt x="108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990;p45"/>
              <p:cNvSpPr/>
              <p:nvPr/>
            </p:nvSpPr>
            <p:spPr>
              <a:xfrm>
                <a:off x="3168307" y="3964817"/>
                <a:ext cx="240414" cy="11183"/>
              </a:xfrm>
              <a:custGeom>
                <a:avLst/>
                <a:gdLst/>
                <a:ahLst/>
                <a:cxnLst/>
                <a:rect l="l" t="t" r="r" b="b"/>
                <a:pathLst>
                  <a:path w="17349" h="807" extrusionOk="0">
                    <a:moveTo>
                      <a:pt x="519" y="0"/>
                    </a:moveTo>
                    <a:cubicBezTo>
                      <a:pt x="0" y="0"/>
                      <a:pt x="0" y="807"/>
                      <a:pt x="519" y="807"/>
                    </a:cubicBezTo>
                    <a:lnTo>
                      <a:pt x="16828" y="807"/>
                    </a:lnTo>
                    <a:cubicBezTo>
                      <a:pt x="17349" y="807"/>
                      <a:pt x="17349" y="0"/>
                      <a:pt x="168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991;p45"/>
              <p:cNvSpPr/>
              <p:nvPr/>
            </p:nvSpPr>
            <p:spPr>
              <a:xfrm>
                <a:off x="3559850" y="4029698"/>
                <a:ext cx="74858" cy="11197"/>
              </a:xfrm>
              <a:custGeom>
                <a:avLst/>
                <a:gdLst/>
                <a:ahLst/>
                <a:cxnLst/>
                <a:rect l="l" t="t" r="r" b="b"/>
                <a:pathLst>
                  <a:path w="5402" h="808" extrusionOk="0">
                    <a:moveTo>
                      <a:pt x="522" y="1"/>
                    </a:moveTo>
                    <a:cubicBezTo>
                      <a:pt x="1" y="1"/>
                      <a:pt x="1" y="807"/>
                      <a:pt x="522" y="807"/>
                    </a:cubicBezTo>
                    <a:lnTo>
                      <a:pt x="4882" y="807"/>
                    </a:lnTo>
                    <a:cubicBezTo>
                      <a:pt x="5402" y="807"/>
                      <a:pt x="5402" y="1"/>
                      <a:pt x="48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992;p45"/>
              <p:cNvSpPr/>
              <p:nvPr/>
            </p:nvSpPr>
            <p:spPr>
              <a:xfrm>
                <a:off x="3315972" y="4237796"/>
                <a:ext cx="372448" cy="11211"/>
              </a:xfrm>
              <a:custGeom>
                <a:avLst/>
                <a:gdLst/>
                <a:ahLst/>
                <a:cxnLst/>
                <a:rect l="l" t="t" r="r" b="b"/>
                <a:pathLst>
                  <a:path w="26877" h="809" extrusionOk="0">
                    <a:moveTo>
                      <a:pt x="521" y="0"/>
                    </a:moveTo>
                    <a:cubicBezTo>
                      <a:pt x="0" y="0"/>
                      <a:pt x="0" y="809"/>
                      <a:pt x="521" y="809"/>
                    </a:cubicBezTo>
                    <a:lnTo>
                      <a:pt x="26357" y="809"/>
                    </a:lnTo>
                    <a:cubicBezTo>
                      <a:pt x="26877" y="809"/>
                      <a:pt x="26877" y="0"/>
                      <a:pt x="263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993;p45"/>
              <p:cNvSpPr/>
              <p:nvPr/>
            </p:nvSpPr>
            <p:spPr>
              <a:xfrm>
                <a:off x="3734413" y="3884263"/>
                <a:ext cx="63634" cy="11183"/>
              </a:xfrm>
              <a:custGeom>
                <a:avLst/>
                <a:gdLst/>
                <a:ahLst/>
                <a:cxnLst/>
                <a:rect l="l" t="t" r="r" b="b"/>
                <a:pathLst>
                  <a:path w="4592" h="807" extrusionOk="0">
                    <a:moveTo>
                      <a:pt x="520" y="0"/>
                    </a:moveTo>
                    <a:cubicBezTo>
                      <a:pt x="1" y="0"/>
                      <a:pt x="1" y="807"/>
                      <a:pt x="520" y="807"/>
                    </a:cubicBezTo>
                    <a:lnTo>
                      <a:pt x="4072" y="807"/>
                    </a:lnTo>
                    <a:cubicBezTo>
                      <a:pt x="4591" y="807"/>
                      <a:pt x="4591" y="0"/>
                      <a:pt x="40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994;p45"/>
              <p:cNvSpPr/>
              <p:nvPr/>
            </p:nvSpPr>
            <p:spPr>
              <a:xfrm>
                <a:off x="2932951" y="3907003"/>
                <a:ext cx="136968" cy="431398"/>
              </a:xfrm>
              <a:custGeom>
                <a:avLst/>
                <a:gdLst/>
                <a:ahLst/>
                <a:cxnLst/>
                <a:rect l="l" t="t" r="r" b="b"/>
                <a:pathLst>
                  <a:path w="9884" h="31131" extrusionOk="0">
                    <a:moveTo>
                      <a:pt x="1077" y="0"/>
                    </a:moveTo>
                    <a:cubicBezTo>
                      <a:pt x="272" y="0"/>
                      <a:pt x="1" y="1101"/>
                      <a:pt x="679" y="1505"/>
                    </a:cubicBezTo>
                    <a:cubicBezTo>
                      <a:pt x="1017" y="1705"/>
                      <a:pt x="1360" y="1896"/>
                      <a:pt x="1701" y="2090"/>
                    </a:cubicBezTo>
                    <a:cubicBezTo>
                      <a:pt x="2433" y="3897"/>
                      <a:pt x="3771" y="5486"/>
                      <a:pt x="3859" y="7484"/>
                    </a:cubicBezTo>
                    <a:cubicBezTo>
                      <a:pt x="3878" y="7922"/>
                      <a:pt x="4088" y="8233"/>
                      <a:pt x="4372" y="8425"/>
                    </a:cubicBezTo>
                    <a:cubicBezTo>
                      <a:pt x="4550" y="10518"/>
                      <a:pt x="4965" y="12587"/>
                      <a:pt x="5043" y="14695"/>
                    </a:cubicBezTo>
                    <a:cubicBezTo>
                      <a:pt x="5055" y="15050"/>
                      <a:pt x="5182" y="15318"/>
                      <a:pt x="5367" y="15510"/>
                    </a:cubicBezTo>
                    <a:cubicBezTo>
                      <a:pt x="5398" y="16156"/>
                      <a:pt x="5445" y="16802"/>
                      <a:pt x="5476" y="17449"/>
                    </a:cubicBezTo>
                    <a:cubicBezTo>
                      <a:pt x="5499" y="17972"/>
                      <a:pt x="5509" y="18493"/>
                      <a:pt x="5499" y="19018"/>
                    </a:cubicBezTo>
                    <a:cubicBezTo>
                      <a:pt x="5052" y="20160"/>
                      <a:pt x="5042" y="21453"/>
                      <a:pt x="5338" y="22658"/>
                    </a:cubicBezTo>
                    <a:cubicBezTo>
                      <a:pt x="5303" y="22727"/>
                      <a:pt x="5277" y="22802"/>
                      <a:pt x="5263" y="22879"/>
                    </a:cubicBezTo>
                    <a:cubicBezTo>
                      <a:pt x="5047" y="24041"/>
                      <a:pt x="4931" y="25206"/>
                      <a:pt x="4725" y="26347"/>
                    </a:cubicBezTo>
                    <a:cubicBezTo>
                      <a:pt x="4491" y="26925"/>
                      <a:pt x="4337" y="27533"/>
                      <a:pt x="4264" y="28152"/>
                    </a:cubicBezTo>
                    <a:cubicBezTo>
                      <a:pt x="4264" y="28175"/>
                      <a:pt x="4266" y="28197"/>
                      <a:pt x="4268" y="28218"/>
                    </a:cubicBezTo>
                    <a:cubicBezTo>
                      <a:pt x="4079" y="28803"/>
                      <a:pt x="3826" y="29367"/>
                      <a:pt x="3513" y="29897"/>
                    </a:cubicBezTo>
                    <a:cubicBezTo>
                      <a:pt x="3193" y="30439"/>
                      <a:pt x="3663" y="31131"/>
                      <a:pt x="4217" y="31131"/>
                    </a:cubicBezTo>
                    <a:cubicBezTo>
                      <a:pt x="4349" y="31131"/>
                      <a:pt x="4486" y="31091"/>
                      <a:pt x="4618" y="31002"/>
                    </a:cubicBezTo>
                    <a:cubicBezTo>
                      <a:pt x="4936" y="30785"/>
                      <a:pt x="5239" y="30564"/>
                      <a:pt x="5533" y="30337"/>
                    </a:cubicBezTo>
                    <a:cubicBezTo>
                      <a:pt x="5665" y="30337"/>
                      <a:pt x="5793" y="30307"/>
                      <a:pt x="5909" y="30249"/>
                    </a:cubicBezTo>
                    <a:cubicBezTo>
                      <a:pt x="7493" y="29473"/>
                      <a:pt x="8448" y="28024"/>
                      <a:pt x="9078" y="26430"/>
                    </a:cubicBezTo>
                    <a:cubicBezTo>
                      <a:pt x="9087" y="26407"/>
                      <a:pt x="9089" y="26390"/>
                      <a:pt x="9096" y="26369"/>
                    </a:cubicBezTo>
                    <a:cubicBezTo>
                      <a:pt x="9340" y="25829"/>
                      <a:pt x="9539" y="25263"/>
                      <a:pt x="9724" y="24706"/>
                    </a:cubicBezTo>
                    <a:cubicBezTo>
                      <a:pt x="9883" y="24231"/>
                      <a:pt x="9606" y="23889"/>
                      <a:pt x="9239" y="23769"/>
                    </a:cubicBezTo>
                    <a:cubicBezTo>
                      <a:pt x="9189" y="23494"/>
                      <a:pt x="9137" y="23219"/>
                      <a:pt x="9070" y="22949"/>
                    </a:cubicBezTo>
                    <a:cubicBezTo>
                      <a:pt x="9018" y="22634"/>
                      <a:pt x="8949" y="22322"/>
                      <a:pt x="8864" y="22016"/>
                    </a:cubicBezTo>
                    <a:cubicBezTo>
                      <a:pt x="8836" y="21920"/>
                      <a:pt x="8793" y="21830"/>
                      <a:pt x="8734" y="21751"/>
                    </a:cubicBezTo>
                    <a:cubicBezTo>
                      <a:pt x="8659" y="21517"/>
                      <a:pt x="8587" y="21282"/>
                      <a:pt x="8505" y="21048"/>
                    </a:cubicBezTo>
                    <a:cubicBezTo>
                      <a:pt x="8583" y="18822"/>
                      <a:pt x="8454" y="16599"/>
                      <a:pt x="8353" y="14373"/>
                    </a:cubicBezTo>
                    <a:cubicBezTo>
                      <a:pt x="8332" y="13869"/>
                      <a:pt x="7938" y="13612"/>
                      <a:pt x="7546" y="13596"/>
                    </a:cubicBezTo>
                    <a:cubicBezTo>
                      <a:pt x="7832" y="9222"/>
                      <a:pt x="7965" y="149"/>
                      <a:pt x="2703" y="135"/>
                    </a:cubicBezTo>
                    <a:cubicBezTo>
                      <a:pt x="2608" y="135"/>
                      <a:pt x="2514" y="148"/>
                      <a:pt x="2424" y="170"/>
                    </a:cubicBezTo>
                    <a:cubicBezTo>
                      <a:pt x="1986" y="64"/>
                      <a:pt x="1538" y="7"/>
                      <a:pt x="1088" y="0"/>
                    </a:cubicBezTo>
                    <a:cubicBezTo>
                      <a:pt x="1084" y="0"/>
                      <a:pt x="1080" y="0"/>
                      <a:pt x="107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995;p45"/>
              <p:cNvSpPr/>
              <p:nvPr/>
            </p:nvSpPr>
            <p:spPr>
              <a:xfrm>
                <a:off x="2822202" y="3796905"/>
                <a:ext cx="47171" cy="57509"/>
              </a:xfrm>
              <a:custGeom>
                <a:avLst/>
                <a:gdLst/>
                <a:ahLst/>
                <a:cxnLst/>
                <a:rect l="l" t="t" r="r" b="b"/>
                <a:pathLst>
                  <a:path w="3404" h="4150" extrusionOk="0">
                    <a:moveTo>
                      <a:pt x="1145" y="1"/>
                    </a:moveTo>
                    <a:cubicBezTo>
                      <a:pt x="817" y="1"/>
                      <a:pt x="510" y="173"/>
                      <a:pt x="444" y="573"/>
                    </a:cubicBezTo>
                    <a:cubicBezTo>
                      <a:pt x="342" y="1184"/>
                      <a:pt x="239" y="1795"/>
                      <a:pt x="120" y="2403"/>
                    </a:cubicBezTo>
                    <a:cubicBezTo>
                      <a:pt x="1" y="3011"/>
                      <a:pt x="506" y="3401"/>
                      <a:pt x="976" y="3401"/>
                    </a:cubicBezTo>
                    <a:cubicBezTo>
                      <a:pt x="1059" y="3401"/>
                      <a:pt x="1142" y="3389"/>
                      <a:pt x="1219" y="3363"/>
                    </a:cubicBezTo>
                    <a:cubicBezTo>
                      <a:pt x="1245" y="3401"/>
                      <a:pt x="1275" y="3438"/>
                      <a:pt x="1302" y="3474"/>
                    </a:cubicBezTo>
                    <a:cubicBezTo>
                      <a:pt x="1302" y="3474"/>
                      <a:pt x="1302" y="3476"/>
                      <a:pt x="1304" y="3478"/>
                    </a:cubicBezTo>
                    <a:cubicBezTo>
                      <a:pt x="1401" y="3760"/>
                      <a:pt x="1621" y="3971"/>
                      <a:pt x="1889" y="4042"/>
                    </a:cubicBezTo>
                    <a:cubicBezTo>
                      <a:pt x="2020" y="4112"/>
                      <a:pt x="2171" y="4149"/>
                      <a:pt x="2322" y="4149"/>
                    </a:cubicBezTo>
                    <a:cubicBezTo>
                      <a:pt x="2641" y="4149"/>
                      <a:pt x="2957" y="3979"/>
                      <a:pt x="3075" y="3585"/>
                    </a:cubicBezTo>
                    <a:cubicBezTo>
                      <a:pt x="3404" y="2500"/>
                      <a:pt x="2509" y="1219"/>
                      <a:pt x="1919" y="379"/>
                    </a:cubicBezTo>
                    <a:cubicBezTo>
                      <a:pt x="1750" y="140"/>
                      <a:pt x="1439" y="1"/>
                      <a:pt x="114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996;p45"/>
              <p:cNvSpPr/>
              <p:nvPr/>
            </p:nvSpPr>
            <p:spPr>
              <a:xfrm>
                <a:off x="2674356" y="3898744"/>
                <a:ext cx="250072" cy="121239"/>
              </a:xfrm>
              <a:custGeom>
                <a:avLst/>
                <a:gdLst/>
                <a:ahLst/>
                <a:cxnLst/>
                <a:rect l="l" t="t" r="r" b="b"/>
                <a:pathLst>
                  <a:path w="18046" h="8749" extrusionOk="0">
                    <a:moveTo>
                      <a:pt x="8910" y="1"/>
                    </a:moveTo>
                    <a:cubicBezTo>
                      <a:pt x="4871" y="1"/>
                      <a:pt x="1521" y="3255"/>
                      <a:pt x="507" y="6975"/>
                    </a:cubicBezTo>
                    <a:cubicBezTo>
                      <a:pt x="491" y="7039"/>
                      <a:pt x="481" y="7105"/>
                      <a:pt x="477" y="7171"/>
                    </a:cubicBezTo>
                    <a:cubicBezTo>
                      <a:pt x="1" y="7579"/>
                      <a:pt x="311" y="8566"/>
                      <a:pt x="972" y="8566"/>
                    </a:cubicBezTo>
                    <a:cubicBezTo>
                      <a:pt x="995" y="8566"/>
                      <a:pt x="1019" y="8565"/>
                      <a:pt x="1043" y="8563"/>
                    </a:cubicBezTo>
                    <a:cubicBezTo>
                      <a:pt x="1419" y="8525"/>
                      <a:pt x="1793" y="8495"/>
                      <a:pt x="2168" y="8473"/>
                    </a:cubicBezTo>
                    <a:cubicBezTo>
                      <a:pt x="2302" y="8637"/>
                      <a:pt x="2488" y="8749"/>
                      <a:pt x="2700" y="8749"/>
                    </a:cubicBezTo>
                    <a:cubicBezTo>
                      <a:pt x="2781" y="8749"/>
                      <a:pt x="2867" y="8732"/>
                      <a:pt x="2954" y="8696"/>
                    </a:cubicBezTo>
                    <a:cubicBezTo>
                      <a:pt x="3155" y="8613"/>
                      <a:pt x="3354" y="8518"/>
                      <a:pt x="3552" y="8422"/>
                    </a:cubicBezTo>
                    <a:cubicBezTo>
                      <a:pt x="3775" y="8419"/>
                      <a:pt x="3998" y="8417"/>
                      <a:pt x="4221" y="8417"/>
                    </a:cubicBezTo>
                    <a:cubicBezTo>
                      <a:pt x="7214" y="8417"/>
                      <a:pt x="10215" y="8738"/>
                      <a:pt x="13194" y="8738"/>
                    </a:cubicBezTo>
                    <a:cubicBezTo>
                      <a:pt x="14604" y="8738"/>
                      <a:pt x="16010" y="8666"/>
                      <a:pt x="17407" y="8454"/>
                    </a:cubicBezTo>
                    <a:cubicBezTo>
                      <a:pt x="17864" y="8384"/>
                      <a:pt x="18046" y="7851"/>
                      <a:pt x="17969" y="7460"/>
                    </a:cubicBezTo>
                    <a:cubicBezTo>
                      <a:pt x="17036" y="2710"/>
                      <a:pt x="14146" y="368"/>
                      <a:pt x="9470" y="22"/>
                    </a:cubicBezTo>
                    <a:cubicBezTo>
                      <a:pt x="9282" y="8"/>
                      <a:pt x="9095" y="1"/>
                      <a:pt x="891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997;p45"/>
              <p:cNvSpPr/>
              <p:nvPr/>
            </p:nvSpPr>
            <p:spPr>
              <a:xfrm>
                <a:off x="2615212" y="4179594"/>
                <a:ext cx="343070" cy="186882"/>
              </a:xfrm>
              <a:custGeom>
                <a:avLst/>
                <a:gdLst/>
                <a:ahLst/>
                <a:cxnLst/>
                <a:rect l="l" t="t" r="r" b="b"/>
                <a:pathLst>
                  <a:path w="24757" h="13486" extrusionOk="0">
                    <a:moveTo>
                      <a:pt x="897" y="0"/>
                    </a:moveTo>
                    <a:cubicBezTo>
                      <a:pt x="424" y="0"/>
                      <a:pt x="0" y="577"/>
                      <a:pt x="172" y="1024"/>
                    </a:cubicBezTo>
                    <a:cubicBezTo>
                      <a:pt x="272" y="1284"/>
                      <a:pt x="406" y="1633"/>
                      <a:pt x="568" y="2002"/>
                    </a:cubicBezTo>
                    <a:cubicBezTo>
                      <a:pt x="213" y="3193"/>
                      <a:pt x="283" y="4277"/>
                      <a:pt x="598" y="5348"/>
                    </a:cubicBezTo>
                    <a:cubicBezTo>
                      <a:pt x="456" y="7179"/>
                      <a:pt x="641" y="8604"/>
                      <a:pt x="2026" y="10029"/>
                    </a:cubicBezTo>
                    <a:cubicBezTo>
                      <a:pt x="2022" y="10235"/>
                      <a:pt x="2097" y="10434"/>
                      <a:pt x="2237" y="10584"/>
                    </a:cubicBezTo>
                    <a:cubicBezTo>
                      <a:pt x="3374" y="11864"/>
                      <a:pt x="4787" y="12824"/>
                      <a:pt x="6468" y="13214"/>
                    </a:cubicBezTo>
                    <a:cubicBezTo>
                      <a:pt x="6536" y="13230"/>
                      <a:pt x="6602" y="13237"/>
                      <a:pt x="6664" y="13237"/>
                    </a:cubicBezTo>
                    <a:cubicBezTo>
                      <a:pt x="6892" y="13237"/>
                      <a:pt x="7077" y="13138"/>
                      <a:pt x="7215" y="12992"/>
                    </a:cubicBezTo>
                    <a:cubicBezTo>
                      <a:pt x="7231" y="12999"/>
                      <a:pt x="7247" y="13006"/>
                      <a:pt x="7262" y="13013"/>
                    </a:cubicBezTo>
                    <a:cubicBezTo>
                      <a:pt x="7369" y="13276"/>
                      <a:pt x="7603" y="13486"/>
                      <a:pt x="7975" y="13486"/>
                    </a:cubicBezTo>
                    <a:cubicBezTo>
                      <a:pt x="7981" y="13486"/>
                      <a:pt x="7986" y="13486"/>
                      <a:pt x="7991" y="13486"/>
                    </a:cubicBezTo>
                    <a:cubicBezTo>
                      <a:pt x="8147" y="13486"/>
                      <a:pt x="8298" y="13438"/>
                      <a:pt x="8427" y="13349"/>
                    </a:cubicBezTo>
                    <a:cubicBezTo>
                      <a:pt x="8686" y="13389"/>
                      <a:pt x="8947" y="13407"/>
                      <a:pt x="9210" y="13407"/>
                    </a:cubicBezTo>
                    <a:cubicBezTo>
                      <a:pt x="9591" y="13407"/>
                      <a:pt x="9977" y="13368"/>
                      <a:pt x="10369" y="13295"/>
                    </a:cubicBezTo>
                    <a:cubicBezTo>
                      <a:pt x="10465" y="13278"/>
                      <a:pt x="10556" y="13243"/>
                      <a:pt x="10639" y="13191"/>
                    </a:cubicBezTo>
                    <a:cubicBezTo>
                      <a:pt x="11227" y="13214"/>
                      <a:pt x="11818" y="13221"/>
                      <a:pt x="12410" y="13221"/>
                    </a:cubicBezTo>
                    <a:cubicBezTo>
                      <a:pt x="12968" y="13221"/>
                      <a:pt x="13528" y="13215"/>
                      <a:pt x="14086" y="13207"/>
                    </a:cubicBezTo>
                    <a:cubicBezTo>
                      <a:pt x="17101" y="13160"/>
                      <a:pt x="20579" y="13281"/>
                      <a:pt x="22674" y="10745"/>
                    </a:cubicBezTo>
                    <a:cubicBezTo>
                      <a:pt x="24756" y="8228"/>
                      <a:pt x="24446" y="3875"/>
                      <a:pt x="23852" y="918"/>
                    </a:cubicBezTo>
                    <a:cubicBezTo>
                      <a:pt x="23790" y="615"/>
                      <a:pt x="23449" y="323"/>
                      <a:pt x="23131" y="323"/>
                    </a:cubicBezTo>
                    <a:cubicBezTo>
                      <a:pt x="23111" y="323"/>
                      <a:pt x="23092" y="324"/>
                      <a:pt x="23074" y="326"/>
                    </a:cubicBezTo>
                    <a:cubicBezTo>
                      <a:pt x="22975" y="337"/>
                      <a:pt x="22878" y="347"/>
                      <a:pt x="22779" y="356"/>
                    </a:cubicBezTo>
                    <a:cubicBezTo>
                      <a:pt x="22741" y="347"/>
                      <a:pt x="22710" y="330"/>
                      <a:pt x="22670" y="326"/>
                    </a:cubicBezTo>
                    <a:cubicBezTo>
                      <a:pt x="20278" y="61"/>
                      <a:pt x="17887" y="63"/>
                      <a:pt x="15485" y="3"/>
                    </a:cubicBezTo>
                    <a:cubicBezTo>
                      <a:pt x="15476" y="2"/>
                      <a:pt x="15468" y="2"/>
                      <a:pt x="15460" y="2"/>
                    </a:cubicBezTo>
                    <a:cubicBezTo>
                      <a:pt x="15128" y="2"/>
                      <a:pt x="14909" y="173"/>
                      <a:pt x="14796" y="401"/>
                    </a:cubicBezTo>
                    <a:cubicBezTo>
                      <a:pt x="14295" y="340"/>
                      <a:pt x="13799" y="285"/>
                      <a:pt x="13304" y="245"/>
                    </a:cubicBezTo>
                    <a:cubicBezTo>
                      <a:pt x="12099" y="147"/>
                      <a:pt x="10894" y="119"/>
                      <a:pt x="9688" y="119"/>
                    </a:cubicBezTo>
                    <a:cubicBezTo>
                      <a:pt x="8125" y="119"/>
                      <a:pt x="6562" y="166"/>
                      <a:pt x="4998" y="166"/>
                    </a:cubicBezTo>
                    <a:cubicBezTo>
                      <a:pt x="3649" y="166"/>
                      <a:pt x="2299" y="131"/>
                      <a:pt x="951" y="3"/>
                    </a:cubicBezTo>
                    <a:cubicBezTo>
                      <a:pt x="933" y="1"/>
                      <a:pt x="915" y="0"/>
                      <a:pt x="89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998;p45"/>
              <p:cNvSpPr/>
              <p:nvPr/>
            </p:nvSpPr>
            <p:spPr>
              <a:xfrm>
                <a:off x="2541781" y="3841637"/>
                <a:ext cx="474689" cy="579243"/>
              </a:xfrm>
              <a:custGeom>
                <a:avLst/>
                <a:gdLst/>
                <a:ahLst/>
                <a:cxnLst/>
                <a:rect l="l" t="t" r="r" b="b"/>
                <a:pathLst>
                  <a:path w="34255" h="41800" extrusionOk="0">
                    <a:moveTo>
                      <a:pt x="19930" y="809"/>
                    </a:moveTo>
                    <a:cubicBezTo>
                      <a:pt x="20068" y="809"/>
                      <a:pt x="20206" y="811"/>
                      <a:pt x="20346" y="815"/>
                    </a:cubicBezTo>
                    <a:lnTo>
                      <a:pt x="20346" y="815"/>
                    </a:lnTo>
                    <a:cubicBezTo>
                      <a:pt x="31126" y="2748"/>
                      <a:pt x="32825" y="15095"/>
                      <a:pt x="32923" y="24245"/>
                    </a:cubicBezTo>
                    <a:cubicBezTo>
                      <a:pt x="32977" y="29201"/>
                      <a:pt x="32266" y="35990"/>
                      <a:pt x="27841" y="39080"/>
                    </a:cubicBezTo>
                    <a:cubicBezTo>
                      <a:pt x="25757" y="40534"/>
                      <a:pt x="22726" y="40399"/>
                      <a:pt x="20311" y="40603"/>
                    </a:cubicBezTo>
                    <a:cubicBezTo>
                      <a:pt x="18407" y="40764"/>
                      <a:pt x="16549" y="40932"/>
                      <a:pt x="14678" y="40932"/>
                    </a:cubicBezTo>
                    <a:cubicBezTo>
                      <a:pt x="13567" y="40932"/>
                      <a:pt x="12451" y="40873"/>
                      <a:pt x="11318" y="40718"/>
                    </a:cubicBezTo>
                    <a:cubicBezTo>
                      <a:pt x="1" y="39163"/>
                      <a:pt x="1060" y="26198"/>
                      <a:pt x="3167" y="17923"/>
                    </a:cubicBezTo>
                    <a:cubicBezTo>
                      <a:pt x="5292" y="9576"/>
                      <a:pt x="10451" y="809"/>
                      <a:pt x="19930" y="809"/>
                    </a:cubicBezTo>
                    <a:close/>
                    <a:moveTo>
                      <a:pt x="19897" y="0"/>
                    </a:moveTo>
                    <a:cubicBezTo>
                      <a:pt x="9667" y="0"/>
                      <a:pt x="4471" y="9520"/>
                      <a:pt x="2197" y="18453"/>
                    </a:cubicBezTo>
                    <a:cubicBezTo>
                      <a:pt x="970" y="23281"/>
                      <a:pt x="472" y="28538"/>
                      <a:pt x="1676" y="33414"/>
                    </a:cubicBezTo>
                    <a:cubicBezTo>
                      <a:pt x="2940" y="38525"/>
                      <a:pt x="7140" y="40950"/>
                      <a:pt x="12118" y="41633"/>
                    </a:cubicBezTo>
                    <a:cubicBezTo>
                      <a:pt x="12989" y="41753"/>
                      <a:pt x="13863" y="41800"/>
                      <a:pt x="14739" y="41800"/>
                    </a:cubicBezTo>
                    <a:cubicBezTo>
                      <a:pt x="16902" y="41800"/>
                      <a:pt x="19071" y="41514"/>
                      <a:pt x="21216" y="41334"/>
                    </a:cubicBezTo>
                    <a:cubicBezTo>
                      <a:pt x="23683" y="41126"/>
                      <a:pt x="26022" y="40948"/>
                      <a:pt x="28248" y="39776"/>
                    </a:cubicBezTo>
                    <a:cubicBezTo>
                      <a:pt x="32664" y="37450"/>
                      <a:pt x="33441" y="30454"/>
                      <a:pt x="33690" y="26110"/>
                    </a:cubicBezTo>
                    <a:cubicBezTo>
                      <a:pt x="34255" y="16229"/>
                      <a:pt x="32132" y="2052"/>
                      <a:pt x="20486" y="23"/>
                    </a:cubicBezTo>
                    <a:cubicBezTo>
                      <a:pt x="20480" y="22"/>
                      <a:pt x="20475" y="21"/>
                      <a:pt x="20469" y="20"/>
                    </a:cubicBezTo>
                    <a:lnTo>
                      <a:pt x="20469" y="20"/>
                    </a:lnTo>
                    <a:cubicBezTo>
                      <a:pt x="20442" y="14"/>
                      <a:pt x="20412" y="10"/>
                      <a:pt x="20380" y="9"/>
                    </a:cubicBezTo>
                    <a:lnTo>
                      <a:pt x="20380" y="7"/>
                    </a:lnTo>
                    <a:cubicBezTo>
                      <a:pt x="20218" y="3"/>
                      <a:pt x="20057" y="0"/>
                      <a:pt x="198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999;p45"/>
              <p:cNvSpPr/>
              <p:nvPr/>
            </p:nvSpPr>
            <p:spPr>
              <a:xfrm>
                <a:off x="2719448" y="3761444"/>
                <a:ext cx="184402" cy="110486"/>
              </a:xfrm>
              <a:custGeom>
                <a:avLst/>
                <a:gdLst/>
                <a:ahLst/>
                <a:cxnLst/>
                <a:rect l="l" t="t" r="r" b="b"/>
                <a:pathLst>
                  <a:path w="13307" h="7973" extrusionOk="0">
                    <a:moveTo>
                      <a:pt x="7636" y="0"/>
                    </a:moveTo>
                    <a:cubicBezTo>
                      <a:pt x="4387" y="0"/>
                      <a:pt x="1" y="3433"/>
                      <a:pt x="2205" y="6807"/>
                    </a:cubicBezTo>
                    <a:cubicBezTo>
                      <a:pt x="2291" y="6939"/>
                      <a:pt x="2415" y="6993"/>
                      <a:pt x="2539" y="6993"/>
                    </a:cubicBezTo>
                    <a:cubicBezTo>
                      <a:pt x="2822" y="6993"/>
                      <a:pt x="3102" y="6704"/>
                      <a:pt x="2903" y="6400"/>
                    </a:cubicBezTo>
                    <a:lnTo>
                      <a:pt x="2901" y="6398"/>
                    </a:lnTo>
                    <a:cubicBezTo>
                      <a:pt x="1149" y="3717"/>
                      <a:pt x="4367" y="1607"/>
                      <a:pt x="6635" y="968"/>
                    </a:cubicBezTo>
                    <a:cubicBezTo>
                      <a:pt x="6988" y="868"/>
                      <a:pt x="7332" y="822"/>
                      <a:pt x="7665" y="822"/>
                    </a:cubicBezTo>
                    <a:cubicBezTo>
                      <a:pt x="8992" y="822"/>
                      <a:pt x="10155" y="1555"/>
                      <a:pt x="11108" y="2561"/>
                    </a:cubicBezTo>
                    <a:cubicBezTo>
                      <a:pt x="11998" y="3497"/>
                      <a:pt x="12819" y="5890"/>
                      <a:pt x="11859" y="7123"/>
                    </a:cubicBezTo>
                    <a:lnTo>
                      <a:pt x="11859" y="7123"/>
                    </a:lnTo>
                    <a:cubicBezTo>
                      <a:pt x="11713" y="7170"/>
                      <a:pt x="11596" y="7293"/>
                      <a:pt x="11596" y="7491"/>
                    </a:cubicBezTo>
                    <a:lnTo>
                      <a:pt x="11596" y="7572"/>
                    </a:lnTo>
                    <a:cubicBezTo>
                      <a:pt x="11596" y="7812"/>
                      <a:pt x="11799" y="7972"/>
                      <a:pt x="12008" y="7972"/>
                    </a:cubicBezTo>
                    <a:cubicBezTo>
                      <a:pt x="12106" y="7972"/>
                      <a:pt x="12205" y="7937"/>
                      <a:pt x="12285" y="7858"/>
                    </a:cubicBezTo>
                    <a:cubicBezTo>
                      <a:pt x="13306" y="6843"/>
                      <a:pt x="13244" y="4759"/>
                      <a:pt x="12652" y="3532"/>
                    </a:cubicBezTo>
                    <a:cubicBezTo>
                      <a:pt x="11729" y="1617"/>
                      <a:pt x="9967" y="70"/>
                      <a:pt x="7770" y="2"/>
                    </a:cubicBezTo>
                    <a:cubicBezTo>
                      <a:pt x="7726" y="1"/>
                      <a:pt x="7681" y="0"/>
                      <a:pt x="76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000;p45"/>
              <p:cNvSpPr/>
              <p:nvPr/>
            </p:nvSpPr>
            <p:spPr>
              <a:xfrm>
                <a:off x="2771677" y="3791349"/>
                <a:ext cx="99469" cy="63758"/>
              </a:xfrm>
              <a:custGeom>
                <a:avLst/>
                <a:gdLst/>
                <a:ahLst/>
                <a:cxnLst/>
                <a:rect l="l" t="t" r="r" b="b"/>
                <a:pathLst>
                  <a:path w="7178" h="4601" extrusionOk="0">
                    <a:moveTo>
                      <a:pt x="3673" y="1"/>
                    </a:moveTo>
                    <a:cubicBezTo>
                      <a:pt x="1490" y="1"/>
                      <a:pt x="0" y="1883"/>
                      <a:pt x="494" y="3986"/>
                    </a:cubicBezTo>
                    <a:cubicBezTo>
                      <a:pt x="542" y="4188"/>
                      <a:pt x="694" y="4276"/>
                      <a:pt x="853" y="4276"/>
                    </a:cubicBezTo>
                    <a:cubicBezTo>
                      <a:pt x="1092" y="4276"/>
                      <a:pt x="1345" y="4076"/>
                      <a:pt x="1273" y="3771"/>
                    </a:cubicBezTo>
                    <a:lnTo>
                      <a:pt x="1272" y="3771"/>
                    </a:lnTo>
                    <a:cubicBezTo>
                      <a:pt x="896" y="2173"/>
                      <a:pt x="1961" y="944"/>
                      <a:pt x="3553" y="815"/>
                    </a:cubicBezTo>
                    <a:cubicBezTo>
                      <a:pt x="3639" y="808"/>
                      <a:pt x="3723" y="804"/>
                      <a:pt x="3804" y="804"/>
                    </a:cubicBezTo>
                    <a:cubicBezTo>
                      <a:pt x="5589" y="804"/>
                      <a:pt x="6292" y="2456"/>
                      <a:pt x="5985" y="4095"/>
                    </a:cubicBezTo>
                    <a:cubicBezTo>
                      <a:pt x="5928" y="4400"/>
                      <a:pt x="6187" y="4601"/>
                      <a:pt x="6423" y="4601"/>
                    </a:cubicBezTo>
                    <a:cubicBezTo>
                      <a:pt x="6579" y="4601"/>
                      <a:pt x="6726" y="4513"/>
                      <a:pt x="6764" y="4310"/>
                    </a:cubicBezTo>
                    <a:cubicBezTo>
                      <a:pt x="7178" y="2092"/>
                      <a:pt x="6160" y="24"/>
                      <a:pt x="3705" y="1"/>
                    </a:cubicBezTo>
                    <a:cubicBezTo>
                      <a:pt x="3694" y="1"/>
                      <a:pt x="3683" y="1"/>
                      <a:pt x="367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2001;p45"/>
              <p:cNvSpPr/>
              <p:nvPr/>
            </p:nvSpPr>
            <p:spPr>
              <a:xfrm>
                <a:off x="2660111" y="3892245"/>
                <a:ext cx="276845" cy="163172"/>
              </a:xfrm>
              <a:custGeom>
                <a:avLst/>
                <a:gdLst/>
                <a:ahLst/>
                <a:cxnLst/>
                <a:rect l="l" t="t" r="r" b="b"/>
                <a:pathLst>
                  <a:path w="19978" h="11775" extrusionOk="0">
                    <a:moveTo>
                      <a:pt x="10271" y="826"/>
                    </a:moveTo>
                    <a:cubicBezTo>
                      <a:pt x="11283" y="826"/>
                      <a:pt x="12280" y="976"/>
                      <a:pt x="13186" y="1266"/>
                    </a:cubicBezTo>
                    <a:cubicBezTo>
                      <a:pt x="13232" y="1281"/>
                      <a:pt x="13276" y="1288"/>
                      <a:pt x="13317" y="1288"/>
                    </a:cubicBezTo>
                    <a:cubicBezTo>
                      <a:pt x="13357" y="1288"/>
                      <a:pt x="13395" y="1281"/>
                      <a:pt x="13429" y="1269"/>
                    </a:cubicBezTo>
                    <a:lnTo>
                      <a:pt x="13429" y="1269"/>
                    </a:lnTo>
                    <a:cubicBezTo>
                      <a:pt x="15692" y="2081"/>
                      <a:pt x="17092" y="3750"/>
                      <a:pt x="17990" y="5911"/>
                    </a:cubicBezTo>
                    <a:cubicBezTo>
                      <a:pt x="18542" y="7235"/>
                      <a:pt x="19067" y="10854"/>
                      <a:pt x="16548" y="10948"/>
                    </a:cubicBezTo>
                    <a:cubicBezTo>
                      <a:pt x="16094" y="10964"/>
                      <a:pt x="15638" y="10971"/>
                      <a:pt x="15179" y="10971"/>
                    </a:cubicBezTo>
                    <a:cubicBezTo>
                      <a:pt x="12462" y="10971"/>
                      <a:pt x="9680" y="10724"/>
                      <a:pt x="6951" y="10724"/>
                    </a:cubicBezTo>
                    <a:cubicBezTo>
                      <a:pt x="6750" y="10724"/>
                      <a:pt x="6550" y="10725"/>
                      <a:pt x="6350" y="10728"/>
                    </a:cubicBezTo>
                    <a:cubicBezTo>
                      <a:pt x="6170" y="10730"/>
                      <a:pt x="5990" y="10732"/>
                      <a:pt x="5811" y="10732"/>
                    </a:cubicBezTo>
                    <a:cubicBezTo>
                      <a:pt x="4957" y="10732"/>
                      <a:pt x="4115" y="10698"/>
                      <a:pt x="3259" y="10574"/>
                    </a:cubicBezTo>
                    <a:cubicBezTo>
                      <a:pt x="252" y="10133"/>
                      <a:pt x="2205" y="6355"/>
                      <a:pt x="3020" y="4723"/>
                    </a:cubicBezTo>
                    <a:cubicBezTo>
                      <a:pt x="4352" y="2055"/>
                      <a:pt x="7371" y="826"/>
                      <a:pt x="10271" y="826"/>
                    </a:cubicBezTo>
                    <a:close/>
                    <a:moveTo>
                      <a:pt x="10305" y="0"/>
                    </a:moveTo>
                    <a:cubicBezTo>
                      <a:pt x="6866" y="0"/>
                      <a:pt x="3592" y="1777"/>
                      <a:pt x="1966" y="5033"/>
                    </a:cubicBezTo>
                    <a:cubicBezTo>
                      <a:pt x="1415" y="6134"/>
                      <a:pt x="1" y="8717"/>
                      <a:pt x="835" y="9961"/>
                    </a:cubicBezTo>
                    <a:cubicBezTo>
                      <a:pt x="1817" y="11429"/>
                      <a:pt x="3588" y="11493"/>
                      <a:pt x="5220" y="11538"/>
                    </a:cubicBezTo>
                    <a:cubicBezTo>
                      <a:pt x="5532" y="11547"/>
                      <a:pt x="5844" y="11550"/>
                      <a:pt x="6156" y="11550"/>
                    </a:cubicBezTo>
                    <a:cubicBezTo>
                      <a:pt x="7995" y="11550"/>
                      <a:pt x="9830" y="11424"/>
                      <a:pt x="11664" y="11424"/>
                    </a:cubicBezTo>
                    <a:cubicBezTo>
                      <a:pt x="12759" y="11424"/>
                      <a:pt x="13855" y="11469"/>
                      <a:pt x="14950" y="11613"/>
                    </a:cubicBezTo>
                    <a:cubicBezTo>
                      <a:pt x="15400" y="11671"/>
                      <a:pt x="16072" y="11775"/>
                      <a:pt x="16742" y="11775"/>
                    </a:cubicBezTo>
                    <a:cubicBezTo>
                      <a:pt x="17757" y="11775"/>
                      <a:pt x="18767" y="11537"/>
                      <a:pt x="18996" y="10543"/>
                    </a:cubicBezTo>
                    <a:cubicBezTo>
                      <a:pt x="19977" y="6260"/>
                      <a:pt x="17613" y="1768"/>
                      <a:pt x="13401" y="408"/>
                    </a:cubicBezTo>
                    <a:cubicBezTo>
                      <a:pt x="13355" y="393"/>
                      <a:pt x="13311" y="386"/>
                      <a:pt x="13270" y="386"/>
                    </a:cubicBezTo>
                    <a:cubicBezTo>
                      <a:pt x="13225" y="386"/>
                      <a:pt x="13184" y="394"/>
                      <a:pt x="13146" y="409"/>
                    </a:cubicBezTo>
                    <a:lnTo>
                      <a:pt x="13146" y="409"/>
                    </a:lnTo>
                    <a:cubicBezTo>
                      <a:pt x="12207" y="134"/>
                      <a:pt x="11250" y="0"/>
                      <a:pt x="103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2002;p45"/>
              <p:cNvSpPr/>
              <p:nvPr/>
            </p:nvSpPr>
            <p:spPr>
              <a:xfrm>
                <a:off x="2613342" y="4145352"/>
                <a:ext cx="341089" cy="15451"/>
              </a:xfrm>
              <a:custGeom>
                <a:avLst/>
                <a:gdLst/>
                <a:ahLst/>
                <a:cxnLst/>
                <a:rect l="l" t="t" r="r" b="b"/>
                <a:pathLst>
                  <a:path w="24614" h="1115" extrusionOk="0">
                    <a:moveTo>
                      <a:pt x="10850" y="0"/>
                    </a:moveTo>
                    <a:cubicBezTo>
                      <a:pt x="7992" y="0"/>
                      <a:pt x="5134" y="153"/>
                      <a:pt x="2274" y="153"/>
                    </a:cubicBezTo>
                    <a:cubicBezTo>
                      <a:pt x="1690" y="153"/>
                      <a:pt x="1106" y="147"/>
                      <a:pt x="521" y="132"/>
                    </a:cubicBezTo>
                    <a:cubicBezTo>
                      <a:pt x="518" y="131"/>
                      <a:pt x="514" y="131"/>
                      <a:pt x="510" y="131"/>
                    </a:cubicBezTo>
                    <a:cubicBezTo>
                      <a:pt x="0" y="131"/>
                      <a:pt x="6" y="926"/>
                      <a:pt x="521" y="940"/>
                    </a:cubicBezTo>
                    <a:cubicBezTo>
                      <a:pt x="1236" y="958"/>
                      <a:pt x="1951" y="966"/>
                      <a:pt x="2666" y="966"/>
                    </a:cubicBezTo>
                    <a:cubicBezTo>
                      <a:pt x="5755" y="966"/>
                      <a:pt x="8843" y="825"/>
                      <a:pt x="11933" y="825"/>
                    </a:cubicBezTo>
                    <a:cubicBezTo>
                      <a:pt x="12140" y="825"/>
                      <a:pt x="12346" y="826"/>
                      <a:pt x="12552" y="827"/>
                    </a:cubicBezTo>
                    <a:cubicBezTo>
                      <a:pt x="15286" y="846"/>
                      <a:pt x="17999" y="1114"/>
                      <a:pt x="20719" y="1114"/>
                    </a:cubicBezTo>
                    <a:cubicBezTo>
                      <a:pt x="21844" y="1114"/>
                      <a:pt x="22969" y="1069"/>
                      <a:pt x="24098" y="940"/>
                    </a:cubicBezTo>
                    <a:cubicBezTo>
                      <a:pt x="24591" y="883"/>
                      <a:pt x="24613" y="129"/>
                      <a:pt x="24149" y="129"/>
                    </a:cubicBezTo>
                    <a:cubicBezTo>
                      <a:pt x="24133" y="129"/>
                      <a:pt x="24116" y="130"/>
                      <a:pt x="24098" y="132"/>
                    </a:cubicBezTo>
                    <a:cubicBezTo>
                      <a:pt x="22882" y="271"/>
                      <a:pt x="21664" y="321"/>
                      <a:pt x="20447" y="321"/>
                    </a:cubicBezTo>
                    <a:cubicBezTo>
                      <a:pt x="17817" y="321"/>
                      <a:pt x="15185" y="88"/>
                      <a:pt x="12552" y="21"/>
                    </a:cubicBezTo>
                    <a:cubicBezTo>
                      <a:pt x="11985" y="6"/>
                      <a:pt x="11418" y="0"/>
                      <a:pt x="108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2003;p45"/>
              <p:cNvSpPr/>
              <p:nvPr/>
            </p:nvSpPr>
            <p:spPr>
              <a:xfrm>
                <a:off x="2610515" y="4148484"/>
                <a:ext cx="356401" cy="225933"/>
              </a:xfrm>
              <a:custGeom>
                <a:avLst/>
                <a:gdLst/>
                <a:ahLst/>
                <a:cxnLst/>
                <a:rect l="l" t="t" r="r" b="b"/>
                <a:pathLst>
                  <a:path w="25719" h="16304" extrusionOk="0">
                    <a:moveTo>
                      <a:pt x="678" y="1"/>
                    </a:moveTo>
                    <a:cubicBezTo>
                      <a:pt x="476" y="1"/>
                      <a:pt x="262" y="131"/>
                      <a:pt x="241" y="388"/>
                    </a:cubicBezTo>
                    <a:lnTo>
                      <a:pt x="241" y="390"/>
                    </a:lnTo>
                    <a:cubicBezTo>
                      <a:pt x="0" y="3252"/>
                      <a:pt x="291" y="5981"/>
                      <a:pt x="589" y="8824"/>
                    </a:cubicBezTo>
                    <a:cubicBezTo>
                      <a:pt x="745" y="10316"/>
                      <a:pt x="1037" y="12070"/>
                      <a:pt x="2135" y="13191"/>
                    </a:cubicBezTo>
                    <a:cubicBezTo>
                      <a:pt x="4555" y="15660"/>
                      <a:pt x="7669" y="16304"/>
                      <a:pt x="10894" y="16304"/>
                    </a:cubicBezTo>
                    <a:cubicBezTo>
                      <a:pt x="12236" y="16304"/>
                      <a:pt x="13597" y="16192"/>
                      <a:pt x="14936" y="16054"/>
                    </a:cubicBezTo>
                    <a:cubicBezTo>
                      <a:pt x="18540" y="15680"/>
                      <a:pt x="21778" y="16214"/>
                      <a:pt x="23733" y="12632"/>
                    </a:cubicBezTo>
                    <a:cubicBezTo>
                      <a:pt x="25718" y="8993"/>
                      <a:pt x="24801" y="4449"/>
                      <a:pt x="24624" y="551"/>
                    </a:cubicBezTo>
                    <a:cubicBezTo>
                      <a:pt x="24612" y="292"/>
                      <a:pt x="24404" y="162"/>
                      <a:pt x="24203" y="162"/>
                    </a:cubicBezTo>
                    <a:cubicBezTo>
                      <a:pt x="24001" y="162"/>
                      <a:pt x="23805" y="292"/>
                      <a:pt x="23816" y="551"/>
                    </a:cubicBezTo>
                    <a:cubicBezTo>
                      <a:pt x="23953" y="3546"/>
                      <a:pt x="24358" y="6361"/>
                      <a:pt x="23902" y="9357"/>
                    </a:cubicBezTo>
                    <a:cubicBezTo>
                      <a:pt x="23646" y="11038"/>
                      <a:pt x="23026" y="12611"/>
                      <a:pt x="21879" y="13878"/>
                    </a:cubicBezTo>
                    <a:cubicBezTo>
                      <a:pt x="20494" y="15407"/>
                      <a:pt x="17582" y="15092"/>
                      <a:pt x="15709" y="15177"/>
                    </a:cubicBezTo>
                    <a:cubicBezTo>
                      <a:pt x="13960" y="15257"/>
                      <a:pt x="12231" y="15438"/>
                      <a:pt x="10546" y="15438"/>
                    </a:cubicBezTo>
                    <a:cubicBezTo>
                      <a:pt x="8020" y="15438"/>
                      <a:pt x="5592" y="15031"/>
                      <a:pt x="3341" y="13266"/>
                    </a:cubicBezTo>
                    <a:cubicBezTo>
                      <a:pt x="345" y="10917"/>
                      <a:pt x="760" y="3807"/>
                      <a:pt x="1047" y="388"/>
                    </a:cubicBezTo>
                    <a:cubicBezTo>
                      <a:pt x="1069" y="129"/>
                      <a:pt x="879" y="1"/>
                      <a:pt x="6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2004;p45"/>
              <p:cNvSpPr/>
              <p:nvPr/>
            </p:nvSpPr>
            <p:spPr>
              <a:xfrm>
                <a:off x="2939367" y="4099872"/>
                <a:ext cx="63883" cy="62151"/>
              </a:xfrm>
              <a:custGeom>
                <a:avLst/>
                <a:gdLst/>
                <a:ahLst/>
                <a:cxnLst/>
                <a:rect l="l" t="t" r="r" b="b"/>
                <a:pathLst>
                  <a:path w="4610" h="4485" extrusionOk="0">
                    <a:moveTo>
                      <a:pt x="2077" y="819"/>
                    </a:moveTo>
                    <a:cubicBezTo>
                      <a:pt x="2142" y="819"/>
                      <a:pt x="2209" y="835"/>
                      <a:pt x="2278" y="869"/>
                    </a:cubicBezTo>
                    <a:cubicBezTo>
                      <a:pt x="3166" y="1303"/>
                      <a:pt x="1658" y="2726"/>
                      <a:pt x="845" y="3398"/>
                    </a:cubicBezTo>
                    <a:lnTo>
                      <a:pt x="845" y="3398"/>
                    </a:lnTo>
                    <a:cubicBezTo>
                      <a:pt x="964" y="2561"/>
                      <a:pt x="1395" y="819"/>
                      <a:pt x="2077" y="819"/>
                    </a:cubicBezTo>
                    <a:close/>
                    <a:moveTo>
                      <a:pt x="2060" y="0"/>
                    </a:moveTo>
                    <a:cubicBezTo>
                      <a:pt x="702" y="0"/>
                      <a:pt x="29" y="2676"/>
                      <a:pt x="5" y="3737"/>
                    </a:cubicBezTo>
                    <a:cubicBezTo>
                      <a:pt x="0" y="3943"/>
                      <a:pt x="123" y="4067"/>
                      <a:pt x="275" y="4110"/>
                    </a:cubicBezTo>
                    <a:lnTo>
                      <a:pt x="275" y="4110"/>
                    </a:lnTo>
                    <a:cubicBezTo>
                      <a:pt x="301" y="4307"/>
                      <a:pt x="453" y="4484"/>
                      <a:pt x="642" y="4484"/>
                    </a:cubicBezTo>
                    <a:cubicBezTo>
                      <a:pt x="710" y="4484"/>
                      <a:pt x="782" y="4461"/>
                      <a:pt x="855" y="4409"/>
                    </a:cubicBezTo>
                    <a:cubicBezTo>
                      <a:pt x="1773" y="3744"/>
                      <a:pt x="4610" y="1392"/>
                      <a:pt x="2792" y="241"/>
                    </a:cubicBezTo>
                    <a:cubicBezTo>
                      <a:pt x="2529" y="74"/>
                      <a:pt x="2285" y="0"/>
                      <a:pt x="20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2005;p45"/>
              <p:cNvSpPr/>
              <p:nvPr/>
            </p:nvSpPr>
            <p:spPr>
              <a:xfrm>
                <a:off x="2613342" y="4175132"/>
                <a:ext cx="331042" cy="11225"/>
              </a:xfrm>
              <a:custGeom>
                <a:avLst/>
                <a:gdLst/>
                <a:ahLst/>
                <a:cxnLst/>
                <a:rect l="l" t="t" r="r" b="b"/>
                <a:pathLst>
                  <a:path w="23889" h="810" extrusionOk="0">
                    <a:moveTo>
                      <a:pt x="521" y="1"/>
                    </a:moveTo>
                    <a:cubicBezTo>
                      <a:pt x="0" y="1"/>
                      <a:pt x="0" y="809"/>
                      <a:pt x="521" y="809"/>
                    </a:cubicBezTo>
                    <a:lnTo>
                      <a:pt x="23369" y="809"/>
                    </a:lnTo>
                    <a:cubicBezTo>
                      <a:pt x="23889" y="809"/>
                      <a:pt x="23889" y="1"/>
                      <a:pt x="233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2006;p45"/>
              <p:cNvSpPr/>
              <p:nvPr/>
            </p:nvSpPr>
            <p:spPr>
              <a:xfrm>
                <a:off x="2645172" y="4122751"/>
                <a:ext cx="11211" cy="30972"/>
              </a:xfrm>
              <a:custGeom>
                <a:avLst/>
                <a:gdLst/>
                <a:ahLst/>
                <a:cxnLst/>
                <a:rect l="l" t="t" r="r" b="b"/>
                <a:pathLst>
                  <a:path w="809" h="2235" extrusionOk="0">
                    <a:moveTo>
                      <a:pt x="405" y="0"/>
                    </a:moveTo>
                    <a:cubicBezTo>
                      <a:pt x="203" y="0"/>
                      <a:pt x="1" y="130"/>
                      <a:pt x="1" y="390"/>
                    </a:cubicBezTo>
                    <a:lnTo>
                      <a:pt x="1" y="1844"/>
                    </a:lnTo>
                    <a:cubicBezTo>
                      <a:pt x="1" y="2104"/>
                      <a:pt x="203" y="2235"/>
                      <a:pt x="405" y="2235"/>
                    </a:cubicBezTo>
                    <a:cubicBezTo>
                      <a:pt x="607" y="2235"/>
                      <a:pt x="809" y="2104"/>
                      <a:pt x="809" y="1844"/>
                    </a:cubicBezTo>
                    <a:lnTo>
                      <a:pt x="809" y="390"/>
                    </a:lnTo>
                    <a:cubicBezTo>
                      <a:pt x="809" y="130"/>
                      <a:pt x="607" y="0"/>
                      <a:pt x="4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2007;p45"/>
              <p:cNvSpPr/>
              <p:nvPr/>
            </p:nvSpPr>
            <p:spPr>
              <a:xfrm>
                <a:off x="2704468" y="4121642"/>
                <a:ext cx="11225" cy="28699"/>
              </a:xfrm>
              <a:custGeom>
                <a:avLst/>
                <a:gdLst/>
                <a:ahLst/>
                <a:cxnLst/>
                <a:rect l="l" t="t" r="r" b="b"/>
                <a:pathLst>
                  <a:path w="810" h="2071" extrusionOk="0">
                    <a:moveTo>
                      <a:pt x="405" y="1"/>
                    </a:moveTo>
                    <a:cubicBezTo>
                      <a:pt x="203" y="1"/>
                      <a:pt x="1" y="131"/>
                      <a:pt x="1" y="390"/>
                    </a:cubicBezTo>
                    <a:lnTo>
                      <a:pt x="1" y="1682"/>
                    </a:lnTo>
                    <a:cubicBezTo>
                      <a:pt x="1" y="1941"/>
                      <a:pt x="203" y="2071"/>
                      <a:pt x="405" y="2071"/>
                    </a:cubicBezTo>
                    <a:cubicBezTo>
                      <a:pt x="607" y="2071"/>
                      <a:pt x="809" y="1941"/>
                      <a:pt x="809" y="1682"/>
                    </a:cubicBezTo>
                    <a:lnTo>
                      <a:pt x="809" y="390"/>
                    </a:lnTo>
                    <a:cubicBezTo>
                      <a:pt x="809" y="131"/>
                      <a:pt x="607" y="1"/>
                      <a:pt x="4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2008;p45"/>
              <p:cNvSpPr/>
              <p:nvPr/>
            </p:nvSpPr>
            <p:spPr>
              <a:xfrm>
                <a:off x="2774975" y="4119411"/>
                <a:ext cx="11183" cy="30930"/>
              </a:xfrm>
              <a:custGeom>
                <a:avLst/>
                <a:gdLst/>
                <a:ahLst/>
                <a:cxnLst/>
                <a:rect l="l" t="t" r="r" b="b"/>
                <a:pathLst>
                  <a:path w="807" h="2232" extrusionOk="0">
                    <a:moveTo>
                      <a:pt x="404" y="1"/>
                    </a:moveTo>
                    <a:cubicBezTo>
                      <a:pt x="202" y="1"/>
                      <a:pt x="0" y="131"/>
                      <a:pt x="0" y="390"/>
                    </a:cubicBezTo>
                    <a:lnTo>
                      <a:pt x="0" y="1843"/>
                    </a:lnTo>
                    <a:cubicBezTo>
                      <a:pt x="0" y="2102"/>
                      <a:pt x="202" y="2232"/>
                      <a:pt x="404" y="2232"/>
                    </a:cubicBezTo>
                    <a:cubicBezTo>
                      <a:pt x="605" y="2232"/>
                      <a:pt x="807" y="2102"/>
                      <a:pt x="807" y="1843"/>
                    </a:cubicBezTo>
                    <a:lnTo>
                      <a:pt x="807" y="390"/>
                    </a:lnTo>
                    <a:cubicBezTo>
                      <a:pt x="807" y="131"/>
                      <a:pt x="605"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2009;p45"/>
              <p:cNvSpPr/>
              <p:nvPr/>
            </p:nvSpPr>
            <p:spPr>
              <a:xfrm>
                <a:off x="2847672" y="4122751"/>
                <a:ext cx="11225" cy="32080"/>
              </a:xfrm>
              <a:custGeom>
                <a:avLst/>
                <a:gdLst/>
                <a:ahLst/>
                <a:cxnLst/>
                <a:rect l="l" t="t" r="r" b="b"/>
                <a:pathLst>
                  <a:path w="810" h="2315" extrusionOk="0">
                    <a:moveTo>
                      <a:pt x="405" y="0"/>
                    </a:moveTo>
                    <a:cubicBezTo>
                      <a:pt x="203" y="0"/>
                      <a:pt x="1" y="130"/>
                      <a:pt x="1" y="390"/>
                    </a:cubicBezTo>
                    <a:lnTo>
                      <a:pt x="1" y="1925"/>
                    </a:lnTo>
                    <a:cubicBezTo>
                      <a:pt x="1" y="2185"/>
                      <a:pt x="203" y="2315"/>
                      <a:pt x="405" y="2315"/>
                    </a:cubicBezTo>
                    <a:cubicBezTo>
                      <a:pt x="607" y="2315"/>
                      <a:pt x="809" y="2185"/>
                      <a:pt x="809" y="1925"/>
                    </a:cubicBezTo>
                    <a:lnTo>
                      <a:pt x="809" y="390"/>
                    </a:lnTo>
                    <a:cubicBezTo>
                      <a:pt x="809" y="130"/>
                      <a:pt x="607" y="0"/>
                      <a:pt x="4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010;p45"/>
              <p:cNvSpPr/>
              <p:nvPr/>
            </p:nvSpPr>
            <p:spPr>
              <a:xfrm>
                <a:off x="2906982" y="4121642"/>
                <a:ext cx="11211" cy="32080"/>
              </a:xfrm>
              <a:custGeom>
                <a:avLst/>
                <a:gdLst/>
                <a:ahLst/>
                <a:cxnLst/>
                <a:rect l="l" t="t" r="r" b="b"/>
                <a:pathLst>
                  <a:path w="809" h="2315" extrusionOk="0">
                    <a:moveTo>
                      <a:pt x="404" y="1"/>
                    </a:moveTo>
                    <a:cubicBezTo>
                      <a:pt x="202" y="1"/>
                      <a:pt x="0" y="131"/>
                      <a:pt x="0" y="390"/>
                    </a:cubicBezTo>
                    <a:lnTo>
                      <a:pt x="0" y="1924"/>
                    </a:lnTo>
                    <a:cubicBezTo>
                      <a:pt x="0" y="2184"/>
                      <a:pt x="202" y="2315"/>
                      <a:pt x="404" y="2315"/>
                    </a:cubicBezTo>
                    <a:cubicBezTo>
                      <a:pt x="606" y="2315"/>
                      <a:pt x="809" y="2184"/>
                      <a:pt x="809" y="1924"/>
                    </a:cubicBezTo>
                    <a:lnTo>
                      <a:pt x="809" y="390"/>
                    </a:lnTo>
                    <a:cubicBezTo>
                      <a:pt x="809" y="131"/>
                      <a:pt x="606"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2011;p45"/>
              <p:cNvSpPr/>
              <p:nvPr/>
            </p:nvSpPr>
            <p:spPr>
              <a:xfrm>
                <a:off x="2673760" y="4009577"/>
                <a:ext cx="246040" cy="11183"/>
              </a:xfrm>
              <a:custGeom>
                <a:avLst/>
                <a:gdLst/>
                <a:ahLst/>
                <a:cxnLst/>
                <a:rect l="l" t="t" r="r" b="b"/>
                <a:pathLst>
                  <a:path w="17755" h="807" extrusionOk="0">
                    <a:moveTo>
                      <a:pt x="522" y="0"/>
                    </a:moveTo>
                    <a:cubicBezTo>
                      <a:pt x="1" y="0"/>
                      <a:pt x="1" y="807"/>
                      <a:pt x="522" y="807"/>
                    </a:cubicBezTo>
                    <a:lnTo>
                      <a:pt x="17233" y="807"/>
                    </a:lnTo>
                    <a:cubicBezTo>
                      <a:pt x="17754" y="807"/>
                      <a:pt x="17754" y="0"/>
                      <a:pt x="172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012;p45"/>
              <p:cNvSpPr/>
              <p:nvPr/>
            </p:nvSpPr>
            <p:spPr>
              <a:xfrm>
                <a:off x="2903989" y="3873066"/>
                <a:ext cx="221748" cy="501364"/>
              </a:xfrm>
              <a:custGeom>
                <a:avLst/>
                <a:gdLst/>
                <a:ahLst/>
                <a:cxnLst/>
                <a:rect l="l" t="t" r="r" b="b"/>
                <a:pathLst>
                  <a:path w="16002" h="36180" extrusionOk="0">
                    <a:moveTo>
                      <a:pt x="4128" y="0"/>
                    </a:moveTo>
                    <a:cubicBezTo>
                      <a:pt x="2968" y="0"/>
                      <a:pt x="1748" y="178"/>
                      <a:pt x="486" y="393"/>
                    </a:cubicBezTo>
                    <a:cubicBezTo>
                      <a:pt x="1" y="475"/>
                      <a:pt x="171" y="1179"/>
                      <a:pt x="623" y="1179"/>
                    </a:cubicBezTo>
                    <a:cubicBezTo>
                      <a:pt x="648" y="1179"/>
                      <a:pt x="674" y="1176"/>
                      <a:pt x="701" y="1172"/>
                    </a:cubicBezTo>
                    <a:cubicBezTo>
                      <a:pt x="1893" y="969"/>
                      <a:pt x="3019" y="807"/>
                      <a:pt x="4075" y="807"/>
                    </a:cubicBezTo>
                    <a:cubicBezTo>
                      <a:pt x="6146" y="807"/>
                      <a:pt x="7947" y="1430"/>
                      <a:pt x="9451" y="3590"/>
                    </a:cubicBezTo>
                    <a:cubicBezTo>
                      <a:pt x="12011" y="7269"/>
                      <a:pt x="11407" y="12308"/>
                      <a:pt x="11586" y="16542"/>
                    </a:cubicBezTo>
                    <a:cubicBezTo>
                      <a:pt x="11741" y="20213"/>
                      <a:pt x="13287" y="23610"/>
                      <a:pt x="13405" y="27286"/>
                    </a:cubicBezTo>
                    <a:cubicBezTo>
                      <a:pt x="13512" y="30636"/>
                      <a:pt x="10063" y="35385"/>
                      <a:pt x="6336" y="35385"/>
                    </a:cubicBezTo>
                    <a:cubicBezTo>
                      <a:pt x="5788" y="35385"/>
                      <a:pt x="5234" y="35282"/>
                      <a:pt x="4684" y="35057"/>
                    </a:cubicBezTo>
                    <a:cubicBezTo>
                      <a:pt x="4630" y="35035"/>
                      <a:pt x="4580" y="35025"/>
                      <a:pt x="4534" y="35025"/>
                    </a:cubicBezTo>
                    <a:cubicBezTo>
                      <a:pt x="4163" y="35025"/>
                      <a:pt x="4046" y="35662"/>
                      <a:pt x="4469" y="35836"/>
                    </a:cubicBezTo>
                    <a:cubicBezTo>
                      <a:pt x="5051" y="36074"/>
                      <a:pt x="5634" y="36180"/>
                      <a:pt x="6211" y="36180"/>
                    </a:cubicBezTo>
                    <a:cubicBezTo>
                      <a:pt x="8762" y="36180"/>
                      <a:pt x="11185" y="34107"/>
                      <a:pt x="12695" y="32178"/>
                    </a:cubicBezTo>
                    <a:cubicBezTo>
                      <a:pt x="16001" y="27958"/>
                      <a:pt x="13055" y="22225"/>
                      <a:pt x="12482" y="17677"/>
                    </a:cubicBezTo>
                    <a:cubicBezTo>
                      <a:pt x="11850" y="12666"/>
                      <a:pt x="13204" y="6597"/>
                      <a:pt x="9585" y="2380"/>
                    </a:cubicBezTo>
                    <a:cubicBezTo>
                      <a:pt x="8007" y="543"/>
                      <a:pt x="6158" y="0"/>
                      <a:pt x="4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2013;p45"/>
              <p:cNvSpPr/>
              <p:nvPr/>
            </p:nvSpPr>
            <p:spPr>
              <a:xfrm>
                <a:off x="2927851" y="3900255"/>
                <a:ext cx="149813" cy="447168"/>
              </a:xfrm>
              <a:custGeom>
                <a:avLst/>
                <a:gdLst/>
                <a:ahLst/>
                <a:cxnLst/>
                <a:rect l="l" t="t" r="r" b="b"/>
                <a:pathLst>
                  <a:path w="10811" h="32269" extrusionOk="0">
                    <a:moveTo>
                      <a:pt x="2105" y="0"/>
                    </a:moveTo>
                    <a:cubicBezTo>
                      <a:pt x="1605" y="0"/>
                      <a:pt x="1066" y="50"/>
                      <a:pt x="485" y="155"/>
                    </a:cubicBezTo>
                    <a:cubicBezTo>
                      <a:pt x="1" y="242"/>
                      <a:pt x="169" y="941"/>
                      <a:pt x="618" y="941"/>
                    </a:cubicBezTo>
                    <a:cubicBezTo>
                      <a:pt x="644" y="941"/>
                      <a:pt x="671" y="939"/>
                      <a:pt x="699" y="934"/>
                    </a:cubicBezTo>
                    <a:lnTo>
                      <a:pt x="701" y="931"/>
                    </a:lnTo>
                    <a:cubicBezTo>
                      <a:pt x="1205" y="840"/>
                      <a:pt x="1673" y="796"/>
                      <a:pt x="2107" y="796"/>
                    </a:cubicBezTo>
                    <a:cubicBezTo>
                      <a:pt x="7671" y="796"/>
                      <a:pt x="7657" y="7908"/>
                      <a:pt x="7755" y="12437"/>
                    </a:cubicBezTo>
                    <a:cubicBezTo>
                      <a:pt x="7798" y="14476"/>
                      <a:pt x="7792" y="16531"/>
                      <a:pt x="8178" y="18542"/>
                    </a:cubicBezTo>
                    <a:cubicBezTo>
                      <a:pt x="8583" y="20645"/>
                      <a:pt x="9505" y="22520"/>
                      <a:pt x="9716" y="24687"/>
                    </a:cubicBezTo>
                    <a:cubicBezTo>
                      <a:pt x="10025" y="27859"/>
                      <a:pt x="6613" y="30955"/>
                      <a:pt x="3822" y="31482"/>
                    </a:cubicBezTo>
                    <a:cubicBezTo>
                      <a:pt x="3340" y="31571"/>
                      <a:pt x="3507" y="32268"/>
                      <a:pt x="3954" y="32268"/>
                    </a:cubicBezTo>
                    <a:cubicBezTo>
                      <a:pt x="3980" y="32268"/>
                      <a:pt x="4008" y="32266"/>
                      <a:pt x="4037" y="32261"/>
                    </a:cubicBezTo>
                    <a:cubicBezTo>
                      <a:pt x="7970" y="31523"/>
                      <a:pt x="10810" y="27637"/>
                      <a:pt x="10428" y="23707"/>
                    </a:cubicBezTo>
                    <a:cubicBezTo>
                      <a:pt x="10206" y="21423"/>
                      <a:pt x="9027" y="19331"/>
                      <a:pt x="8759" y="17041"/>
                    </a:cubicBezTo>
                    <a:cubicBezTo>
                      <a:pt x="8555" y="15314"/>
                      <a:pt x="8586" y="13550"/>
                      <a:pt x="8548" y="11812"/>
                    </a:cubicBezTo>
                    <a:cubicBezTo>
                      <a:pt x="8438" y="6738"/>
                      <a:pt x="7917" y="0"/>
                      <a:pt x="2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2014;p45"/>
              <p:cNvSpPr/>
              <p:nvPr/>
            </p:nvSpPr>
            <p:spPr>
              <a:xfrm>
                <a:off x="2818599" y="3791958"/>
                <a:ext cx="11197" cy="55569"/>
              </a:xfrm>
              <a:custGeom>
                <a:avLst/>
                <a:gdLst/>
                <a:ahLst/>
                <a:cxnLst/>
                <a:rect l="l" t="t" r="r" b="b"/>
                <a:pathLst>
                  <a:path w="808" h="4010" extrusionOk="0">
                    <a:moveTo>
                      <a:pt x="404" y="0"/>
                    </a:moveTo>
                    <a:cubicBezTo>
                      <a:pt x="203" y="0"/>
                      <a:pt x="1" y="130"/>
                      <a:pt x="1" y="390"/>
                    </a:cubicBezTo>
                    <a:lnTo>
                      <a:pt x="1" y="3620"/>
                    </a:lnTo>
                    <a:cubicBezTo>
                      <a:pt x="1" y="3880"/>
                      <a:pt x="203" y="4009"/>
                      <a:pt x="404" y="4009"/>
                    </a:cubicBezTo>
                    <a:cubicBezTo>
                      <a:pt x="606" y="4009"/>
                      <a:pt x="808" y="3880"/>
                      <a:pt x="808" y="3620"/>
                    </a:cubicBezTo>
                    <a:lnTo>
                      <a:pt x="808" y="390"/>
                    </a:lnTo>
                    <a:cubicBezTo>
                      <a:pt x="808" y="130"/>
                      <a:pt x="606" y="0"/>
                      <a:pt x="4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015;p45"/>
              <p:cNvSpPr/>
              <p:nvPr/>
            </p:nvSpPr>
            <p:spPr>
              <a:xfrm>
                <a:off x="3202216" y="3109061"/>
                <a:ext cx="255796" cy="133766"/>
              </a:xfrm>
              <a:custGeom>
                <a:avLst/>
                <a:gdLst/>
                <a:ahLst/>
                <a:cxnLst/>
                <a:rect l="l" t="t" r="r" b="b"/>
                <a:pathLst>
                  <a:path w="18459" h="9653" extrusionOk="0">
                    <a:moveTo>
                      <a:pt x="2596" y="1"/>
                    </a:moveTo>
                    <a:cubicBezTo>
                      <a:pt x="2392" y="1"/>
                      <a:pt x="2185" y="70"/>
                      <a:pt x="2023" y="218"/>
                    </a:cubicBezTo>
                    <a:cubicBezTo>
                      <a:pt x="1934" y="299"/>
                      <a:pt x="1860" y="387"/>
                      <a:pt x="1775" y="470"/>
                    </a:cubicBezTo>
                    <a:cubicBezTo>
                      <a:pt x="1739" y="465"/>
                      <a:pt x="1702" y="463"/>
                      <a:pt x="1666" y="463"/>
                    </a:cubicBezTo>
                    <a:cubicBezTo>
                      <a:pt x="1536" y="463"/>
                      <a:pt x="1409" y="496"/>
                      <a:pt x="1299" y="576"/>
                    </a:cubicBezTo>
                    <a:cubicBezTo>
                      <a:pt x="321" y="1280"/>
                      <a:pt x="1" y="2364"/>
                      <a:pt x="91" y="3534"/>
                    </a:cubicBezTo>
                    <a:cubicBezTo>
                      <a:pt x="113" y="3811"/>
                      <a:pt x="247" y="4012"/>
                      <a:pt x="427" y="4140"/>
                    </a:cubicBezTo>
                    <a:cubicBezTo>
                      <a:pt x="434" y="4170"/>
                      <a:pt x="432" y="4199"/>
                      <a:pt x="440" y="4228"/>
                    </a:cubicBezTo>
                    <a:cubicBezTo>
                      <a:pt x="958" y="6072"/>
                      <a:pt x="3222" y="5864"/>
                      <a:pt x="4500" y="6714"/>
                    </a:cubicBezTo>
                    <a:cubicBezTo>
                      <a:pt x="4477" y="6771"/>
                      <a:pt x="4458" y="6832"/>
                      <a:pt x="4441" y="6891"/>
                    </a:cubicBezTo>
                    <a:cubicBezTo>
                      <a:pt x="4337" y="7268"/>
                      <a:pt x="4361" y="7689"/>
                      <a:pt x="4392" y="8070"/>
                    </a:cubicBezTo>
                    <a:cubicBezTo>
                      <a:pt x="4432" y="8563"/>
                      <a:pt x="4662" y="9068"/>
                      <a:pt x="5178" y="9210"/>
                    </a:cubicBezTo>
                    <a:cubicBezTo>
                      <a:pt x="5268" y="9235"/>
                      <a:pt x="5354" y="9246"/>
                      <a:pt x="5439" y="9246"/>
                    </a:cubicBezTo>
                    <a:cubicBezTo>
                      <a:pt x="6372" y="9246"/>
                      <a:pt x="7016" y="7837"/>
                      <a:pt x="7429" y="7033"/>
                    </a:cubicBezTo>
                    <a:cubicBezTo>
                      <a:pt x="7645" y="7064"/>
                      <a:pt x="7865" y="7081"/>
                      <a:pt x="8085" y="7086"/>
                    </a:cubicBezTo>
                    <a:cubicBezTo>
                      <a:pt x="8093" y="7087"/>
                      <a:pt x="8101" y="7087"/>
                      <a:pt x="8110" y="7087"/>
                    </a:cubicBezTo>
                    <a:cubicBezTo>
                      <a:pt x="8262" y="7087"/>
                      <a:pt x="8412" y="7042"/>
                      <a:pt x="8538" y="6956"/>
                    </a:cubicBezTo>
                    <a:cubicBezTo>
                      <a:pt x="8549" y="6962"/>
                      <a:pt x="8554" y="6969"/>
                      <a:pt x="8564" y="6976"/>
                    </a:cubicBezTo>
                    <a:cubicBezTo>
                      <a:pt x="9487" y="7533"/>
                      <a:pt x="9856" y="8719"/>
                      <a:pt x="10752" y="9325"/>
                    </a:cubicBezTo>
                    <a:cubicBezTo>
                      <a:pt x="11040" y="9519"/>
                      <a:pt x="11467" y="9653"/>
                      <a:pt x="11880" y="9653"/>
                    </a:cubicBezTo>
                    <a:cubicBezTo>
                      <a:pt x="12351" y="9653"/>
                      <a:pt x="12804" y="9479"/>
                      <a:pt x="13010" y="9025"/>
                    </a:cubicBezTo>
                    <a:cubicBezTo>
                      <a:pt x="13550" y="7831"/>
                      <a:pt x="12468" y="6567"/>
                      <a:pt x="14161" y="6126"/>
                    </a:cubicBezTo>
                    <a:cubicBezTo>
                      <a:pt x="15348" y="5814"/>
                      <a:pt x="16361" y="5078"/>
                      <a:pt x="17083" y="4105"/>
                    </a:cubicBezTo>
                    <a:cubicBezTo>
                      <a:pt x="18459" y="2251"/>
                      <a:pt x="16261" y="12"/>
                      <a:pt x="14332" y="12"/>
                    </a:cubicBezTo>
                    <a:cubicBezTo>
                      <a:pt x="14197" y="12"/>
                      <a:pt x="14062" y="23"/>
                      <a:pt x="13930" y="46"/>
                    </a:cubicBezTo>
                    <a:cubicBezTo>
                      <a:pt x="13060" y="197"/>
                      <a:pt x="12693" y="1318"/>
                      <a:pt x="12449" y="2021"/>
                    </a:cubicBezTo>
                    <a:cubicBezTo>
                      <a:pt x="11900" y="3600"/>
                      <a:pt x="10801" y="5089"/>
                      <a:pt x="9090" y="5475"/>
                    </a:cubicBezTo>
                    <a:cubicBezTo>
                      <a:pt x="9051" y="5468"/>
                      <a:pt x="9010" y="5464"/>
                      <a:pt x="8970" y="5464"/>
                    </a:cubicBezTo>
                    <a:cubicBezTo>
                      <a:pt x="8814" y="5464"/>
                      <a:pt x="8660" y="5517"/>
                      <a:pt x="8535" y="5615"/>
                    </a:cubicBezTo>
                    <a:cubicBezTo>
                      <a:pt x="8403" y="5521"/>
                      <a:pt x="8246" y="5473"/>
                      <a:pt x="8083" y="5473"/>
                    </a:cubicBezTo>
                    <a:cubicBezTo>
                      <a:pt x="7602" y="5464"/>
                      <a:pt x="7121" y="5362"/>
                      <a:pt x="6657" y="5191"/>
                    </a:cubicBezTo>
                    <a:cubicBezTo>
                      <a:pt x="5291" y="4213"/>
                      <a:pt x="3909" y="3408"/>
                      <a:pt x="3613" y="1544"/>
                    </a:cubicBezTo>
                    <a:cubicBezTo>
                      <a:pt x="3593" y="1409"/>
                      <a:pt x="3511" y="1298"/>
                      <a:pt x="3413" y="1203"/>
                    </a:cubicBezTo>
                    <a:cubicBezTo>
                      <a:pt x="3401" y="1066"/>
                      <a:pt x="3397" y="927"/>
                      <a:pt x="3401" y="789"/>
                    </a:cubicBezTo>
                    <a:cubicBezTo>
                      <a:pt x="3418" y="292"/>
                      <a:pt x="3013" y="1"/>
                      <a:pt x="259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2016;p45"/>
              <p:cNvSpPr/>
              <p:nvPr/>
            </p:nvSpPr>
            <p:spPr>
              <a:xfrm>
                <a:off x="3062158" y="2656516"/>
                <a:ext cx="494948" cy="432673"/>
              </a:xfrm>
              <a:custGeom>
                <a:avLst/>
                <a:gdLst/>
                <a:ahLst/>
                <a:cxnLst/>
                <a:rect l="l" t="t" r="r" b="b"/>
                <a:pathLst>
                  <a:path w="35717" h="31223" extrusionOk="0">
                    <a:moveTo>
                      <a:pt x="2087" y="1"/>
                    </a:moveTo>
                    <a:cubicBezTo>
                      <a:pt x="1931" y="1"/>
                      <a:pt x="1789" y="89"/>
                      <a:pt x="1757" y="293"/>
                    </a:cubicBezTo>
                    <a:lnTo>
                      <a:pt x="1759" y="293"/>
                    </a:lnTo>
                    <a:cubicBezTo>
                      <a:pt x="0" y="11797"/>
                      <a:pt x="720" y="27652"/>
                      <a:pt x="14584" y="30828"/>
                    </a:cubicBezTo>
                    <a:cubicBezTo>
                      <a:pt x="15751" y="31096"/>
                      <a:pt x="16870" y="31222"/>
                      <a:pt x="17939" y="31222"/>
                    </a:cubicBezTo>
                    <a:cubicBezTo>
                      <a:pt x="29869" y="31222"/>
                      <a:pt x="35717" y="15533"/>
                      <a:pt x="34249" y="5261"/>
                    </a:cubicBezTo>
                    <a:cubicBezTo>
                      <a:pt x="34220" y="5056"/>
                      <a:pt x="34079" y="4968"/>
                      <a:pt x="33924" y="4968"/>
                    </a:cubicBezTo>
                    <a:cubicBezTo>
                      <a:pt x="33691" y="4968"/>
                      <a:pt x="33426" y="5169"/>
                      <a:pt x="33470" y="5476"/>
                    </a:cubicBezTo>
                    <a:cubicBezTo>
                      <a:pt x="34998" y="16171"/>
                      <a:pt x="28894" y="30242"/>
                      <a:pt x="17421" y="30242"/>
                    </a:cubicBezTo>
                    <a:cubicBezTo>
                      <a:pt x="16027" y="30242"/>
                      <a:pt x="14554" y="30034"/>
                      <a:pt x="13006" y="29587"/>
                    </a:cubicBezTo>
                    <a:cubicBezTo>
                      <a:pt x="985" y="26118"/>
                      <a:pt x="1020" y="10425"/>
                      <a:pt x="2536" y="508"/>
                    </a:cubicBezTo>
                    <a:cubicBezTo>
                      <a:pt x="2583" y="202"/>
                      <a:pt x="2321" y="1"/>
                      <a:pt x="20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2017;p45"/>
              <p:cNvSpPr/>
              <p:nvPr/>
            </p:nvSpPr>
            <p:spPr>
              <a:xfrm>
                <a:off x="3519941" y="2813910"/>
                <a:ext cx="70438" cy="69329"/>
              </a:xfrm>
              <a:custGeom>
                <a:avLst/>
                <a:gdLst/>
                <a:ahLst/>
                <a:cxnLst/>
                <a:rect l="l" t="t" r="r" b="b"/>
                <a:pathLst>
                  <a:path w="5083" h="5003" extrusionOk="0">
                    <a:moveTo>
                      <a:pt x="2806" y="1"/>
                    </a:moveTo>
                    <a:cubicBezTo>
                      <a:pt x="1946" y="1"/>
                      <a:pt x="1038" y="432"/>
                      <a:pt x="525" y="1232"/>
                    </a:cubicBezTo>
                    <a:cubicBezTo>
                      <a:pt x="330" y="1539"/>
                      <a:pt x="609" y="1828"/>
                      <a:pt x="891" y="1828"/>
                    </a:cubicBezTo>
                    <a:cubicBezTo>
                      <a:pt x="1014" y="1828"/>
                      <a:pt x="1137" y="1773"/>
                      <a:pt x="1223" y="1641"/>
                    </a:cubicBezTo>
                    <a:cubicBezTo>
                      <a:pt x="1575" y="1090"/>
                      <a:pt x="2194" y="793"/>
                      <a:pt x="2772" y="793"/>
                    </a:cubicBezTo>
                    <a:cubicBezTo>
                      <a:pt x="3451" y="793"/>
                      <a:pt x="4072" y="1204"/>
                      <a:pt x="4134" y="2100"/>
                    </a:cubicBezTo>
                    <a:cubicBezTo>
                      <a:pt x="4232" y="3502"/>
                      <a:pt x="3152" y="4183"/>
                      <a:pt x="1993" y="4183"/>
                    </a:cubicBezTo>
                    <a:cubicBezTo>
                      <a:pt x="1599" y="4183"/>
                      <a:pt x="1195" y="4104"/>
                      <a:pt x="826" y="3948"/>
                    </a:cubicBezTo>
                    <a:cubicBezTo>
                      <a:pt x="767" y="3923"/>
                      <a:pt x="710" y="3912"/>
                      <a:pt x="655" y="3912"/>
                    </a:cubicBezTo>
                    <a:cubicBezTo>
                      <a:pt x="265" y="3912"/>
                      <a:pt x="1" y="4467"/>
                      <a:pt x="419" y="4644"/>
                    </a:cubicBezTo>
                    <a:cubicBezTo>
                      <a:pt x="960" y="4873"/>
                      <a:pt x="1514" y="5003"/>
                      <a:pt x="2067" y="5003"/>
                    </a:cubicBezTo>
                    <a:cubicBezTo>
                      <a:pt x="2554" y="5003"/>
                      <a:pt x="3041" y="4903"/>
                      <a:pt x="3516" y="4682"/>
                    </a:cubicBezTo>
                    <a:cubicBezTo>
                      <a:pt x="4558" y="4201"/>
                      <a:pt x="5083" y="2906"/>
                      <a:pt x="4915" y="1812"/>
                    </a:cubicBezTo>
                    <a:cubicBezTo>
                      <a:pt x="4726" y="573"/>
                      <a:pt x="3798" y="1"/>
                      <a:pt x="28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2018;p45"/>
              <p:cNvSpPr/>
              <p:nvPr/>
            </p:nvSpPr>
            <p:spPr>
              <a:xfrm>
                <a:off x="3526703" y="2834267"/>
                <a:ext cx="36515" cy="36556"/>
              </a:xfrm>
              <a:custGeom>
                <a:avLst/>
                <a:gdLst/>
                <a:ahLst/>
                <a:cxnLst/>
                <a:rect l="l" t="t" r="r" b="b"/>
                <a:pathLst>
                  <a:path w="2635" h="2638" extrusionOk="0">
                    <a:moveTo>
                      <a:pt x="2072" y="0"/>
                    </a:moveTo>
                    <a:cubicBezTo>
                      <a:pt x="1981" y="0"/>
                      <a:pt x="1887" y="40"/>
                      <a:pt x="1806" y="134"/>
                    </a:cubicBezTo>
                    <a:cubicBezTo>
                      <a:pt x="1427" y="577"/>
                      <a:pt x="759" y="660"/>
                      <a:pt x="283" y="973"/>
                    </a:cubicBezTo>
                    <a:cubicBezTo>
                      <a:pt x="115" y="1084"/>
                      <a:pt x="1" y="1342"/>
                      <a:pt x="137" y="1525"/>
                    </a:cubicBezTo>
                    <a:cubicBezTo>
                      <a:pt x="558" y="2092"/>
                      <a:pt x="1217" y="2216"/>
                      <a:pt x="1787" y="2573"/>
                    </a:cubicBezTo>
                    <a:cubicBezTo>
                      <a:pt x="1858" y="2618"/>
                      <a:pt x="1929" y="2637"/>
                      <a:pt x="1995" y="2637"/>
                    </a:cubicBezTo>
                    <a:cubicBezTo>
                      <a:pt x="2339" y="2637"/>
                      <a:pt x="2564" y="2108"/>
                      <a:pt x="2196" y="1877"/>
                    </a:cubicBezTo>
                    <a:cubicBezTo>
                      <a:pt x="1913" y="1698"/>
                      <a:pt x="1507" y="1593"/>
                      <a:pt x="1187" y="1412"/>
                    </a:cubicBezTo>
                    <a:lnTo>
                      <a:pt x="1187" y="1412"/>
                    </a:lnTo>
                    <a:cubicBezTo>
                      <a:pt x="1616" y="1224"/>
                      <a:pt x="2064" y="1071"/>
                      <a:pt x="2377" y="705"/>
                    </a:cubicBezTo>
                    <a:cubicBezTo>
                      <a:pt x="2635" y="405"/>
                      <a:pt x="2366" y="0"/>
                      <a:pt x="20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2019;p45"/>
              <p:cNvSpPr/>
              <p:nvPr/>
            </p:nvSpPr>
            <p:spPr>
              <a:xfrm>
                <a:off x="3021320" y="2836775"/>
                <a:ext cx="79154" cy="85099"/>
              </a:xfrm>
              <a:custGeom>
                <a:avLst/>
                <a:gdLst/>
                <a:ahLst/>
                <a:cxnLst/>
                <a:rect l="l" t="t" r="r" b="b"/>
                <a:pathLst>
                  <a:path w="5712" h="6141" extrusionOk="0">
                    <a:moveTo>
                      <a:pt x="3438" y="1"/>
                    </a:moveTo>
                    <a:cubicBezTo>
                      <a:pt x="1619" y="1"/>
                      <a:pt x="1" y="2274"/>
                      <a:pt x="363" y="4060"/>
                    </a:cubicBezTo>
                    <a:cubicBezTo>
                      <a:pt x="644" y="5453"/>
                      <a:pt x="1887" y="6140"/>
                      <a:pt x="3154" y="6140"/>
                    </a:cubicBezTo>
                    <a:cubicBezTo>
                      <a:pt x="3994" y="6140"/>
                      <a:pt x="4845" y="5838"/>
                      <a:pt x="5431" y="5239"/>
                    </a:cubicBezTo>
                    <a:cubicBezTo>
                      <a:pt x="5711" y="4954"/>
                      <a:pt x="5437" y="4548"/>
                      <a:pt x="5130" y="4548"/>
                    </a:cubicBezTo>
                    <a:cubicBezTo>
                      <a:pt x="5038" y="4548"/>
                      <a:pt x="4944" y="4584"/>
                      <a:pt x="4860" y="4670"/>
                    </a:cubicBezTo>
                    <a:cubicBezTo>
                      <a:pt x="4410" y="5128"/>
                      <a:pt x="3797" y="5357"/>
                      <a:pt x="3193" y="5357"/>
                    </a:cubicBezTo>
                    <a:cubicBezTo>
                      <a:pt x="2352" y="5357"/>
                      <a:pt x="1530" y="4914"/>
                      <a:pt x="1194" y="4031"/>
                    </a:cubicBezTo>
                    <a:cubicBezTo>
                      <a:pt x="689" y="2708"/>
                      <a:pt x="2059" y="835"/>
                      <a:pt x="3452" y="835"/>
                    </a:cubicBezTo>
                    <a:cubicBezTo>
                      <a:pt x="3736" y="835"/>
                      <a:pt x="4021" y="913"/>
                      <a:pt x="4291" y="1088"/>
                    </a:cubicBezTo>
                    <a:cubicBezTo>
                      <a:pt x="4362" y="1135"/>
                      <a:pt x="4433" y="1155"/>
                      <a:pt x="4500" y="1155"/>
                    </a:cubicBezTo>
                    <a:cubicBezTo>
                      <a:pt x="4838" y="1155"/>
                      <a:pt x="5060" y="628"/>
                      <a:pt x="4697" y="391"/>
                    </a:cubicBezTo>
                    <a:cubicBezTo>
                      <a:pt x="4281" y="120"/>
                      <a:pt x="3854" y="1"/>
                      <a:pt x="34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2020;p45"/>
              <p:cNvSpPr/>
              <p:nvPr/>
            </p:nvSpPr>
            <p:spPr>
              <a:xfrm>
                <a:off x="3051280" y="2862979"/>
                <a:ext cx="40325" cy="37083"/>
              </a:xfrm>
              <a:custGeom>
                <a:avLst/>
                <a:gdLst/>
                <a:ahLst/>
                <a:cxnLst/>
                <a:rect l="l" t="t" r="r" b="b"/>
                <a:pathLst>
                  <a:path w="2910" h="2676" extrusionOk="0">
                    <a:moveTo>
                      <a:pt x="576" y="1"/>
                    </a:moveTo>
                    <a:cubicBezTo>
                      <a:pt x="150" y="1"/>
                      <a:pt x="0" y="678"/>
                      <a:pt x="468" y="793"/>
                    </a:cubicBezTo>
                    <a:cubicBezTo>
                      <a:pt x="902" y="901"/>
                      <a:pt x="1313" y="1071"/>
                      <a:pt x="1728" y="1231"/>
                    </a:cubicBezTo>
                    <a:lnTo>
                      <a:pt x="1728" y="1231"/>
                    </a:lnTo>
                    <a:cubicBezTo>
                      <a:pt x="1483" y="1479"/>
                      <a:pt x="1226" y="1716"/>
                      <a:pt x="993" y="1976"/>
                    </a:cubicBezTo>
                    <a:cubicBezTo>
                      <a:pt x="728" y="2271"/>
                      <a:pt x="998" y="2676"/>
                      <a:pt x="1297" y="2676"/>
                    </a:cubicBezTo>
                    <a:cubicBezTo>
                      <a:pt x="1388" y="2676"/>
                      <a:pt x="1482" y="2638"/>
                      <a:pt x="1564" y="2547"/>
                    </a:cubicBezTo>
                    <a:cubicBezTo>
                      <a:pt x="1936" y="2133"/>
                      <a:pt x="2367" y="1777"/>
                      <a:pt x="2717" y="1342"/>
                    </a:cubicBezTo>
                    <a:cubicBezTo>
                      <a:pt x="2909" y="1103"/>
                      <a:pt x="2849" y="767"/>
                      <a:pt x="2539" y="667"/>
                    </a:cubicBezTo>
                    <a:cubicBezTo>
                      <a:pt x="1914" y="466"/>
                      <a:pt x="1322" y="174"/>
                      <a:pt x="683" y="14"/>
                    </a:cubicBezTo>
                    <a:cubicBezTo>
                      <a:pt x="646" y="5"/>
                      <a:pt x="610" y="1"/>
                      <a:pt x="57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2021;p45"/>
              <p:cNvSpPr/>
              <p:nvPr/>
            </p:nvSpPr>
            <p:spPr>
              <a:xfrm>
                <a:off x="3031450" y="2498527"/>
                <a:ext cx="510469" cy="295761"/>
              </a:xfrm>
              <a:custGeom>
                <a:avLst/>
                <a:gdLst/>
                <a:ahLst/>
                <a:cxnLst/>
                <a:rect l="l" t="t" r="r" b="b"/>
                <a:pathLst>
                  <a:path w="36837" h="21343" extrusionOk="0">
                    <a:moveTo>
                      <a:pt x="19037" y="1"/>
                    </a:moveTo>
                    <a:cubicBezTo>
                      <a:pt x="14538" y="1"/>
                      <a:pt x="9184" y="4030"/>
                      <a:pt x="4832" y="4030"/>
                    </a:cubicBezTo>
                    <a:cubicBezTo>
                      <a:pt x="3320" y="4030"/>
                      <a:pt x="1930" y="3544"/>
                      <a:pt x="738" y="2234"/>
                    </a:cubicBezTo>
                    <a:cubicBezTo>
                      <a:pt x="658" y="2146"/>
                      <a:pt x="563" y="2109"/>
                      <a:pt x="470" y="2109"/>
                    </a:cubicBezTo>
                    <a:cubicBezTo>
                      <a:pt x="230" y="2109"/>
                      <a:pt x="0" y="2357"/>
                      <a:pt x="63" y="2627"/>
                    </a:cubicBezTo>
                    <a:cubicBezTo>
                      <a:pt x="871" y="6169"/>
                      <a:pt x="989" y="9798"/>
                      <a:pt x="4229" y="11971"/>
                    </a:cubicBezTo>
                    <a:cubicBezTo>
                      <a:pt x="5690" y="12951"/>
                      <a:pt x="7388" y="13312"/>
                      <a:pt x="9148" y="13312"/>
                    </a:cubicBezTo>
                    <a:cubicBezTo>
                      <a:pt x="12068" y="13312"/>
                      <a:pt x="15159" y="12318"/>
                      <a:pt x="17622" y="11507"/>
                    </a:cubicBezTo>
                    <a:cubicBezTo>
                      <a:pt x="18528" y="11211"/>
                      <a:pt x="19407" y="10806"/>
                      <a:pt x="20299" y="10467"/>
                    </a:cubicBezTo>
                    <a:cubicBezTo>
                      <a:pt x="20914" y="10233"/>
                      <a:pt x="21479" y="10130"/>
                      <a:pt x="22007" y="10130"/>
                    </a:cubicBezTo>
                    <a:cubicBezTo>
                      <a:pt x="23669" y="10130"/>
                      <a:pt x="24953" y="11155"/>
                      <a:pt x="26229" y="12343"/>
                    </a:cubicBezTo>
                    <a:cubicBezTo>
                      <a:pt x="27578" y="13598"/>
                      <a:pt x="29182" y="14396"/>
                      <a:pt x="30950" y="14850"/>
                    </a:cubicBezTo>
                    <a:cubicBezTo>
                      <a:pt x="32419" y="15229"/>
                      <a:pt x="31606" y="17505"/>
                      <a:pt x="32231" y="18590"/>
                    </a:cubicBezTo>
                    <a:cubicBezTo>
                      <a:pt x="33162" y="20207"/>
                      <a:pt x="34412" y="20791"/>
                      <a:pt x="36169" y="21324"/>
                    </a:cubicBezTo>
                    <a:cubicBezTo>
                      <a:pt x="36213" y="21337"/>
                      <a:pt x="36254" y="21343"/>
                      <a:pt x="36293" y="21343"/>
                    </a:cubicBezTo>
                    <a:cubicBezTo>
                      <a:pt x="36701" y="21343"/>
                      <a:pt x="36837" y="20682"/>
                      <a:pt x="36384" y="20545"/>
                    </a:cubicBezTo>
                    <a:cubicBezTo>
                      <a:pt x="33557" y="19686"/>
                      <a:pt x="32733" y="17093"/>
                      <a:pt x="32464" y="14562"/>
                    </a:cubicBezTo>
                    <a:cubicBezTo>
                      <a:pt x="32438" y="14325"/>
                      <a:pt x="32298" y="14181"/>
                      <a:pt x="32061" y="14159"/>
                    </a:cubicBezTo>
                    <a:cubicBezTo>
                      <a:pt x="28206" y="13773"/>
                      <a:pt x="26894" y="10666"/>
                      <a:pt x="23778" y="9310"/>
                    </a:cubicBezTo>
                    <a:cubicBezTo>
                      <a:pt x="23409" y="9150"/>
                      <a:pt x="23009" y="9083"/>
                      <a:pt x="22593" y="9083"/>
                    </a:cubicBezTo>
                    <a:cubicBezTo>
                      <a:pt x="21121" y="9083"/>
                      <a:pt x="19454" y="9922"/>
                      <a:pt x="18291" y="10389"/>
                    </a:cubicBezTo>
                    <a:cubicBezTo>
                      <a:pt x="15567" y="11483"/>
                      <a:pt x="12592" y="12377"/>
                      <a:pt x="9638" y="12377"/>
                    </a:cubicBezTo>
                    <a:cubicBezTo>
                      <a:pt x="8522" y="12377"/>
                      <a:pt x="7409" y="12249"/>
                      <a:pt x="6314" y="11957"/>
                    </a:cubicBezTo>
                    <a:cubicBezTo>
                      <a:pt x="2288" y="10883"/>
                      <a:pt x="1768" y="7089"/>
                      <a:pt x="1093" y="3628"/>
                    </a:cubicBezTo>
                    <a:lnTo>
                      <a:pt x="1093" y="3628"/>
                    </a:lnTo>
                    <a:cubicBezTo>
                      <a:pt x="2143" y="4365"/>
                      <a:pt x="3356" y="4652"/>
                      <a:pt x="4645" y="4652"/>
                    </a:cubicBezTo>
                    <a:cubicBezTo>
                      <a:pt x="8378" y="4652"/>
                      <a:pt x="12754" y="2251"/>
                      <a:pt x="15685" y="1450"/>
                    </a:cubicBezTo>
                    <a:cubicBezTo>
                      <a:pt x="16570" y="1208"/>
                      <a:pt x="17424" y="1086"/>
                      <a:pt x="18246" y="1086"/>
                    </a:cubicBezTo>
                    <a:cubicBezTo>
                      <a:pt x="20307" y="1086"/>
                      <a:pt x="22170" y="1853"/>
                      <a:pt x="23823" y="3427"/>
                    </a:cubicBezTo>
                    <a:cubicBezTo>
                      <a:pt x="24607" y="4174"/>
                      <a:pt x="25841" y="4211"/>
                      <a:pt x="26842" y="4328"/>
                    </a:cubicBezTo>
                    <a:cubicBezTo>
                      <a:pt x="30602" y="4768"/>
                      <a:pt x="33507" y="5275"/>
                      <a:pt x="34677" y="9376"/>
                    </a:cubicBezTo>
                    <a:cubicBezTo>
                      <a:pt x="35288" y="11530"/>
                      <a:pt x="35516" y="14356"/>
                      <a:pt x="35622" y="16569"/>
                    </a:cubicBezTo>
                    <a:cubicBezTo>
                      <a:pt x="35634" y="16828"/>
                      <a:pt x="35842" y="16959"/>
                      <a:pt x="36045" y="16959"/>
                    </a:cubicBezTo>
                    <a:cubicBezTo>
                      <a:pt x="36247" y="16959"/>
                      <a:pt x="36442" y="16829"/>
                      <a:pt x="36430" y="16569"/>
                    </a:cubicBezTo>
                    <a:cubicBezTo>
                      <a:pt x="36288" y="13615"/>
                      <a:pt x="36294" y="8673"/>
                      <a:pt x="34176" y="6354"/>
                    </a:cubicBezTo>
                    <a:cubicBezTo>
                      <a:pt x="33385" y="5486"/>
                      <a:pt x="32342" y="4382"/>
                      <a:pt x="31166" y="4038"/>
                    </a:cubicBezTo>
                    <a:cubicBezTo>
                      <a:pt x="28532" y="3264"/>
                      <a:pt x="25502" y="4060"/>
                      <a:pt x="23385" y="1848"/>
                    </a:cubicBezTo>
                    <a:cubicBezTo>
                      <a:pt x="22096" y="499"/>
                      <a:pt x="20619" y="1"/>
                      <a:pt x="190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2022;p45"/>
              <p:cNvSpPr/>
              <p:nvPr/>
            </p:nvSpPr>
            <p:spPr>
              <a:xfrm>
                <a:off x="3078898" y="2673353"/>
                <a:ext cx="86706" cy="169491"/>
              </a:xfrm>
              <a:custGeom>
                <a:avLst/>
                <a:gdLst/>
                <a:ahLst/>
                <a:cxnLst/>
                <a:rect l="l" t="t" r="r" b="b"/>
                <a:pathLst>
                  <a:path w="6257" h="12231" extrusionOk="0">
                    <a:moveTo>
                      <a:pt x="5692" y="1"/>
                    </a:moveTo>
                    <a:cubicBezTo>
                      <a:pt x="5569" y="1"/>
                      <a:pt x="5444" y="55"/>
                      <a:pt x="5358" y="186"/>
                    </a:cubicBezTo>
                    <a:cubicBezTo>
                      <a:pt x="4143" y="2033"/>
                      <a:pt x="2691" y="3693"/>
                      <a:pt x="1725" y="5696"/>
                    </a:cubicBezTo>
                    <a:cubicBezTo>
                      <a:pt x="838" y="7529"/>
                      <a:pt x="367" y="9724"/>
                      <a:pt x="49" y="11723"/>
                    </a:cubicBezTo>
                    <a:cubicBezTo>
                      <a:pt x="0" y="12029"/>
                      <a:pt x="262" y="12230"/>
                      <a:pt x="496" y="12230"/>
                    </a:cubicBezTo>
                    <a:cubicBezTo>
                      <a:pt x="651" y="12230"/>
                      <a:pt x="795" y="12142"/>
                      <a:pt x="828" y="11938"/>
                    </a:cubicBezTo>
                    <a:cubicBezTo>
                      <a:pt x="1112" y="10157"/>
                      <a:pt x="1598" y="8424"/>
                      <a:pt x="2182" y="6719"/>
                    </a:cubicBezTo>
                    <a:cubicBezTo>
                      <a:pt x="2973" y="4417"/>
                      <a:pt x="4740" y="2595"/>
                      <a:pt x="6056" y="594"/>
                    </a:cubicBezTo>
                    <a:cubicBezTo>
                      <a:pt x="6256" y="290"/>
                      <a:pt x="5976" y="1"/>
                      <a:pt x="56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2023;p45"/>
              <p:cNvSpPr/>
              <p:nvPr/>
            </p:nvSpPr>
            <p:spPr>
              <a:xfrm>
                <a:off x="3040485" y="2545546"/>
                <a:ext cx="499452" cy="239929"/>
              </a:xfrm>
              <a:custGeom>
                <a:avLst/>
                <a:gdLst/>
                <a:ahLst/>
                <a:cxnLst/>
                <a:rect l="l" t="t" r="r" b="b"/>
                <a:pathLst>
                  <a:path w="36042" h="17314" extrusionOk="0">
                    <a:moveTo>
                      <a:pt x="491" y="0"/>
                    </a:moveTo>
                    <a:cubicBezTo>
                      <a:pt x="242" y="0"/>
                      <a:pt x="1" y="194"/>
                      <a:pt x="112" y="489"/>
                    </a:cubicBezTo>
                    <a:cubicBezTo>
                      <a:pt x="960" y="2751"/>
                      <a:pt x="3702" y="3404"/>
                      <a:pt x="5797" y="4053"/>
                    </a:cubicBezTo>
                    <a:cubicBezTo>
                      <a:pt x="8057" y="4755"/>
                      <a:pt x="10405" y="5028"/>
                      <a:pt x="12759" y="5028"/>
                    </a:cubicBezTo>
                    <a:cubicBezTo>
                      <a:pt x="14534" y="5028"/>
                      <a:pt x="16313" y="4873"/>
                      <a:pt x="18059" y="4628"/>
                    </a:cubicBezTo>
                    <a:cubicBezTo>
                      <a:pt x="19776" y="4386"/>
                      <a:pt x="22311" y="3349"/>
                      <a:pt x="24495" y="3349"/>
                    </a:cubicBezTo>
                    <a:cubicBezTo>
                      <a:pt x="25797" y="3349"/>
                      <a:pt x="26974" y="3718"/>
                      <a:pt x="27777" y="4844"/>
                    </a:cubicBezTo>
                    <a:cubicBezTo>
                      <a:pt x="28588" y="5980"/>
                      <a:pt x="29164" y="7330"/>
                      <a:pt x="30353" y="8152"/>
                    </a:cubicBezTo>
                    <a:cubicBezTo>
                      <a:pt x="30807" y="8467"/>
                      <a:pt x="31236" y="8789"/>
                      <a:pt x="31766" y="8974"/>
                    </a:cubicBezTo>
                    <a:cubicBezTo>
                      <a:pt x="33363" y="9533"/>
                      <a:pt x="33185" y="11090"/>
                      <a:pt x="33071" y="12485"/>
                    </a:cubicBezTo>
                    <a:cubicBezTo>
                      <a:pt x="32906" y="14507"/>
                      <a:pt x="33981" y="15639"/>
                      <a:pt x="35122" y="17143"/>
                    </a:cubicBezTo>
                    <a:cubicBezTo>
                      <a:pt x="35214" y="17264"/>
                      <a:pt x="35340" y="17314"/>
                      <a:pt x="35464" y="17314"/>
                    </a:cubicBezTo>
                    <a:cubicBezTo>
                      <a:pt x="35759" y="17314"/>
                      <a:pt x="36042" y="17028"/>
                      <a:pt x="35820" y="16736"/>
                    </a:cubicBezTo>
                    <a:lnTo>
                      <a:pt x="35822" y="16736"/>
                    </a:lnTo>
                    <a:cubicBezTo>
                      <a:pt x="34847" y="15454"/>
                      <a:pt x="33933" y="14405"/>
                      <a:pt x="33879" y="12485"/>
                    </a:cubicBezTo>
                    <a:cubicBezTo>
                      <a:pt x="33879" y="12473"/>
                      <a:pt x="34122" y="10127"/>
                      <a:pt x="34122" y="9613"/>
                    </a:cubicBezTo>
                    <a:cubicBezTo>
                      <a:pt x="34122" y="9101"/>
                      <a:pt x="33801" y="8860"/>
                      <a:pt x="33419" y="8652"/>
                    </a:cubicBezTo>
                    <a:cubicBezTo>
                      <a:pt x="31451" y="7583"/>
                      <a:pt x="30223" y="7235"/>
                      <a:pt x="28948" y="5196"/>
                    </a:cubicBezTo>
                    <a:cubicBezTo>
                      <a:pt x="28382" y="4290"/>
                      <a:pt x="27642" y="2888"/>
                      <a:pt x="26503" y="2554"/>
                    </a:cubicBezTo>
                    <a:cubicBezTo>
                      <a:pt x="25960" y="2394"/>
                      <a:pt x="25459" y="2325"/>
                      <a:pt x="24974" y="2325"/>
                    </a:cubicBezTo>
                    <a:cubicBezTo>
                      <a:pt x="24025" y="2325"/>
                      <a:pt x="23134" y="2586"/>
                      <a:pt x="22086" y="2928"/>
                    </a:cubicBezTo>
                    <a:cubicBezTo>
                      <a:pt x="19726" y="3696"/>
                      <a:pt x="17183" y="3996"/>
                      <a:pt x="14724" y="4192"/>
                    </a:cubicBezTo>
                    <a:cubicBezTo>
                      <a:pt x="14189" y="4234"/>
                      <a:pt x="13655" y="4254"/>
                      <a:pt x="13122" y="4254"/>
                    </a:cubicBezTo>
                    <a:cubicBezTo>
                      <a:pt x="11096" y="4254"/>
                      <a:pt x="9079" y="3968"/>
                      <a:pt x="7098" y="3553"/>
                    </a:cubicBezTo>
                    <a:cubicBezTo>
                      <a:pt x="5139" y="3144"/>
                      <a:pt x="1661" y="2327"/>
                      <a:pt x="891" y="274"/>
                    </a:cubicBezTo>
                    <a:cubicBezTo>
                      <a:pt x="819" y="83"/>
                      <a:pt x="653" y="0"/>
                      <a:pt x="49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2024;p45"/>
              <p:cNvSpPr/>
              <p:nvPr/>
            </p:nvSpPr>
            <p:spPr>
              <a:xfrm>
                <a:off x="3235294" y="3066657"/>
                <a:ext cx="156798" cy="125521"/>
              </a:xfrm>
              <a:custGeom>
                <a:avLst/>
                <a:gdLst/>
                <a:ahLst/>
                <a:cxnLst/>
                <a:rect l="l" t="t" r="r" b="b"/>
                <a:pathLst>
                  <a:path w="11315" h="9058" extrusionOk="0">
                    <a:moveTo>
                      <a:pt x="10491" y="1"/>
                    </a:moveTo>
                    <a:cubicBezTo>
                      <a:pt x="10290" y="1"/>
                      <a:pt x="10106" y="128"/>
                      <a:pt x="10138" y="385"/>
                    </a:cubicBezTo>
                    <a:cubicBezTo>
                      <a:pt x="10463" y="3004"/>
                      <a:pt x="10114" y="6296"/>
                      <a:pt x="7682" y="7841"/>
                    </a:cubicBezTo>
                    <a:cubicBezTo>
                      <a:pt x="7175" y="8162"/>
                      <a:pt x="6656" y="8294"/>
                      <a:pt x="6140" y="8294"/>
                    </a:cubicBezTo>
                    <a:cubicBezTo>
                      <a:pt x="4810" y="8294"/>
                      <a:pt x="3498" y="7413"/>
                      <a:pt x="2464" y="6598"/>
                    </a:cubicBezTo>
                    <a:cubicBezTo>
                      <a:pt x="808" y="5289"/>
                      <a:pt x="1664" y="2985"/>
                      <a:pt x="1580" y="1147"/>
                    </a:cubicBezTo>
                    <a:cubicBezTo>
                      <a:pt x="1567" y="887"/>
                      <a:pt x="1359" y="757"/>
                      <a:pt x="1157" y="757"/>
                    </a:cubicBezTo>
                    <a:cubicBezTo>
                      <a:pt x="956" y="757"/>
                      <a:pt x="760" y="886"/>
                      <a:pt x="771" y="1147"/>
                    </a:cubicBezTo>
                    <a:cubicBezTo>
                      <a:pt x="875" y="3416"/>
                      <a:pt x="1" y="5528"/>
                      <a:pt x="1895" y="7169"/>
                    </a:cubicBezTo>
                    <a:cubicBezTo>
                      <a:pt x="3135" y="8244"/>
                      <a:pt x="4533" y="9058"/>
                      <a:pt x="6133" y="9058"/>
                    </a:cubicBezTo>
                    <a:cubicBezTo>
                      <a:pt x="6367" y="9058"/>
                      <a:pt x="6605" y="9040"/>
                      <a:pt x="6847" y="9004"/>
                    </a:cubicBezTo>
                    <a:cubicBezTo>
                      <a:pt x="10593" y="8441"/>
                      <a:pt x="11315" y="3355"/>
                      <a:pt x="10945" y="385"/>
                    </a:cubicBezTo>
                    <a:cubicBezTo>
                      <a:pt x="10912" y="130"/>
                      <a:pt x="10693" y="1"/>
                      <a:pt x="104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2025;p45"/>
              <p:cNvSpPr/>
              <p:nvPr/>
            </p:nvSpPr>
            <p:spPr>
              <a:xfrm>
                <a:off x="3190797" y="3102562"/>
                <a:ext cx="135291" cy="144354"/>
              </a:xfrm>
              <a:custGeom>
                <a:avLst/>
                <a:gdLst/>
                <a:ahLst/>
                <a:cxnLst/>
                <a:rect l="l" t="t" r="r" b="b"/>
                <a:pathLst>
                  <a:path w="9763" h="10417" extrusionOk="0">
                    <a:moveTo>
                      <a:pt x="4236" y="1"/>
                    </a:moveTo>
                    <a:cubicBezTo>
                      <a:pt x="4232" y="1"/>
                      <a:pt x="4228" y="1"/>
                      <a:pt x="4225" y="1"/>
                    </a:cubicBezTo>
                    <a:cubicBezTo>
                      <a:pt x="2237" y="53"/>
                      <a:pt x="780" y="1273"/>
                      <a:pt x="439" y="3229"/>
                    </a:cubicBezTo>
                    <a:cubicBezTo>
                      <a:pt x="1" y="5724"/>
                      <a:pt x="1860" y="6470"/>
                      <a:pt x="3875" y="6851"/>
                    </a:cubicBezTo>
                    <a:cubicBezTo>
                      <a:pt x="5238" y="7109"/>
                      <a:pt x="4191" y="10417"/>
                      <a:pt x="5728" y="10417"/>
                    </a:cubicBezTo>
                    <a:cubicBezTo>
                      <a:pt x="5729" y="10417"/>
                      <a:pt x="5730" y="10417"/>
                      <a:pt x="5731" y="10417"/>
                    </a:cubicBezTo>
                    <a:cubicBezTo>
                      <a:pt x="7422" y="10415"/>
                      <a:pt x="8599" y="7931"/>
                      <a:pt x="9516" y="6801"/>
                    </a:cubicBezTo>
                    <a:cubicBezTo>
                      <a:pt x="9762" y="6496"/>
                      <a:pt x="9495" y="6091"/>
                      <a:pt x="9208" y="6091"/>
                    </a:cubicBezTo>
                    <a:cubicBezTo>
                      <a:pt x="9117" y="6091"/>
                      <a:pt x="9024" y="6132"/>
                      <a:pt x="8945" y="6229"/>
                    </a:cubicBezTo>
                    <a:cubicBezTo>
                      <a:pt x="8267" y="7065"/>
                      <a:pt x="7681" y="7964"/>
                      <a:pt x="6965" y="8772"/>
                    </a:cubicBezTo>
                    <a:cubicBezTo>
                      <a:pt x="6596" y="9189"/>
                      <a:pt x="6320" y="9357"/>
                      <a:pt x="6111" y="9357"/>
                    </a:cubicBezTo>
                    <a:cubicBezTo>
                      <a:pt x="5444" y="9357"/>
                      <a:pt x="5452" y="7655"/>
                      <a:pt x="5320" y="6794"/>
                    </a:cubicBezTo>
                    <a:cubicBezTo>
                      <a:pt x="5242" y="6274"/>
                      <a:pt x="4460" y="6170"/>
                      <a:pt x="4090" y="6072"/>
                    </a:cubicBezTo>
                    <a:cubicBezTo>
                      <a:pt x="2686" y="5698"/>
                      <a:pt x="1358" y="5643"/>
                      <a:pt x="1207" y="3827"/>
                    </a:cubicBezTo>
                    <a:cubicBezTo>
                      <a:pt x="1060" y="2068"/>
                      <a:pt x="2597" y="851"/>
                      <a:pt x="4225" y="809"/>
                    </a:cubicBezTo>
                    <a:cubicBezTo>
                      <a:pt x="4740" y="796"/>
                      <a:pt x="4746" y="1"/>
                      <a:pt x="4236" y="1"/>
                    </a:cubicBezTo>
                    <a:close/>
                  </a:path>
                </a:pathLst>
              </a:custGeom>
              <a:solidFill>
                <a:srgbClr val="1D1D1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2026;p45"/>
              <p:cNvSpPr/>
              <p:nvPr/>
            </p:nvSpPr>
            <p:spPr>
              <a:xfrm>
                <a:off x="3310776" y="3103670"/>
                <a:ext cx="136469" cy="141596"/>
              </a:xfrm>
              <a:custGeom>
                <a:avLst/>
                <a:gdLst/>
                <a:ahLst/>
                <a:cxnLst/>
                <a:rect l="l" t="t" r="r" b="b"/>
                <a:pathLst>
                  <a:path w="9848" h="10218" extrusionOk="0">
                    <a:moveTo>
                      <a:pt x="5452" y="0"/>
                    </a:moveTo>
                    <a:cubicBezTo>
                      <a:pt x="4981" y="0"/>
                      <a:pt x="5001" y="760"/>
                      <a:pt x="5498" y="809"/>
                    </a:cubicBezTo>
                    <a:cubicBezTo>
                      <a:pt x="6500" y="909"/>
                      <a:pt x="7346" y="1200"/>
                      <a:pt x="8122" y="1865"/>
                    </a:cubicBezTo>
                    <a:cubicBezTo>
                      <a:pt x="9848" y="3347"/>
                      <a:pt x="8272" y="5175"/>
                      <a:pt x="6479" y="5317"/>
                    </a:cubicBezTo>
                    <a:cubicBezTo>
                      <a:pt x="5875" y="5363"/>
                      <a:pt x="5298" y="5647"/>
                      <a:pt x="5070" y="6236"/>
                    </a:cubicBezTo>
                    <a:cubicBezTo>
                      <a:pt x="4748" y="7058"/>
                      <a:pt x="4814" y="7957"/>
                      <a:pt x="4635" y="8812"/>
                    </a:cubicBezTo>
                    <a:cubicBezTo>
                      <a:pt x="4532" y="9311"/>
                      <a:pt x="4318" y="9510"/>
                      <a:pt x="4042" y="9510"/>
                    </a:cubicBezTo>
                    <a:cubicBezTo>
                      <a:pt x="3058" y="9510"/>
                      <a:pt x="1287" y="6975"/>
                      <a:pt x="921" y="6501"/>
                    </a:cubicBezTo>
                    <a:cubicBezTo>
                      <a:pt x="829" y="6381"/>
                      <a:pt x="703" y="6331"/>
                      <a:pt x="579" y="6331"/>
                    </a:cubicBezTo>
                    <a:cubicBezTo>
                      <a:pt x="283" y="6331"/>
                      <a:pt x="0" y="6616"/>
                      <a:pt x="225" y="6908"/>
                    </a:cubicBezTo>
                    <a:cubicBezTo>
                      <a:pt x="1222" y="8208"/>
                      <a:pt x="2131" y="10217"/>
                      <a:pt x="3997" y="10217"/>
                    </a:cubicBezTo>
                    <a:cubicBezTo>
                      <a:pt x="4096" y="10217"/>
                      <a:pt x="4198" y="10212"/>
                      <a:pt x="4303" y="10200"/>
                    </a:cubicBezTo>
                    <a:cubicBezTo>
                      <a:pt x="5709" y="10042"/>
                      <a:pt x="5520" y="7918"/>
                      <a:pt x="5686" y="6951"/>
                    </a:cubicBezTo>
                    <a:cubicBezTo>
                      <a:pt x="5884" y="5812"/>
                      <a:pt x="7798" y="6267"/>
                      <a:pt x="8529" y="5616"/>
                    </a:cubicBezTo>
                    <a:cubicBezTo>
                      <a:pt x="9285" y="4941"/>
                      <a:pt x="9604" y="4238"/>
                      <a:pt x="9614" y="3231"/>
                    </a:cubicBezTo>
                    <a:cubicBezTo>
                      <a:pt x="9638" y="1140"/>
                      <a:pt x="7192" y="170"/>
                      <a:pt x="5498" y="2"/>
                    </a:cubicBezTo>
                    <a:cubicBezTo>
                      <a:pt x="5482" y="1"/>
                      <a:pt x="5467" y="0"/>
                      <a:pt x="54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2027;p45"/>
              <p:cNvSpPr/>
              <p:nvPr/>
            </p:nvSpPr>
            <p:spPr>
              <a:xfrm>
                <a:off x="2892487" y="3111112"/>
                <a:ext cx="531103" cy="436068"/>
              </a:xfrm>
              <a:custGeom>
                <a:avLst/>
                <a:gdLst/>
                <a:ahLst/>
                <a:cxnLst/>
                <a:rect l="l" t="t" r="r" b="b"/>
                <a:pathLst>
                  <a:path w="38326" h="31468" extrusionOk="0">
                    <a:moveTo>
                      <a:pt x="23422" y="0"/>
                    </a:moveTo>
                    <a:cubicBezTo>
                      <a:pt x="23385" y="0"/>
                      <a:pt x="23345" y="6"/>
                      <a:pt x="23304" y="18"/>
                    </a:cubicBezTo>
                    <a:cubicBezTo>
                      <a:pt x="13840" y="2697"/>
                      <a:pt x="5337" y="12130"/>
                      <a:pt x="2557" y="21363"/>
                    </a:cubicBezTo>
                    <a:cubicBezTo>
                      <a:pt x="1560" y="24673"/>
                      <a:pt x="731" y="29087"/>
                      <a:pt x="4527" y="30756"/>
                    </a:cubicBezTo>
                    <a:cubicBezTo>
                      <a:pt x="6005" y="31404"/>
                      <a:pt x="7789" y="31445"/>
                      <a:pt x="9452" y="31445"/>
                    </a:cubicBezTo>
                    <a:cubicBezTo>
                      <a:pt x="9694" y="31445"/>
                      <a:pt x="9935" y="31444"/>
                      <a:pt x="10171" y="31444"/>
                    </a:cubicBezTo>
                    <a:cubicBezTo>
                      <a:pt x="10390" y="31444"/>
                      <a:pt x="10606" y="31445"/>
                      <a:pt x="10818" y="31448"/>
                    </a:cubicBezTo>
                    <a:cubicBezTo>
                      <a:pt x="11757" y="31461"/>
                      <a:pt x="12697" y="31467"/>
                      <a:pt x="13636" y="31467"/>
                    </a:cubicBezTo>
                    <a:cubicBezTo>
                      <a:pt x="16302" y="31467"/>
                      <a:pt x="18969" y="31417"/>
                      <a:pt x="21635" y="31329"/>
                    </a:cubicBezTo>
                    <a:cubicBezTo>
                      <a:pt x="25220" y="31211"/>
                      <a:pt x="28802" y="30958"/>
                      <a:pt x="32373" y="30602"/>
                    </a:cubicBezTo>
                    <a:cubicBezTo>
                      <a:pt x="33898" y="30451"/>
                      <a:pt x="35845" y="30700"/>
                      <a:pt x="37228" y="29892"/>
                    </a:cubicBezTo>
                    <a:cubicBezTo>
                      <a:pt x="38326" y="29248"/>
                      <a:pt x="38270" y="27856"/>
                      <a:pt x="38206" y="26767"/>
                    </a:cubicBezTo>
                    <a:cubicBezTo>
                      <a:pt x="38087" y="24799"/>
                      <a:pt x="37789" y="22795"/>
                      <a:pt x="37590" y="20826"/>
                    </a:cubicBezTo>
                    <a:cubicBezTo>
                      <a:pt x="37394" y="18876"/>
                      <a:pt x="35498" y="18561"/>
                      <a:pt x="33663" y="18561"/>
                    </a:cubicBezTo>
                    <a:cubicBezTo>
                      <a:pt x="32790" y="18561"/>
                      <a:pt x="31931" y="18632"/>
                      <a:pt x="31274" y="18632"/>
                    </a:cubicBezTo>
                    <a:cubicBezTo>
                      <a:pt x="31231" y="18632"/>
                      <a:pt x="31190" y="18632"/>
                      <a:pt x="31149" y="18631"/>
                    </a:cubicBezTo>
                    <a:cubicBezTo>
                      <a:pt x="28445" y="18591"/>
                      <a:pt x="25725" y="18475"/>
                      <a:pt x="23012" y="18475"/>
                    </a:cubicBezTo>
                    <a:cubicBezTo>
                      <a:pt x="19280" y="18475"/>
                      <a:pt x="15562" y="18695"/>
                      <a:pt x="11919" y="19635"/>
                    </a:cubicBezTo>
                    <a:cubicBezTo>
                      <a:pt x="11454" y="19755"/>
                      <a:pt x="11601" y="20429"/>
                      <a:pt x="12023" y="20429"/>
                    </a:cubicBezTo>
                    <a:cubicBezTo>
                      <a:pt x="12058" y="20429"/>
                      <a:pt x="12095" y="20424"/>
                      <a:pt x="12133" y="20414"/>
                    </a:cubicBezTo>
                    <a:cubicBezTo>
                      <a:pt x="15743" y="19484"/>
                      <a:pt x="19434" y="19283"/>
                      <a:pt x="23136" y="19283"/>
                    </a:cubicBezTo>
                    <a:cubicBezTo>
                      <a:pt x="24020" y="19283"/>
                      <a:pt x="24904" y="19294"/>
                      <a:pt x="25788" y="19310"/>
                    </a:cubicBezTo>
                    <a:cubicBezTo>
                      <a:pt x="25830" y="19311"/>
                      <a:pt x="25875" y="19311"/>
                      <a:pt x="25921" y="19311"/>
                    </a:cubicBezTo>
                    <a:cubicBezTo>
                      <a:pt x="26906" y="19311"/>
                      <a:pt x="28793" y="19153"/>
                      <a:pt x="30725" y="19153"/>
                    </a:cubicBezTo>
                    <a:cubicBezTo>
                      <a:pt x="33637" y="19153"/>
                      <a:pt x="36650" y="19512"/>
                      <a:pt x="36832" y="21309"/>
                    </a:cubicBezTo>
                    <a:cubicBezTo>
                      <a:pt x="36946" y="22447"/>
                      <a:pt x="36899" y="23589"/>
                      <a:pt x="37074" y="24723"/>
                    </a:cubicBezTo>
                    <a:cubicBezTo>
                      <a:pt x="37497" y="27437"/>
                      <a:pt x="37590" y="29419"/>
                      <a:pt x="34284" y="29672"/>
                    </a:cubicBezTo>
                    <a:cubicBezTo>
                      <a:pt x="29665" y="30029"/>
                      <a:pt x="25057" y="30408"/>
                      <a:pt x="20425" y="30562"/>
                    </a:cubicBezTo>
                    <a:cubicBezTo>
                      <a:pt x="17874" y="30646"/>
                      <a:pt x="15228" y="30793"/>
                      <a:pt x="12597" y="30793"/>
                    </a:cubicBezTo>
                    <a:cubicBezTo>
                      <a:pt x="10428" y="30793"/>
                      <a:pt x="8270" y="30693"/>
                      <a:pt x="6184" y="30377"/>
                    </a:cubicBezTo>
                    <a:cubicBezTo>
                      <a:pt x="1" y="29437"/>
                      <a:pt x="3187" y="21290"/>
                      <a:pt x="4777" y="17627"/>
                    </a:cubicBezTo>
                    <a:cubicBezTo>
                      <a:pt x="7896" y="10433"/>
                      <a:pt x="15969" y="2934"/>
                      <a:pt x="23518" y="797"/>
                    </a:cubicBezTo>
                    <a:cubicBezTo>
                      <a:pt x="23977" y="666"/>
                      <a:pt x="23836" y="0"/>
                      <a:pt x="234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2028;p45"/>
              <p:cNvSpPr/>
              <p:nvPr/>
            </p:nvSpPr>
            <p:spPr>
              <a:xfrm>
                <a:off x="3389833" y="2664678"/>
                <a:ext cx="544530" cy="586283"/>
              </a:xfrm>
              <a:custGeom>
                <a:avLst/>
                <a:gdLst/>
                <a:ahLst/>
                <a:cxnLst/>
                <a:rect l="l" t="t" r="r" b="b"/>
                <a:pathLst>
                  <a:path w="39295" h="42308" extrusionOk="0">
                    <a:moveTo>
                      <a:pt x="28594" y="1"/>
                    </a:moveTo>
                    <a:cubicBezTo>
                      <a:pt x="28436" y="1"/>
                      <a:pt x="28253" y="141"/>
                      <a:pt x="28227" y="298"/>
                    </a:cubicBezTo>
                    <a:cubicBezTo>
                      <a:pt x="28040" y="1461"/>
                      <a:pt x="27321" y="2522"/>
                      <a:pt x="26932" y="3637"/>
                    </a:cubicBezTo>
                    <a:cubicBezTo>
                      <a:pt x="26432" y="5065"/>
                      <a:pt x="26179" y="6595"/>
                      <a:pt x="25843" y="8068"/>
                    </a:cubicBezTo>
                    <a:cubicBezTo>
                      <a:pt x="24938" y="12053"/>
                      <a:pt x="23115" y="15711"/>
                      <a:pt x="20932" y="19140"/>
                    </a:cubicBezTo>
                    <a:cubicBezTo>
                      <a:pt x="16487" y="26123"/>
                      <a:pt x="9064" y="31597"/>
                      <a:pt x="521" y="31654"/>
                    </a:cubicBezTo>
                    <a:cubicBezTo>
                      <a:pt x="4" y="31657"/>
                      <a:pt x="0" y="32460"/>
                      <a:pt x="516" y="32460"/>
                    </a:cubicBezTo>
                    <a:cubicBezTo>
                      <a:pt x="518" y="32460"/>
                      <a:pt x="520" y="32460"/>
                      <a:pt x="521" y="32460"/>
                    </a:cubicBezTo>
                    <a:lnTo>
                      <a:pt x="521" y="32460"/>
                    </a:lnTo>
                    <a:lnTo>
                      <a:pt x="520" y="32462"/>
                    </a:lnTo>
                    <a:cubicBezTo>
                      <a:pt x="8995" y="32405"/>
                      <a:pt x="16343" y="27214"/>
                      <a:pt x="21022" y="20457"/>
                    </a:cubicBezTo>
                    <a:cubicBezTo>
                      <a:pt x="23785" y="16467"/>
                      <a:pt x="25748" y="12124"/>
                      <a:pt x="26823" y="7397"/>
                    </a:cubicBezTo>
                    <a:cubicBezTo>
                      <a:pt x="27321" y="5212"/>
                      <a:pt x="27962" y="3282"/>
                      <a:pt x="28864" y="1234"/>
                    </a:cubicBezTo>
                    <a:cubicBezTo>
                      <a:pt x="28975" y="980"/>
                      <a:pt x="29398" y="881"/>
                      <a:pt x="30000" y="881"/>
                    </a:cubicBezTo>
                    <a:cubicBezTo>
                      <a:pt x="32062" y="881"/>
                      <a:pt x="36227" y="2054"/>
                      <a:pt x="37157" y="2231"/>
                    </a:cubicBezTo>
                    <a:cubicBezTo>
                      <a:pt x="39295" y="2638"/>
                      <a:pt x="30454" y="23634"/>
                      <a:pt x="29367" y="25580"/>
                    </a:cubicBezTo>
                    <a:cubicBezTo>
                      <a:pt x="24763" y="33819"/>
                      <a:pt x="17342" y="39646"/>
                      <a:pt x="8001" y="41519"/>
                    </a:cubicBezTo>
                    <a:cubicBezTo>
                      <a:pt x="7522" y="41615"/>
                      <a:pt x="7683" y="42307"/>
                      <a:pt x="8126" y="42307"/>
                    </a:cubicBezTo>
                    <a:cubicBezTo>
                      <a:pt x="8154" y="42307"/>
                      <a:pt x="8185" y="42304"/>
                      <a:pt x="8216" y="42298"/>
                    </a:cubicBezTo>
                    <a:cubicBezTo>
                      <a:pt x="27749" y="38382"/>
                      <a:pt x="34311" y="19208"/>
                      <a:pt x="38694" y="2127"/>
                    </a:cubicBezTo>
                    <a:cubicBezTo>
                      <a:pt x="38744" y="1932"/>
                      <a:pt x="38632" y="1669"/>
                      <a:pt x="38412" y="1631"/>
                    </a:cubicBezTo>
                    <a:cubicBezTo>
                      <a:pt x="35146" y="1072"/>
                      <a:pt x="31929" y="261"/>
                      <a:pt x="28616" y="2"/>
                    </a:cubicBezTo>
                    <a:cubicBezTo>
                      <a:pt x="28609" y="1"/>
                      <a:pt x="28602" y="1"/>
                      <a:pt x="28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2029;p45"/>
              <p:cNvSpPr/>
              <p:nvPr/>
            </p:nvSpPr>
            <p:spPr>
              <a:xfrm>
                <a:off x="3404688" y="3361378"/>
                <a:ext cx="172734" cy="169560"/>
              </a:xfrm>
              <a:custGeom>
                <a:avLst/>
                <a:gdLst/>
                <a:ahLst/>
                <a:cxnLst/>
                <a:rect l="l" t="t" r="r" b="b"/>
                <a:pathLst>
                  <a:path w="12465" h="12236" extrusionOk="0">
                    <a:moveTo>
                      <a:pt x="6099" y="0"/>
                    </a:moveTo>
                    <a:cubicBezTo>
                      <a:pt x="5512" y="0"/>
                      <a:pt x="4837" y="464"/>
                      <a:pt x="4409" y="729"/>
                    </a:cubicBezTo>
                    <a:cubicBezTo>
                      <a:pt x="2956" y="1634"/>
                      <a:pt x="1518" y="2502"/>
                      <a:pt x="289" y="3699"/>
                    </a:cubicBezTo>
                    <a:cubicBezTo>
                      <a:pt x="1" y="3981"/>
                      <a:pt x="278" y="4387"/>
                      <a:pt x="592" y="4387"/>
                    </a:cubicBezTo>
                    <a:cubicBezTo>
                      <a:pt x="683" y="4387"/>
                      <a:pt x="777" y="4353"/>
                      <a:pt x="862" y="4271"/>
                    </a:cubicBezTo>
                    <a:lnTo>
                      <a:pt x="864" y="4271"/>
                    </a:lnTo>
                    <a:cubicBezTo>
                      <a:pt x="2129" y="3035"/>
                      <a:pt x="3635" y="2162"/>
                      <a:pt x="5125" y="1234"/>
                    </a:cubicBezTo>
                    <a:cubicBezTo>
                      <a:pt x="5225" y="1172"/>
                      <a:pt x="5289" y="1145"/>
                      <a:pt x="5323" y="1145"/>
                    </a:cubicBezTo>
                    <a:cubicBezTo>
                      <a:pt x="5603" y="1145"/>
                      <a:pt x="3879" y="3027"/>
                      <a:pt x="3619" y="3377"/>
                    </a:cubicBezTo>
                    <a:cubicBezTo>
                      <a:pt x="3443" y="3616"/>
                      <a:pt x="3671" y="3986"/>
                      <a:pt x="3950" y="3986"/>
                    </a:cubicBezTo>
                    <a:cubicBezTo>
                      <a:pt x="3956" y="3986"/>
                      <a:pt x="3963" y="3985"/>
                      <a:pt x="3969" y="3985"/>
                    </a:cubicBezTo>
                    <a:cubicBezTo>
                      <a:pt x="5949" y="3866"/>
                      <a:pt x="7808" y="3040"/>
                      <a:pt x="9811" y="3035"/>
                    </a:cubicBezTo>
                    <a:cubicBezTo>
                      <a:pt x="9822" y="3035"/>
                      <a:pt x="9832" y="3035"/>
                      <a:pt x="9843" y="3035"/>
                    </a:cubicBezTo>
                    <a:cubicBezTo>
                      <a:pt x="11803" y="3035"/>
                      <a:pt x="8938" y="3684"/>
                      <a:pt x="8492" y="3783"/>
                    </a:cubicBezTo>
                    <a:cubicBezTo>
                      <a:pt x="7343" y="4032"/>
                      <a:pt x="6221" y="4388"/>
                      <a:pt x="5137" y="4847"/>
                    </a:cubicBezTo>
                    <a:cubicBezTo>
                      <a:pt x="4791" y="4994"/>
                      <a:pt x="4938" y="5491"/>
                      <a:pt x="5234" y="5585"/>
                    </a:cubicBezTo>
                    <a:cubicBezTo>
                      <a:pt x="6830" y="6095"/>
                      <a:pt x="8620" y="5927"/>
                      <a:pt x="10273" y="6036"/>
                    </a:cubicBezTo>
                    <a:cubicBezTo>
                      <a:pt x="12375" y="6177"/>
                      <a:pt x="10223" y="6615"/>
                      <a:pt x="9418" y="6751"/>
                    </a:cubicBezTo>
                    <a:cubicBezTo>
                      <a:pt x="8321" y="6938"/>
                      <a:pt x="7211" y="6988"/>
                      <a:pt x="6122" y="7227"/>
                    </a:cubicBezTo>
                    <a:cubicBezTo>
                      <a:pt x="5704" y="7321"/>
                      <a:pt x="5775" y="7882"/>
                      <a:pt x="6122" y="8006"/>
                    </a:cubicBezTo>
                    <a:cubicBezTo>
                      <a:pt x="7589" y="8534"/>
                      <a:pt x="9261" y="8437"/>
                      <a:pt x="10765" y="8884"/>
                    </a:cubicBezTo>
                    <a:cubicBezTo>
                      <a:pt x="11245" y="9028"/>
                      <a:pt x="9787" y="9208"/>
                      <a:pt x="9680" y="9213"/>
                    </a:cubicBezTo>
                    <a:cubicBezTo>
                      <a:pt x="9193" y="9240"/>
                      <a:pt x="8703" y="9237"/>
                      <a:pt x="8217" y="9242"/>
                    </a:cubicBezTo>
                    <a:cubicBezTo>
                      <a:pt x="7448" y="9251"/>
                      <a:pt x="6611" y="9213"/>
                      <a:pt x="5880" y="9490"/>
                    </a:cubicBezTo>
                    <a:cubicBezTo>
                      <a:pt x="5549" y="9614"/>
                      <a:pt x="5479" y="10023"/>
                      <a:pt x="5783" y="10227"/>
                    </a:cubicBezTo>
                    <a:cubicBezTo>
                      <a:pt x="6219" y="10520"/>
                      <a:pt x="6626" y="10679"/>
                      <a:pt x="7133" y="10840"/>
                    </a:cubicBezTo>
                    <a:cubicBezTo>
                      <a:pt x="8128" y="11157"/>
                      <a:pt x="7877" y="11249"/>
                      <a:pt x="7316" y="11249"/>
                    </a:cubicBezTo>
                    <a:cubicBezTo>
                      <a:pt x="6735" y="11249"/>
                      <a:pt x="5822" y="11151"/>
                      <a:pt x="5615" y="11103"/>
                    </a:cubicBezTo>
                    <a:cubicBezTo>
                      <a:pt x="4168" y="10771"/>
                      <a:pt x="2264" y="10999"/>
                      <a:pt x="941" y="10418"/>
                    </a:cubicBezTo>
                    <a:cubicBezTo>
                      <a:pt x="882" y="10391"/>
                      <a:pt x="823" y="10380"/>
                      <a:pt x="767" y="10380"/>
                    </a:cubicBezTo>
                    <a:cubicBezTo>
                      <a:pt x="380" y="10380"/>
                      <a:pt x="119" y="10932"/>
                      <a:pt x="535" y="11115"/>
                    </a:cubicBezTo>
                    <a:cubicBezTo>
                      <a:pt x="1894" y="11712"/>
                      <a:pt x="3429" y="11422"/>
                      <a:pt x="4855" y="11750"/>
                    </a:cubicBezTo>
                    <a:cubicBezTo>
                      <a:pt x="5714" y="11949"/>
                      <a:pt x="6632" y="12235"/>
                      <a:pt x="7529" y="12235"/>
                    </a:cubicBezTo>
                    <a:cubicBezTo>
                      <a:pt x="7918" y="12235"/>
                      <a:pt x="8303" y="12181"/>
                      <a:pt x="8677" y="12043"/>
                    </a:cubicBezTo>
                    <a:cubicBezTo>
                      <a:pt x="8864" y="11976"/>
                      <a:pt x="9048" y="11763"/>
                      <a:pt x="8958" y="11548"/>
                    </a:cubicBezTo>
                    <a:cubicBezTo>
                      <a:pt x="8609" y="10698"/>
                      <a:pt x="8077" y="10422"/>
                      <a:pt x="7453" y="10156"/>
                    </a:cubicBezTo>
                    <a:lnTo>
                      <a:pt x="7453" y="10156"/>
                    </a:lnTo>
                    <a:cubicBezTo>
                      <a:pt x="7454" y="10156"/>
                      <a:pt x="7455" y="10156"/>
                      <a:pt x="7457" y="10156"/>
                    </a:cubicBezTo>
                    <a:cubicBezTo>
                      <a:pt x="7779" y="10156"/>
                      <a:pt x="8130" y="10160"/>
                      <a:pt x="8491" y="10160"/>
                    </a:cubicBezTo>
                    <a:cubicBezTo>
                      <a:pt x="10147" y="10160"/>
                      <a:pt x="11991" y="10065"/>
                      <a:pt x="11991" y="8996"/>
                    </a:cubicBezTo>
                    <a:cubicBezTo>
                      <a:pt x="11991" y="8137"/>
                      <a:pt x="10619" y="7795"/>
                      <a:pt x="9205" y="7606"/>
                    </a:cubicBezTo>
                    <a:lnTo>
                      <a:pt x="9205" y="7606"/>
                    </a:lnTo>
                    <a:cubicBezTo>
                      <a:pt x="10273" y="7461"/>
                      <a:pt x="11318" y="7240"/>
                      <a:pt x="12243" y="6675"/>
                    </a:cubicBezTo>
                    <a:cubicBezTo>
                      <a:pt x="12408" y="6575"/>
                      <a:pt x="12465" y="6402"/>
                      <a:pt x="12429" y="6220"/>
                    </a:cubicBezTo>
                    <a:cubicBezTo>
                      <a:pt x="12205" y="5066"/>
                      <a:pt x="9923" y="4978"/>
                      <a:pt x="7977" y="4957"/>
                    </a:cubicBezTo>
                    <a:lnTo>
                      <a:pt x="7977" y="4957"/>
                    </a:lnTo>
                    <a:cubicBezTo>
                      <a:pt x="9720" y="4538"/>
                      <a:pt x="11686" y="3925"/>
                      <a:pt x="11494" y="3004"/>
                    </a:cubicBezTo>
                    <a:cubicBezTo>
                      <a:pt x="11358" y="2354"/>
                      <a:pt x="10647" y="2132"/>
                      <a:pt x="9707" y="2132"/>
                    </a:cubicBezTo>
                    <a:cubicBezTo>
                      <a:pt x="8376" y="2132"/>
                      <a:pt x="6586" y="2578"/>
                      <a:pt x="5328" y="2888"/>
                    </a:cubicBezTo>
                    <a:lnTo>
                      <a:pt x="5328" y="2888"/>
                    </a:lnTo>
                    <a:cubicBezTo>
                      <a:pt x="6391" y="1902"/>
                      <a:pt x="7728" y="411"/>
                      <a:pt x="6354" y="33"/>
                    </a:cubicBezTo>
                    <a:cubicBezTo>
                      <a:pt x="6272" y="10"/>
                      <a:pt x="6187" y="0"/>
                      <a:pt x="60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2030;p45"/>
              <p:cNvSpPr/>
              <p:nvPr/>
            </p:nvSpPr>
            <p:spPr>
              <a:xfrm>
                <a:off x="3330703" y="3368667"/>
                <a:ext cx="19858" cy="159763"/>
              </a:xfrm>
              <a:custGeom>
                <a:avLst/>
                <a:gdLst/>
                <a:ahLst/>
                <a:cxnLst/>
                <a:rect l="l" t="t" r="r" b="b"/>
                <a:pathLst>
                  <a:path w="1433" h="11529" extrusionOk="0">
                    <a:moveTo>
                      <a:pt x="753" y="0"/>
                    </a:moveTo>
                    <a:cubicBezTo>
                      <a:pt x="551" y="0"/>
                      <a:pt x="348" y="130"/>
                      <a:pt x="346" y="390"/>
                    </a:cubicBezTo>
                    <a:cubicBezTo>
                      <a:pt x="317" y="4016"/>
                      <a:pt x="0" y="7638"/>
                      <a:pt x="603" y="11237"/>
                    </a:cubicBezTo>
                    <a:cubicBezTo>
                      <a:pt x="637" y="11441"/>
                      <a:pt x="781" y="11529"/>
                      <a:pt x="937" y="11529"/>
                    </a:cubicBezTo>
                    <a:cubicBezTo>
                      <a:pt x="1172" y="11529"/>
                      <a:pt x="1433" y="11328"/>
                      <a:pt x="1382" y="11022"/>
                    </a:cubicBezTo>
                    <a:cubicBezTo>
                      <a:pt x="793" y="7499"/>
                      <a:pt x="1127" y="3939"/>
                      <a:pt x="1153" y="390"/>
                    </a:cubicBezTo>
                    <a:cubicBezTo>
                      <a:pt x="1156" y="130"/>
                      <a:pt x="955" y="0"/>
                      <a:pt x="7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2031;p45"/>
              <p:cNvSpPr/>
              <p:nvPr/>
            </p:nvSpPr>
            <p:spPr>
              <a:xfrm>
                <a:off x="3765177" y="2712722"/>
                <a:ext cx="148012" cy="40270"/>
              </a:xfrm>
              <a:custGeom>
                <a:avLst/>
                <a:gdLst/>
                <a:ahLst/>
                <a:cxnLst/>
                <a:rect l="l" t="t" r="r" b="b"/>
                <a:pathLst>
                  <a:path w="10681" h="2906" extrusionOk="0">
                    <a:moveTo>
                      <a:pt x="544" y="0"/>
                    </a:moveTo>
                    <a:cubicBezTo>
                      <a:pt x="138" y="0"/>
                      <a:pt x="0" y="661"/>
                      <a:pt x="453" y="798"/>
                    </a:cubicBezTo>
                    <a:cubicBezTo>
                      <a:pt x="3574" y="1750"/>
                      <a:pt x="6775" y="2323"/>
                      <a:pt x="9981" y="2898"/>
                    </a:cubicBezTo>
                    <a:cubicBezTo>
                      <a:pt x="10009" y="2903"/>
                      <a:pt x="10036" y="2905"/>
                      <a:pt x="10062" y="2905"/>
                    </a:cubicBezTo>
                    <a:cubicBezTo>
                      <a:pt x="10512" y="2905"/>
                      <a:pt x="10680" y="2206"/>
                      <a:pt x="10196" y="2119"/>
                    </a:cubicBezTo>
                    <a:cubicBezTo>
                      <a:pt x="6990" y="1544"/>
                      <a:pt x="3787" y="970"/>
                      <a:pt x="668" y="19"/>
                    </a:cubicBezTo>
                    <a:cubicBezTo>
                      <a:pt x="624" y="6"/>
                      <a:pt x="583" y="0"/>
                      <a:pt x="5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2032;p45"/>
              <p:cNvSpPr/>
              <p:nvPr/>
            </p:nvSpPr>
            <p:spPr>
              <a:xfrm>
                <a:off x="3777524" y="2519687"/>
                <a:ext cx="174230" cy="173163"/>
              </a:xfrm>
              <a:custGeom>
                <a:avLst/>
                <a:gdLst/>
                <a:ahLst/>
                <a:cxnLst/>
                <a:rect l="l" t="t" r="r" b="b"/>
                <a:pathLst>
                  <a:path w="12573" h="12496" extrusionOk="0">
                    <a:moveTo>
                      <a:pt x="4655" y="0"/>
                    </a:moveTo>
                    <a:cubicBezTo>
                      <a:pt x="3196" y="0"/>
                      <a:pt x="2912" y="3642"/>
                      <a:pt x="2744" y="5802"/>
                    </a:cubicBezTo>
                    <a:lnTo>
                      <a:pt x="2744" y="5802"/>
                    </a:lnTo>
                    <a:cubicBezTo>
                      <a:pt x="2264" y="4785"/>
                      <a:pt x="1565" y="3559"/>
                      <a:pt x="941" y="3559"/>
                    </a:cubicBezTo>
                    <a:cubicBezTo>
                      <a:pt x="767" y="3559"/>
                      <a:pt x="599" y="3654"/>
                      <a:pt x="443" y="3875"/>
                    </a:cubicBezTo>
                    <a:cubicBezTo>
                      <a:pt x="0" y="4503"/>
                      <a:pt x="246" y="5358"/>
                      <a:pt x="414" y="6051"/>
                    </a:cubicBezTo>
                    <a:cubicBezTo>
                      <a:pt x="812" y="7712"/>
                      <a:pt x="1203" y="9350"/>
                      <a:pt x="1958" y="10889"/>
                    </a:cubicBezTo>
                    <a:cubicBezTo>
                      <a:pt x="2030" y="11035"/>
                      <a:pt x="2147" y="11095"/>
                      <a:pt x="2267" y="11095"/>
                    </a:cubicBezTo>
                    <a:cubicBezTo>
                      <a:pt x="2532" y="11095"/>
                      <a:pt x="2813" y="10802"/>
                      <a:pt x="2656" y="10482"/>
                    </a:cubicBezTo>
                    <a:cubicBezTo>
                      <a:pt x="1930" y="9002"/>
                      <a:pt x="1577" y="7427"/>
                      <a:pt x="1193" y="5836"/>
                    </a:cubicBezTo>
                    <a:cubicBezTo>
                      <a:pt x="1013" y="5091"/>
                      <a:pt x="993" y="4808"/>
                      <a:pt x="1070" y="4808"/>
                    </a:cubicBezTo>
                    <a:cubicBezTo>
                      <a:pt x="1285" y="4808"/>
                      <a:pt x="2261" y="7020"/>
                      <a:pt x="2632" y="7541"/>
                    </a:cubicBezTo>
                    <a:cubicBezTo>
                      <a:pt x="2721" y="7666"/>
                      <a:pt x="2864" y="7732"/>
                      <a:pt x="3002" y="7732"/>
                    </a:cubicBezTo>
                    <a:cubicBezTo>
                      <a:pt x="3163" y="7732"/>
                      <a:pt x="3318" y="7641"/>
                      <a:pt x="3369" y="7444"/>
                    </a:cubicBezTo>
                    <a:cubicBezTo>
                      <a:pt x="3899" y="5434"/>
                      <a:pt x="3552" y="3236"/>
                      <a:pt x="4421" y="1306"/>
                    </a:cubicBezTo>
                    <a:cubicBezTo>
                      <a:pt x="4459" y="1222"/>
                      <a:pt x="4490" y="1186"/>
                      <a:pt x="4516" y="1186"/>
                    </a:cubicBezTo>
                    <a:cubicBezTo>
                      <a:pt x="4690" y="1186"/>
                      <a:pt x="4606" y="2883"/>
                      <a:pt x="4581" y="3123"/>
                    </a:cubicBezTo>
                    <a:cubicBezTo>
                      <a:pt x="4466" y="4254"/>
                      <a:pt x="4440" y="5405"/>
                      <a:pt x="4539" y="6537"/>
                    </a:cubicBezTo>
                    <a:cubicBezTo>
                      <a:pt x="4560" y="6786"/>
                      <a:pt x="4745" y="6930"/>
                      <a:pt x="4940" y="6930"/>
                    </a:cubicBezTo>
                    <a:cubicBezTo>
                      <a:pt x="5067" y="6930"/>
                      <a:pt x="5198" y="6870"/>
                      <a:pt x="5292" y="6740"/>
                    </a:cubicBezTo>
                    <a:cubicBezTo>
                      <a:pt x="6303" y="5334"/>
                      <a:pt x="6687" y="3508"/>
                      <a:pt x="7356" y="1932"/>
                    </a:cubicBezTo>
                    <a:cubicBezTo>
                      <a:pt x="7533" y="1513"/>
                      <a:pt x="7647" y="1350"/>
                      <a:pt x="7716" y="1350"/>
                    </a:cubicBezTo>
                    <a:cubicBezTo>
                      <a:pt x="7939" y="1350"/>
                      <a:pt x="7707" y="3029"/>
                      <a:pt x="7653" y="3357"/>
                    </a:cubicBezTo>
                    <a:cubicBezTo>
                      <a:pt x="7482" y="4392"/>
                      <a:pt x="7226" y="5403"/>
                      <a:pt x="7117" y="6447"/>
                    </a:cubicBezTo>
                    <a:cubicBezTo>
                      <a:pt x="7093" y="6678"/>
                      <a:pt x="7328" y="6855"/>
                      <a:pt x="7545" y="6855"/>
                    </a:cubicBezTo>
                    <a:cubicBezTo>
                      <a:pt x="7645" y="6855"/>
                      <a:pt x="7740" y="6818"/>
                      <a:pt x="7806" y="6733"/>
                    </a:cubicBezTo>
                    <a:cubicBezTo>
                      <a:pt x="8817" y="5426"/>
                      <a:pt x="9213" y="3726"/>
                      <a:pt x="10234" y="2410"/>
                    </a:cubicBezTo>
                    <a:cubicBezTo>
                      <a:pt x="10234" y="2410"/>
                      <a:pt x="10234" y="2410"/>
                      <a:pt x="10234" y="2410"/>
                    </a:cubicBezTo>
                    <a:lnTo>
                      <a:pt x="10234" y="2410"/>
                    </a:lnTo>
                    <a:cubicBezTo>
                      <a:pt x="10236" y="2410"/>
                      <a:pt x="10137" y="3568"/>
                      <a:pt x="10106" y="3686"/>
                    </a:cubicBezTo>
                    <a:cubicBezTo>
                      <a:pt x="9980" y="4157"/>
                      <a:pt x="9824" y="4621"/>
                      <a:pt x="9677" y="5086"/>
                    </a:cubicBezTo>
                    <a:cubicBezTo>
                      <a:pt x="9447" y="5822"/>
                      <a:pt x="9154" y="6601"/>
                      <a:pt x="9189" y="7383"/>
                    </a:cubicBezTo>
                    <a:cubicBezTo>
                      <a:pt x="9200" y="7636"/>
                      <a:pt x="9383" y="7773"/>
                      <a:pt x="9584" y="7773"/>
                    </a:cubicBezTo>
                    <a:cubicBezTo>
                      <a:pt x="9684" y="7773"/>
                      <a:pt x="9789" y="7739"/>
                      <a:pt x="9879" y="7669"/>
                    </a:cubicBezTo>
                    <a:cubicBezTo>
                      <a:pt x="10168" y="7442"/>
                      <a:pt x="10385" y="7254"/>
                      <a:pt x="10603" y="6952"/>
                    </a:cubicBezTo>
                    <a:cubicBezTo>
                      <a:pt x="10990" y="6417"/>
                      <a:pt x="11216" y="6211"/>
                      <a:pt x="11324" y="6211"/>
                    </a:cubicBezTo>
                    <a:cubicBezTo>
                      <a:pt x="11532" y="6211"/>
                      <a:pt x="11299" y="6982"/>
                      <a:pt x="10934" y="7634"/>
                    </a:cubicBezTo>
                    <a:cubicBezTo>
                      <a:pt x="10146" y="9038"/>
                      <a:pt x="9317" y="10387"/>
                      <a:pt x="8687" y="11876"/>
                    </a:cubicBezTo>
                    <a:cubicBezTo>
                      <a:pt x="8550" y="12200"/>
                      <a:pt x="8833" y="12496"/>
                      <a:pt x="9090" y="12496"/>
                    </a:cubicBezTo>
                    <a:cubicBezTo>
                      <a:pt x="9208" y="12496"/>
                      <a:pt x="9321" y="12433"/>
                      <a:pt x="9384" y="12282"/>
                    </a:cubicBezTo>
                    <a:cubicBezTo>
                      <a:pt x="10250" y="10236"/>
                      <a:pt x="12573" y="7769"/>
                      <a:pt x="12490" y="5481"/>
                    </a:cubicBezTo>
                    <a:cubicBezTo>
                      <a:pt x="12483" y="5281"/>
                      <a:pt x="12324" y="5077"/>
                      <a:pt x="12112" y="5077"/>
                    </a:cubicBezTo>
                    <a:cubicBezTo>
                      <a:pt x="12104" y="5077"/>
                      <a:pt x="12095" y="5077"/>
                      <a:pt x="12086" y="5078"/>
                    </a:cubicBezTo>
                    <a:cubicBezTo>
                      <a:pt x="11179" y="5144"/>
                      <a:pt x="10737" y="5585"/>
                      <a:pt x="10280" y="6108"/>
                    </a:cubicBezTo>
                    <a:lnTo>
                      <a:pt x="10280" y="6108"/>
                    </a:lnTo>
                    <a:cubicBezTo>
                      <a:pt x="10831" y="4452"/>
                      <a:pt x="11892" y="2077"/>
                      <a:pt x="10696" y="1436"/>
                    </a:cubicBezTo>
                    <a:cubicBezTo>
                      <a:pt x="10597" y="1382"/>
                      <a:pt x="10497" y="1357"/>
                      <a:pt x="10396" y="1357"/>
                    </a:cubicBezTo>
                    <a:cubicBezTo>
                      <a:pt x="9704" y="1357"/>
                      <a:pt x="8994" y="2536"/>
                      <a:pt x="8406" y="3736"/>
                    </a:cubicBezTo>
                    <a:lnTo>
                      <a:pt x="8406" y="3736"/>
                    </a:lnTo>
                    <a:cubicBezTo>
                      <a:pt x="8613" y="2633"/>
                      <a:pt x="8747" y="1529"/>
                      <a:pt x="8495" y="414"/>
                    </a:cubicBezTo>
                    <a:cubicBezTo>
                      <a:pt x="8451" y="226"/>
                      <a:pt x="8280" y="137"/>
                      <a:pt x="8105" y="118"/>
                    </a:cubicBezTo>
                    <a:cubicBezTo>
                      <a:pt x="8073" y="115"/>
                      <a:pt x="8041" y="113"/>
                      <a:pt x="8010" y="113"/>
                    </a:cubicBezTo>
                    <a:cubicBezTo>
                      <a:pt x="6933" y="113"/>
                      <a:pt x="6158" y="2134"/>
                      <a:pt x="5547" y="3904"/>
                    </a:cubicBezTo>
                    <a:lnTo>
                      <a:pt x="5547" y="3904"/>
                    </a:lnTo>
                    <a:cubicBezTo>
                      <a:pt x="5686" y="2117"/>
                      <a:pt x="5699" y="110"/>
                      <a:pt x="4757" y="6"/>
                    </a:cubicBezTo>
                    <a:cubicBezTo>
                      <a:pt x="4723" y="2"/>
                      <a:pt x="4689" y="0"/>
                      <a:pt x="46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2033;p45"/>
              <p:cNvSpPr/>
              <p:nvPr/>
            </p:nvSpPr>
            <p:spPr>
              <a:xfrm>
                <a:off x="3494554" y="3242190"/>
                <a:ext cx="32330" cy="159680"/>
              </a:xfrm>
              <a:custGeom>
                <a:avLst/>
                <a:gdLst/>
                <a:ahLst/>
                <a:cxnLst/>
                <a:rect l="l" t="t" r="r" b="b"/>
                <a:pathLst>
                  <a:path w="2333" h="11523" extrusionOk="0">
                    <a:moveTo>
                      <a:pt x="492" y="1"/>
                    </a:moveTo>
                    <a:cubicBezTo>
                      <a:pt x="251" y="1"/>
                      <a:pt x="0" y="198"/>
                      <a:pt x="81" y="502"/>
                    </a:cubicBezTo>
                    <a:lnTo>
                      <a:pt x="82" y="502"/>
                    </a:lnTo>
                    <a:cubicBezTo>
                      <a:pt x="525" y="2165"/>
                      <a:pt x="711" y="3851"/>
                      <a:pt x="875" y="5562"/>
                    </a:cubicBezTo>
                    <a:cubicBezTo>
                      <a:pt x="1053" y="7434"/>
                      <a:pt x="1526" y="9238"/>
                      <a:pt x="1521" y="11132"/>
                    </a:cubicBezTo>
                    <a:cubicBezTo>
                      <a:pt x="1520" y="11393"/>
                      <a:pt x="1721" y="11523"/>
                      <a:pt x="1923" y="11523"/>
                    </a:cubicBezTo>
                    <a:cubicBezTo>
                      <a:pt x="2125" y="11523"/>
                      <a:pt x="2327" y="11393"/>
                      <a:pt x="2327" y="11132"/>
                    </a:cubicBezTo>
                    <a:cubicBezTo>
                      <a:pt x="2333" y="9477"/>
                      <a:pt x="2051" y="7883"/>
                      <a:pt x="1784" y="6254"/>
                    </a:cubicBezTo>
                    <a:cubicBezTo>
                      <a:pt x="1455" y="4246"/>
                      <a:pt x="1389" y="2264"/>
                      <a:pt x="860" y="287"/>
                    </a:cubicBezTo>
                    <a:cubicBezTo>
                      <a:pt x="807" y="87"/>
                      <a:pt x="651" y="1"/>
                      <a:pt x="4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2034;p45"/>
              <p:cNvSpPr/>
              <p:nvPr/>
            </p:nvSpPr>
            <p:spPr>
              <a:xfrm>
                <a:off x="3107874" y="3264445"/>
                <a:ext cx="14412" cy="11183"/>
              </a:xfrm>
              <a:custGeom>
                <a:avLst/>
                <a:gdLst/>
                <a:ahLst/>
                <a:cxnLst/>
                <a:rect l="l" t="t" r="r" b="b"/>
                <a:pathLst>
                  <a:path w="1040" h="807" extrusionOk="0">
                    <a:moveTo>
                      <a:pt x="520" y="0"/>
                    </a:moveTo>
                    <a:cubicBezTo>
                      <a:pt x="1" y="0"/>
                      <a:pt x="1" y="807"/>
                      <a:pt x="520" y="807"/>
                    </a:cubicBezTo>
                    <a:cubicBezTo>
                      <a:pt x="1039" y="807"/>
                      <a:pt x="1039"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2035;p45"/>
              <p:cNvSpPr/>
              <p:nvPr/>
            </p:nvSpPr>
            <p:spPr>
              <a:xfrm>
                <a:off x="3206318" y="3237575"/>
                <a:ext cx="14440" cy="11211"/>
              </a:xfrm>
              <a:custGeom>
                <a:avLst/>
                <a:gdLst/>
                <a:ahLst/>
                <a:cxnLst/>
                <a:rect l="l" t="t" r="r" b="b"/>
                <a:pathLst>
                  <a:path w="1042" h="809" extrusionOk="0">
                    <a:moveTo>
                      <a:pt x="522" y="0"/>
                    </a:moveTo>
                    <a:cubicBezTo>
                      <a:pt x="1" y="0"/>
                      <a:pt x="3" y="809"/>
                      <a:pt x="522" y="809"/>
                    </a:cubicBezTo>
                    <a:cubicBezTo>
                      <a:pt x="1041" y="809"/>
                      <a:pt x="1041" y="0"/>
                      <a:pt x="52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2036;p45"/>
              <p:cNvSpPr/>
              <p:nvPr/>
            </p:nvSpPr>
            <p:spPr>
              <a:xfrm>
                <a:off x="3213066" y="3324836"/>
                <a:ext cx="14398" cy="11225"/>
              </a:xfrm>
              <a:custGeom>
                <a:avLst/>
                <a:gdLst/>
                <a:ahLst/>
                <a:cxnLst/>
                <a:rect l="l" t="t" r="r" b="b"/>
                <a:pathLst>
                  <a:path w="1039" h="810" extrusionOk="0">
                    <a:moveTo>
                      <a:pt x="520" y="1"/>
                    </a:moveTo>
                    <a:cubicBezTo>
                      <a:pt x="0" y="1"/>
                      <a:pt x="0" y="809"/>
                      <a:pt x="520" y="809"/>
                    </a:cubicBezTo>
                    <a:cubicBezTo>
                      <a:pt x="1039" y="809"/>
                      <a:pt x="1039"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2037;p45"/>
              <p:cNvSpPr/>
              <p:nvPr/>
            </p:nvSpPr>
            <p:spPr>
              <a:xfrm>
                <a:off x="3349535" y="3280104"/>
                <a:ext cx="14426" cy="11197"/>
              </a:xfrm>
              <a:custGeom>
                <a:avLst/>
                <a:gdLst/>
                <a:ahLst/>
                <a:cxnLst/>
                <a:rect l="l" t="t" r="r" b="b"/>
                <a:pathLst>
                  <a:path w="1041" h="808" extrusionOk="0">
                    <a:moveTo>
                      <a:pt x="521" y="0"/>
                    </a:moveTo>
                    <a:cubicBezTo>
                      <a:pt x="0" y="0"/>
                      <a:pt x="2" y="807"/>
                      <a:pt x="521" y="807"/>
                    </a:cubicBezTo>
                    <a:cubicBezTo>
                      <a:pt x="1040" y="807"/>
                      <a:pt x="1040" y="0"/>
                      <a:pt x="52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2038;p45"/>
              <p:cNvSpPr/>
              <p:nvPr/>
            </p:nvSpPr>
            <p:spPr>
              <a:xfrm>
                <a:off x="3423368" y="3329326"/>
                <a:ext cx="14453" cy="11197"/>
              </a:xfrm>
              <a:custGeom>
                <a:avLst/>
                <a:gdLst/>
                <a:ahLst/>
                <a:cxnLst/>
                <a:rect l="l" t="t" r="r" b="b"/>
                <a:pathLst>
                  <a:path w="1043" h="808" extrusionOk="0">
                    <a:moveTo>
                      <a:pt x="521" y="1"/>
                    </a:moveTo>
                    <a:cubicBezTo>
                      <a:pt x="0" y="1"/>
                      <a:pt x="2" y="807"/>
                      <a:pt x="521" y="807"/>
                    </a:cubicBezTo>
                    <a:cubicBezTo>
                      <a:pt x="1042" y="807"/>
                      <a:pt x="1042" y="1"/>
                      <a:pt x="52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2039;p45"/>
              <p:cNvSpPr/>
              <p:nvPr/>
            </p:nvSpPr>
            <p:spPr>
              <a:xfrm>
                <a:off x="3486018" y="3201781"/>
                <a:ext cx="14440" cy="11197"/>
              </a:xfrm>
              <a:custGeom>
                <a:avLst/>
                <a:gdLst/>
                <a:ahLst/>
                <a:cxnLst/>
                <a:rect l="l" t="t" r="r" b="b"/>
                <a:pathLst>
                  <a:path w="1042" h="808" extrusionOk="0">
                    <a:moveTo>
                      <a:pt x="522" y="1"/>
                    </a:moveTo>
                    <a:cubicBezTo>
                      <a:pt x="2" y="1"/>
                      <a:pt x="1" y="807"/>
                      <a:pt x="522" y="807"/>
                    </a:cubicBezTo>
                    <a:cubicBezTo>
                      <a:pt x="1041" y="807"/>
                      <a:pt x="1041" y="1"/>
                      <a:pt x="52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2040;p45"/>
              <p:cNvSpPr/>
              <p:nvPr/>
            </p:nvSpPr>
            <p:spPr>
              <a:xfrm>
                <a:off x="3541988" y="3110031"/>
                <a:ext cx="14398" cy="11211"/>
              </a:xfrm>
              <a:custGeom>
                <a:avLst/>
                <a:gdLst/>
                <a:ahLst/>
                <a:cxnLst/>
                <a:rect l="l" t="t" r="r" b="b"/>
                <a:pathLst>
                  <a:path w="1039" h="809" extrusionOk="0">
                    <a:moveTo>
                      <a:pt x="520" y="0"/>
                    </a:moveTo>
                    <a:cubicBezTo>
                      <a:pt x="0" y="0"/>
                      <a:pt x="0" y="809"/>
                      <a:pt x="520" y="809"/>
                    </a:cubicBezTo>
                    <a:cubicBezTo>
                      <a:pt x="1039" y="809"/>
                      <a:pt x="1039"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2041;p45"/>
              <p:cNvSpPr/>
              <p:nvPr/>
            </p:nvSpPr>
            <p:spPr>
              <a:xfrm>
                <a:off x="3640432" y="3130180"/>
                <a:ext cx="14412" cy="11197"/>
              </a:xfrm>
              <a:custGeom>
                <a:avLst/>
                <a:gdLst/>
                <a:ahLst/>
                <a:cxnLst/>
                <a:rect l="l" t="t" r="r" b="b"/>
                <a:pathLst>
                  <a:path w="1040" h="808" extrusionOk="0">
                    <a:moveTo>
                      <a:pt x="520" y="0"/>
                    </a:moveTo>
                    <a:cubicBezTo>
                      <a:pt x="0" y="0"/>
                      <a:pt x="0" y="807"/>
                      <a:pt x="520" y="807"/>
                    </a:cubicBezTo>
                    <a:cubicBezTo>
                      <a:pt x="1039" y="807"/>
                      <a:pt x="1039"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2042;p45"/>
              <p:cNvSpPr/>
              <p:nvPr/>
            </p:nvSpPr>
            <p:spPr>
              <a:xfrm>
                <a:off x="3673995" y="3022756"/>
                <a:ext cx="14426" cy="11225"/>
              </a:xfrm>
              <a:custGeom>
                <a:avLst/>
                <a:gdLst/>
                <a:ahLst/>
                <a:cxnLst/>
                <a:rect l="l" t="t" r="r" b="b"/>
                <a:pathLst>
                  <a:path w="1041" h="810" extrusionOk="0">
                    <a:moveTo>
                      <a:pt x="521" y="1"/>
                    </a:moveTo>
                    <a:cubicBezTo>
                      <a:pt x="0" y="1"/>
                      <a:pt x="2" y="809"/>
                      <a:pt x="521" y="809"/>
                    </a:cubicBezTo>
                    <a:cubicBezTo>
                      <a:pt x="1041" y="809"/>
                      <a:pt x="1041" y="1"/>
                      <a:pt x="52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2043;p45"/>
              <p:cNvSpPr/>
              <p:nvPr/>
            </p:nvSpPr>
            <p:spPr>
              <a:xfrm>
                <a:off x="3772438" y="2993683"/>
                <a:ext cx="14453" cy="11197"/>
              </a:xfrm>
              <a:custGeom>
                <a:avLst/>
                <a:gdLst/>
                <a:ahLst/>
                <a:cxnLst/>
                <a:rect l="l" t="t" r="r" b="b"/>
                <a:pathLst>
                  <a:path w="1043" h="808" extrusionOk="0">
                    <a:moveTo>
                      <a:pt x="521" y="1"/>
                    </a:moveTo>
                    <a:cubicBezTo>
                      <a:pt x="0" y="1"/>
                      <a:pt x="2" y="808"/>
                      <a:pt x="521" y="808"/>
                    </a:cubicBezTo>
                    <a:cubicBezTo>
                      <a:pt x="1042" y="808"/>
                      <a:pt x="1042" y="1"/>
                      <a:pt x="52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2044;p45"/>
              <p:cNvSpPr/>
              <p:nvPr/>
            </p:nvSpPr>
            <p:spPr>
              <a:xfrm>
                <a:off x="3743365" y="2890680"/>
                <a:ext cx="14426" cy="11225"/>
              </a:xfrm>
              <a:custGeom>
                <a:avLst/>
                <a:gdLst/>
                <a:ahLst/>
                <a:cxnLst/>
                <a:rect l="l" t="t" r="r" b="b"/>
                <a:pathLst>
                  <a:path w="1041" h="810" extrusionOk="0">
                    <a:moveTo>
                      <a:pt x="520" y="1"/>
                    </a:moveTo>
                    <a:cubicBezTo>
                      <a:pt x="0" y="1"/>
                      <a:pt x="0" y="809"/>
                      <a:pt x="520" y="809"/>
                    </a:cubicBezTo>
                    <a:cubicBezTo>
                      <a:pt x="1041" y="809"/>
                      <a:pt x="1041"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2045;p45"/>
              <p:cNvSpPr/>
              <p:nvPr/>
            </p:nvSpPr>
            <p:spPr>
              <a:xfrm>
                <a:off x="3846299" y="2805678"/>
                <a:ext cx="14426" cy="11183"/>
              </a:xfrm>
              <a:custGeom>
                <a:avLst/>
                <a:gdLst/>
                <a:ahLst/>
                <a:cxnLst/>
                <a:rect l="l" t="t" r="r" b="b"/>
                <a:pathLst>
                  <a:path w="1041" h="807" extrusionOk="0">
                    <a:moveTo>
                      <a:pt x="520" y="0"/>
                    </a:moveTo>
                    <a:cubicBezTo>
                      <a:pt x="0" y="0"/>
                      <a:pt x="0" y="807"/>
                      <a:pt x="520" y="807"/>
                    </a:cubicBezTo>
                    <a:cubicBezTo>
                      <a:pt x="1041" y="807"/>
                      <a:pt x="1041"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2046;p45"/>
              <p:cNvSpPr/>
              <p:nvPr/>
            </p:nvSpPr>
            <p:spPr>
              <a:xfrm>
                <a:off x="3783635" y="2783285"/>
                <a:ext cx="14412" cy="11197"/>
              </a:xfrm>
              <a:custGeom>
                <a:avLst/>
                <a:gdLst/>
                <a:ahLst/>
                <a:cxnLst/>
                <a:rect l="l" t="t" r="r" b="b"/>
                <a:pathLst>
                  <a:path w="1040" h="808" extrusionOk="0">
                    <a:moveTo>
                      <a:pt x="520" y="1"/>
                    </a:moveTo>
                    <a:cubicBezTo>
                      <a:pt x="1" y="1"/>
                      <a:pt x="1" y="808"/>
                      <a:pt x="520" y="808"/>
                    </a:cubicBezTo>
                    <a:cubicBezTo>
                      <a:pt x="1039" y="808"/>
                      <a:pt x="1039"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2047;p45"/>
              <p:cNvSpPr/>
              <p:nvPr/>
            </p:nvSpPr>
            <p:spPr>
              <a:xfrm>
                <a:off x="3011662" y="3412110"/>
                <a:ext cx="14426" cy="11211"/>
              </a:xfrm>
              <a:custGeom>
                <a:avLst/>
                <a:gdLst/>
                <a:ahLst/>
                <a:cxnLst/>
                <a:rect l="l" t="t" r="r" b="b"/>
                <a:pathLst>
                  <a:path w="1041" h="809" extrusionOk="0">
                    <a:moveTo>
                      <a:pt x="520" y="0"/>
                    </a:moveTo>
                    <a:cubicBezTo>
                      <a:pt x="0" y="0"/>
                      <a:pt x="0" y="809"/>
                      <a:pt x="520" y="809"/>
                    </a:cubicBezTo>
                    <a:cubicBezTo>
                      <a:pt x="1041" y="809"/>
                      <a:pt x="1041"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2048;p45"/>
              <p:cNvSpPr/>
              <p:nvPr/>
            </p:nvSpPr>
            <p:spPr>
              <a:xfrm>
                <a:off x="3112336" y="3362889"/>
                <a:ext cx="14426" cy="11183"/>
              </a:xfrm>
              <a:custGeom>
                <a:avLst/>
                <a:gdLst/>
                <a:ahLst/>
                <a:cxnLst/>
                <a:rect l="l" t="t" r="r" b="b"/>
                <a:pathLst>
                  <a:path w="1041" h="807" extrusionOk="0">
                    <a:moveTo>
                      <a:pt x="522" y="0"/>
                    </a:moveTo>
                    <a:cubicBezTo>
                      <a:pt x="2" y="0"/>
                      <a:pt x="1" y="807"/>
                      <a:pt x="522" y="807"/>
                    </a:cubicBezTo>
                    <a:cubicBezTo>
                      <a:pt x="1041" y="807"/>
                      <a:pt x="1041" y="0"/>
                      <a:pt x="52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2049;p45"/>
              <p:cNvSpPr/>
              <p:nvPr/>
            </p:nvSpPr>
            <p:spPr>
              <a:xfrm>
                <a:off x="3112336" y="3454639"/>
                <a:ext cx="14426" cy="11197"/>
              </a:xfrm>
              <a:custGeom>
                <a:avLst/>
                <a:gdLst/>
                <a:ahLst/>
                <a:cxnLst/>
                <a:rect l="l" t="t" r="r" b="b"/>
                <a:pathLst>
                  <a:path w="1041" h="808" extrusionOk="0">
                    <a:moveTo>
                      <a:pt x="522" y="0"/>
                    </a:moveTo>
                    <a:cubicBezTo>
                      <a:pt x="2" y="0"/>
                      <a:pt x="1" y="807"/>
                      <a:pt x="522" y="807"/>
                    </a:cubicBezTo>
                    <a:cubicBezTo>
                      <a:pt x="1041" y="807"/>
                      <a:pt x="1041" y="0"/>
                      <a:pt x="52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2050;p45"/>
              <p:cNvSpPr/>
              <p:nvPr/>
            </p:nvSpPr>
            <p:spPr>
              <a:xfrm>
                <a:off x="3233160" y="3405390"/>
                <a:ext cx="14440" cy="11225"/>
              </a:xfrm>
              <a:custGeom>
                <a:avLst/>
                <a:gdLst/>
                <a:ahLst/>
                <a:cxnLst/>
                <a:rect l="l" t="t" r="r" b="b"/>
                <a:pathLst>
                  <a:path w="1042" h="810" extrusionOk="0">
                    <a:moveTo>
                      <a:pt x="522" y="1"/>
                    </a:moveTo>
                    <a:cubicBezTo>
                      <a:pt x="3" y="1"/>
                      <a:pt x="1" y="809"/>
                      <a:pt x="522" y="809"/>
                    </a:cubicBezTo>
                    <a:cubicBezTo>
                      <a:pt x="1041" y="809"/>
                      <a:pt x="1041" y="1"/>
                      <a:pt x="52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2051;p45"/>
              <p:cNvSpPr/>
              <p:nvPr/>
            </p:nvSpPr>
            <p:spPr>
              <a:xfrm>
                <a:off x="3253336" y="3470298"/>
                <a:ext cx="14412" cy="11225"/>
              </a:xfrm>
              <a:custGeom>
                <a:avLst/>
                <a:gdLst/>
                <a:ahLst/>
                <a:cxnLst/>
                <a:rect l="l" t="t" r="r" b="b"/>
                <a:pathLst>
                  <a:path w="1040" h="810" extrusionOk="0">
                    <a:moveTo>
                      <a:pt x="520" y="1"/>
                    </a:moveTo>
                    <a:cubicBezTo>
                      <a:pt x="1" y="1"/>
                      <a:pt x="1" y="809"/>
                      <a:pt x="520" y="809"/>
                    </a:cubicBezTo>
                    <a:cubicBezTo>
                      <a:pt x="1039" y="809"/>
                      <a:pt x="1039"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2" name="Google Shape;2052;p45"/>
            <p:cNvGrpSpPr/>
            <p:nvPr/>
          </p:nvGrpSpPr>
          <p:grpSpPr>
            <a:xfrm>
              <a:off x="3076557" y="2794399"/>
              <a:ext cx="314524" cy="180771"/>
              <a:chOff x="3380175" y="493600"/>
              <a:chExt cx="356725" cy="205025"/>
            </a:xfrm>
          </p:grpSpPr>
          <p:sp>
            <p:nvSpPr>
              <p:cNvPr id="184" name="Google Shape;2053;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2054;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2055;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2056;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2057;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3" name="Google Shape;2058;p45"/>
            <p:cNvSpPr/>
            <p:nvPr/>
          </p:nvSpPr>
          <p:spPr>
            <a:xfrm>
              <a:off x="3191748" y="2987199"/>
              <a:ext cx="94224" cy="53856"/>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3" name="Rectangle 3">
            <a:extLst>
              <a:ext uri="{FF2B5EF4-FFF2-40B4-BE49-F238E27FC236}">
                <a16:creationId xmlns:a16="http://schemas.microsoft.com/office/drawing/2014/main" id="{C856ED80-5522-42B5-A776-B00C1817DD95}"/>
              </a:ext>
            </a:extLst>
          </p:cNvPr>
          <p:cNvSpPr>
            <a:spLocks noChangeArrowheads="1"/>
          </p:cNvSpPr>
          <p:nvPr/>
        </p:nvSpPr>
        <p:spPr bwMode="auto">
          <a:xfrm>
            <a:off x="4644205" y="13558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154" name="Rectangle 6">
            <a:extLst>
              <a:ext uri="{FF2B5EF4-FFF2-40B4-BE49-F238E27FC236}">
                <a16:creationId xmlns:a16="http://schemas.microsoft.com/office/drawing/2014/main" id="{D0AB7FA3-AE56-4A1D-8DFF-1B0157BA9845}"/>
              </a:ext>
            </a:extLst>
          </p:cNvPr>
          <p:cNvSpPr>
            <a:spLocks noChangeArrowheads="1"/>
          </p:cNvSpPr>
          <p:nvPr/>
        </p:nvSpPr>
        <p:spPr bwMode="auto">
          <a:xfrm>
            <a:off x="4831484" y="782116"/>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sp>
        <p:nvSpPr>
          <p:cNvPr id="155" name="Text Box 7">
            <a:extLst>
              <a:ext uri="{FF2B5EF4-FFF2-40B4-BE49-F238E27FC236}">
                <a16:creationId xmlns:a16="http://schemas.microsoft.com/office/drawing/2014/main" id="{6CA16CC8-AEDC-4E06-BEDA-76F3BF7D44B0}"/>
              </a:ext>
            </a:extLst>
          </p:cNvPr>
          <p:cNvSpPr txBox="1">
            <a:spLocks noChangeArrowheads="1"/>
          </p:cNvSpPr>
          <p:nvPr/>
        </p:nvSpPr>
        <p:spPr bwMode="auto">
          <a:xfrm>
            <a:off x="290724" y="1323570"/>
            <a:ext cx="1190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I</a:t>
            </a:r>
            <a:r>
              <a:rPr lang="en-US" altLang="en-US" sz="3600" b="1">
                <a:latin typeface="HP001 4 hàng" panose="020B0603050302020204" pitchFamily="34" charset="0"/>
                <a:cs typeface="Times New Roman" panose="02020603050405020304" pitchFamily="18" charset="0"/>
              </a:rPr>
              <a:t>. Nhận xét.</a:t>
            </a:r>
          </a:p>
        </p:txBody>
      </p:sp>
      <p:sp>
        <p:nvSpPr>
          <p:cNvPr id="156" name="Hộp Văn bản 155">
            <a:extLst>
              <a:ext uri="{FF2B5EF4-FFF2-40B4-BE49-F238E27FC236}">
                <a16:creationId xmlns:a16="http://schemas.microsoft.com/office/drawing/2014/main" id="{3C340A03-FF6D-4030-834D-B9A3F7D4D89B}"/>
              </a:ext>
            </a:extLst>
          </p:cNvPr>
          <p:cNvSpPr txBox="1"/>
          <p:nvPr/>
        </p:nvSpPr>
        <p:spPr>
          <a:xfrm rot="276534">
            <a:off x="7193257" y="1711882"/>
            <a:ext cx="4843295" cy="1569660"/>
          </a:xfrm>
          <a:prstGeom prst="rect">
            <a:avLst/>
          </a:prstGeom>
          <a:noFill/>
        </p:spPr>
        <p:txBody>
          <a:bodyPr wrap="square">
            <a:spAutoFit/>
          </a:bodyPr>
          <a:lstStyle/>
          <a:p>
            <a:r>
              <a:rPr lang="en-US" altLang="en-US" sz="2800" b="1">
                <a:solidFill>
                  <a:srgbClr val="006600"/>
                </a:solidFill>
                <a:latin typeface="Times New Roman" panose="02020603050405020304" pitchFamily="18" charset="0"/>
                <a:cs typeface="Times New Roman" panose="02020603050405020304" pitchFamily="18" charset="0"/>
              </a:rPr>
              <a:t>3</a:t>
            </a:r>
            <a:r>
              <a:rPr lang="en-US" altLang="en-US" sz="2800" b="1">
                <a:solidFill>
                  <a:srgbClr val="006600"/>
                </a:solidFill>
                <a:latin typeface="HP001 4 hàng" panose="020B0603050302020204" pitchFamily="34" charset="0"/>
                <a:cs typeface="Times New Roman" panose="02020603050405020304" pitchFamily="18" charset="0"/>
              </a:rPr>
              <a:t>. </a:t>
            </a:r>
            <a:r>
              <a:rPr lang="en-US" altLang="en-US" sz="3200" b="1">
                <a:solidFill>
                  <a:srgbClr val="006600"/>
                </a:solidFill>
                <a:latin typeface="HP001 4 hàng" panose="020B0603050302020204" pitchFamily="34" charset="0"/>
                <a:cs typeface="Times New Roman" panose="02020603050405020304" pitchFamily="18" charset="0"/>
              </a:rPr>
              <a:t>Cốt truyện gồm những phần nào? Nêu tác dụng của từng phần.</a:t>
            </a:r>
          </a:p>
        </p:txBody>
      </p:sp>
      <p:sp>
        <p:nvSpPr>
          <p:cNvPr id="157" name="Text Box 13">
            <a:extLst>
              <a:ext uri="{FF2B5EF4-FFF2-40B4-BE49-F238E27FC236}">
                <a16:creationId xmlns:a16="http://schemas.microsoft.com/office/drawing/2014/main" id="{36D067D6-32B7-4A49-882E-7C3D6D922198}"/>
              </a:ext>
            </a:extLst>
          </p:cNvPr>
          <p:cNvSpPr txBox="1">
            <a:spLocks noChangeArrowheads="1"/>
          </p:cNvSpPr>
          <p:nvPr/>
        </p:nvSpPr>
        <p:spPr bwMode="auto">
          <a:xfrm rot="21266417">
            <a:off x="359997" y="2442141"/>
            <a:ext cx="6615097"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4000" b="1">
                <a:solidFill>
                  <a:srgbClr val="000099"/>
                </a:solidFill>
                <a:latin typeface="HP001 4 hàng" panose="020B0603050302020204" pitchFamily="34" charset="0"/>
                <a:cs typeface="Times New Roman" panose="02020603050405020304" pitchFamily="18" charset="0"/>
              </a:rPr>
              <a:t> </a:t>
            </a:r>
            <a:r>
              <a:rPr lang="en-US" altLang="en-US" sz="3400" b="1">
                <a:solidFill>
                  <a:srgbClr val="000099"/>
                </a:solidFill>
                <a:latin typeface="HP001 4 hàng" panose="020B0603050302020204" pitchFamily="34" charset="0"/>
                <a:cs typeface="Times New Roman" panose="02020603050405020304" pitchFamily="18" charset="0"/>
              </a:rPr>
              <a:t>Cốt truyện thường có ba phần:</a:t>
            </a:r>
          </a:p>
          <a:p>
            <a:r>
              <a:rPr lang="en-US" altLang="en-US" sz="3400" b="1">
                <a:solidFill>
                  <a:srgbClr val="000099"/>
                </a:solidFill>
                <a:latin typeface="HP001 4 hàng" panose="020B0603050302020204" pitchFamily="34" charset="0"/>
                <a:cs typeface="Times New Roman" panose="02020603050405020304" pitchFamily="18" charset="0"/>
              </a:rPr>
              <a:t>- Mở đầu: Sự việc khơi nguồn cho </a:t>
            </a:r>
          </a:p>
          <a:p>
            <a:r>
              <a:rPr lang="en-US" altLang="en-US" sz="3400" b="1">
                <a:solidFill>
                  <a:srgbClr val="000099"/>
                </a:solidFill>
                <a:latin typeface="HP001 4 hàng" panose="020B0603050302020204" pitchFamily="34" charset="0"/>
                <a:cs typeface="Times New Roman" panose="02020603050405020304" pitchFamily="18" charset="0"/>
              </a:rPr>
              <a:t>các sự việc khác.</a:t>
            </a:r>
          </a:p>
          <a:p>
            <a:r>
              <a:rPr lang="en-US" altLang="en-US" sz="3400" b="1">
                <a:solidFill>
                  <a:srgbClr val="000099"/>
                </a:solidFill>
                <a:latin typeface="HP001 4 hàng" panose="020B0603050302020204" pitchFamily="34" charset="0"/>
                <a:cs typeface="Times New Roman" panose="02020603050405020304" pitchFamily="18" charset="0"/>
              </a:rPr>
              <a:t>- Diễn biến: Sự việc chính tiếp theo, nói lên tính cách nhân vật.</a:t>
            </a:r>
          </a:p>
          <a:p>
            <a:r>
              <a:rPr lang="en-US" altLang="en-US" sz="3400" b="1">
                <a:solidFill>
                  <a:srgbClr val="000099"/>
                </a:solidFill>
                <a:latin typeface="HP001 4 hàng" panose="020B0603050302020204" pitchFamily="34" charset="0"/>
                <a:cs typeface="Times New Roman" panose="02020603050405020304" pitchFamily="18" charset="0"/>
              </a:rPr>
              <a:t>- Kết thúc: Kết quả của các </a:t>
            </a:r>
          </a:p>
          <a:p>
            <a:r>
              <a:rPr lang="en-US" altLang="en-US" sz="3400" b="1">
                <a:solidFill>
                  <a:srgbClr val="000099"/>
                </a:solidFill>
                <a:latin typeface="HP001 4 hàng" panose="020B0603050302020204" pitchFamily="34" charset="0"/>
                <a:cs typeface="Times New Roman" panose="02020603050405020304" pitchFamily="18" charset="0"/>
              </a:rPr>
              <a:t>sự việ</a:t>
            </a:r>
            <a:r>
              <a:rPr lang="en-US" altLang="en-US" sz="3000" b="1">
                <a:solidFill>
                  <a:srgbClr val="000099"/>
                </a:solidFill>
                <a:latin typeface="HP001 4 hàng" panose="020B0603050302020204" pitchFamily="34" charset="0"/>
                <a:cs typeface="Times New Roman" panose="02020603050405020304" pitchFamily="18" charset="0"/>
              </a:rPr>
              <a:t>c ở phần đầu và phần chính.</a:t>
            </a:r>
            <a:endParaRPr lang="en-US" altLang="en-US" sz="3000">
              <a:latin typeface="HP001 4 hàng" panose="020B0603050302020204" pitchFamily="34"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0614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circle(in)">
                                      <p:cBhvr>
                                        <p:cTn id="11" dur="2000"/>
                                        <p:tgtEl>
                                          <p:spTgt spid="15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circle(in)">
                                      <p:cBhvr>
                                        <p:cTn id="14" dur="2000"/>
                                        <p:tgtEl>
                                          <p:spTgt spid="15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5"/>
                                        </p:tgtEl>
                                        <p:attrNameLst>
                                          <p:attrName>style.visibility</p:attrName>
                                        </p:attrNameLst>
                                      </p:cBhvr>
                                      <p:to>
                                        <p:strVal val="visible"/>
                                      </p:to>
                                    </p:set>
                                    <p:animEffect transition="in" filter="fade">
                                      <p:cBhvr>
                                        <p:cTn id="19" dur="1000"/>
                                        <p:tgtEl>
                                          <p:spTgt spid="155"/>
                                        </p:tgtEl>
                                      </p:cBhvr>
                                    </p:animEffect>
                                    <p:anim calcmode="lin" valueType="num">
                                      <p:cBhvr>
                                        <p:cTn id="20" dur="1000" fill="hold"/>
                                        <p:tgtEl>
                                          <p:spTgt spid="155"/>
                                        </p:tgtEl>
                                        <p:attrNameLst>
                                          <p:attrName>ppt_x</p:attrName>
                                        </p:attrNameLst>
                                      </p:cBhvr>
                                      <p:tavLst>
                                        <p:tav tm="0">
                                          <p:val>
                                            <p:strVal val="#ppt_x"/>
                                          </p:val>
                                        </p:tav>
                                        <p:tav tm="100000">
                                          <p:val>
                                            <p:strVal val="#ppt_x"/>
                                          </p:val>
                                        </p:tav>
                                      </p:tavLst>
                                    </p:anim>
                                    <p:anim calcmode="lin" valueType="num">
                                      <p:cBhvr>
                                        <p:cTn id="21"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56"/>
                                        </p:tgtEl>
                                        <p:attrNameLst>
                                          <p:attrName>style.visibility</p:attrName>
                                        </p:attrNameLst>
                                      </p:cBhvr>
                                      <p:to>
                                        <p:strVal val="visible"/>
                                      </p:to>
                                    </p:set>
                                    <p:animEffect transition="in" filter="wipe(down)">
                                      <p:cBhvr>
                                        <p:cTn id="26" dur="580">
                                          <p:stCondLst>
                                            <p:cond delay="0"/>
                                          </p:stCondLst>
                                        </p:cTn>
                                        <p:tgtEl>
                                          <p:spTgt spid="156"/>
                                        </p:tgtEl>
                                      </p:cBhvr>
                                    </p:animEffect>
                                    <p:anim calcmode="lin" valueType="num">
                                      <p:cBhvr>
                                        <p:cTn id="27" dur="182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5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5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56"/>
                                        </p:tgtEl>
                                        <p:attrNameLst>
                                          <p:attrName>ppt_y</p:attrName>
                                        </p:attrNameLst>
                                      </p:cBhvr>
                                      <p:tavLst>
                                        <p:tav tm="0" fmla="#ppt_y-sin(pi*$)/81">
                                          <p:val>
                                            <p:fltVal val="0"/>
                                          </p:val>
                                        </p:tav>
                                        <p:tav tm="100000">
                                          <p:val>
                                            <p:fltVal val="1"/>
                                          </p:val>
                                        </p:tav>
                                      </p:tavLst>
                                    </p:anim>
                                    <p:animScale>
                                      <p:cBhvr>
                                        <p:cTn id="32" dur="26">
                                          <p:stCondLst>
                                            <p:cond delay="650"/>
                                          </p:stCondLst>
                                        </p:cTn>
                                        <p:tgtEl>
                                          <p:spTgt spid="156"/>
                                        </p:tgtEl>
                                      </p:cBhvr>
                                      <p:to x="100000" y="60000"/>
                                    </p:animScale>
                                    <p:animScale>
                                      <p:cBhvr>
                                        <p:cTn id="33" dur="166" decel="50000">
                                          <p:stCondLst>
                                            <p:cond delay="676"/>
                                          </p:stCondLst>
                                        </p:cTn>
                                        <p:tgtEl>
                                          <p:spTgt spid="156"/>
                                        </p:tgtEl>
                                      </p:cBhvr>
                                      <p:to x="100000" y="100000"/>
                                    </p:animScale>
                                    <p:animScale>
                                      <p:cBhvr>
                                        <p:cTn id="34" dur="26">
                                          <p:stCondLst>
                                            <p:cond delay="1312"/>
                                          </p:stCondLst>
                                        </p:cTn>
                                        <p:tgtEl>
                                          <p:spTgt spid="156"/>
                                        </p:tgtEl>
                                      </p:cBhvr>
                                      <p:to x="100000" y="80000"/>
                                    </p:animScale>
                                    <p:animScale>
                                      <p:cBhvr>
                                        <p:cTn id="35" dur="166" decel="50000">
                                          <p:stCondLst>
                                            <p:cond delay="1338"/>
                                          </p:stCondLst>
                                        </p:cTn>
                                        <p:tgtEl>
                                          <p:spTgt spid="156"/>
                                        </p:tgtEl>
                                      </p:cBhvr>
                                      <p:to x="100000" y="100000"/>
                                    </p:animScale>
                                    <p:animScale>
                                      <p:cBhvr>
                                        <p:cTn id="36" dur="26">
                                          <p:stCondLst>
                                            <p:cond delay="1642"/>
                                          </p:stCondLst>
                                        </p:cTn>
                                        <p:tgtEl>
                                          <p:spTgt spid="156"/>
                                        </p:tgtEl>
                                      </p:cBhvr>
                                      <p:to x="100000" y="90000"/>
                                    </p:animScale>
                                    <p:animScale>
                                      <p:cBhvr>
                                        <p:cTn id="37" dur="166" decel="50000">
                                          <p:stCondLst>
                                            <p:cond delay="1668"/>
                                          </p:stCondLst>
                                        </p:cTn>
                                        <p:tgtEl>
                                          <p:spTgt spid="156"/>
                                        </p:tgtEl>
                                      </p:cBhvr>
                                      <p:to x="100000" y="100000"/>
                                    </p:animScale>
                                    <p:animScale>
                                      <p:cBhvr>
                                        <p:cTn id="38" dur="26">
                                          <p:stCondLst>
                                            <p:cond delay="1808"/>
                                          </p:stCondLst>
                                        </p:cTn>
                                        <p:tgtEl>
                                          <p:spTgt spid="156"/>
                                        </p:tgtEl>
                                      </p:cBhvr>
                                      <p:to x="100000" y="95000"/>
                                    </p:animScale>
                                    <p:animScale>
                                      <p:cBhvr>
                                        <p:cTn id="39" dur="166" decel="50000">
                                          <p:stCondLst>
                                            <p:cond delay="1834"/>
                                          </p:stCondLst>
                                        </p:cTn>
                                        <p:tgtEl>
                                          <p:spTgt spid="156"/>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164"/>
                                        </p:tgtEl>
                                        <p:attrNameLst>
                                          <p:attrName>style.visibility</p:attrName>
                                        </p:attrNameLst>
                                      </p:cBhvr>
                                      <p:to>
                                        <p:strVal val="visible"/>
                                      </p:to>
                                    </p:set>
                                    <p:animEffect transition="in" filter="wipe(down)">
                                      <p:cBhvr>
                                        <p:cTn id="42" dur="580">
                                          <p:stCondLst>
                                            <p:cond delay="0"/>
                                          </p:stCondLst>
                                        </p:cTn>
                                        <p:tgtEl>
                                          <p:spTgt spid="164"/>
                                        </p:tgtEl>
                                      </p:cBhvr>
                                    </p:animEffect>
                                    <p:anim calcmode="lin" valueType="num">
                                      <p:cBhvr>
                                        <p:cTn id="43" dur="1822" tmFilter="0,0; 0.14,0.36; 0.43,0.73; 0.71,0.91; 1.0,1.0">
                                          <p:stCondLst>
                                            <p:cond delay="0"/>
                                          </p:stCondLst>
                                        </p:cTn>
                                        <p:tgtEl>
                                          <p:spTgt spid="16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6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6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6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64"/>
                                        </p:tgtEl>
                                        <p:attrNameLst>
                                          <p:attrName>ppt_y</p:attrName>
                                        </p:attrNameLst>
                                      </p:cBhvr>
                                      <p:tavLst>
                                        <p:tav tm="0" fmla="#ppt_y-sin(pi*$)/81">
                                          <p:val>
                                            <p:fltVal val="0"/>
                                          </p:val>
                                        </p:tav>
                                        <p:tav tm="100000">
                                          <p:val>
                                            <p:fltVal val="1"/>
                                          </p:val>
                                        </p:tav>
                                      </p:tavLst>
                                    </p:anim>
                                    <p:animScale>
                                      <p:cBhvr>
                                        <p:cTn id="48" dur="26">
                                          <p:stCondLst>
                                            <p:cond delay="650"/>
                                          </p:stCondLst>
                                        </p:cTn>
                                        <p:tgtEl>
                                          <p:spTgt spid="164"/>
                                        </p:tgtEl>
                                      </p:cBhvr>
                                      <p:to x="100000" y="60000"/>
                                    </p:animScale>
                                    <p:animScale>
                                      <p:cBhvr>
                                        <p:cTn id="49" dur="166" decel="50000">
                                          <p:stCondLst>
                                            <p:cond delay="676"/>
                                          </p:stCondLst>
                                        </p:cTn>
                                        <p:tgtEl>
                                          <p:spTgt spid="164"/>
                                        </p:tgtEl>
                                      </p:cBhvr>
                                      <p:to x="100000" y="100000"/>
                                    </p:animScale>
                                    <p:animScale>
                                      <p:cBhvr>
                                        <p:cTn id="50" dur="26">
                                          <p:stCondLst>
                                            <p:cond delay="1312"/>
                                          </p:stCondLst>
                                        </p:cTn>
                                        <p:tgtEl>
                                          <p:spTgt spid="164"/>
                                        </p:tgtEl>
                                      </p:cBhvr>
                                      <p:to x="100000" y="80000"/>
                                    </p:animScale>
                                    <p:animScale>
                                      <p:cBhvr>
                                        <p:cTn id="51" dur="166" decel="50000">
                                          <p:stCondLst>
                                            <p:cond delay="1338"/>
                                          </p:stCondLst>
                                        </p:cTn>
                                        <p:tgtEl>
                                          <p:spTgt spid="164"/>
                                        </p:tgtEl>
                                      </p:cBhvr>
                                      <p:to x="100000" y="100000"/>
                                    </p:animScale>
                                    <p:animScale>
                                      <p:cBhvr>
                                        <p:cTn id="52" dur="26">
                                          <p:stCondLst>
                                            <p:cond delay="1642"/>
                                          </p:stCondLst>
                                        </p:cTn>
                                        <p:tgtEl>
                                          <p:spTgt spid="164"/>
                                        </p:tgtEl>
                                      </p:cBhvr>
                                      <p:to x="100000" y="90000"/>
                                    </p:animScale>
                                    <p:animScale>
                                      <p:cBhvr>
                                        <p:cTn id="53" dur="166" decel="50000">
                                          <p:stCondLst>
                                            <p:cond delay="1668"/>
                                          </p:stCondLst>
                                        </p:cTn>
                                        <p:tgtEl>
                                          <p:spTgt spid="164"/>
                                        </p:tgtEl>
                                      </p:cBhvr>
                                      <p:to x="100000" y="100000"/>
                                    </p:animScale>
                                    <p:animScale>
                                      <p:cBhvr>
                                        <p:cTn id="54" dur="26">
                                          <p:stCondLst>
                                            <p:cond delay="1808"/>
                                          </p:stCondLst>
                                        </p:cTn>
                                        <p:tgtEl>
                                          <p:spTgt spid="164"/>
                                        </p:tgtEl>
                                      </p:cBhvr>
                                      <p:to x="100000" y="95000"/>
                                    </p:animScale>
                                    <p:animScale>
                                      <p:cBhvr>
                                        <p:cTn id="55" dur="166" decel="50000">
                                          <p:stCondLst>
                                            <p:cond delay="1834"/>
                                          </p:stCondLst>
                                        </p:cTn>
                                        <p:tgtEl>
                                          <p:spTgt spid="16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57"/>
                                        </p:tgtEl>
                                        <p:attrNameLst>
                                          <p:attrName>style.visibility</p:attrName>
                                        </p:attrNameLst>
                                      </p:cBhvr>
                                      <p:to>
                                        <p:strVal val="visible"/>
                                      </p:to>
                                    </p:set>
                                    <p:anim calcmode="lin" valueType="num">
                                      <p:cBhvr additive="base">
                                        <p:cTn id="60" dur="500" fill="hold"/>
                                        <p:tgtEl>
                                          <p:spTgt spid="157"/>
                                        </p:tgtEl>
                                        <p:attrNameLst>
                                          <p:attrName>ppt_x</p:attrName>
                                        </p:attrNameLst>
                                      </p:cBhvr>
                                      <p:tavLst>
                                        <p:tav tm="0">
                                          <p:val>
                                            <p:strVal val="#ppt_x"/>
                                          </p:val>
                                        </p:tav>
                                        <p:tav tm="100000">
                                          <p:val>
                                            <p:strVal val="#ppt_x"/>
                                          </p:val>
                                        </p:tav>
                                      </p:tavLst>
                                    </p:anim>
                                    <p:anim calcmode="lin" valueType="num">
                                      <p:cBhvr additive="base">
                                        <p:cTn id="61" dur="500" fill="hold"/>
                                        <p:tgtEl>
                                          <p:spTgt spid="157"/>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10"/>
                </p:tgtEl>
              </p:cMediaNode>
            </p:audio>
          </p:childTnLst>
        </p:cTn>
      </p:par>
    </p:tnLst>
    <p:bldLst>
      <p:bldP spid="164" grpId="0" animBg="1"/>
      <p:bldP spid="153" grpId="0"/>
      <p:bldP spid="154" grpId="0"/>
      <p:bldP spid="155" grpId="0"/>
      <p:bldP spid="156" grpId="0"/>
      <p:bldP spid="1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6">
            <a:hlinkClick r:id="rId5" action="ppaction://hlinksldjump"/>
            <a:extLst>
              <a:ext uri="{FF2B5EF4-FFF2-40B4-BE49-F238E27FC236}">
                <a16:creationId xmlns:a16="http://schemas.microsoft.com/office/drawing/2014/main" id="{589E11D6-12EF-4B25-B086-09C90B4E5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5263" y="6272213"/>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TIME">
            <a:extLst>
              <a:ext uri="{FF2B5EF4-FFF2-40B4-BE49-F238E27FC236}">
                <a16:creationId xmlns:a16="http://schemas.microsoft.com/office/drawing/2014/main" id="{DABF662B-B001-4431-9CFA-0C3F1CB3AF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3589" y="3246437"/>
            <a:ext cx="369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2">
            <a:extLst>
              <a:ext uri="{FF2B5EF4-FFF2-40B4-BE49-F238E27FC236}">
                <a16:creationId xmlns:a16="http://schemas.microsoft.com/office/drawing/2014/main" id="{6EA24FEA-6F52-4E29-8DD6-949E66BF6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3517900"/>
            <a:ext cx="56451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Hình ảnh 35" descr="Ảnh có chứa đồ chơi, búp bê&#10;&#10;Mô tả được tạo tự động">
            <a:extLst>
              <a:ext uri="{FF2B5EF4-FFF2-40B4-BE49-F238E27FC236}">
                <a16:creationId xmlns:a16="http://schemas.microsoft.com/office/drawing/2014/main" id="{BE662034-8A8E-47BC-B0F4-D5F2C852A75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1024"/>
          <a:stretch/>
        </p:blipFill>
        <p:spPr bwMode="auto">
          <a:xfrm>
            <a:off x="1203325" y="1995488"/>
            <a:ext cx="2474913"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89CFCC02-FE78-4F0C-891D-007BE66A3A4F}"/>
              </a:ext>
            </a:extLst>
          </p:cNvPr>
          <p:cNvSpPr txBox="1">
            <a:spLocks noChangeArrowheads="1"/>
          </p:cNvSpPr>
          <p:nvPr/>
        </p:nvSpPr>
        <p:spPr bwMode="auto">
          <a:xfrm>
            <a:off x="2908999" y="472241"/>
            <a:ext cx="71648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200" b="1">
                <a:solidFill>
                  <a:schemeClr val="bg1"/>
                </a:solidFill>
                <a:latin typeface="HP001 4 hàng" panose="020B0603050302020204" pitchFamily="34" charset="0"/>
                <a:cs typeface="Times New Roman" panose="02020603050405020304" pitchFamily="18" charset="0"/>
              </a:rPr>
              <a:t>1. Cốt truyện là một chuỗi sự việc làm   nòng cốt cho diễn biến của truyện. </a:t>
            </a:r>
            <a:endParaRPr lang="en-US" altLang="en-US" sz="3200">
              <a:solidFill>
                <a:schemeClr val="bg1"/>
              </a:solidFill>
              <a:latin typeface="HP001 4 hàng" panose="020B0603050302020204" pitchFamily="34" charset="0"/>
              <a:cs typeface="Times New Roman" panose="02020603050405020304" pitchFamily="18" charset="0"/>
            </a:endParaRPr>
          </a:p>
        </p:txBody>
      </p:sp>
      <p:sp>
        <p:nvSpPr>
          <p:cNvPr id="11" name="Text Box 12">
            <a:extLst>
              <a:ext uri="{FF2B5EF4-FFF2-40B4-BE49-F238E27FC236}">
                <a16:creationId xmlns:a16="http://schemas.microsoft.com/office/drawing/2014/main" id="{C92688C6-74D7-4E36-80E9-1A9AC7F0B7B9}"/>
              </a:ext>
            </a:extLst>
          </p:cNvPr>
          <p:cNvSpPr txBox="1">
            <a:spLocks noChangeArrowheads="1"/>
          </p:cNvSpPr>
          <p:nvPr/>
        </p:nvSpPr>
        <p:spPr bwMode="auto">
          <a:xfrm>
            <a:off x="2909000" y="1721205"/>
            <a:ext cx="716489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200" b="1">
                <a:solidFill>
                  <a:schemeClr val="bg1"/>
                </a:solidFill>
                <a:latin typeface="HP001 4 hàng" panose="020B0603050302020204" pitchFamily="34" charset="0"/>
                <a:cs typeface="Times New Roman" panose="02020603050405020304" pitchFamily="18" charset="0"/>
              </a:rPr>
              <a:t>2. Cốt truyện thường có ba phần:</a:t>
            </a:r>
          </a:p>
          <a:p>
            <a:r>
              <a:rPr lang="en-US" altLang="en-US" sz="3200" b="1">
                <a:solidFill>
                  <a:schemeClr val="bg1"/>
                </a:solidFill>
                <a:latin typeface="HP001 4 hàng" panose="020B0603050302020204" pitchFamily="34" charset="0"/>
                <a:cs typeface="Times New Roman" panose="02020603050405020304" pitchFamily="18" charset="0"/>
              </a:rPr>
              <a:t>		- Mở đầu</a:t>
            </a:r>
          </a:p>
          <a:p>
            <a:r>
              <a:rPr lang="en-US" altLang="en-US" sz="3200" b="1">
                <a:solidFill>
                  <a:schemeClr val="bg1"/>
                </a:solidFill>
                <a:latin typeface="HP001 4 hàng" panose="020B0603050302020204" pitchFamily="34" charset="0"/>
                <a:cs typeface="Times New Roman" panose="02020603050405020304" pitchFamily="18" charset="0"/>
              </a:rPr>
              <a:t>		- Diễn biến</a:t>
            </a:r>
          </a:p>
          <a:p>
            <a:r>
              <a:rPr lang="en-US" altLang="en-US" sz="3200" b="1">
                <a:solidFill>
                  <a:schemeClr val="bg1"/>
                </a:solidFill>
                <a:latin typeface="HP001 4 hàng" panose="020B0603050302020204" pitchFamily="34" charset="0"/>
                <a:cs typeface="Times New Roman" panose="02020603050405020304" pitchFamily="18" charset="0"/>
              </a:rPr>
              <a:t>		- Kết thúc</a:t>
            </a:r>
            <a:endParaRPr lang="en-US" altLang="en-US" sz="3200">
              <a:solidFill>
                <a:schemeClr val="bg1"/>
              </a:solidFill>
              <a:latin typeface="HP001 4 hàng" panose="020B0603050302020204" pitchFamily="34" charset="0"/>
              <a:cs typeface="Times New Roman" panose="02020603050405020304" pitchFamily="18" charset="0"/>
            </a:endParaRPr>
          </a:p>
        </p:txBody>
      </p:sp>
      <p:sp>
        <p:nvSpPr>
          <p:cNvPr id="12" name="Text Box 7">
            <a:extLst>
              <a:ext uri="{FF2B5EF4-FFF2-40B4-BE49-F238E27FC236}">
                <a16:creationId xmlns:a16="http://schemas.microsoft.com/office/drawing/2014/main" id="{0614F0BC-8BAE-416D-B7B0-C4231F8446E2}"/>
              </a:ext>
            </a:extLst>
          </p:cNvPr>
          <p:cNvSpPr txBox="1">
            <a:spLocks noChangeArrowheads="1"/>
          </p:cNvSpPr>
          <p:nvPr/>
        </p:nvSpPr>
        <p:spPr bwMode="auto">
          <a:xfrm>
            <a:off x="-15399" y="400517"/>
            <a:ext cx="1190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II</a:t>
            </a:r>
            <a:r>
              <a:rPr lang="en-US" altLang="en-US" sz="3600" b="1">
                <a:latin typeface="HP001 4 hàng" panose="020B0603050302020204" pitchFamily="34" charset="0"/>
                <a:cs typeface="Times New Roman" panose="02020603050405020304" pitchFamily="18" charset="0"/>
              </a:rPr>
              <a:t>. Ghi nhớ</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80">
                                          <p:stCondLst>
                                            <p:cond delay="0"/>
                                          </p:stCondLst>
                                        </p:cTn>
                                        <p:tgtEl>
                                          <p:spTgt spid="10"/>
                                        </p:tgtEl>
                                      </p:cBhvr>
                                    </p:animEffect>
                                    <p:anim calcmode="lin" valueType="num">
                                      <p:cBhvr>
                                        <p:cTn id="1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2" dur="26">
                                          <p:stCondLst>
                                            <p:cond delay="650"/>
                                          </p:stCondLst>
                                        </p:cTn>
                                        <p:tgtEl>
                                          <p:spTgt spid="10"/>
                                        </p:tgtEl>
                                      </p:cBhvr>
                                      <p:to x="100000" y="60000"/>
                                    </p:animScale>
                                    <p:animScale>
                                      <p:cBhvr>
                                        <p:cTn id="23" dur="166" decel="50000">
                                          <p:stCondLst>
                                            <p:cond delay="676"/>
                                          </p:stCondLst>
                                        </p:cTn>
                                        <p:tgtEl>
                                          <p:spTgt spid="10"/>
                                        </p:tgtEl>
                                      </p:cBhvr>
                                      <p:to x="100000" y="100000"/>
                                    </p:animScale>
                                    <p:animScale>
                                      <p:cBhvr>
                                        <p:cTn id="24" dur="26">
                                          <p:stCondLst>
                                            <p:cond delay="1312"/>
                                          </p:stCondLst>
                                        </p:cTn>
                                        <p:tgtEl>
                                          <p:spTgt spid="10"/>
                                        </p:tgtEl>
                                      </p:cBhvr>
                                      <p:to x="100000" y="80000"/>
                                    </p:animScale>
                                    <p:animScale>
                                      <p:cBhvr>
                                        <p:cTn id="25" dur="166" decel="50000">
                                          <p:stCondLst>
                                            <p:cond delay="1338"/>
                                          </p:stCondLst>
                                        </p:cTn>
                                        <p:tgtEl>
                                          <p:spTgt spid="10"/>
                                        </p:tgtEl>
                                      </p:cBhvr>
                                      <p:to x="100000" y="100000"/>
                                    </p:animScale>
                                    <p:animScale>
                                      <p:cBhvr>
                                        <p:cTn id="26" dur="26">
                                          <p:stCondLst>
                                            <p:cond delay="1642"/>
                                          </p:stCondLst>
                                        </p:cTn>
                                        <p:tgtEl>
                                          <p:spTgt spid="10"/>
                                        </p:tgtEl>
                                      </p:cBhvr>
                                      <p:to x="100000" y="90000"/>
                                    </p:animScale>
                                    <p:animScale>
                                      <p:cBhvr>
                                        <p:cTn id="27" dur="166" decel="50000">
                                          <p:stCondLst>
                                            <p:cond delay="1668"/>
                                          </p:stCondLst>
                                        </p:cTn>
                                        <p:tgtEl>
                                          <p:spTgt spid="10"/>
                                        </p:tgtEl>
                                      </p:cBhvr>
                                      <p:to x="100000" y="100000"/>
                                    </p:animScale>
                                    <p:animScale>
                                      <p:cBhvr>
                                        <p:cTn id="28" dur="26">
                                          <p:stCondLst>
                                            <p:cond delay="1808"/>
                                          </p:stCondLst>
                                        </p:cTn>
                                        <p:tgtEl>
                                          <p:spTgt spid="10"/>
                                        </p:tgtEl>
                                      </p:cBhvr>
                                      <p:to x="100000" y="95000"/>
                                    </p:animScale>
                                    <p:animScale>
                                      <p:cBhvr>
                                        <p:cTn id="29" dur="166" decel="50000">
                                          <p:stCondLst>
                                            <p:cond delay="1834"/>
                                          </p:stCondLst>
                                        </p:cTn>
                                        <p:tgtEl>
                                          <p:spTgt spid="10"/>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khung nen\60971685.jpg">
            <a:extLst>
              <a:ext uri="{FF2B5EF4-FFF2-40B4-BE49-F238E27FC236}">
                <a16:creationId xmlns:a16="http://schemas.microsoft.com/office/drawing/2014/main" id="{0BBB748C-0A8E-4917-BB8F-BC3C16E35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762194F-1089-42B8-8FFC-5041BA9D323F}"/>
              </a:ext>
            </a:extLst>
          </p:cNvPr>
          <p:cNvPicPr>
            <a:picLocks noChangeAspect="1"/>
          </p:cNvPicPr>
          <p:nvPr/>
        </p:nvPicPr>
        <p:blipFill>
          <a:blip r:embed="rId6"/>
          <a:srcRect/>
          <a:stretch>
            <a:fillRect/>
          </a:stretch>
        </p:blipFill>
        <p:spPr>
          <a:xfrm rot="2700000">
            <a:off x="5581533" y="845670"/>
            <a:ext cx="4131374" cy="4412683"/>
          </a:xfrm>
          <a:prstGeom prst="rect">
            <a:avLst/>
          </a:prstGeom>
        </p:spPr>
      </p:pic>
      <p:sp>
        <p:nvSpPr>
          <p:cNvPr id="15363" name="TextBox 3">
            <a:extLst>
              <a:ext uri="{FF2B5EF4-FFF2-40B4-BE49-F238E27FC236}">
                <a16:creationId xmlns:a16="http://schemas.microsoft.com/office/drawing/2014/main" id="{64504E18-953D-4E8F-9010-FEE0541ABE87}"/>
              </a:ext>
            </a:extLst>
          </p:cNvPr>
          <p:cNvSpPr txBox="1">
            <a:spLocks noChangeArrowheads="1"/>
          </p:cNvSpPr>
          <p:nvPr/>
        </p:nvSpPr>
        <p:spPr bwMode="auto">
          <a:xfrm>
            <a:off x="5638800" y="2321004"/>
            <a:ext cx="4495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vi-VN" altLang="en-US" sz="6600" b="1">
                <a:solidFill>
                  <a:srgbClr val="FF0000"/>
                </a:solidFill>
                <a:latin typeface="HP001 4 hàng" panose="020B0603050302020204" pitchFamily="34" charset="0"/>
              </a:rPr>
              <a:t>Luyện tập</a:t>
            </a:r>
            <a:endParaRPr lang="en-US" altLang="en-US" sz="6600" b="1">
              <a:solidFill>
                <a:srgbClr val="FF0000"/>
              </a:solidFill>
              <a:latin typeface="HP001 4 hàng" panose="020B0603050302020204" pitchFamily="34" charset="0"/>
            </a:endParaRPr>
          </a:p>
        </p:txBody>
      </p:sp>
      <p:sp>
        <p:nvSpPr>
          <p:cNvPr id="5" name="Rectangle 3">
            <a:extLst>
              <a:ext uri="{FF2B5EF4-FFF2-40B4-BE49-F238E27FC236}">
                <a16:creationId xmlns:a16="http://schemas.microsoft.com/office/drawing/2014/main" id="{FBA26B7A-E960-45AC-8AE0-B13207AABADE}"/>
              </a:ext>
            </a:extLst>
          </p:cNvPr>
          <p:cNvSpPr>
            <a:spLocks noChangeArrowheads="1"/>
          </p:cNvSpPr>
          <p:nvPr/>
        </p:nvSpPr>
        <p:spPr bwMode="auto">
          <a:xfrm>
            <a:off x="4495800" y="151082"/>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6" name="Rectangle 6">
            <a:extLst>
              <a:ext uri="{FF2B5EF4-FFF2-40B4-BE49-F238E27FC236}">
                <a16:creationId xmlns:a16="http://schemas.microsoft.com/office/drawing/2014/main" id="{8E0A3CB5-ADFB-4143-A049-113A3EEAD48B}"/>
              </a:ext>
            </a:extLst>
          </p:cNvPr>
          <p:cNvSpPr>
            <a:spLocks noChangeArrowheads="1"/>
          </p:cNvSpPr>
          <p:nvPr/>
        </p:nvSpPr>
        <p:spPr bwMode="auto">
          <a:xfrm>
            <a:off x="2699422" y="644794"/>
            <a:ext cx="7086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363"/>
                                        </p:tgtEl>
                                        <p:attrNameLst>
                                          <p:attrName>style.visibility</p:attrName>
                                        </p:attrNameLst>
                                      </p:cBhvr>
                                      <p:to>
                                        <p:strVal val="visible"/>
                                      </p:to>
                                    </p:set>
                                    <p:animEffect transition="in" filter="circle(in)">
                                      <p:cBhvr>
                                        <p:cTn id="23" dur="2000"/>
                                        <p:tgtEl>
                                          <p:spTgt spid="15363"/>
                                        </p:tgtEl>
                                      </p:cBhvr>
                                    </p:animEffect>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5363"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a:extLst>
              <a:ext uri="{FF2B5EF4-FFF2-40B4-BE49-F238E27FC236}">
                <a16:creationId xmlns:a16="http://schemas.microsoft.com/office/drawing/2014/main" id="{B5D9EE47-8ADA-423C-B481-DA63BEEF7DC2}"/>
              </a:ext>
            </a:extLst>
          </p:cNvPr>
          <p:cNvSpPr>
            <a:spLocks noChangeArrowheads="1"/>
          </p:cNvSpPr>
          <p:nvPr/>
        </p:nvSpPr>
        <p:spPr bwMode="auto">
          <a:xfrm>
            <a:off x="482600" y="419100"/>
            <a:ext cx="2724150" cy="1041400"/>
          </a:xfrm>
          <a:prstGeom prst="rect">
            <a:avLst/>
          </a:prstGeom>
          <a:solidFill>
            <a:srgbClr val="E1FAFF"/>
          </a:solidFill>
          <a:ln w="9525">
            <a:solidFill>
              <a:schemeClr val="tx1"/>
            </a:solidFill>
            <a:miter lim="800000"/>
            <a:headEnd/>
            <a:tailEnd/>
          </a:ln>
        </p:spPr>
        <p:txBody>
          <a:bodyPr wrap="none"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200" b="1">
                <a:solidFill>
                  <a:srgbClr val="0000FF"/>
                </a:solidFill>
                <a:latin typeface="Times New Roman" panose="02020603050405020304" pitchFamily="18" charset="0"/>
                <a:cs typeface="Times New Roman" panose="02020603050405020304" pitchFamily="18" charset="0"/>
              </a:rPr>
              <a:t>III.</a:t>
            </a:r>
            <a:r>
              <a:rPr lang="en-US" altLang="en-US" sz="3200" b="1">
                <a:solidFill>
                  <a:srgbClr val="0000FF"/>
                </a:solidFill>
                <a:latin typeface="HP001 4 hàng" panose="020B0603050302020204" pitchFamily="34" charset="0"/>
                <a:cs typeface="Times New Roman" panose="02020603050405020304" pitchFamily="18" charset="0"/>
              </a:rPr>
              <a:t>Luyện tập</a:t>
            </a:r>
          </a:p>
        </p:txBody>
      </p:sp>
      <p:pic>
        <p:nvPicPr>
          <p:cNvPr id="235526" name="Picture 6" descr="images (7)">
            <a:extLst>
              <a:ext uri="{FF2B5EF4-FFF2-40B4-BE49-F238E27FC236}">
                <a16:creationId xmlns:a16="http://schemas.microsoft.com/office/drawing/2014/main" id="{0C618836-9167-4016-8C69-637E066D8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12900"/>
            <a:ext cx="7086600" cy="524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33" name="Picture 13" descr="images (5)">
            <a:extLst>
              <a:ext uri="{FF2B5EF4-FFF2-40B4-BE49-F238E27FC236}">
                <a16:creationId xmlns:a16="http://schemas.microsoft.com/office/drawing/2014/main" id="{87B1A408-1D84-473F-97C3-D81B9930E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12900"/>
            <a:ext cx="5026025" cy="524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E1AFC45-96CB-4FD5-AE06-11B706111B0D}"/>
              </a:ext>
            </a:extLst>
          </p:cNvPr>
          <p:cNvSpPr>
            <a:spLocks noChangeArrowheads="1"/>
          </p:cNvSpPr>
          <p:nvPr/>
        </p:nvSpPr>
        <p:spPr bwMode="auto">
          <a:xfrm>
            <a:off x="4495800" y="151082"/>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6" name="Rectangle 6">
            <a:extLst>
              <a:ext uri="{FF2B5EF4-FFF2-40B4-BE49-F238E27FC236}">
                <a16:creationId xmlns:a16="http://schemas.microsoft.com/office/drawing/2014/main" id="{AB04E5CE-F6DE-450C-A77A-6C79704E5EB2}"/>
              </a:ext>
            </a:extLst>
          </p:cNvPr>
          <p:cNvSpPr>
            <a:spLocks noChangeArrowheads="1"/>
          </p:cNvSpPr>
          <p:nvPr/>
        </p:nvSpPr>
        <p:spPr bwMode="auto">
          <a:xfrm>
            <a:off x="2699422" y="644794"/>
            <a:ext cx="7086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7" name="Picture 5">
            <a:extLst>
              <a:ext uri="{FF2B5EF4-FFF2-40B4-BE49-F238E27FC236}">
                <a16:creationId xmlns:a16="http://schemas.microsoft.com/office/drawing/2014/main" id="{68145A65-F89D-4FDE-A0F8-5F2244FB90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8556" y="-403613"/>
            <a:ext cx="2480243" cy="2187443"/>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235525"/>
                                        </p:tgtEl>
                                        <p:attrNameLst>
                                          <p:attrName>style.visibility</p:attrName>
                                        </p:attrNameLst>
                                      </p:cBhvr>
                                      <p:to>
                                        <p:strVal val="visible"/>
                                      </p:to>
                                    </p:set>
                                    <p:anim calcmode="discrete" valueType="clr">
                                      <p:cBhvr override="childStyle">
                                        <p:cTn id="23" dur="80"/>
                                        <p:tgtEl>
                                          <p:spTgt spid="23552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35525"/>
                                        </p:tgtEl>
                                        <p:attrNameLst>
                                          <p:attrName>fillcolor</p:attrName>
                                        </p:attrNameLst>
                                      </p:cBhvr>
                                      <p:tavLst>
                                        <p:tav tm="0">
                                          <p:val>
                                            <p:clrVal>
                                              <a:schemeClr val="accent2"/>
                                            </p:clrVal>
                                          </p:val>
                                        </p:tav>
                                        <p:tav tm="50000">
                                          <p:val>
                                            <p:clrVal>
                                              <a:schemeClr val="hlink"/>
                                            </p:clrVal>
                                          </p:val>
                                        </p:tav>
                                      </p:tavLst>
                                    </p:anim>
                                    <p:set>
                                      <p:cBhvr>
                                        <p:cTn id="25" dur="80"/>
                                        <p:tgtEl>
                                          <p:spTgt spid="235525"/>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35533"/>
                                        </p:tgtEl>
                                        <p:attrNameLst>
                                          <p:attrName>style.visibility</p:attrName>
                                        </p:attrNameLst>
                                      </p:cBhvr>
                                      <p:to>
                                        <p:strVal val="visible"/>
                                      </p:to>
                                    </p:set>
                                    <p:anim calcmode="lin" valueType="num">
                                      <p:cBhvr additive="base">
                                        <p:cTn id="30" dur="500" fill="hold"/>
                                        <p:tgtEl>
                                          <p:spTgt spid="235533"/>
                                        </p:tgtEl>
                                        <p:attrNameLst>
                                          <p:attrName>ppt_x</p:attrName>
                                        </p:attrNameLst>
                                      </p:cBhvr>
                                      <p:tavLst>
                                        <p:tav tm="0">
                                          <p:val>
                                            <p:strVal val="#ppt_x"/>
                                          </p:val>
                                        </p:tav>
                                        <p:tav tm="100000">
                                          <p:val>
                                            <p:strVal val="#ppt_x"/>
                                          </p:val>
                                        </p:tav>
                                      </p:tavLst>
                                    </p:anim>
                                    <p:anim calcmode="lin" valueType="num">
                                      <p:cBhvr additive="base">
                                        <p:cTn id="31" dur="500" fill="hold"/>
                                        <p:tgtEl>
                                          <p:spTgt spid="23553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35526"/>
                                        </p:tgtEl>
                                        <p:attrNameLst>
                                          <p:attrName>style.visibility</p:attrName>
                                        </p:attrNameLst>
                                      </p:cBhvr>
                                      <p:to>
                                        <p:strVal val="visible"/>
                                      </p:to>
                                    </p:set>
                                    <p:anim calcmode="lin" valueType="num">
                                      <p:cBhvr additive="base">
                                        <p:cTn id="34" dur="500" fill="hold"/>
                                        <p:tgtEl>
                                          <p:spTgt spid="235526"/>
                                        </p:tgtEl>
                                        <p:attrNameLst>
                                          <p:attrName>ppt_x</p:attrName>
                                        </p:attrNameLst>
                                      </p:cBhvr>
                                      <p:tavLst>
                                        <p:tav tm="0">
                                          <p:val>
                                            <p:strVal val="#ppt_x"/>
                                          </p:val>
                                        </p:tav>
                                        <p:tav tm="100000">
                                          <p:val>
                                            <p:strVal val="#ppt_x"/>
                                          </p:val>
                                        </p:tav>
                                      </p:tavLst>
                                    </p:anim>
                                    <p:anim calcmode="lin" valueType="num">
                                      <p:cBhvr additive="base">
                                        <p:cTn id="35" dur="500" fill="hold"/>
                                        <p:tgtEl>
                                          <p:spTgt spid="2355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35525" grpId="0" animBg="1"/>
      <p:bldP spid="5" grpId="0"/>
      <p:bldP spid="6" grpId="0"/>
    </p:bldLst>
  </p:timing>
  <p:extLst>
    <p:ext uri="{3A86A75C-4F4B-4683-9AE1-C65F6400EC91}">
      <p14:laserTraceLst xmlns:p14="http://schemas.microsoft.com/office/powerpoint/2010/main">
        <p14:tracePtLst>
          <p14:tracePt t="8409" x="4286250" y="2339975"/>
          <p14:tracePt t="8456" x="4276725" y="2330450"/>
          <p14:tracePt t="8464" x="4268788" y="2322513"/>
          <p14:tracePt t="8473" x="4259263" y="2312988"/>
          <p14:tracePt t="8480" x="4232275" y="2286000"/>
          <p14:tracePt t="8489" x="4197350" y="2268538"/>
          <p14:tracePt t="8513" x="4143375" y="2232025"/>
          <p14:tracePt t="8523" x="4071938" y="2197100"/>
          <p14:tracePt t="8544" x="3973513" y="2143125"/>
          <p14:tracePt t="8560" x="3884613" y="2108200"/>
          <p14:tracePt t="8576" x="3759200" y="2071688"/>
          <p14:tracePt t="8592" x="3598863" y="2027238"/>
          <p14:tracePt t="8608" x="3438525" y="2000250"/>
          <p14:tracePt t="8624" x="3276600" y="1982788"/>
          <p14:tracePt t="8640" x="3152775" y="1982788"/>
          <p14:tracePt t="8640" x="3089275" y="1982788"/>
          <p14:tracePt t="8656" x="2965450" y="1982788"/>
          <p14:tracePt t="8680" x="2857500" y="2009775"/>
          <p14:tracePt t="8696" x="2751138" y="2027238"/>
          <p14:tracePt t="8706" x="2652713" y="2071688"/>
          <p14:tracePt t="8728" x="2554288" y="2125663"/>
          <p14:tracePt t="8739" x="2455863" y="2187575"/>
          <p14:tracePt t="8760" x="2347913" y="2259013"/>
          <p14:tracePt t="8773" x="2241550" y="2347913"/>
          <p14:tracePt t="8792" x="2116138" y="2455863"/>
          <p14:tracePt t="8806" x="2000250" y="2571750"/>
          <p14:tracePt t="8823" x="1884363" y="2697163"/>
          <p14:tracePt t="8840" x="1768475" y="2847975"/>
          <p14:tracePt t="8840" x="1714500" y="2928938"/>
          <p14:tracePt t="8857" x="1616075" y="3081338"/>
          <p14:tracePt t="8880" x="1536700" y="3259138"/>
          <p14:tracePt t="8896" x="1455738" y="3438525"/>
          <p14:tracePt t="8906" x="1401763" y="3633788"/>
          <p14:tracePt t="8928" x="1366838" y="3803650"/>
          <p14:tracePt t="8944" x="1357313" y="3973513"/>
          <p14:tracePt t="8960" x="1347788" y="4116388"/>
          <p14:tracePt t="8976" x="1347788" y="4259263"/>
          <p14:tracePt t="8992" x="1366838" y="4411663"/>
          <p14:tracePt t="9008" x="1393825" y="4572000"/>
          <p14:tracePt t="9024" x="1438275" y="4759325"/>
          <p14:tracePt t="9040" x="1490663" y="4956175"/>
          <p14:tracePt t="9040" x="1517650" y="5054600"/>
          <p14:tracePt t="9064" x="1598613" y="5232400"/>
          <p14:tracePt t="9073" x="1660525" y="5367338"/>
          <p14:tracePt t="9096" x="1731963" y="5465763"/>
          <p14:tracePt t="9113" x="1776413" y="5518150"/>
          <p14:tracePt t="9128" x="1822450" y="5554663"/>
          <p14:tracePt t="9144" x="1884363" y="5589588"/>
          <p14:tracePt t="9160" x="1973263" y="5626100"/>
          <p14:tracePt t="9176" x="2089150" y="5653088"/>
          <p14:tracePt t="9192" x="2251075" y="5680075"/>
          <p14:tracePt t="9208" x="2428875" y="5697538"/>
          <p14:tracePt t="9224" x="2633663" y="5705475"/>
          <p14:tracePt t="9240" x="2857500" y="5724525"/>
          <p14:tracePt t="9240" x="2973388" y="5724525"/>
          <p14:tracePt t="9257" x="3214688" y="5724525"/>
          <p14:tracePt t="9281" x="3419475" y="5697538"/>
          <p14:tracePt t="9297" x="3598863" y="5653088"/>
          <p14:tracePt t="9307" x="3751263" y="5589588"/>
          <p14:tracePt t="9329" x="3894138" y="5500688"/>
          <p14:tracePt t="9345" x="4010025" y="5394325"/>
          <p14:tracePt t="9361" x="4116388" y="5286375"/>
          <p14:tracePt t="9377" x="4205288" y="5160963"/>
          <p14:tracePt t="9393" x="4295775" y="5010150"/>
          <p14:tracePt t="9393" x="4322763" y="4946650"/>
          <p14:tracePt t="9409" x="4384675" y="4786313"/>
          <p14:tracePt t="9425" x="4411663" y="4714875"/>
          <p14:tracePt t="9440" x="4438650" y="4562475"/>
          <p14:tracePt t="9440" x="4446588" y="4500563"/>
          <p14:tracePt t="9457" x="4456113" y="4367213"/>
          <p14:tracePt t="9480" x="4456113" y="4241800"/>
          <p14:tracePt t="9489" x="4456113" y="4108450"/>
          <p14:tracePt t="9513" x="4446588" y="3973513"/>
          <p14:tracePt t="9524" x="4402138" y="3813175"/>
          <p14:tracePt t="9545" x="4348163" y="3670300"/>
          <p14:tracePt t="9561" x="4276725" y="3536950"/>
          <p14:tracePt t="9577" x="4179888" y="3394075"/>
          <p14:tracePt t="9592" x="4062413" y="3251200"/>
          <p14:tracePt t="9592" x="4000500" y="3179763"/>
          <p14:tracePt t="9609" x="3929063" y="3108325"/>
          <p14:tracePt t="9609" x="3875088" y="3054350"/>
          <p14:tracePt t="9633" x="3751263" y="2955925"/>
          <p14:tracePt t="9642" x="3633788" y="2857500"/>
          <p14:tracePt t="9665" x="3500438" y="2776538"/>
          <p14:tracePt t="9673" x="3375025" y="2724150"/>
          <p14:tracePt t="9697" x="3259138" y="2670175"/>
          <p14:tracePt t="9707" x="3152775" y="2633663"/>
          <p14:tracePt t="9728" x="3062288" y="2608263"/>
          <p14:tracePt t="9740" x="3000375" y="2589213"/>
          <p14:tracePt t="9760" x="2928938" y="2581275"/>
          <p14:tracePt t="9773" x="2867025" y="2562225"/>
          <p14:tracePt t="9793" x="2803525" y="2562225"/>
          <p14:tracePt t="9793" x="2776538" y="2562225"/>
          <p14:tracePt t="9809" x="2751138" y="2562225"/>
          <p14:tracePt t="9809" x="2724150" y="2562225"/>
          <p14:tracePt t="9827" x="2705100" y="2562225"/>
          <p14:tracePt t="9842" x="2697163" y="2562225"/>
          <p14:tracePt t="9889" x="2687638" y="2562225"/>
          <p14:tracePt t="10170" x="2679700" y="2571750"/>
          <p14:tracePt t="10177" x="2660650" y="2608263"/>
          <p14:tracePt t="10185" x="2633663" y="2660650"/>
          <p14:tracePt t="10192" x="2581275" y="2776538"/>
          <p14:tracePt t="10208" x="2509838" y="2938463"/>
          <p14:tracePt t="10224" x="2428875" y="3098800"/>
          <p14:tracePt t="10240" x="2312988" y="3394075"/>
          <p14:tracePt t="10264" x="2251075" y="3598863"/>
          <p14:tracePt t="10273" x="2205038" y="3830638"/>
          <p14:tracePt t="10297" x="2179638" y="4054475"/>
          <p14:tracePt t="10308" x="2170113" y="4286250"/>
          <p14:tracePt t="10329" x="2170113" y="4491038"/>
          <p14:tracePt t="10345" x="2214563" y="4670425"/>
          <p14:tracePt t="10361" x="2268538" y="4813300"/>
          <p14:tracePt t="10377" x="2339975" y="4946650"/>
          <p14:tracePt t="10393" x="2438400" y="5054600"/>
          <p14:tracePt t="10393" x="2490788" y="5108575"/>
          <p14:tracePt t="10409" x="2554288" y="5170488"/>
          <p14:tracePt t="10409" x="2625725" y="5214938"/>
          <p14:tracePt t="10425" x="2776538" y="5286375"/>
          <p14:tracePt t="10448" x="2928938" y="5367338"/>
          <p14:tracePt t="10456" x="3009900" y="5384800"/>
          <p14:tracePt t="10456" x="3098800" y="5411788"/>
          <p14:tracePt t="10480" x="3251200" y="5438775"/>
          <p14:tracePt t="10489" x="3438525" y="5456238"/>
          <p14:tracePt t="10513" x="3608388" y="5456238"/>
          <p14:tracePt t="10523" x="3759200" y="5438775"/>
          <p14:tracePt t="10545" x="3848100" y="5411788"/>
          <p14:tracePt t="10561" x="3929063" y="5367338"/>
          <p14:tracePt t="10576" x="4000500" y="5322888"/>
          <p14:tracePt t="10593" x="4089400" y="5241925"/>
          <p14:tracePt t="10609" x="4224338" y="5116513"/>
          <p14:tracePt t="10609" x="4313238" y="5027613"/>
          <p14:tracePt t="10626" x="4572000" y="4803775"/>
          <p14:tracePt t="10648" x="4902200" y="4537075"/>
          <p14:tracePt t="10664" x="5276850" y="4276725"/>
          <p14:tracePt t="10674" x="5634038" y="4054475"/>
          <p14:tracePt t="10697" x="5956300" y="3830638"/>
          <p14:tracePt t="10706" x="6180138" y="3670300"/>
          <p14:tracePt t="10728" x="6348413" y="3536950"/>
          <p14:tracePt t="10740" x="6446838" y="3411538"/>
          <p14:tracePt t="10760" x="6500813" y="3330575"/>
          <p14:tracePt t="10773" x="6518275" y="3259138"/>
          <p14:tracePt t="10793" x="6527800" y="3197225"/>
          <p14:tracePt t="10807" x="6527800" y="3108325"/>
          <p14:tracePt t="10833" x="6527800" y="3036888"/>
          <p14:tracePt t="10841" x="6518275" y="2955925"/>
          <p14:tracePt t="10865" x="6473825" y="2857500"/>
          <p14:tracePt t="10881" x="6402388" y="2751138"/>
          <p14:tracePt t="10897" x="6357938" y="2714625"/>
          <p14:tracePt t="10908" x="6251575" y="2633663"/>
          <p14:tracePt t="10929" x="6108700" y="2554288"/>
          <p14:tracePt t="10945" x="5946775" y="2490788"/>
          <p14:tracePt t="10961" x="5776913" y="2446338"/>
          <p14:tracePt t="10977" x="5599113" y="2438400"/>
          <p14:tracePt t="10977" x="5510213" y="2438400"/>
          <p14:tracePt t="11001" x="5429250" y="2455863"/>
          <p14:tracePt t="11009" x="5268913" y="2527300"/>
          <p14:tracePt t="11025" x="5062538" y="2741613"/>
          <p14:tracePt t="11048" x="4973638" y="2928938"/>
          <p14:tracePt t="11056" x="4902200" y="3170238"/>
          <p14:tracePt t="11080" x="4867275" y="3438525"/>
          <p14:tracePt t="11097" x="4867275" y="3714750"/>
          <p14:tracePt t="11113" x="4929188" y="4000500"/>
          <p14:tracePt t="11129" x="5045075" y="4286250"/>
          <p14:tracePt t="11145" x="5232400" y="4554538"/>
          <p14:tracePt t="11161" x="5491163" y="4867275"/>
          <p14:tracePt t="11177" x="5875338" y="5214938"/>
          <p14:tracePt t="11193" x="6313488" y="5500688"/>
          <p14:tracePt t="11208" x="6848475" y="5759450"/>
          <p14:tracePt t="11224" x="7491413" y="5983288"/>
          <p14:tracePt t="11240" x="8108950" y="6126163"/>
          <p14:tracePt t="11240" x="8420100" y="6188075"/>
          <p14:tracePt t="11257" x="9045575" y="6276975"/>
          <p14:tracePt t="11280" x="9590088" y="6313488"/>
          <p14:tracePt t="11297" x="10063163" y="6296025"/>
          <p14:tracePt t="11308" x="10491788" y="6197600"/>
          <p14:tracePt t="11329" x="10831513" y="6062663"/>
          <p14:tracePt t="11345" x="11099800" y="5875338"/>
          <p14:tracePt t="11361" x="11349038" y="5653088"/>
          <p14:tracePt t="11377" x="11510963" y="5429250"/>
          <p14:tracePt t="11393" x="11609388" y="5205413"/>
          <p14:tracePt t="11393" x="11653838" y="5081588"/>
          <p14:tracePt t="11410" x="11680825" y="4973638"/>
          <p14:tracePt t="11410" x="11698288" y="4867275"/>
          <p14:tracePt t="11426" x="11715750" y="4652963"/>
          <p14:tracePt t="11442" x="11653838" y="4133850"/>
          <p14:tracePt t="11480" x="11537950" y="3830638"/>
          <p14:tracePt t="11489" x="11376025" y="3527425"/>
          <p14:tracePt t="11512" x="11198225" y="3241675"/>
          <p14:tracePt t="11523" x="10956925" y="2938463"/>
          <p14:tracePt t="11545" x="10653713" y="2633663"/>
          <p14:tracePt t="11561" x="10323513" y="2357438"/>
          <p14:tracePt t="11576" x="9929813" y="2089150"/>
          <p14:tracePt t="11593" x="9537700" y="1884363"/>
          <p14:tracePt t="11593" x="9358313" y="1803400"/>
          <p14:tracePt t="11610" x="9180513" y="1741488"/>
          <p14:tracePt t="11610" x="9010650" y="1697038"/>
          <p14:tracePt t="11626" x="8697913" y="1625600"/>
          <p14:tracePt t="11649" x="8402638" y="1616075"/>
          <p14:tracePt t="11658" x="8045450" y="1633538"/>
          <p14:tracePt t="11681" x="7661275" y="1731963"/>
          <p14:tracePt t="11691" x="7304088" y="1857375"/>
          <p14:tracePt t="11712" x="7018338" y="1973263"/>
          <p14:tracePt t="11723" x="6804025" y="2098675"/>
          <p14:tracePt t="11745" x="6545263" y="2295525"/>
          <p14:tracePt t="11776" x="6456363" y="2393950"/>
          <p14:tracePt t="11790" x="6375400" y="2473325"/>
          <p14:tracePt t="11806" x="6323013" y="2554288"/>
          <p14:tracePt t="11825" x="6296025" y="2589213"/>
          <p14:tracePt t="11841" x="6269038" y="2625725"/>
          <p14:tracePt t="11841" x="6269038" y="2633663"/>
          <p14:tracePt t="11865" x="6259513" y="2643188"/>
          <p14:tracePt t="11881" x="6251575" y="2660650"/>
          <p14:tracePt t="11897" x="6242050" y="2670175"/>
          <p14:tracePt t="11908" x="6232525" y="2679700"/>
          <p14:tracePt t="11929" x="6224588" y="2697163"/>
          <p14:tracePt t="11945" x="6205538" y="2705100"/>
          <p14:tracePt t="11961" x="6188075" y="2724150"/>
          <p14:tracePt t="11976" x="6161088" y="2732088"/>
          <p14:tracePt t="11992" x="6116638" y="2759075"/>
          <p14:tracePt t="12009" x="6010275" y="2786063"/>
          <p14:tracePt t="12033" x="5965825" y="2795588"/>
          <p14:tracePt t="12041" x="5803900" y="2830513"/>
          <p14:tracePt t="12064" x="5680075" y="2857500"/>
          <p14:tracePt t="12073" x="5500688" y="2874963"/>
          <p14:tracePt t="12096" x="5348288" y="2911475"/>
          <p14:tracePt t="12112" x="5214938" y="2938463"/>
          <p14:tracePt t="12129" x="5108575" y="2965450"/>
          <p14:tracePt t="12145" x="5010150" y="2990850"/>
          <p14:tracePt t="12161" x="4938713" y="3000375"/>
          <p14:tracePt t="12177" x="4894263" y="3009900"/>
          <p14:tracePt t="12193" x="4848225" y="3027363"/>
          <p14:tracePt t="12193" x="4830763" y="3027363"/>
          <p14:tracePt t="12210" x="4813300" y="3027363"/>
          <p14:tracePt t="12224" x="4786313" y="3036888"/>
          <p14:tracePt t="12240" x="4759325" y="3054350"/>
          <p14:tracePt t="12256" x="4697413" y="3062288"/>
          <p14:tracePt t="12280" x="4660900" y="3071813"/>
          <p14:tracePt t="12289" x="4598988" y="3098800"/>
          <p14:tracePt t="12308" x="4518025" y="3125788"/>
          <p14:tracePt t="12329" x="4429125" y="3143250"/>
          <p14:tracePt t="12345" x="4313238" y="3179763"/>
          <p14:tracePt t="12361" x="4214813" y="3214688"/>
          <p14:tracePt t="12377" x="4125913" y="3251200"/>
          <p14:tracePt t="12393" x="4027488" y="3276600"/>
          <p14:tracePt t="12407" x="3946525" y="3303588"/>
          <p14:tracePt t="12426" x="3929063" y="3313113"/>
          <p14:tracePt t="12426" x="3902075" y="3313113"/>
          <p14:tracePt t="12458" x="3894138" y="3313113"/>
          <p14:tracePt t="12475" x="3875088" y="3322638"/>
          <p14:tracePt t="12489" x="3867150" y="3330575"/>
          <p14:tracePt t="12506" x="3857625" y="3330575"/>
          <p14:tracePt t="12512" x="3848100" y="3330575"/>
          <p14:tracePt t="12544" x="3840163" y="3330575"/>
          <p14:tracePt t="12569" x="3830638" y="3330575"/>
          <p14:tracePt t="12577" x="3830638" y="3340100"/>
          <p14:tracePt t="12609" x="3822700" y="3340100"/>
          <p14:tracePt t="12630" x="3813175" y="3340100"/>
          <p14:tracePt t="12713" x="3803650" y="3340100"/>
          <p14:tracePt t="12997"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Box 15">
            <a:extLst>
              <a:ext uri="{FF2B5EF4-FFF2-40B4-BE49-F238E27FC236}">
                <a16:creationId xmlns:a16="http://schemas.microsoft.com/office/drawing/2014/main" id="{4F750D43-7BE1-45EC-B72C-7C68A4A56F72}"/>
              </a:ext>
            </a:extLst>
          </p:cNvPr>
          <p:cNvSpPr txBox="1">
            <a:spLocks noChangeArrowheads="1"/>
          </p:cNvSpPr>
          <p:nvPr/>
        </p:nvSpPr>
        <p:spPr bwMode="auto">
          <a:xfrm>
            <a:off x="0" y="1063520"/>
            <a:ext cx="12191999" cy="4708981"/>
          </a:xfrm>
          <a:prstGeom prst="rect">
            <a:avLst/>
          </a:prstGeom>
          <a:blipFill>
            <a:blip r:embed="rId6"/>
            <a:stretch>
              <a:fillRect/>
            </a:stretch>
          </a:blipFill>
          <a:ln>
            <a:noFill/>
          </a:ln>
        </p:spPr>
        <p:txBody>
          <a:bodyPr wrap="square">
            <a:spAutoFit/>
          </a:bodyP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000" b="1">
                <a:solidFill>
                  <a:srgbClr val="FF0000"/>
                </a:solidFill>
                <a:latin typeface="HP001 4 hàng" panose="020B0603050302020204" pitchFamily="34" charset="0"/>
                <a:cs typeface="Times New Roman" panose="02020603050405020304" pitchFamily="18" charset="0"/>
              </a:rPr>
              <a:t>1. Truyện cổ tích cây khế bao gồm các sự việc chính sau đây:</a:t>
            </a:r>
          </a:p>
          <a:p>
            <a:r>
              <a:rPr lang="en-US" altLang="en-US" sz="3000" b="1">
                <a:solidFill>
                  <a:srgbClr val="0000FF"/>
                </a:solidFill>
                <a:latin typeface="HP001 4 hàng" panose="020B0603050302020204" pitchFamily="34" charset="0"/>
                <a:cs typeface="Times New Roman" panose="02020603050405020304" pitchFamily="18" charset="0"/>
              </a:rPr>
              <a:t>	</a:t>
            </a:r>
            <a:r>
              <a:rPr lang="en-US" altLang="en-US" sz="3000" b="1">
                <a:latin typeface="HP001 4 hàng" panose="020B0603050302020204" pitchFamily="34" charset="0"/>
                <a:cs typeface="Times New Roman" panose="02020603050405020304" pitchFamily="18" charset="0"/>
              </a:rPr>
              <a:t>a) Chim chở người em bay ra đảo lấy vàng, nhờ thế em trở nên giàu có.</a:t>
            </a:r>
          </a:p>
          <a:p>
            <a:r>
              <a:rPr lang="en-US" altLang="en-US" sz="3000" b="1">
                <a:latin typeface="HP001 4 hàng" panose="020B0603050302020204" pitchFamily="34" charset="0"/>
                <a:cs typeface="Times New Roman" panose="02020603050405020304" pitchFamily="18" charset="0"/>
              </a:rPr>
              <a:t>	b) Cha mẹ chết, người anh chia gia tài, người em chỉ được cây khế.</a:t>
            </a:r>
          </a:p>
          <a:p>
            <a:r>
              <a:rPr lang="en-US" altLang="en-US" sz="3000" b="1">
                <a:latin typeface="HP001 4 hàng" panose="020B0603050302020204" pitchFamily="34" charset="0"/>
                <a:cs typeface="Times New Roman" panose="02020603050405020304" pitchFamily="18" charset="0"/>
              </a:rPr>
              <a:t>	c) Người anh biết chuyện, đổi gia tài lấy cây khế, người em bằng lòng.</a:t>
            </a:r>
          </a:p>
          <a:p>
            <a:r>
              <a:rPr lang="en-US" altLang="en-US" sz="3000" b="1">
                <a:latin typeface="HP001 4 hàng" panose="020B0603050302020204" pitchFamily="34" charset="0"/>
                <a:cs typeface="Times New Roman" panose="02020603050405020304" pitchFamily="18" charset="0"/>
              </a:rPr>
              <a:t>	d) Cây khế có quả, chim đến ăn, người em phàn nàn và chim hẹn trả ơn bằng vàng.</a:t>
            </a:r>
          </a:p>
          <a:p>
            <a:r>
              <a:rPr lang="en-US" altLang="en-US" sz="3000" b="1">
                <a:latin typeface="HP001 4 hàng" panose="020B0603050302020204" pitchFamily="34" charset="0"/>
                <a:cs typeface="Times New Roman" panose="02020603050405020304" pitchFamily="18" charset="0"/>
              </a:rPr>
              <a:t>	e) Chim lại đến ăn, mọi chuyện diễn ra như cũ, nhưng người anh may túi quá to và lấy quá nhiều vàng.</a:t>
            </a:r>
          </a:p>
          <a:p>
            <a:r>
              <a:rPr lang="en-US" altLang="en-US" sz="3000" b="1">
                <a:latin typeface="HP001 4 hàng" panose="020B0603050302020204" pitchFamily="34" charset="0"/>
                <a:cs typeface="Times New Roman" panose="02020603050405020304" pitchFamily="18" charset="0"/>
              </a:rPr>
              <a:t>	g) Người anh rơi xuống biển và chết.</a:t>
            </a:r>
          </a:p>
        </p:txBody>
      </p:sp>
      <p:sp>
        <p:nvSpPr>
          <p:cNvPr id="5" name="Text Box 16">
            <a:extLst>
              <a:ext uri="{FF2B5EF4-FFF2-40B4-BE49-F238E27FC236}">
                <a16:creationId xmlns:a16="http://schemas.microsoft.com/office/drawing/2014/main" id="{BE0BF8A6-62F0-4D78-984D-89979DC5FDA5}"/>
              </a:ext>
            </a:extLst>
          </p:cNvPr>
          <p:cNvSpPr txBox="1">
            <a:spLocks noChangeArrowheads="1"/>
          </p:cNvSpPr>
          <p:nvPr/>
        </p:nvSpPr>
        <p:spPr bwMode="auto">
          <a:xfrm>
            <a:off x="994467" y="5936207"/>
            <a:ext cx="95342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000" b="1">
                <a:solidFill>
                  <a:srgbClr val="FF0000"/>
                </a:solidFill>
                <a:latin typeface="HP001 4 hàng" panose="020B0603050302020204" pitchFamily="34" charset="0"/>
                <a:cs typeface="Times New Roman" panose="02020603050405020304" pitchFamily="18" charset="0"/>
              </a:rPr>
              <a:t>Hãy sắp xếp các sự việc trên thành cốt truyện.</a:t>
            </a:r>
            <a:endParaRPr lang="en-US" altLang="en-US" sz="3000">
              <a:solidFill>
                <a:srgbClr val="FF0000"/>
              </a:solidFill>
              <a:latin typeface="HP001 4 hàng" panose="020B0603050302020204" pitchFamily="34" charset="0"/>
              <a:cs typeface="Times New Roman" panose="02020603050405020304" pitchFamily="18" charset="0"/>
            </a:endParaRPr>
          </a:p>
        </p:txBody>
      </p:sp>
      <p:sp>
        <p:nvSpPr>
          <p:cNvPr id="6" name="Rectangle 3">
            <a:extLst>
              <a:ext uri="{FF2B5EF4-FFF2-40B4-BE49-F238E27FC236}">
                <a16:creationId xmlns:a16="http://schemas.microsoft.com/office/drawing/2014/main" id="{32511E24-F368-4935-A4EA-4F5DA5D2D529}"/>
              </a:ext>
            </a:extLst>
          </p:cNvPr>
          <p:cNvSpPr>
            <a:spLocks noChangeArrowheads="1"/>
          </p:cNvSpPr>
          <p:nvPr/>
        </p:nvSpPr>
        <p:spPr bwMode="auto">
          <a:xfrm>
            <a:off x="4495799" y="330047"/>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7" name="Rectangle 6">
            <a:extLst>
              <a:ext uri="{FF2B5EF4-FFF2-40B4-BE49-F238E27FC236}">
                <a16:creationId xmlns:a16="http://schemas.microsoft.com/office/drawing/2014/main" id="{23337C47-C01D-4690-8116-C5A5080BC84C}"/>
              </a:ext>
            </a:extLst>
          </p:cNvPr>
          <p:cNvSpPr>
            <a:spLocks noChangeArrowheads="1"/>
          </p:cNvSpPr>
          <p:nvPr/>
        </p:nvSpPr>
        <p:spPr bwMode="auto">
          <a:xfrm>
            <a:off x="2552699" y="770771"/>
            <a:ext cx="7086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grpSp>
        <p:nvGrpSpPr>
          <p:cNvPr id="8" name="Group 2">
            <a:extLst>
              <a:ext uri="{FF2B5EF4-FFF2-40B4-BE49-F238E27FC236}">
                <a16:creationId xmlns:a16="http://schemas.microsoft.com/office/drawing/2014/main" id="{F4865B44-0B77-4996-A5B5-45949D3F6D51}"/>
              </a:ext>
            </a:extLst>
          </p:cNvPr>
          <p:cNvGrpSpPr/>
          <p:nvPr/>
        </p:nvGrpSpPr>
        <p:grpSpPr>
          <a:xfrm>
            <a:off x="1300677" y="-155689"/>
            <a:ext cx="1480728" cy="1240579"/>
            <a:chOff x="10584763" y="157235"/>
            <a:chExt cx="1480728" cy="1240579"/>
          </a:xfrm>
        </p:grpSpPr>
        <p:grpSp>
          <p:nvGrpSpPr>
            <p:cNvPr id="9" name="Google Shape;356;p23">
              <a:extLst>
                <a:ext uri="{FF2B5EF4-FFF2-40B4-BE49-F238E27FC236}">
                  <a16:creationId xmlns:a16="http://schemas.microsoft.com/office/drawing/2014/main" id="{89EAFFC2-ABA4-47BA-8D7E-E1A0547C6736}"/>
                </a:ext>
              </a:extLst>
            </p:cNvPr>
            <p:cNvGrpSpPr/>
            <p:nvPr/>
          </p:nvGrpSpPr>
          <p:grpSpPr>
            <a:xfrm>
              <a:off x="10584763" y="157235"/>
              <a:ext cx="1066903" cy="1002924"/>
              <a:chOff x="734290" y="251983"/>
              <a:chExt cx="800177" cy="752193"/>
            </a:xfrm>
          </p:grpSpPr>
          <p:sp>
            <p:nvSpPr>
              <p:cNvPr id="17" name="Google Shape;357;p23">
                <a:extLst>
                  <a:ext uri="{FF2B5EF4-FFF2-40B4-BE49-F238E27FC236}">
                    <a16:creationId xmlns:a16="http://schemas.microsoft.com/office/drawing/2014/main" id="{777658DD-466E-4D73-95BF-7CB641F1A35E}"/>
                  </a:ext>
                </a:extLst>
              </p:cNvPr>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p23">
                <a:extLst>
                  <a:ext uri="{FF2B5EF4-FFF2-40B4-BE49-F238E27FC236}">
                    <a16:creationId xmlns:a16="http://schemas.microsoft.com/office/drawing/2014/main" id="{6BC2E0B8-3BE6-48B0-A60E-B7DEB57FDBB3}"/>
                  </a:ext>
                </a:extLst>
              </p:cNvPr>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 name="Google Shape;362;p23">
              <a:extLst>
                <a:ext uri="{FF2B5EF4-FFF2-40B4-BE49-F238E27FC236}">
                  <a16:creationId xmlns:a16="http://schemas.microsoft.com/office/drawing/2014/main" id="{B09BCEB2-E403-4A69-BCEC-C6810658B9C9}"/>
                </a:ext>
              </a:extLst>
            </p:cNvPr>
            <p:cNvGrpSpPr/>
            <p:nvPr/>
          </p:nvGrpSpPr>
          <p:grpSpPr>
            <a:xfrm>
              <a:off x="10614583" y="586342"/>
              <a:ext cx="1450908" cy="811472"/>
              <a:chOff x="3168309" y="474596"/>
              <a:chExt cx="1088181" cy="608604"/>
            </a:xfrm>
          </p:grpSpPr>
          <p:grpSp>
            <p:nvGrpSpPr>
              <p:cNvPr id="11" name="Google Shape;363;p23">
                <a:extLst>
                  <a:ext uri="{FF2B5EF4-FFF2-40B4-BE49-F238E27FC236}">
                    <a16:creationId xmlns:a16="http://schemas.microsoft.com/office/drawing/2014/main" id="{B4572837-4DF4-4C81-8AF8-D42D1FB88071}"/>
                  </a:ext>
                </a:extLst>
              </p:cNvPr>
              <p:cNvGrpSpPr/>
              <p:nvPr/>
            </p:nvGrpSpPr>
            <p:grpSpPr>
              <a:xfrm>
                <a:off x="3168309" y="517749"/>
                <a:ext cx="1084309" cy="565452"/>
                <a:chOff x="3168309" y="517749"/>
                <a:chExt cx="1084309" cy="565452"/>
              </a:xfrm>
            </p:grpSpPr>
            <p:sp>
              <p:nvSpPr>
                <p:cNvPr id="15" name="Google Shape;364;p23">
                  <a:extLst>
                    <a:ext uri="{FF2B5EF4-FFF2-40B4-BE49-F238E27FC236}">
                      <a16:creationId xmlns:a16="http://schemas.microsoft.com/office/drawing/2014/main" id="{396D9247-24CA-413C-9905-5A70BCF9CB40}"/>
                    </a:ext>
                  </a:extLst>
                </p:cNvPr>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65;p23">
                  <a:extLst>
                    <a:ext uri="{FF2B5EF4-FFF2-40B4-BE49-F238E27FC236}">
                      <a16:creationId xmlns:a16="http://schemas.microsoft.com/office/drawing/2014/main" id="{7ED9D02D-A20C-4EBC-A392-04EED0DF2BE6}"/>
                    </a:ext>
                  </a:extLst>
                </p:cNvPr>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 name="Google Shape;366;p23">
                <a:extLst>
                  <a:ext uri="{FF2B5EF4-FFF2-40B4-BE49-F238E27FC236}">
                    <a16:creationId xmlns:a16="http://schemas.microsoft.com/office/drawing/2014/main" id="{F3357610-D00C-4A01-B211-5DDC89AA934D}"/>
                  </a:ext>
                </a:extLst>
              </p:cNvPr>
              <p:cNvGrpSpPr/>
              <p:nvPr/>
            </p:nvGrpSpPr>
            <p:grpSpPr>
              <a:xfrm>
                <a:off x="4114622" y="474596"/>
                <a:ext cx="141868" cy="100403"/>
                <a:chOff x="4114622" y="474596"/>
                <a:chExt cx="141868" cy="100403"/>
              </a:xfrm>
            </p:grpSpPr>
            <p:sp>
              <p:nvSpPr>
                <p:cNvPr id="13" name="Google Shape;367;p23">
                  <a:extLst>
                    <a:ext uri="{FF2B5EF4-FFF2-40B4-BE49-F238E27FC236}">
                      <a16:creationId xmlns:a16="http://schemas.microsoft.com/office/drawing/2014/main" id="{E16DE07A-F744-4446-BC90-4A7B111C0525}"/>
                    </a:ext>
                  </a:extLst>
                </p:cNvPr>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68;p23">
                  <a:extLst>
                    <a:ext uri="{FF2B5EF4-FFF2-40B4-BE49-F238E27FC236}">
                      <a16:creationId xmlns:a16="http://schemas.microsoft.com/office/drawing/2014/main" id="{094768E1-6A97-4B3E-8AA7-37CCC1671EAF}"/>
                    </a:ext>
                  </a:extLst>
                </p:cNvPr>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19" name="Google Shape;448;p23">
            <a:extLst>
              <a:ext uri="{FF2B5EF4-FFF2-40B4-BE49-F238E27FC236}">
                <a16:creationId xmlns:a16="http://schemas.microsoft.com/office/drawing/2014/main" id="{B90C782C-B40F-4103-B70F-B59400A633E9}"/>
              </a:ext>
            </a:extLst>
          </p:cNvPr>
          <p:cNvGrpSpPr/>
          <p:nvPr/>
        </p:nvGrpSpPr>
        <p:grpSpPr>
          <a:xfrm rot="449218">
            <a:off x="9924928" y="127371"/>
            <a:ext cx="1821764" cy="1286798"/>
            <a:chOff x="4368" y="4500332"/>
            <a:chExt cx="1550979" cy="1347924"/>
          </a:xfrm>
        </p:grpSpPr>
        <p:grpSp>
          <p:nvGrpSpPr>
            <p:cNvPr id="20" name="Google Shape;449;p23">
              <a:extLst>
                <a:ext uri="{FF2B5EF4-FFF2-40B4-BE49-F238E27FC236}">
                  <a16:creationId xmlns:a16="http://schemas.microsoft.com/office/drawing/2014/main" id="{67C380B1-B448-480B-B773-D2FE58E6A694}"/>
                </a:ext>
              </a:extLst>
            </p:cNvPr>
            <p:cNvGrpSpPr/>
            <p:nvPr/>
          </p:nvGrpSpPr>
          <p:grpSpPr>
            <a:xfrm>
              <a:off x="4368" y="4500332"/>
              <a:ext cx="1507264" cy="1347924"/>
              <a:chOff x="4368" y="4500332"/>
              <a:chExt cx="1507264" cy="1347924"/>
            </a:xfrm>
          </p:grpSpPr>
          <p:sp>
            <p:nvSpPr>
              <p:cNvPr id="23" name="Google Shape;450;p23">
                <a:extLst>
                  <a:ext uri="{FF2B5EF4-FFF2-40B4-BE49-F238E27FC236}">
                    <a16:creationId xmlns:a16="http://schemas.microsoft.com/office/drawing/2014/main" id="{D80F22D9-CAA1-456C-8A21-BCCF49F4F3E6}"/>
                  </a:ext>
                </a:extLst>
              </p:cNvPr>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51;p23">
                <a:extLst>
                  <a:ext uri="{FF2B5EF4-FFF2-40B4-BE49-F238E27FC236}">
                    <a16:creationId xmlns:a16="http://schemas.microsoft.com/office/drawing/2014/main" id="{E20EBC66-7553-4F5A-B0FF-1D7E92FB77D8}"/>
                  </a:ext>
                </a:extLst>
              </p:cNvPr>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52;p23">
                <a:extLst>
                  <a:ext uri="{FF2B5EF4-FFF2-40B4-BE49-F238E27FC236}">
                    <a16:creationId xmlns:a16="http://schemas.microsoft.com/office/drawing/2014/main" id="{98346CED-F1BB-43BF-8D5C-2EC12EEC1A56}"/>
                  </a:ext>
                </a:extLst>
              </p:cNvPr>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53;p23">
                <a:extLst>
                  <a:ext uri="{FF2B5EF4-FFF2-40B4-BE49-F238E27FC236}">
                    <a16:creationId xmlns:a16="http://schemas.microsoft.com/office/drawing/2014/main" id="{F9C2AA10-E264-4E95-871B-BC1028402468}"/>
                  </a:ext>
                </a:extLst>
              </p:cNvPr>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54;p23">
                <a:extLst>
                  <a:ext uri="{FF2B5EF4-FFF2-40B4-BE49-F238E27FC236}">
                    <a16:creationId xmlns:a16="http://schemas.microsoft.com/office/drawing/2014/main" id="{314656BC-24B9-44C8-B374-11024EAC3017}"/>
                  </a:ext>
                </a:extLst>
              </p:cNvPr>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55;p23">
                <a:extLst>
                  <a:ext uri="{FF2B5EF4-FFF2-40B4-BE49-F238E27FC236}">
                    <a16:creationId xmlns:a16="http://schemas.microsoft.com/office/drawing/2014/main" id="{D1D9D9A5-9E9A-4D71-801F-73BFFC25DAB4}"/>
                  </a:ext>
                </a:extLst>
              </p:cNvPr>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56;p23">
                <a:extLst>
                  <a:ext uri="{FF2B5EF4-FFF2-40B4-BE49-F238E27FC236}">
                    <a16:creationId xmlns:a16="http://schemas.microsoft.com/office/drawing/2014/main" id="{02687C2D-51C3-426D-8996-F766EAF7C1FF}"/>
                  </a:ext>
                </a:extLst>
              </p:cNvPr>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57;p23">
                <a:extLst>
                  <a:ext uri="{FF2B5EF4-FFF2-40B4-BE49-F238E27FC236}">
                    <a16:creationId xmlns:a16="http://schemas.microsoft.com/office/drawing/2014/main" id="{9EDA0F54-5CA1-460F-8CDD-555C49FF62A7}"/>
                  </a:ext>
                </a:extLst>
              </p:cNvPr>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58;p23">
                <a:extLst>
                  <a:ext uri="{FF2B5EF4-FFF2-40B4-BE49-F238E27FC236}">
                    <a16:creationId xmlns:a16="http://schemas.microsoft.com/office/drawing/2014/main" id="{F0450652-1FA9-465C-AF4E-B31B1D41BFF4}"/>
                  </a:ext>
                </a:extLst>
              </p:cNvPr>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59;p23">
                <a:extLst>
                  <a:ext uri="{FF2B5EF4-FFF2-40B4-BE49-F238E27FC236}">
                    <a16:creationId xmlns:a16="http://schemas.microsoft.com/office/drawing/2014/main" id="{16AFF47B-411B-4C58-8A95-CAD1D8C3DA93}"/>
                  </a:ext>
                </a:extLst>
              </p:cNvPr>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460;p23">
                <a:extLst>
                  <a:ext uri="{FF2B5EF4-FFF2-40B4-BE49-F238E27FC236}">
                    <a16:creationId xmlns:a16="http://schemas.microsoft.com/office/drawing/2014/main" id="{F1174ACC-A660-42EC-8E6D-4B683D1D0D3A}"/>
                  </a:ext>
                </a:extLst>
              </p:cNvPr>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461;p23">
              <a:extLst>
                <a:ext uri="{FF2B5EF4-FFF2-40B4-BE49-F238E27FC236}">
                  <a16:creationId xmlns:a16="http://schemas.microsoft.com/office/drawing/2014/main" id="{67EB9FB3-06BE-461D-85CA-758C52EA395F}"/>
                </a:ext>
              </a:extLst>
            </p:cNvPr>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62;p23">
              <a:extLst>
                <a:ext uri="{FF2B5EF4-FFF2-40B4-BE49-F238E27FC236}">
                  <a16:creationId xmlns:a16="http://schemas.microsoft.com/office/drawing/2014/main" id="{A813AC8C-84E6-4E4F-97EA-69B0A754B353}"/>
                </a:ext>
              </a:extLst>
            </p:cNvPr>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7" name="Audio 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discrete" valueType="clr">
                                      <p:cBhvr override="childStyle">
                                        <p:cTn id="2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gtEl>
                                        <p:attrNameLst>
                                          <p:attrName>fillcolor</p:attrName>
                                        </p:attrNameLst>
                                      </p:cBhvr>
                                      <p:tavLst>
                                        <p:tav tm="0">
                                          <p:val>
                                            <p:clrVal>
                                              <a:schemeClr val="accent2"/>
                                            </p:clrVal>
                                          </p:val>
                                        </p:tav>
                                        <p:tav tm="50000">
                                          <p:val>
                                            <p:clrVal>
                                              <a:schemeClr val="hlink"/>
                                            </p:clrVal>
                                          </p:val>
                                        </p:tav>
                                      </p:tavLst>
                                    </p:anim>
                                    <p:set>
                                      <p:cBhvr>
                                        <p:cTn id="25" dur="80"/>
                                        <p:tgtEl>
                                          <p:spTgt spid="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5"/>
                                        </p:tgtEl>
                                        <p:attrNameLst>
                                          <p:attrName>style.visibility</p:attrName>
                                        </p:attrNameLst>
                                      </p:cBhvr>
                                      <p:to>
                                        <p:strVal val="visible"/>
                                      </p:to>
                                    </p:set>
                                    <p:anim calcmode="discrete" valueType="clr">
                                      <p:cBhvr override="childStyle">
                                        <p:cTn id="3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5"/>
                                        </p:tgtEl>
                                        <p:attrNameLst>
                                          <p:attrName>fillcolor</p:attrName>
                                        </p:attrNameLst>
                                      </p:cBhvr>
                                      <p:tavLst>
                                        <p:tav tm="0">
                                          <p:val>
                                            <p:clrVal>
                                              <a:schemeClr val="accent2"/>
                                            </p:clrVal>
                                          </p:val>
                                        </p:tav>
                                        <p:tav tm="50000">
                                          <p:val>
                                            <p:clrVal>
                                              <a:schemeClr val="hlink"/>
                                            </p:clrVal>
                                          </p:val>
                                        </p:tav>
                                      </p:tavLst>
                                    </p:anim>
                                    <p:set>
                                      <p:cBhvr>
                                        <p:cTn id="32"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7"/>
                </p:tgtEl>
              </p:cMediaNode>
            </p:audio>
          </p:childTnLst>
        </p:cTn>
      </p:par>
    </p:tnLst>
    <p:bldLst>
      <p:bldP spid="4" grpId="0" animBg="1"/>
      <p:bldP spid="5" grpId="0"/>
      <p:bldP spid="6" grpId="0"/>
      <p:bldP spid="7" grpId="0"/>
    </p:bldLst>
  </p:timing>
  <p:extLst>
    <p:ext uri="{3A86A75C-4F4B-4683-9AE1-C65F6400EC91}">
      <p14:laserTraceLst xmlns:p14="http://schemas.microsoft.com/office/powerpoint/2010/main">
        <p14:tracePtLst>
          <p14:tracePt t="11452" x="1036638" y="1928813"/>
          <p14:tracePt t="11699" x="1803400" y="1901825"/>
          <p14:tracePt t="11950" x="2946400" y="1901825"/>
          <p14:tracePt t="12208" x="3571875" y="1911350"/>
          <p14:tracePt t="12474" x="3759200" y="1928813"/>
          <p14:tracePt t="12726" x="4491038" y="1955800"/>
          <p14:tracePt t="12993" x="5241925" y="1955800"/>
          <p14:tracePt t="13246" x="6062663" y="1955800"/>
          <p14:tracePt t="13527" x="6938963" y="1973263"/>
          <p14:tracePt t="13799" x="7277100" y="1982788"/>
          <p14:tracePt t="14343" x="8081963" y="1982788"/>
          <p14:tracePt t="14624" x="8983663" y="1982788"/>
          <p14:tracePt t="14908" x="9752013" y="1982788"/>
          <p14:tracePt t="15212" x="10537825" y="1982788"/>
          <p14:tracePt t="15516" x="11518900" y="1990725"/>
          <p14:tracePt t="15819" x="4608513" y="2517775"/>
          <p14:tracePt t="16115" x="1214438" y="2401888"/>
          <p14:tracePt t="16442" x="679450" y="2482850"/>
          <p14:tracePt t="16760" x="785813" y="2679700"/>
          <p14:tracePt t="17093" x="1187450" y="2857500"/>
          <p14:tracePt t="17426" x="2330450" y="2894013"/>
          <p14:tracePt t="17774" x="2339975" y="2894013"/>
          <p14:tracePt t="18110" x="2616200" y="2867025"/>
          <p14:tracePt t="18452" x="3983038" y="2847975"/>
          <p14:tracePt t="18796" x="5554663" y="2847975"/>
          <p14:tracePt t="19145" x="6419850" y="2857500"/>
          <p14:tracePt t="19501" x="6438900" y="2857500"/>
          <p14:tracePt t="19503" x="6473825" y="2857500"/>
          <p14:tracePt t="19520" x="6510338" y="2857500"/>
          <p14:tracePt t="19536" x="6554788" y="2857500"/>
          <p14:tracePt t="19553" x="6599238" y="2857500"/>
          <p14:tracePt t="19577" x="6626225" y="2857500"/>
          <p14:tracePt t="19586" x="6634163" y="2857500"/>
          <p14:tracePt t="19608" x="6653213" y="2857500"/>
          <p14:tracePt t="19624" x="6670675" y="2857500"/>
          <p14:tracePt t="19640" x="6688138" y="2857500"/>
          <p14:tracePt t="19664" x="6705600" y="2857500"/>
          <p14:tracePt t="19674" x="6715125" y="2857500"/>
          <p14:tracePt t="19697" x="6724650" y="2857500"/>
          <p14:tracePt t="19712" x="6742113" y="2857500"/>
          <p14:tracePt t="19737" x="6751638" y="2857500"/>
          <p14:tracePt t="19760" x="6759575" y="2857500"/>
          <p14:tracePt t="19793" x="6769100" y="2857500"/>
          <p14:tracePt t="19825" x="6777038" y="2857500"/>
          <p14:tracePt t="19846" x="6786563" y="2857500"/>
          <p14:tracePt t="19857" x="6796088" y="2857500"/>
          <p14:tracePt t="19873" x="6813550" y="2857500"/>
          <p14:tracePt t="19889" x="6823075" y="2857500"/>
          <p14:tracePt t="19895" x="6840538" y="2857500"/>
          <p14:tracePt t="19912" x="6875463" y="2857500"/>
          <p14:tracePt t="19928" x="6884988" y="2857500"/>
          <p14:tracePt t="19936" x="6919913" y="2857500"/>
          <p14:tracePt t="19952" x="6956425" y="2857500"/>
          <p14:tracePt t="19952" x="6983413" y="2857500"/>
          <p14:tracePt t="19968" x="7072313" y="2857500"/>
          <p14:tracePt t="19985" x="7134225" y="2857500"/>
          <p14:tracePt t="20008" x="7205663" y="2857500"/>
          <p14:tracePt t="20017" x="7269163" y="2857500"/>
          <p14:tracePt t="20041" x="7331075" y="2857500"/>
          <p14:tracePt t="20052" x="7385050" y="2857500"/>
          <p14:tracePt t="20073" x="7429500" y="2857500"/>
          <p14:tracePt t="20086" x="7473950" y="2857500"/>
          <p14:tracePt t="20105" x="7510463" y="2857500"/>
          <p14:tracePt t="20105" x="7537450" y="2857500"/>
          <p14:tracePt t="20121" x="7562850" y="2857500"/>
          <p14:tracePt t="20137" x="7608888" y="2857500"/>
          <p14:tracePt t="20137" x="7626350" y="2857500"/>
          <p14:tracePt t="20153" x="7653338" y="2857500"/>
          <p14:tracePt t="20153" x="7670800" y="2857500"/>
          <p14:tracePt t="20168" x="7715250" y="2857500"/>
          <p14:tracePt t="20193" x="7751763" y="2857500"/>
          <p14:tracePt t="20208" x="7796213" y="2857500"/>
          <p14:tracePt t="20224" x="7831138" y="2857500"/>
          <p14:tracePt t="20240" x="7858125" y="2857500"/>
          <p14:tracePt t="20256" x="7894638" y="2857500"/>
          <p14:tracePt t="20285" x="7920038" y="2857500"/>
          <p14:tracePt t="20296" x="7939088" y="2857500"/>
          <p14:tracePt t="20313" x="7956550" y="2857500"/>
          <p14:tracePt t="20320" x="7983538" y="2857500"/>
          <p14:tracePt t="20335" x="8010525" y="2857500"/>
          <p14:tracePt t="20335" x="8037513" y="2857500"/>
          <p14:tracePt t="20361" x="8062913" y="2857500"/>
          <p14:tracePt t="20368" x="8143875" y="2857500"/>
          <p14:tracePt t="20392" x="8224838" y="2857500"/>
          <p14:tracePt t="20401" x="8296275" y="2857500"/>
          <p14:tracePt t="20424" x="8367713" y="2857500"/>
          <p14:tracePt t="20440" x="8456613" y="2857500"/>
          <p14:tracePt t="20451" x="8528050" y="2857500"/>
          <p14:tracePt t="20472" x="8616950" y="2867025"/>
          <p14:tracePt t="20488" x="8724900" y="2867025"/>
          <p14:tracePt t="20504" x="8840788" y="2867025"/>
          <p14:tracePt t="20520" x="8974138" y="2867025"/>
          <p14:tracePt t="20536" x="9117013" y="2874963"/>
          <p14:tracePt t="20552" x="9242425" y="2874963"/>
          <p14:tracePt t="20552" x="9304338" y="2884488"/>
          <p14:tracePt t="20568" x="9412288" y="2894013"/>
          <p14:tracePt t="20593" x="9510713" y="2901950"/>
          <p14:tracePt t="20608" x="9609138" y="2911475"/>
          <p14:tracePt t="20624" x="9680575" y="2911475"/>
          <p14:tracePt t="20640" x="9769475" y="2911475"/>
          <p14:tracePt t="20657" x="9840913" y="2919413"/>
          <p14:tracePt t="20672" x="9929813" y="2928938"/>
          <p14:tracePt t="20688" x="10001250" y="2928938"/>
          <p14:tracePt t="20704" x="10090150" y="2938463"/>
          <p14:tracePt t="20720" x="10171113" y="2938463"/>
          <p14:tracePt t="20736" x="10242550" y="2946400"/>
          <p14:tracePt t="20752" x="10296525" y="2946400"/>
          <p14:tracePt t="20752" x="10323513" y="2946400"/>
          <p14:tracePt t="20777" x="10367963" y="2955925"/>
          <p14:tracePt t="20785" x="10412413" y="2955925"/>
          <p14:tracePt t="20808" x="10456863" y="2955925"/>
          <p14:tracePt t="20818" x="10510838" y="2955925"/>
          <p14:tracePt t="20840" x="10563225" y="2955925"/>
          <p14:tracePt t="20856" x="10609263" y="2955925"/>
          <p14:tracePt t="20872" x="10671175" y="2955925"/>
          <p14:tracePt t="20888" x="10725150" y="2955925"/>
          <p14:tracePt t="20901" x="10769600" y="2955925"/>
          <p14:tracePt t="20920" x="10804525" y="2955925"/>
          <p14:tracePt t="20936" x="10848975" y="2955925"/>
          <p14:tracePt t="20951" x="10912475" y="2955925"/>
          <p14:tracePt t="20976" x="10956925" y="2955925"/>
          <p14:tracePt t="20985" x="10991850" y="2955925"/>
          <p14:tracePt t="21008" x="11028363" y="2955925"/>
          <p14:tracePt t="21018" x="11063288" y="2955925"/>
          <p14:tracePt t="21040" x="11099800" y="2955925"/>
          <p14:tracePt t="21051" x="11134725" y="2955925"/>
          <p14:tracePt t="21072" x="11171238" y="2955925"/>
          <p14:tracePt t="21084" x="11215688" y="2955925"/>
          <p14:tracePt t="21104" x="11242675" y="2955925"/>
          <p14:tracePt t="21120" x="11269663" y="2955925"/>
          <p14:tracePt t="21136" x="11287125" y="2955925"/>
          <p14:tracePt t="21152" x="11314113" y="2955925"/>
          <p14:tracePt t="21152" x="11323638" y="2955925"/>
          <p14:tracePt t="21168" x="11349038" y="2955925"/>
          <p14:tracePt t="21192" x="11368088" y="2955925"/>
          <p14:tracePt t="21209" x="11376025" y="2955925"/>
          <p14:tracePt t="21224" x="11385550" y="2955925"/>
          <p14:tracePt t="21280" x="11395075" y="2955925"/>
          <p14:tracePt t="21457" x="11376025" y="2965450"/>
          <p14:tracePt t="21464" x="11358563" y="2973388"/>
          <p14:tracePt t="21473" x="11314113" y="2990850"/>
          <p14:tracePt t="21480" x="11225213" y="3027363"/>
          <p14:tracePt t="21491" x="11161713" y="3044825"/>
          <p14:tracePt t="21504" x="10956925" y="3098800"/>
          <p14:tracePt t="21520" x="10706100" y="3152775"/>
          <p14:tracePt t="21536" x="10402888" y="3224213"/>
          <p14:tracePt t="21552" x="9991725" y="3313113"/>
          <p14:tracePt t="21552" x="9786938" y="3348038"/>
          <p14:tracePt t="21568" x="9286875" y="3446463"/>
          <p14:tracePt t="21592" x="8786813" y="3562350"/>
          <p14:tracePt t="21608" x="8313738" y="3652838"/>
          <p14:tracePt t="21624" x="7920038" y="3724275"/>
          <p14:tracePt t="21641" x="7572375" y="3786188"/>
          <p14:tracePt t="21657" x="7269163" y="3830638"/>
          <p14:tracePt t="21673" x="7010400" y="3857625"/>
          <p14:tracePt t="21688" x="6688138" y="3911600"/>
          <p14:tracePt t="21704" x="6411913" y="3929063"/>
          <p14:tracePt t="21720" x="6045200" y="3965575"/>
          <p14:tracePt t="21736" x="5643563" y="4000500"/>
          <p14:tracePt t="21752" x="5268913" y="4017963"/>
          <p14:tracePt t="21768" x="4867275" y="4037013"/>
          <p14:tracePt t="21768" x="4697413" y="4037013"/>
          <p14:tracePt t="21792" x="4375150" y="4037013"/>
          <p14:tracePt t="21800" x="4098925" y="4037013"/>
          <p14:tracePt t="21824" x="3848100" y="4037013"/>
          <p14:tracePt t="21833" x="3633788" y="4037013"/>
          <p14:tracePt t="21856" x="3429000" y="4010025"/>
          <p14:tracePt t="21867" x="3268663" y="3990975"/>
          <p14:tracePt t="21888" x="3116263" y="3973513"/>
          <p14:tracePt t="21900" x="3017838" y="3946525"/>
          <p14:tracePt t="21920" x="2928938" y="3929063"/>
          <p14:tracePt t="21936" x="2867025" y="3919538"/>
          <p14:tracePt t="21950" x="2759075" y="3894138"/>
          <p14:tracePt t="21968" x="2625725" y="3867150"/>
          <p14:tracePt t="21993" x="2482850" y="3840163"/>
          <p14:tracePt t="22016" x="2384425" y="3822700"/>
          <p14:tracePt t="22024" x="2339975" y="3813175"/>
          <p14:tracePt t="22034" x="2251075" y="3795713"/>
          <p14:tracePt t="22056" x="2179638" y="3768725"/>
          <p14:tracePt t="22067" x="2108200" y="3741738"/>
          <p14:tracePt t="22088" x="2044700" y="3714750"/>
          <p14:tracePt t="22100" x="1973263" y="3687763"/>
          <p14:tracePt t="22120" x="1919288" y="3652838"/>
          <p14:tracePt t="22136" x="1857375" y="3616325"/>
          <p14:tracePt t="22152" x="1785938" y="3589338"/>
          <p14:tracePt t="22168" x="1714500" y="3544888"/>
          <p14:tracePt t="22168" x="1679575" y="3517900"/>
          <p14:tracePt t="22185" x="1616075" y="3490913"/>
          <p14:tracePt t="22208" x="1571625" y="3473450"/>
          <p14:tracePt t="22224" x="1509713" y="3446463"/>
          <p14:tracePt t="22240" x="1473200" y="3419475"/>
          <p14:tracePt t="22256" x="1428750" y="3402013"/>
          <p14:tracePt t="22272" x="1393825" y="3384550"/>
          <p14:tracePt t="22288" x="1357313" y="3367088"/>
          <p14:tracePt t="22304" x="1339850" y="3357563"/>
          <p14:tracePt t="22317" x="1322388" y="3357563"/>
          <p14:tracePt t="22336" x="1303338" y="3340100"/>
          <p14:tracePt t="22350" x="1295400" y="3340100"/>
          <p14:tracePt t="22368" x="1285875" y="3330575"/>
          <p14:tracePt t="22384" x="1258888" y="3330575"/>
          <p14:tracePt t="22401" x="1250950" y="3322638"/>
          <p14:tracePt t="22424" x="1241425" y="3313113"/>
          <p14:tracePt t="22448" x="1231900" y="3313113"/>
          <p14:tracePt t="22487" x="1223963" y="3313113"/>
          <p14:tracePt t="22503" x="1214438" y="3313113"/>
          <p14:tracePt t="22511" x="1204913" y="3303588"/>
          <p14:tracePt t="22534" x="1196975" y="3303588"/>
          <p14:tracePt t="22544" x="1187450" y="3303588"/>
          <p14:tracePt t="22552" x="1187450" y="3295650"/>
          <p14:tracePt t="22811" x="1196975" y="3286125"/>
          <p14:tracePt t="22817" x="1204913" y="3286125"/>
          <p14:tracePt t="22824" x="1250950" y="3286125"/>
          <p14:tracePt t="22835" x="1312863" y="3286125"/>
          <p14:tracePt t="22857" x="1374775" y="3286125"/>
          <p14:tracePt t="22872" x="1446213" y="3286125"/>
          <p14:tracePt t="22888" x="1536700" y="3286125"/>
          <p14:tracePt t="22902" x="1608138" y="3286125"/>
          <p14:tracePt t="22920" x="1679575" y="3286125"/>
          <p14:tracePt t="22936" x="1741488" y="3286125"/>
          <p14:tracePt t="22936" x="1768475" y="3286125"/>
          <p14:tracePt t="22954" x="1822450" y="3286125"/>
          <p14:tracePt t="22969" x="1874838" y="3286125"/>
          <p14:tracePt t="22993" x="1928813" y="3286125"/>
          <p14:tracePt t="23003" x="1982788" y="3286125"/>
          <p14:tracePt t="23025" x="2036763" y="3286125"/>
          <p14:tracePt t="23034" x="2089150" y="3286125"/>
          <p14:tracePt t="23056" x="2133600" y="3286125"/>
          <p14:tracePt t="23067" x="2187575" y="3286125"/>
          <p14:tracePt t="23089" x="2241550" y="3286125"/>
          <p14:tracePt t="23104" x="2295525" y="3286125"/>
          <p14:tracePt t="23121" x="2347913" y="3286125"/>
          <p14:tracePt t="23136" x="2411413" y="3286125"/>
          <p14:tracePt t="23153" x="2473325" y="3286125"/>
          <p14:tracePt t="23153" x="2509838" y="3286125"/>
          <p14:tracePt t="23169" x="2544763" y="3286125"/>
          <p14:tracePt t="23169" x="2581275" y="3286125"/>
          <p14:tracePt t="23193" x="2679700" y="3286125"/>
          <p14:tracePt t="23201" x="2786063" y="3295650"/>
          <p14:tracePt t="23224" x="2884488" y="3295650"/>
          <p14:tracePt t="23240" x="2982913" y="3295650"/>
          <p14:tracePt t="23257" x="3081338" y="3295650"/>
          <p14:tracePt t="23269" x="3160713" y="3295650"/>
          <p14:tracePt t="23288" x="3251200" y="3295650"/>
          <p14:tracePt t="23302" x="3348038" y="3295650"/>
          <p14:tracePt t="23320" x="3429000" y="3295650"/>
          <p14:tracePt t="23334" x="3517900" y="3295650"/>
          <p14:tracePt t="23352" x="3652838" y="3295650"/>
          <p14:tracePt t="23377" x="3724275" y="3295650"/>
          <p14:tracePt t="23377" x="3776663" y="3295650"/>
          <p14:tracePt t="23393" x="3803650" y="3295650"/>
          <p14:tracePt t="23401" x="3875088" y="3295650"/>
          <p14:tracePt t="23424" x="3938588" y="3295650"/>
          <p14:tracePt t="23440" x="3990975" y="3295650"/>
          <p14:tracePt t="23451" x="4054475" y="3303588"/>
          <p14:tracePt t="23472" x="4108450" y="3303588"/>
          <p14:tracePt t="23488" x="4160838" y="3303588"/>
          <p14:tracePt t="23504" x="4197350" y="3303588"/>
          <p14:tracePt t="23520" x="4224338" y="3303588"/>
          <p14:tracePt t="23544" x="4232275" y="3303588"/>
          <p14:tracePt t="23552" x="4241800" y="3303588"/>
          <p14:tracePt t="23972" x="4251325" y="3303588"/>
          <p14:tracePt t="23984" x="4268788" y="3303588"/>
          <p14:tracePt t="23992" x="4322763" y="3303588"/>
          <p14:tracePt t="24003" x="4419600" y="3303588"/>
          <p14:tracePt t="24025" x="4527550" y="3303588"/>
          <p14:tracePt t="24036" x="4633913" y="3303588"/>
          <p14:tracePt t="24056" x="4751388" y="3303588"/>
          <p14:tracePt t="24067" x="4830763" y="3303588"/>
          <p14:tracePt t="24088" x="4902200" y="3303588"/>
          <p14:tracePt t="24104" x="4973638" y="3303588"/>
          <p14:tracePt t="24104" x="5000625" y="3303588"/>
          <p14:tracePt t="24121" x="5018088" y="3303588"/>
          <p14:tracePt t="24136" x="5072063" y="3303588"/>
          <p14:tracePt t="24136" x="5089525" y="3303588"/>
          <p14:tracePt t="24160" x="5143500" y="3303588"/>
          <p14:tracePt t="24177" x="5170488" y="3303588"/>
          <p14:tracePt t="24184" x="5251450" y="3303588"/>
          <p14:tracePt t="24208" x="5303838" y="3303588"/>
          <p14:tracePt t="24224" x="5357813" y="3303588"/>
          <p14:tracePt t="24240" x="5411788" y="3303588"/>
          <p14:tracePt t="24256" x="5465763" y="3303588"/>
          <p14:tracePt t="24272" x="5527675" y="3303588"/>
          <p14:tracePt t="24286" x="5589588" y="3303588"/>
          <p14:tracePt t="24304" x="5653088" y="3303588"/>
          <p14:tracePt t="24318" x="5724525" y="3303588"/>
          <p14:tracePt t="24336" x="5795963" y="3303588"/>
          <p14:tracePt t="24350" x="5894388" y="3303588"/>
          <p14:tracePt t="24377" x="5946775" y="3303588"/>
          <p14:tracePt t="24393" x="6010275" y="3303588"/>
          <p14:tracePt t="24393" x="6037263" y="3303588"/>
          <p14:tracePt t="24409" x="6062663" y="3303588"/>
          <p14:tracePt t="24424" x="6126163" y="3303588"/>
          <p14:tracePt t="24440" x="6188075" y="3303588"/>
          <p14:tracePt t="24450" x="6251575" y="3303588"/>
          <p14:tracePt t="24472" x="6313488" y="3303588"/>
          <p14:tracePt t="24488" x="6375400" y="3303588"/>
          <p14:tracePt t="24504" x="6438900" y="3303588"/>
          <p14:tracePt t="24520" x="6483350" y="3303588"/>
          <p14:tracePt t="24536" x="6537325" y="3303588"/>
          <p14:tracePt t="24552" x="6589713" y="3303588"/>
          <p14:tracePt t="24568" x="6634163" y="3303588"/>
          <p14:tracePt t="24568" x="6661150" y="3303588"/>
          <p14:tracePt t="24592" x="6697663" y="3303588"/>
          <p14:tracePt t="24601" x="6742113" y="3303588"/>
          <p14:tracePt t="24624" x="6786563" y="3303588"/>
          <p14:tracePt t="24640" x="6831013" y="3303588"/>
          <p14:tracePt t="24656" x="6875463" y="3303588"/>
          <p14:tracePt t="24672" x="6919913" y="3303588"/>
          <p14:tracePt t="24688" x="6965950" y="3303588"/>
          <p14:tracePt t="24704" x="7000875" y="3303588"/>
          <p14:tracePt t="24720" x="7037388" y="3303588"/>
          <p14:tracePt t="24736" x="7081838" y="3303588"/>
          <p14:tracePt t="24736" x="7099300" y="3303588"/>
          <p14:tracePt t="24753" x="7134225" y="3303588"/>
          <p14:tracePt t="24776" x="7153275" y="3303588"/>
          <p14:tracePt t="24784" x="7205663" y="3303588"/>
          <p14:tracePt t="24808" x="7242175" y="3303588"/>
          <p14:tracePt t="24817" x="7286625" y="3303588"/>
          <p14:tracePt t="24840" x="7331075" y="3303588"/>
          <p14:tracePt t="24857" x="7375525" y="3303588"/>
          <p14:tracePt t="24872" x="7429500" y="3303588"/>
          <p14:tracePt t="24889" x="7483475" y="3303588"/>
          <p14:tracePt t="24904" x="7537450" y="3303588"/>
          <p14:tracePt t="24918" x="7589838" y="3303588"/>
          <p14:tracePt t="24936" x="7634288" y="3303588"/>
          <p14:tracePt t="24952" x="7688263" y="3303588"/>
          <p14:tracePt t="24967" x="7777163" y="3303588"/>
          <p14:tracePt t="24985" x="7831138" y="3303588"/>
          <p14:tracePt t="25009" x="7885113" y="3303588"/>
          <p14:tracePt t="25019" x="7929563" y="3303588"/>
          <p14:tracePt t="25040" x="7966075" y="3303588"/>
          <p14:tracePt t="25052" x="8001000" y="3303588"/>
          <p14:tracePt t="25073" x="8037513" y="3303588"/>
          <p14:tracePt t="25085" x="8045450" y="3303588"/>
          <p14:tracePt t="25104" x="8062913" y="3303588"/>
          <p14:tracePt t="25120" x="8081963" y="3303588"/>
          <p14:tracePt t="25136" x="8099425" y="3303588"/>
          <p14:tracePt t="25160" x="8116888" y="3303588"/>
          <p14:tracePt t="25177" x="8134350" y="3303588"/>
          <p14:tracePt t="25184" x="8143875" y="3303588"/>
          <p14:tracePt t="25208" x="8153400" y="3303588"/>
          <p14:tracePt t="25240" x="8161338" y="3303588"/>
          <p14:tracePt t="25257" x="8170863" y="3303588"/>
          <p14:tracePt t="25265" x="8180388" y="3303588"/>
          <p14:tracePt t="25288" x="8188325" y="3303588"/>
          <p14:tracePt t="25305" x="8197850" y="3303588"/>
          <p14:tracePt t="25321" x="8205788" y="3303588"/>
          <p14:tracePt t="25329" x="8224838" y="3303588"/>
          <p14:tracePt t="25358" x="8242300" y="3303588"/>
          <p14:tracePt t="25363" x="8251825" y="3303588"/>
          <p14:tracePt t="25376" x="8259763" y="3303588"/>
          <p14:tracePt t="25392" x="8277225" y="3303588"/>
          <p14:tracePt t="25408" x="8296275" y="3303588"/>
          <p14:tracePt t="25424" x="8313738" y="3303588"/>
          <p14:tracePt t="25435" x="8331200" y="3303588"/>
          <p14:tracePt t="25451" x="8340725" y="3303588"/>
          <p14:tracePt t="25472" x="8358188" y="3303588"/>
          <p14:tracePt t="25488" x="8375650" y="3303588"/>
          <p14:tracePt t="25504" x="8394700" y="3303588"/>
          <p14:tracePt t="25520" x="8420100" y="3303588"/>
          <p14:tracePt t="25536" x="8439150" y="3303588"/>
          <p14:tracePt t="25552" x="8466138" y="3303588"/>
          <p14:tracePt t="25552" x="8474075" y="3303588"/>
          <p14:tracePt t="25569" x="8501063" y="3303588"/>
          <p14:tracePt t="25593" x="8518525" y="3303588"/>
          <p14:tracePt t="25608" x="8555038" y="3303588"/>
          <p14:tracePt t="25624" x="8582025" y="3303588"/>
          <p14:tracePt t="25640" x="8616950" y="3303588"/>
          <p14:tracePt t="25657" x="8653463" y="3303588"/>
          <p14:tracePt t="25672" x="8697913" y="3303588"/>
          <p14:tracePt t="25689" x="8742363" y="3303588"/>
          <p14:tracePt t="25704" x="8786813" y="3303588"/>
          <p14:tracePt t="25721" x="8831263" y="3303588"/>
          <p14:tracePt t="25737" x="8875713" y="3303588"/>
          <p14:tracePt t="25737" x="8885238" y="3303588"/>
          <p14:tracePt t="25761" x="8912225" y="3303588"/>
          <p14:tracePt t="25772" x="8939213" y="3303588"/>
          <p14:tracePt t="25772" x="8947150" y="3303588"/>
          <p14:tracePt t="25785" x="8983663" y="3303588"/>
          <p14:tracePt t="25808" x="9028113" y="3303588"/>
          <p14:tracePt t="25817" x="9090025" y="3303588"/>
          <p14:tracePt t="25840" x="9144000" y="3303588"/>
          <p14:tracePt t="25851" x="9205913" y="3303588"/>
          <p14:tracePt t="25872" x="9259888" y="3303588"/>
          <p14:tracePt t="25889" x="9313863" y="3303588"/>
          <p14:tracePt t="25905" x="9375775" y="3303588"/>
          <p14:tracePt t="25918" x="9439275" y="3303588"/>
          <p14:tracePt t="25936" x="9501188" y="3303588"/>
          <p14:tracePt t="25952" x="9582150" y="3295650"/>
          <p14:tracePt t="25967" x="9680575" y="3295650"/>
          <p14:tracePt t="25985" x="9742488" y="3295650"/>
          <p14:tracePt t="26008" x="9804400" y="3295650"/>
          <p14:tracePt t="26019" x="9858375" y="3295650"/>
          <p14:tracePt t="26040" x="9920288" y="3295650"/>
          <p14:tracePt t="26050" x="9966325" y="3295650"/>
          <p14:tracePt t="26072" x="10018713" y="3295650"/>
          <p14:tracePt t="26083" x="10072688" y="3295650"/>
          <p14:tracePt t="26104" x="10134600" y="3295650"/>
          <p14:tracePt t="26120" x="10198100" y="3295650"/>
          <p14:tracePt t="26120" x="10225088" y="3295650"/>
          <p14:tracePt t="26136" x="10260013" y="3295650"/>
          <p14:tracePt t="26136" x="10287000" y="3295650"/>
          <p14:tracePt t="26152" x="10323513" y="3295650"/>
          <p14:tracePt t="26152" x="10348913" y="3295650"/>
          <p14:tracePt t="26177" x="10412413" y="3295650"/>
          <p14:tracePt t="26186" x="10474325" y="3295650"/>
          <p14:tracePt t="26209" x="10537825" y="3295650"/>
          <p14:tracePt t="26225" x="10599738" y="3295650"/>
          <p14:tracePt t="26240" x="10680700" y="3295650"/>
          <p14:tracePt t="26257" x="10752138" y="3295650"/>
          <p14:tracePt t="26268" x="10831513" y="3295650"/>
          <p14:tracePt t="26289" x="10912475" y="3295650"/>
          <p14:tracePt t="26302" x="10991850" y="3295650"/>
          <p14:tracePt t="26320" x="11063288" y="3295650"/>
          <p14:tracePt t="26335" x="11144250" y="3295650"/>
          <p14:tracePt t="26335" x="11188700" y="3295650"/>
          <p14:tracePt t="26352" x="11233150" y="3295650"/>
          <p14:tracePt t="26352" x="11277600" y="3295650"/>
          <p14:tracePt t="26370" x="11358563" y="3295650"/>
          <p14:tracePt t="26392" x="11420475" y="3295650"/>
          <p14:tracePt t="26392" x="11447463" y="3295650"/>
          <p14:tracePt t="26410" x="11483975" y="3295650"/>
          <p14:tracePt t="26419" x="11537950" y="3295650"/>
          <p14:tracePt t="26440" x="11582400" y="3295650"/>
          <p14:tracePt t="26450" x="11634788" y="3295650"/>
          <p14:tracePt t="26471" x="11680825" y="3295650"/>
          <p14:tracePt t="26489" x="11725275" y="3295650"/>
          <p14:tracePt t="26505" x="11760200" y="3295650"/>
          <p14:tracePt t="26520" x="11796713" y="3295650"/>
          <p14:tracePt t="26544" x="11804650" y="3295650"/>
          <p14:tracePt t="26552" x="11831638" y="3295650"/>
          <p14:tracePt t="26576" x="11841163" y="3295650"/>
          <p14:tracePt t="26584" x="11858625" y="3295650"/>
          <p14:tracePt t="26632" x="11868150" y="3295650"/>
          <p14:tracePt t="26753" x="11849100" y="3295650"/>
          <p14:tracePt t="26761" x="11634788" y="3322638"/>
          <p14:tracePt t="26784" x="11501438" y="3330575"/>
          <p14:tracePt t="26800" x="11001375" y="3367088"/>
          <p14:tracePt t="26808" x="10269538" y="3384550"/>
          <p14:tracePt t="26817" x="9348788" y="3402013"/>
          <p14:tracePt t="26840" x="8286750" y="3402013"/>
          <p14:tracePt t="26851" x="7197725" y="3402013"/>
          <p14:tracePt t="26867" x="6089650" y="3402013"/>
          <p14:tracePt t="26888" x="5089525" y="3394075"/>
          <p14:tracePt t="26904" x="4214813" y="3340100"/>
          <p14:tracePt t="26920" x="3375025" y="3295650"/>
          <p14:tracePt t="26934" x="2741613" y="3259138"/>
          <p14:tracePt t="26950" x="2322513" y="3251200"/>
          <p14:tracePt t="26968" x="2062163" y="3241675"/>
          <p14:tracePt t="26968" x="1990725" y="3241675"/>
          <p14:tracePt t="26985" x="1874838" y="3241675"/>
          <p14:tracePt t="27008" x="1822450" y="3241675"/>
          <p14:tracePt t="27017" x="1785938" y="3241675"/>
          <p14:tracePt t="27047" x="1768475" y="3241675"/>
          <p14:tracePt t="27065" x="1751013" y="3241675"/>
          <p14:tracePt t="27080" x="1731963" y="3241675"/>
          <p14:tracePt t="27096" x="1704975" y="3251200"/>
          <p14:tracePt t="27112" x="1687513" y="3251200"/>
          <p14:tracePt t="27120" x="1633538" y="3276600"/>
          <p14:tracePt t="27136" x="1589088" y="3295650"/>
          <p14:tracePt t="27152" x="1536700" y="3313113"/>
          <p14:tracePt t="27168" x="1473200" y="3348038"/>
          <p14:tracePt t="27168" x="1438275" y="3357563"/>
          <p14:tracePt t="27184" x="1366838" y="3402013"/>
          <p14:tracePt t="27209" x="1285875" y="3429000"/>
          <p14:tracePt t="27225" x="1231900" y="3465513"/>
          <p14:tracePt t="27240" x="1179513" y="3490913"/>
          <p14:tracePt t="27256" x="1133475" y="3509963"/>
          <p14:tracePt t="27272" x="1081088" y="3536950"/>
          <p14:tracePt t="27288" x="1044575" y="3562350"/>
          <p14:tracePt t="27304" x="1009650" y="3589338"/>
          <p14:tracePt t="27317" x="973138" y="3598863"/>
          <p14:tracePt t="27336" x="938213" y="3616325"/>
          <p14:tracePt t="27351" x="919163" y="3625850"/>
          <p14:tracePt t="27368" x="901700" y="3643313"/>
          <p14:tracePt t="27368" x="884238" y="3643313"/>
          <p14:tracePt t="27393" x="874713" y="3660775"/>
          <p14:tracePt t="27393" x="866775" y="3660775"/>
          <p14:tracePt t="27410" x="857250" y="3660775"/>
          <p14:tracePt t="27424" x="847725" y="3670300"/>
          <p14:tracePt t="27434" x="839788" y="3670300"/>
          <p14:tracePt t="27456" x="830263" y="3670300"/>
          <p14:tracePt t="27472" x="830263" y="3679825"/>
          <p14:tracePt t="27504" x="822325" y="3679825"/>
          <p14:tracePt t="27512" x="822325" y="3687763"/>
          <p14:tracePt t="27544" x="812800" y="3687763"/>
          <p14:tracePt t="27576" x="803275" y="3687763"/>
          <p14:tracePt t="27592" x="795338" y="3687763"/>
          <p14:tracePt t="28041" x="795338" y="3697288"/>
          <p14:tracePt t="28048" x="822325" y="3697288"/>
          <p14:tracePt t="28064" x="866775" y="3714750"/>
          <p14:tracePt t="28080" x="911225" y="3724275"/>
          <p14:tracePt t="28096" x="955675" y="3724275"/>
          <p14:tracePt t="28112" x="973138" y="3732213"/>
          <p14:tracePt t="28120" x="1036638" y="3741738"/>
          <p14:tracePt t="28136" x="1098550" y="3751263"/>
          <p14:tracePt t="28152" x="1169988" y="3751263"/>
          <p14:tracePt t="28152" x="1214438" y="3759200"/>
          <p14:tracePt t="28176" x="1312863" y="3768725"/>
          <p14:tracePt t="28192" x="1419225" y="3776663"/>
          <p14:tracePt t="28209" x="1544638" y="3776663"/>
          <p14:tracePt t="28224" x="1687513" y="3786188"/>
          <p14:tracePt t="28240" x="1822450" y="3786188"/>
          <p14:tracePt t="28256" x="1955800" y="3795713"/>
          <p14:tracePt t="28273" x="2071688" y="3795713"/>
          <p14:tracePt t="28284" x="2187575" y="3803650"/>
          <p14:tracePt t="28305" x="2268538" y="3803650"/>
          <p14:tracePt t="28317" x="2357438" y="3803650"/>
          <p14:tracePt t="28336" x="2419350" y="3803650"/>
          <p14:tracePt t="28351" x="2473325" y="3803650"/>
          <p14:tracePt t="28351" x="2500313" y="3803650"/>
          <p14:tracePt t="28368" x="2517775" y="3803650"/>
          <p14:tracePt t="28368" x="2536825" y="3803650"/>
          <p14:tracePt t="28385" x="2571750" y="3803650"/>
          <p14:tracePt t="28408" x="2608263" y="3803650"/>
          <p14:tracePt t="28424" x="2633663" y="3803650"/>
          <p14:tracePt t="28440" x="2670175" y="3803650"/>
          <p14:tracePt t="28450" x="2724150" y="3803650"/>
          <p14:tracePt t="28467" x="2768600" y="3803650"/>
          <p14:tracePt t="28488" x="2803525" y="3803650"/>
          <p14:tracePt t="28503" x="2840038" y="3803650"/>
          <p14:tracePt t="28519" x="2857500" y="3795713"/>
          <p14:tracePt t="28535" x="2867025" y="3795713"/>
          <p14:tracePt t="28552" x="2884488" y="3795713"/>
          <p14:tracePt t="28568" x="2901950" y="3795713"/>
          <p14:tracePt t="28568" x="2911475" y="3795713"/>
          <p14:tracePt t="28586" x="2938463" y="3795713"/>
          <p14:tracePt t="28609" x="2955925" y="3795713"/>
          <p14:tracePt t="28625" x="2990850" y="3795713"/>
          <p14:tracePt t="28641" x="3027363" y="3795713"/>
          <p14:tracePt t="28657" x="3062288" y="3786188"/>
          <p14:tracePt t="28672" x="3081338" y="3786188"/>
          <p14:tracePt t="28688" x="3116263" y="3786188"/>
          <p14:tracePt t="28704" x="3133725" y="3776663"/>
          <p14:tracePt t="28720" x="3160713" y="3768725"/>
          <p14:tracePt t="28736" x="3179763" y="3768725"/>
          <p14:tracePt t="28736" x="3187700" y="3768725"/>
          <p14:tracePt t="28753" x="3205163" y="3768725"/>
          <p14:tracePt t="28776" x="3232150" y="3768725"/>
          <p14:tracePt t="28811" x="3241675" y="3768725"/>
          <p14:tracePt t="28816" x="3251200" y="3768725"/>
          <p14:tracePt t="28824" x="3276600" y="3768725"/>
          <p14:tracePt t="28833" x="3303588" y="3768725"/>
          <p14:tracePt t="28856" x="3340100" y="3759200"/>
          <p14:tracePt t="28872" x="3394075" y="3759200"/>
          <p14:tracePt t="28888" x="3438525" y="3751263"/>
          <p14:tracePt t="28904" x="3490913" y="3751263"/>
          <p14:tracePt t="28920" x="3527425" y="3751263"/>
          <p14:tracePt t="28936" x="3562350" y="3751263"/>
          <p14:tracePt t="28950" x="3625850" y="3751263"/>
          <p14:tracePt t="28969" x="3652838" y="3751263"/>
          <p14:tracePt t="28969" x="3679825" y="3751263"/>
          <p14:tracePt t="28985" x="3759200" y="3751263"/>
          <p14:tracePt t="29000" x="3857625" y="3751263"/>
          <p14:tracePt t="29024" x="3938588" y="3751263"/>
          <p14:tracePt t="29034" x="4037013" y="3751263"/>
          <p14:tracePt t="29056" x="4125913" y="3751263"/>
          <p14:tracePt t="29068" x="4205288" y="3751263"/>
          <p14:tracePt t="29088" x="4295775" y="3751263"/>
          <p14:tracePt t="29100" x="4375150" y="3751263"/>
          <p14:tracePt t="29120" x="4456113" y="3751263"/>
          <p14:tracePt t="29136" x="4537075" y="3751263"/>
          <p14:tracePt t="29152" x="4608513" y="3751263"/>
          <p14:tracePt t="29152" x="4652963" y="3751263"/>
          <p14:tracePt t="29177" x="4724400" y="3751263"/>
          <p14:tracePt t="29185" x="4776788" y="3751263"/>
          <p14:tracePt t="29209" x="4830763" y="3751263"/>
          <p14:tracePt t="29225" x="4875213" y="3751263"/>
          <p14:tracePt t="29241" x="4919663" y="3751263"/>
          <p14:tracePt t="29257" x="4956175" y="3751263"/>
          <p14:tracePt t="29268" x="5000625" y="3751263"/>
          <p14:tracePt t="29288" x="5027613" y="3751263"/>
          <p14:tracePt t="29301" x="5045075" y="3751263"/>
          <p14:tracePt t="29320" x="5062538" y="3751263"/>
          <p14:tracePt t="29334" x="5072063" y="3751263"/>
          <p14:tracePt t="29352" x="5089525" y="3751263"/>
          <p14:tracePt t="29408" x="5099050" y="3751263"/>
          <p14:tracePt t="29958" x="5116513" y="3751263"/>
          <p14:tracePt t="29972" x="5133975" y="3751263"/>
          <p14:tracePt t="29976" x="5153025" y="3751263"/>
          <p14:tracePt t="29984" x="5268913" y="3759200"/>
          <p14:tracePt t="30008" x="5348288" y="3759200"/>
          <p14:tracePt t="30017" x="5446713" y="3759200"/>
          <p14:tracePt t="30040" x="5545138" y="3759200"/>
          <p14:tracePt t="30050" x="5653088" y="3759200"/>
          <p14:tracePt t="30072" x="5786438" y="3759200"/>
          <p14:tracePt t="30083" x="5911850" y="3759200"/>
          <p14:tracePt t="30104" x="6045200" y="3759200"/>
          <p14:tracePt t="30120" x="6180138" y="3759200"/>
          <p14:tracePt t="30136" x="6286500" y="3759200"/>
          <p14:tracePt t="30152" x="6357938" y="3759200"/>
          <p14:tracePt t="30168" x="6438900" y="3759200"/>
          <p14:tracePt t="30168" x="6465888" y="3759200"/>
          <p14:tracePt t="30184" x="6518275" y="3759200"/>
          <p14:tracePt t="30208" x="6581775" y="3759200"/>
          <p14:tracePt t="30224" x="6643688" y="3759200"/>
          <p14:tracePt t="30240" x="6705600" y="3759200"/>
          <p14:tracePt t="30256" x="6759575" y="3759200"/>
          <p14:tracePt t="30272" x="6823075" y="3759200"/>
          <p14:tracePt t="30283" x="6884988" y="3759200"/>
          <p14:tracePt t="30304" x="6938963" y="3759200"/>
          <p14:tracePt t="30317" x="7018338" y="3759200"/>
          <p14:tracePt t="30336" x="7081838" y="3759200"/>
          <p14:tracePt t="30350" x="7180263" y="3759200"/>
          <p14:tracePt t="30376" x="7242175" y="3759200"/>
          <p14:tracePt t="30392" x="7296150" y="3759200"/>
          <p14:tracePt t="30408" x="7358063" y="3759200"/>
          <p14:tracePt t="30425" x="7402513" y="3759200"/>
          <p14:tracePt t="30441" x="7446963" y="3759200"/>
          <p14:tracePt t="30453" x="7500938" y="3759200"/>
          <p14:tracePt t="30471" x="7554913" y="3759200"/>
          <p14:tracePt t="30488" x="7608888" y="3759200"/>
          <p14:tracePt t="30504" x="7661275" y="3759200"/>
          <p14:tracePt t="30520" x="7715250" y="3759200"/>
          <p14:tracePt t="30536" x="7786688" y="3759200"/>
          <p14:tracePt t="30552" x="7858125" y="3768725"/>
          <p14:tracePt t="30567" x="7947025" y="3768725"/>
          <p14:tracePt t="30584" x="8037513" y="3776663"/>
          <p14:tracePt t="30584" x="8081963" y="3776663"/>
          <p14:tracePt t="30601" x="8188325" y="3786188"/>
          <p14:tracePt t="30617" x="8286750" y="3786188"/>
          <p14:tracePt t="30640" x="8385175" y="3795713"/>
          <p14:tracePt t="30656" x="8483600" y="3795713"/>
          <p14:tracePt t="30672" x="8582025" y="3803650"/>
          <p14:tracePt t="30688" x="8670925" y="3803650"/>
          <p14:tracePt t="30705" x="8732838" y="3803650"/>
          <p14:tracePt t="30720" x="8804275" y="3803650"/>
          <p14:tracePt t="30736" x="8858250" y="3803650"/>
          <p14:tracePt t="30752" x="8912225" y="3803650"/>
          <p14:tracePt t="30768" x="8966200" y="3803650"/>
          <p14:tracePt t="30768" x="8991600" y="3803650"/>
          <p14:tracePt t="30784" x="9045575" y="3803650"/>
          <p14:tracePt t="30808" x="9109075" y="3803650"/>
          <p14:tracePt t="30818" x="9170988" y="3803650"/>
          <p14:tracePt t="30840" x="9224963" y="3803650"/>
          <p14:tracePt t="30849" x="9269413" y="3813175"/>
          <p14:tracePt t="30872" x="9304338" y="3813175"/>
          <p14:tracePt t="30888" x="9323388" y="3813175"/>
          <p14:tracePt t="30905" x="9348788" y="3813175"/>
          <p14:tracePt t="30920" x="9375775" y="3813175"/>
          <p14:tracePt t="30937" x="9402763" y="3813175"/>
          <p14:tracePt t="30952" x="9447213" y="3813175"/>
          <p14:tracePt t="30970" x="9466263" y="3822700"/>
          <p14:tracePt t="30984" x="9501188" y="3822700"/>
          <p14:tracePt t="30984" x="9518650" y="3822700"/>
          <p14:tracePt t="31001" x="9555163" y="3822700"/>
          <p14:tracePt t="31024" x="9599613" y="3822700"/>
          <p14:tracePt t="31034" x="9644063" y="3822700"/>
          <p14:tracePt t="31056" x="9698038" y="3822700"/>
          <p14:tracePt t="31067" x="9742488" y="3822700"/>
          <p14:tracePt t="31088" x="9796463" y="3822700"/>
          <p14:tracePt t="31099" x="9840913" y="3822700"/>
          <p14:tracePt t="31120" x="9894888" y="3822700"/>
          <p14:tracePt t="31137" x="9939338" y="3822700"/>
          <p14:tracePt t="31153" x="9983788" y="3822700"/>
          <p14:tracePt t="31153" x="10010775" y="3822700"/>
          <p14:tracePt t="31177" x="10055225" y="3822700"/>
          <p14:tracePt t="31192" x="10099675" y="3822700"/>
          <p14:tracePt t="31201" x="10144125" y="3822700"/>
          <p14:tracePt t="31224" x="10225088" y="3830638"/>
          <p14:tracePt t="31240" x="10304463" y="3830638"/>
          <p14:tracePt t="31256" x="10394950" y="3840163"/>
          <p14:tracePt t="31273" x="10491788" y="3848100"/>
          <p14:tracePt t="31284" x="10599738" y="3857625"/>
          <p14:tracePt t="31304" x="10698163" y="3867150"/>
          <p14:tracePt t="31317" x="10769600" y="3875088"/>
          <p14:tracePt t="31337" x="10796588" y="3875088"/>
          <p14:tracePt t="31350" x="10804525" y="3875088"/>
          <p14:tracePt t="31465" x="10796588" y="3884613"/>
          <p14:tracePt t="31473" x="10760075" y="3894138"/>
          <p14:tracePt t="31480" x="10626725" y="3946525"/>
          <p14:tracePt t="31490" x="10510838" y="3973513"/>
          <p14:tracePt t="31504" x="10252075" y="4044950"/>
          <p14:tracePt t="31520" x="9848850" y="4125913"/>
          <p14:tracePt t="31536" x="9358313" y="4205288"/>
          <p14:tracePt t="31551" x="8831263" y="4268788"/>
          <p14:tracePt t="31568" x="8232775" y="4313238"/>
          <p14:tracePt t="31584" x="7643813" y="4340225"/>
          <p14:tracePt t="31584" x="7348538" y="4340225"/>
          <p14:tracePt t="31601" x="6786563" y="4357688"/>
          <p14:tracePt t="31624" x="6251575" y="4357688"/>
          <p14:tracePt t="31640" x="5741988" y="4357688"/>
          <p14:tracePt t="31657" x="5259388" y="4357688"/>
          <p14:tracePt t="31673" x="4840288" y="4357688"/>
          <p14:tracePt t="31688" x="4545013" y="4357688"/>
          <p14:tracePt t="31704" x="4286250" y="4357688"/>
          <p14:tracePt t="31720" x="4062413" y="4357688"/>
          <p14:tracePt t="31736" x="3857625" y="4357688"/>
          <p14:tracePt t="31736" x="3776663" y="4357688"/>
          <p14:tracePt t="31753" x="3697288" y="4357688"/>
          <p14:tracePt t="31753" x="3598863" y="4340225"/>
          <p14:tracePt t="31770" x="3438525" y="4330700"/>
          <p14:tracePt t="31793" x="3286125" y="4322763"/>
          <p14:tracePt t="31803" x="3143250" y="4313238"/>
          <p14:tracePt t="31825" x="3009900" y="4303713"/>
          <p14:tracePt t="31834" x="2874963" y="4295775"/>
          <p14:tracePt t="31856" x="2741613" y="4286250"/>
          <p14:tracePt t="31867" x="2608263" y="4276725"/>
          <p14:tracePt t="31889" x="2490788" y="4276725"/>
          <p14:tracePt t="31904" x="2357438" y="4268788"/>
          <p14:tracePt t="31920" x="2214563" y="4259263"/>
          <p14:tracePt t="31936" x="2054225" y="4259263"/>
          <p14:tracePt t="31936" x="1973263" y="4251325"/>
          <p14:tracePt t="31953" x="1884363" y="4241800"/>
          <p14:tracePt t="31953" x="1803400" y="4241800"/>
          <p14:tracePt t="31969" x="1660525" y="4224338"/>
          <p14:tracePt t="31985" x="1509713" y="4214813"/>
          <p14:tracePt t="32002" x="1393825" y="4205288"/>
          <p14:tracePt t="32024" x="1268413" y="4197350"/>
          <p14:tracePt t="32034" x="1160463" y="4187825"/>
          <p14:tracePt t="32056" x="1044575" y="4170363"/>
          <p14:tracePt t="32068" x="946150" y="4160838"/>
          <p14:tracePt t="32089" x="847725" y="4160838"/>
          <p14:tracePt t="32105" x="776288" y="4152900"/>
          <p14:tracePt t="32121" x="723900" y="4152900"/>
          <p14:tracePt t="32136" x="679450" y="4143375"/>
          <p14:tracePt t="32152" x="633413" y="4133850"/>
          <p14:tracePt t="32168" x="608013" y="4133850"/>
          <p14:tracePt t="32184" x="598488" y="4133850"/>
          <p14:tracePt t="32208" x="588963" y="4133850"/>
          <p14:tracePt t="32337" x="588963" y="4125913"/>
          <p14:tracePt t="32345" x="652463" y="4125913"/>
          <p14:tracePt t="32360" x="741363" y="4125913"/>
          <p14:tracePt t="32376" x="874713" y="4125913"/>
          <p14:tracePt t="32392" x="1071563" y="4116388"/>
          <p14:tracePt t="32409" x="1268413" y="4116388"/>
          <p14:tracePt t="32424" x="1482725" y="4116388"/>
          <p14:tracePt t="32440" x="1679575" y="4116388"/>
          <p14:tracePt t="32451" x="1884363" y="4116388"/>
          <p14:tracePt t="32468" x="2062163" y="4108450"/>
          <p14:tracePt t="32488" x="2241550" y="4098925"/>
          <p14:tracePt t="32504" x="2411413" y="4089400"/>
          <p14:tracePt t="32520" x="2554288" y="4089400"/>
          <p14:tracePt t="32536" x="2679700" y="4089400"/>
          <p14:tracePt t="32552" x="2786063" y="4089400"/>
          <p14:tracePt t="32568" x="2867025" y="4089400"/>
          <p14:tracePt t="32584" x="2919413" y="4089400"/>
          <p14:tracePt t="32584" x="2955925" y="4089400"/>
          <p14:tracePt t="32600" x="3000375" y="4089400"/>
          <p14:tracePt t="32624" x="3044825" y="4089400"/>
          <p14:tracePt t="32640" x="3089275" y="4089400"/>
          <p14:tracePt t="32656" x="3143250" y="4098925"/>
          <p14:tracePt t="32672" x="3187700" y="4098925"/>
          <p14:tracePt t="32688" x="3232150" y="4116388"/>
          <p14:tracePt t="32704" x="3251200" y="4116388"/>
          <p14:tracePt t="32720" x="3259138" y="4125913"/>
          <p14:tracePt t="32750" x="3268663" y="4125913"/>
          <p14:tracePt t="32859" x="3276600" y="4125913"/>
          <p14:tracePt t="33424" x="3276600" y="4133850"/>
          <p14:tracePt t="33432" x="3251200" y="4152900"/>
          <p14:tracePt t="33440" x="3179763" y="4187825"/>
          <p14:tracePt t="33450" x="3062288" y="4241800"/>
          <p14:tracePt t="33467" x="2938463" y="4295775"/>
          <p14:tracePt t="33487" x="2759075" y="4375150"/>
          <p14:tracePt t="33504" x="2589213" y="4429125"/>
          <p14:tracePt t="33520" x="2419350" y="4491038"/>
          <p14:tracePt t="33535" x="2241550" y="4545013"/>
          <p14:tracePt t="33551" x="2071688" y="4598988"/>
          <p14:tracePt t="33568" x="1911350" y="4643438"/>
          <p14:tracePt t="33584" x="1751013" y="4687888"/>
          <p14:tracePt t="33599" x="1616075" y="4714875"/>
          <p14:tracePt t="33599" x="1544638" y="4732338"/>
          <p14:tracePt t="33624" x="1419225" y="4751388"/>
          <p14:tracePt t="33641" x="1303338" y="4768850"/>
          <p14:tracePt t="33656" x="1231900" y="4786313"/>
          <p14:tracePt t="33673" x="1169988" y="4795838"/>
          <p14:tracePt t="33688" x="1116013" y="4795838"/>
          <p14:tracePt t="33704" x="1081088" y="4795838"/>
          <p14:tracePt t="33720" x="1062038" y="4795838"/>
          <p14:tracePt t="33737" x="1044575" y="4795838"/>
          <p14:tracePt t="33737" x="1036638" y="4795838"/>
          <p14:tracePt t="33793" x="1027113" y="4795838"/>
          <p14:tracePt t="34289" x="1036638" y="4795838"/>
          <p14:tracePt t="34297" x="1062038" y="4795838"/>
          <p14:tracePt t="34312" x="1133475" y="4786313"/>
          <p14:tracePt t="34329" x="1214438" y="4776788"/>
          <p14:tracePt t="34344" x="1322388" y="4776788"/>
          <p14:tracePt t="34360" x="1446213" y="4768850"/>
          <p14:tracePt t="34377" x="1562100" y="4759325"/>
          <p14:tracePt t="34392" x="1687513" y="4759325"/>
          <p14:tracePt t="34402" x="1803400" y="4751388"/>
          <p14:tracePt t="34425" x="1938338" y="4751388"/>
          <p14:tracePt t="34425" x="2000250" y="4741863"/>
          <p14:tracePt t="34441" x="2044700" y="4741863"/>
          <p14:tracePt t="34441" x="2108200" y="4741863"/>
          <p14:tracePt t="34457" x="2179638" y="4741863"/>
          <p14:tracePt t="34468" x="2322513" y="4741863"/>
          <p14:tracePt t="34488" x="2465388" y="4741863"/>
          <p14:tracePt t="34504" x="2608263" y="4741863"/>
          <p14:tracePt t="34520" x="2741613" y="4732338"/>
          <p14:tracePt t="34536" x="2840038" y="4732338"/>
          <p14:tracePt t="34551" x="2911475" y="4732338"/>
          <p14:tracePt t="34568" x="2965450" y="4724400"/>
          <p14:tracePt t="34584" x="3000375" y="4724400"/>
          <p14:tracePt t="34599" x="3027363" y="4724400"/>
          <p14:tracePt t="34624" x="3044825" y="4724400"/>
          <p14:tracePt t="34660" x="3054350" y="4724400"/>
          <p14:tracePt t="34712" x="3062288" y="4724400"/>
          <p14:tracePt t="34809" x="3071813" y="4724400"/>
          <p14:tracePt t="34845" x="3081338" y="4724400"/>
          <p14:tracePt t="35012" x="3098800" y="4724400"/>
          <p14:tracePt t="35018" x="3108325" y="4724400"/>
          <p14:tracePt t="35025" x="3116263" y="4724400"/>
          <p14:tracePt t="35034" x="3152775" y="4714875"/>
          <p14:tracePt t="35056" x="3197225" y="4714875"/>
          <p14:tracePt t="35066" x="3251200" y="4714875"/>
          <p14:tracePt t="35088" x="3313113" y="4714875"/>
          <p14:tracePt t="35100" x="3411538" y="4714875"/>
          <p14:tracePt t="35120" x="3490913" y="4714875"/>
          <p14:tracePt t="35136" x="3562350" y="4714875"/>
          <p14:tracePt t="35152" x="3643313" y="4714875"/>
          <p14:tracePt t="35168" x="3724275" y="4714875"/>
          <p14:tracePt t="35184" x="3803650" y="4714875"/>
          <p14:tracePt t="35200" x="3919538" y="4714875"/>
          <p14:tracePt t="35225" x="4000500" y="4714875"/>
          <p14:tracePt t="35240" x="4062413" y="4714875"/>
          <p14:tracePt t="35257" x="4125913" y="4714875"/>
          <p14:tracePt t="35267" x="4179888" y="4714875"/>
          <p14:tracePt t="35289" x="4224338" y="4714875"/>
          <p14:tracePt t="35301" x="4259263" y="4714875"/>
          <p14:tracePt t="35320" x="4303713" y="4714875"/>
          <p14:tracePt t="35334" x="4330700" y="4714875"/>
          <p14:tracePt t="35353" x="4340225" y="4714875"/>
          <p14:tracePt t="35368" x="4357688" y="4714875"/>
          <p14:tracePt t="35384" x="4367213" y="4714875"/>
          <p14:tracePt t="35416" x="4375150" y="4714875"/>
          <p14:tracePt t="35913" x="4384675" y="4714875"/>
          <p14:tracePt t="35921" x="4394200" y="4714875"/>
          <p14:tracePt t="35929" x="4446588" y="4714875"/>
          <p14:tracePt t="35939" x="4500563" y="4714875"/>
          <p14:tracePt t="35951" x="4714875" y="4714875"/>
          <p14:tracePt t="35969" x="4902200" y="4714875"/>
          <p14:tracePt t="35985" x="5000625" y="4714875"/>
          <p14:tracePt t="35999" x="5197475" y="4714875"/>
          <p14:tracePt t="35999" x="5295900" y="4714875"/>
          <p14:tracePt t="36017" x="5483225" y="4714875"/>
          <p14:tracePt t="36041" x="5653088" y="4714875"/>
          <p14:tracePt t="36052" x="5803900" y="4714875"/>
          <p14:tracePt t="36073" x="5929313" y="4714875"/>
          <p14:tracePt t="36084" x="6037263" y="4714875"/>
          <p14:tracePt t="36105" x="6116638" y="4714875"/>
          <p14:tracePt t="36116" x="6170613" y="4714875"/>
          <p14:tracePt t="36136" x="6232525" y="4714875"/>
          <p14:tracePt t="36152" x="6286500" y="4714875"/>
          <p14:tracePt t="36168" x="6340475" y="4714875"/>
          <p14:tracePt t="36168" x="6367463" y="4714875"/>
          <p14:tracePt t="36184" x="6394450" y="4714875"/>
          <p14:tracePt t="36184" x="6429375" y="4714875"/>
          <p14:tracePt t="36208" x="6483350" y="4714875"/>
          <p14:tracePt t="36216" x="6554788" y="4714875"/>
          <p14:tracePt t="36240" x="6616700" y="4714875"/>
          <p14:tracePt t="36256" x="6670675" y="4714875"/>
          <p14:tracePt t="36272" x="6715125" y="4714875"/>
          <p14:tracePt t="36283" x="6751638" y="4714875"/>
          <p14:tracePt t="36304" x="6769100" y="4714875"/>
          <p14:tracePt t="36318" x="6786563" y="4714875"/>
          <p14:tracePt t="36337" x="6813550" y="4714875"/>
          <p14:tracePt t="36350" x="6840538" y="4714875"/>
          <p14:tracePt t="36350" x="6848475" y="4714875"/>
          <p14:tracePt t="36369" x="6875463" y="4714875"/>
          <p14:tracePt t="36384" x="6902450" y="4714875"/>
          <p14:tracePt t="36384" x="6911975" y="4714875"/>
          <p14:tracePt t="36401" x="6929438" y="4714875"/>
          <p14:tracePt t="36401" x="6946900" y="4714875"/>
          <p14:tracePt t="36424" x="6973888" y="4714875"/>
          <p14:tracePt t="36440" x="7000875" y="4714875"/>
          <p14:tracePt t="36456" x="7018338" y="4714875"/>
          <p14:tracePt t="36466" x="7054850" y="4714875"/>
          <p14:tracePt t="36484" x="7081838" y="4714875"/>
          <p14:tracePt t="36504" x="7116763" y="4714875"/>
          <p14:tracePt t="36520" x="7153275" y="4714875"/>
          <p14:tracePt t="36536" x="7180263" y="4714875"/>
          <p14:tracePt t="36552" x="7205663" y="4714875"/>
          <p14:tracePt t="36552" x="7224713" y="4714875"/>
          <p14:tracePt t="36570" x="7242175" y="4714875"/>
          <p14:tracePt t="36585" x="7259638" y="4714875"/>
          <p14:tracePt t="36599" x="7304088" y="4714875"/>
          <p14:tracePt t="36599" x="7331075" y="4714875"/>
          <p14:tracePt t="36624" x="7375525" y="4714875"/>
          <p14:tracePt t="36640" x="7419975" y="4714875"/>
          <p14:tracePt t="36657" x="7466013" y="4714875"/>
          <p14:tracePt t="36673" x="7510463" y="4714875"/>
          <p14:tracePt t="36689" x="7554913" y="4714875"/>
          <p14:tracePt t="36705" x="7608888" y="4714875"/>
          <p14:tracePt t="36720" x="7661275" y="4714875"/>
          <p14:tracePt t="36736" x="7705725" y="4714875"/>
          <p14:tracePt t="36752" x="7769225" y="4705350"/>
          <p14:tracePt t="36768" x="7831138" y="4705350"/>
          <p14:tracePt t="36784" x="7875588" y="4705350"/>
          <p14:tracePt t="36784" x="7902575" y="4705350"/>
          <p14:tracePt t="36800" x="7939088" y="4705350"/>
          <p14:tracePt t="36824" x="7974013" y="4697413"/>
          <p14:tracePt t="36834" x="8027988" y="4697413"/>
          <p14:tracePt t="36856" x="8062913" y="4697413"/>
          <p14:tracePt t="36867" x="8099425" y="4697413"/>
          <p14:tracePt t="36888" x="8143875" y="4697413"/>
          <p14:tracePt t="36904" x="8180388" y="4697413"/>
          <p14:tracePt t="36920" x="8224838" y="4697413"/>
          <p14:tracePt t="36936" x="8259763" y="4697413"/>
          <p14:tracePt t="36952" x="8296275" y="4687888"/>
          <p14:tracePt t="36952" x="8323263" y="4687888"/>
          <p14:tracePt t="36969" x="8340725" y="4687888"/>
          <p14:tracePt t="36969" x="8358188" y="4687888"/>
          <p14:tracePt t="36986" x="8385175" y="4679950"/>
          <p14:tracePt t="37002" x="8412163" y="4679950"/>
          <p14:tracePt t="37017" x="8429625" y="4679950"/>
          <p14:tracePt t="37040" x="8447088" y="4679950"/>
          <p14:tracePt t="37051" x="8466138" y="4679950"/>
          <p14:tracePt t="37072" x="8483600" y="4679950"/>
          <p14:tracePt t="37085" x="8501063" y="4679950"/>
          <p14:tracePt t="37112" x="8518525" y="4679950"/>
          <p14:tracePt t="37128" x="8537575" y="4679950"/>
          <p14:tracePt t="37143" x="8545513" y="4679950"/>
          <p14:tracePt t="37160" x="8555038" y="4679950"/>
          <p14:tracePt t="37168" x="8572500" y="4679950"/>
          <p14:tracePt t="37192" x="8582025" y="4679950"/>
          <p14:tracePt t="37200" x="8599488" y="4679950"/>
          <p14:tracePt t="37217" x="8609013" y="4679950"/>
          <p14:tracePt t="37250" x="8616950" y="4679950"/>
          <p14:tracePt t="37256" x="8626475" y="4670425"/>
          <p14:tracePt t="37283" x="8634413" y="4670425"/>
          <p14:tracePt t="37296" x="8643938" y="4670425"/>
          <p14:tracePt t="37320" x="8653463" y="4670425"/>
          <p14:tracePt t="37336" x="8661400" y="4670425"/>
          <p14:tracePt t="37352" x="8670925" y="4670425"/>
          <p14:tracePt t="37371" x="8680450" y="4670425"/>
          <p14:tracePt t="37385" x="8688388" y="4670425"/>
          <p14:tracePt t="37393" x="8705850" y="4670425"/>
          <p14:tracePt t="37401" x="8724900" y="4670425"/>
          <p14:tracePt t="37424" x="8742363" y="4670425"/>
          <p14:tracePt t="37441" x="8759825" y="4670425"/>
          <p14:tracePt t="37452" x="8769350" y="4670425"/>
          <p14:tracePt t="37472" x="8786813" y="4670425"/>
          <p14:tracePt t="37484" x="8796338" y="4670425"/>
          <p14:tracePt t="37504" x="8813800" y="4670425"/>
          <p14:tracePt t="37520" x="8823325" y="4670425"/>
          <p14:tracePt t="37536" x="8840788" y="4670425"/>
          <p14:tracePt t="37552" x="8858250" y="4670425"/>
          <p14:tracePt t="37576" x="8875713" y="4670425"/>
          <p14:tracePt t="37599" x="8902700" y="4670425"/>
          <p14:tracePt t="37616" x="8920163" y="4670425"/>
          <p14:tracePt t="37624" x="8939213" y="4670425"/>
          <p14:tracePt t="37640" x="8966200" y="4670425"/>
          <p14:tracePt t="37656" x="8991600" y="4670425"/>
          <p14:tracePt t="37672" x="9028113" y="4670425"/>
          <p14:tracePt t="37688" x="9045575" y="4670425"/>
          <p14:tracePt t="37704" x="9082088" y="4670425"/>
          <p14:tracePt t="37721" x="9117013" y="4679950"/>
          <p14:tracePt t="37737" x="9170988" y="4679950"/>
          <p14:tracePt t="37753" x="9232900" y="4687888"/>
          <p14:tracePt t="37768" x="9296400" y="4697413"/>
          <p14:tracePt t="37784" x="9375775" y="4705350"/>
          <p14:tracePt t="37809" x="9420225" y="4705350"/>
          <p14:tracePt t="37818" x="9456738" y="4705350"/>
          <p14:tracePt t="37841" x="9474200" y="4705350"/>
          <p14:tracePt t="37857" x="9501188" y="4705350"/>
          <p14:tracePt t="37873" x="9528175" y="4705350"/>
          <p14:tracePt t="37888" x="9545638" y="4705350"/>
          <p14:tracePt t="37905" x="9582150" y="4705350"/>
          <p14:tracePt t="37920" x="9599613" y="4705350"/>
          <p14:tracePt t="37936" x="9609138" y="4705350"/>
          <p14:tracePt t="37952" x="9617075" y="4705350"/>
          <p14:tracePt t="37977" x="9626600" y="4705350"/>
          <p14:tracePt t="38036" x="9590088" y="4705350"/>
          <p14:tracePt t="38048" x="9537700" y="4724400"/>
          <p14:tracePt t="38057" x="9510713" y="4741863"/>
          <p14:tracePt t="38064" x="9466263" y="4759325"/>
          <p14:tracePt t="38072" x="9375775" y="4803775"/>
          <p14:tracePt t="38083" x="9269413" y="4867275"/>
          <p14:tracePt t="38103" x="9170988" y="4919663"/>
          <p14:tracePt t="38116" x="9055100" y="4991100"/>
          <p14:tracePt t="38136" x="8680450" y="5099050"/>
          <p14:tracePt t="38136" x="8323263" y="5160963"/>
          <p14:tracePt t="38152" x="7875588" y="5214938"/>
          <p14:tracePt t="38168" x="6902450" y="5251450"/>
          <p14:tracePt t="38184" x="5795963" y="5268913"/>
          <p14:tracePt t="38184" x="5214938" y="5268913"/>
          <p14:tracePt t="38200" x="4054475" y="5268913"/>
          <p14:tracePt t="38224" x="3152775" y="5241925"/>
          <p14:tracePt t="38240" x="2446338" y="5214938"/>
          <p14:tracePt t="38256" x="1901825" y="5187950"/>
          <p14:tracePt t="38273" x="1625600" y="5170488"/>
          <p14:tracePt t="38283" x="1455738" y="5170488"/>
          <p14:tracePt t="38304" x="1330325" y="5170488"/>
          <p14:tracePt t="38316" x="1258888" y="5170488"/>
          <p14:tracePt t="38337" x="1214438" y="5170488"/>
          <p14:tracePt t="38352" x="1169988" y="5160963"/>
          <p14:tracePt t="38352" x="1152525" y="5160963"/>
          <p14:tracePt t="38377" x="1133475" y="5160963"/>
          <p14:tracePt t="38393" x="1098550" y="5153025"/>
          <p14:tracePt t="38401" x="1071563" y="5143500"/>
          <p14:tracePt t="38425" x="1054100" y="5133975"/>
          <p14:tracePt t="38440" x="1017588" y="5126038"/>
          <p14:tracePt t="38450" x="990600" y="5108575"/>
          <p14:tracePt t="38473" x="938213" y="5089525"/>
          <p14:tracePt t="38485" x="874713" y="5072063"/>
          <p14:tracePt t="38505" x="795338" y="5054600"/>
          <p14:tracePt t="38528" x="750888" y="5045075"/>
          <p14:tracePt t="38538" x="731838" y="5045075"/>
          <p14:tracePt t="38549" x="714375" y="5045075"/>
          <p14:tracePt t="38568" x="696913" y="5037138"/>
          <p14:tracePt t="38728" x="704850" y="5037138"/>
          <p14:tracePt t="38736" x="741363" y="5037138"/>
          <p14:tracePt t="38744" x="795338" y="5037138"/>
          <p14:tracePt t="38752" x="911225" y="5037138"/>
          <p14:tracePt t="38768" x="1116013" y="5045075"/>
          <p14:tracePt t="38784" x="1322388" y="5062538"/>
          <p14:tracePt t="38800" x="1527175" y="5081588"/>
          <p14:tracePt t="38800" x="1633538" y="5108575"/>
          <p14:tracePt t="38816" x="1812925" y="5126038"/>
          <p14:tracePt t="38840" x="1965325" y="5143500"/>
          <p14:tracePt t="38849" x="2116138" y="5170488"/>
          <p14:tracePt t="38872" x="2224088" y="5180013"/>
          <p14:tracePt t="38888" x="2312988" y="5197475"/>
          <p14:tracePt t="38904" x="2374900" y="5197475"/>
          <p14:tracePt t="38920" x="2428875" y="5197475"/>
          <p14:tracePt t="38936" x="2473325" y="5197475"/>
          <p14:tracePt t="38952" x="2517775" y="5205413"/>
          <p14:tracePt t="38966" x="2554288" y="5205413"/>
          <p14:tracePt t="38983" x="2571750" y="5205413"/>
          <p14:tracePt t="39000" x="2589213" y="5205413"/>
          <p14:tracePt t="39000" x="2598738" y="5205413"/>
          <p14:tracePt t="39017" x="2616200" y="5205413"/>
          <p14:tracePt t="39049" x="2625725" y="5205413"/>
          <p14:tracePt t="39066" x="2633663" y="5205413"/>
          <p14:tracePt t="39072" x="2643188" y="5205413"/>
          <p14:tracePt t="39087" x="2660650" y="5205413"/>
          <p14:tracePt t="39098" x="2670175" y="5205413"/>
          <p14:tracePt t="39119" x="2697163" y="5205413"/>
          <p14:tracePt t="39132" x="2724150" y="5205413"/>
          <p14:tracePt t="39151" x="2751138" y="5205413"/>
          <p14:tracePt t="39167" x="2803525" y="5205413"/>
          <p14:tracePt t="39184" x="2840038" y="5205413"/>
          <p14:tracePt t="39200" x="2911475" y="5205413"/>
          <p14:tracePt t="39225" x="2965450" y="5205413"/>
          <p14:tracePt t="39240" x="3044825" y="5205413"/>
          <p14:tracePt t="39257" x="3133725" y="5205413"/>
          <p14:tracePt t="39267" x="3214688" y="5205413"/>
          <p14:tracePt t="39289" x="3295650" y="5205413"/>
          <p14:tracePt t="39302" x="3375025" y="5205413"/>
          <p14:tracePt t="39321" x="3446463" y="5205413"/>
          <p14:tracePt t="39335" x="3509963" y="5205413"/>
          <p14:tracePt t="39335" x="3536950" y="5205413"/>
          <p14:tracePt t="39352" x="3562350" y="5205413"/>
          <p14:tracePt t="39352" x="3589338" y="5205413"/>
          <p14:tracePt t="39369" x="3625850" y="5205413"/>
          <p14:tracePt t="39369" x="3652838" y="5205413"/>
          <p14:tracePt t="39386" x="3714750" y="5205413"/>
          <p14:tracePt t="39409" x="3776663" y="5205413"/>
          <p14:tracePt t="39418" x="3857625" y="5205413"/>
          <p14:tracePt t="39441" x="3919538" y="5205413"/>
          <p14:tracePt t="39451" x="3983038" y="5205413"/>
          <p14:tracePt t="39473" x="4044950" y="5197475"/>
          <p14:tracePt t="39485" x="4108450" y="5187950"/>
          <p14:tracePt t="39504" x="4160838" y="5187950"/>
          <p14:tracePt t="39520" x="4241800" y="5180013"/>
          <p14:tracePt t="39536" x="4313238" y="5170488"/>
          <p14:tracePt t="39552" x="4384675" y="5160963"/>
          <p14:tracePt t="39568" x="4465638" y="5160963"/>
          <p14:tracePt t="39584" x="4518025" y="5160963"/>
          <p14:tracePt t="39600" x="4562475" y="5153025"/>
          <p14:tracePt t="39600" x="4589463" y="5153025"/>
          <p14:tracePt t="39624" x="4633913" y="5143500"/>
          <p14:tracePt t="39632" x="4679950" y="5143500"/>
          <p14:tracePt t="39656" x="4724400" y="5133975"/>
          <p14:tracePt t="39672" x="4776788" y="5133975"/>
          <p14:tracePt t="39688" x="4830763" y="5133975"/>
          <p14:tracePt t="39704" x="4875213" y="5126038"/>
          <p14:tracePt t="39720" x="4911725" y="5126038"/>
          <p14:tracePt t="39737" x="4946650" y="5126038"/>
          <p14:tracePt t="39753" x="4991100" y="5116513"/>
          <p14:tracePt t="39753" x="5010150" y="5116513"/>
          <p14:tracePt t="39769" x="5018088" y="5116513"/>
          <p14:tracePt t="39769" x="5037138" y="5116513"/>
          <p14:tracePt t="39785" x="5081588" y="5116513"/>
          <p14:tracePt t="39808" x="5133975" y="5108575"/>
          <p14:tracePt t="39816" x="5187950" y="5108575"/>
          <p14:tracePt t="39841" x="5251450" y="5099050"/>
          <p14:tracePt t="39850" x="5303838" y="5099050"/>
          <p14:tracePt t="39872" x="5367338" y="5099050"/>
          <p14:tracePt t="39883" x="5411788" y="5089525"/>
          <p14:tracePt t="39904" x="5446713" y="5089525"/>
          <p14:tracePt t="39920" x="5465763" y="5089525"/>
          <p14:tracePt t="39944" x="5473700" y="5089525"/>
          <p14:tracePt t="39948" x="5483225" y="5081588"/>
          <p14:tracePt t="39976" x="5491163" y="5081588"/>
          <p14:tracePt t="40000" x="5500688" y="5081588"/>
          <p14:tracePt t="40024" x="5510213" y="5081588"/>
          <p14:tracePt t="40047" x="5518150" y="5081588"/>
          <p14:tracePt t="40062" x="5527675" y="5081588"/>
          <p14:tracePt t="40088" x="5537200" y="5081588"/>
          <p14:tracePt t="40105" x="5545138" y="5081588"/>
          <p14:tracePt t="40113" x="5554663" y="5072063"/>
          <p14:tracePt t="40138" x="5562600" y="5072063"/>
          <p14:tracePt t="40145" x="5572125" y="5072063"/>
          <p14:tracePt t="40160" x="5581650" y="5072063"/>
          <p14:tracePt t="40168" x="5599113" y="5072063"/>
          <p14:tracePt t="40192" x="5608638" y="5062538"/>
          <p14:tracePt t="40200" x="5626100" y="5062538"/>
          <p14:tracePt t="40224" x="5634038" y="5062538"/>
          <p14:tracePt t="40250" x="5643563" y="5062538"/>
          <p14:tracePt t="40256" x="5653088" y="5062538"/>
          <p14:tracePt t="40272" x="5661025" y="5054600"/>
          <p14:tracePt t="40299" x="5670550" y="5054600"/>
          <p14:tracePt t="40315" x="5680075" y="5054600"/>
          <p14:tracePt t="40332" x="5688013" y="5054600"/>
          <p14:tracePt t="40360" x="5697538" y="5054600"/>
          <p14:tracePt t="40384" x="5705475" y="5054600"/>
          <p14:tracePt t="40452" x="5715000" y="5054600"/>
          <p14:tracePt t="40481" x="5724525" y="5054600"/>
          <p14:tracePt t="40682" x="0" y="0"/>
        </p14:tracePtLst>
        <p14:tracePtLst>
          <p14:tracePt t="42633" x="1089025" y="5562600"/>
          <p14:tracePt t="42849" x="1098550" y="5562600"/>
          <p14:tracePt t="42857" x="1116013" y="5562600"/>
          <p14:tracePt t="42866" x="1133475" y="5562600"/>
          <p14:tracePt t="42873" x="1214438" y="5562600"/>
          <p14:tracePt t="42889" x="1303338" y="5562600"/>
          <p14:tracePt t="42905" x="1411288" y="5562600"/>
          <p14:tracePt t="42921" x="1517650" y="5562600"/>
          <p14:tracePt t="42937" x="1633538" y="5562600"/>
          <p14:tracePt t="42953" x="1731963" y="5572125"/>
          <p14:tracePt t="42967" x="1884363" y="5572125"/>
          <p14:tracePt t="42987" x="1946275" y="5572125"/>
          <p14:tracePt t="42987" x="2009775" y="5572125"/>
          <p14:tracePt t="43002" x="2125663" y="5572125"/>
          <p14:tracePt t="43025" x="2251075" y="5572125"/>
          <p14:tracePt t="43035" x="2374900" y="5572125"/>
          <p14:tracePt t="43058" x="2500313" y="5572125"/>
          <p14:tracePt t="43069" x="2608263" y="5572125"/>
          <p14:tracePt t="43090" x="2724150" y="5572125"/>
          <p14:tracePt t="43102" x="2847975" y="5572125"/>
          <p14:tracePt t="43121" x="2955925" y="5572125"/>
          <p14:tracePt t="43137" x="3062288" y="5572125"/>
          <p14:tracePt t="43153" x="3152775" y="5572125"/>
          <p14:tracePt t="43169" x="3232150" y="5572125"/>
          <p14:tracePt t="43185" x="3322638" y="5572125"/>
          <p14:tracePt t="43201" x="3402013" y="5572125"/>
          <p14:tracePt t="43201" x="3446463" y="5572125"/>
          <p14:tracePt t="43218" x="3517900" y="5572125"/>
          <p14:tracePt t="43241" x="3589338" y="5572125"/>
          <p14:tracePt t="43258" x="3679825" y="5572125"/>
          <p14:tracePt t="43273" x="3759200" y="5572125"/>
          <p14:tracePt t="43289" x="3830638" y="5572125"/>
          <p14:tracePt t="43302" x="3919538" y="5572125"/>
          <p14:tracePt t="43321" x="3990975" y="5572125"/>
          <p14:tracePt t="43336" x="4062413" y="5572125"/>
          <p14:tracePt t="43353" x="4152900" y="5572125"/>
          <p14:tracePt t="43353" x="4187825" y="5572125"/>
          <p14:tracePt t="43370" x="4241800" y="5572125"/>
          <p14:tracePt t="43385" x="4322763" y="5572125"/>
          <p14:tracePt t="43385" x="4375150" y="5572125"/>
          <p14:tracePt t="43402" x="4419600" y="5572125"/>
          <p14:tracePt t="43402" x="4465638" y="5572125"/>
          <p14:tracePt t="43426" x="4562475" y="5572125"/>
          <p14:tracePt t="43433" x="4652963" y="5572125"/>
          <p14:tracePt t="43457" x="4724400" y="5581650"/>
          <p14:tracePt t="43467" x="4803775" y="5581650"/>
          <p14:tracePt t="43484" x="4867275" y="5581650"/>
          <p14:tracePt t="43505" x="4938713" y="5589588"/>
          <p14:tracePt t="43521" x="5010150" y="5589588"/>
          <p14:tracePt t="43537" x="5072063" y="5589588"/>
          <p14:tracePt t="43552" x="5133975" y="5589588"/>
          <p14:tracePt t="43569" x="5197475" y="5589588"/>
          <p14:tracePt t="43584" x="5251450" y="5589588"/>
          <p14:tracePt t="43601" x="5303838" y="5589588"/>
          <p14:tracePt t="43617" x="5357813" y="5599113"/>
          <p14:tracePt t="43617" x="5384800" y="5599113"/>
          <p14:tracePt t="43641" x="5419725" y="5599113"/>
          <p14:tracePt t="43657" x="5465763" y="5599113"/>
          <p14:tracePt t="43673" x="5491163" y="5599113"/>
          <p14:tracePt t="43689" x="5510213" y="5599113"/>
          <p14:tracePt t="43723" x="5527675" y="5599113"/>
          <p14:tracePt t="43729" x="5537200" y="5599113"/>
          <p14:tracePt t="43745" x="5554663" y="5599113"/>
          <p14:tracePt t="43770" x="5562600" y="5599113"/>
          <p14:tracePt t="43785" x="5572125" y="5599113"/>
          <p14:tracePt t="43793" x="5589588" y="5599113"/>
          <p14:tracePt t="43809" x="5616575" y="5599113"/>
          <p14:tracePt t="43818" x="5643563" y="5599113"/>
          <p14:tracePt t="43842" x="5670550" y="5599113"/>
          <p14:tracePt t="43852" x="5705475" y="5599113"/>
          <p14:tracePt t="43874" x="5741988" y="5599113"/>
          <p14:tracePt t="43889" x="5795963" y="5599113"/>
          <p14:tracePt t="43905" x="5840413" y="5599113"/>
          <p14:tracePt t="43921" x="5902325" y="5599113"/>
          <p14:tracePt t="43937" x="5965825" y="5599113"/>
          <p14:tracePt t="43950" x="6018213" y="5599113"/>
          <p14:tracePt t="43969" x="6072188" y="5599113"/>
          <p14:tracePt t="43969" x="6099175" y="5599113"/>
          <p14:tracePt t="43986" x="6126163" y="5599113"/>
          <p14:tracePt t="43986" x="6153150" y="5599113"/>
          <p14:tracePt t="44002" x="6188075" y="5599113"/>
          <p14:tracePt t="44026" x="6215063" y="5599113"/>
          <p14:tracePt t="44035" x="6251575" y="5599113"/>
          <p14:tracePt t="44058" x="6276975" y="5599113"/>
          <p14:tracePt t="44067" x="6303963" y="5599113"/>
          <p14:tracePt t="44089" x="6330950" y="5599113"/>
          <p14:tracePt t="44102" x="6357938" y="5599113"/>
          <p14:tracePt t="44118" x="6394450" y="5599113"/>
          <p14:tracePt t="44137" x="6419850" y="5599113"/>
          <p14:tracePt t="44153" x="6446838" y="5599113"/>
          <p14:tracePt t="44169" x="6465888" y="5599113"/>
          <p14:tracePt t="44185" x="6473825" y="5599113"/>
          <p14:tracePt t="44201" x="6491288" y="5599113"/>
          <p14:tracePt t="44225" x="6500813" y="5599113"/>
          <p14:tracePt t="44249" x="6510338" y="5599113"/>
          <p14:tracePt t="44273" x="6518275" y="5599113"/>
          <p14:tracePt t="44589" x="0" y="0"/>
        </p14:tracePtLst>
        <p14:tracePtLst>
          <p14:tracePt t="54939" x="3527425" y="6323013"/>
          <p14:tracePt t="55114" x="3554413" y="6330950"/>
          <p14:tracePt t="55121" x="3608388" y="6330950"/>
          <p14:tracePt t="55129" x="3741738" y="6348413"/>
          <p14:tracePt t="55146" x="3902075" y="6357938"/>
          <p14:tracePt t="55162" x="4098925" y="6367463"/>
          <p14:tracePt t="55178" x="4322763" y="6375400"/>
          <p14:tracePt t="55193" x="4545013" y="6384925"/>
          <p14:tracePt t="55210" x="4768850" y="6384925"/>
          <p14:tracePt t="55226" x="4973638" y="6384925"/>
          <p14:tracePt t="55235" x="5160963" y="6384925"/>
          <p14:tracePt t="55257" x="5322888" y="6384925"/>
          <p14:tracePt t="55273" x="5473700" y="6384925"/>
          <p14:tracePt t="55289" x="5616575" y="6384925"/>
          <p14:tracePt t="55305" x="5759450" y="6384925"/>
          <p14:tracePt t="55316" x="5902325" y="6384925"/>
          <p14:tracePt t="55337" x="6027738" y="6384925"/>
          <p14:tracePt t="55350" x="6134100" y="6384925"/>
          <p14:tracePt t="55369" x="6232525" y="6384925"/>
          <p14:tracePt t="55383" x="6340475" y="6384925"/>
          <p14:tracePt t="55401" x="6438900" y="6375400"/>
          <p14:tracePt t="55417" x="6527800" y="6367463"/>
          <p14:tracePt t="55417" x="6572250" y="6357938"/>
          <p14:tracePt t="55434" x="6661150" y="6357938"/>
          <p14:tracePt t="55457" x="6732588" y="6348413"/>
          <p14:tracePt t="55466" x="6804025" y="6348413"/>
          <p14:tracePt t="55489" x="6894513" y="6348413"/>
          <p14:tracePt t="55500" x="6965950" y="6340475"/>
          <p14:tracePt t="55521" x="7054850" y="6340475"/>
          <p14:tracePt t="55537" x="7153275" y="6340475"/>
          <p14:tracePt t="55553" x="7232650" y="6340475"/>
          <p14:tracePt t="55569" x="7323138" y="6340475"/>
          <p14:tracePt t="55585" x="7375525" y="6340475"/>
          <p14:tracePt t="55601" x="7446963" y="6340475"/>
          <p14:tracePt t="55617" x="7500938" y="6340475"/>
          <p14:tracePt t="55617" x="7527925" y="6340475"/>
          <p14:tracePt t="55634" x="7554913" y="6340475"/>
          <p14:tracePt t="55649" x="7608888" y="6340475"/>
          <p14:tracePt t="55673" x="7643813" y="6340475"/>
          <p14:tracePt t="55689" x="7688263" y="6340475"/>
          <p14:tracePt t="55705" x="7742238" y="6340475"/>
          <p14:tracePt t="55721" x="7786688" y="6340475"/>
          <p14:tracePt t="55737" x="7840663" y="6340475"/>
          <p14:tracePt t="55753" x="7894638" y="6340475"/>
          <p14:tracePt t="55769" x="7947025" y="6340475"/>
          <p14:tracePt t="55785" x="8001000" y="6340475"/>
          <p14:tracePt t="55801" x="8062913" y="6340475"/>
          <p14:tracePt t="55817" x="8116888" y="6340475"/>
          <p14:tracePt t="55833" x="8170863" y="6340475"/>
          <p14:tracePt t="55833" x="8188325" y="6340475"/>
          <p14:tracePt t="55857" x="8224838" y="6340475"/>
          <p14:tracePt t="55866" x="8251825" y="6340475"/>
          <p14:tracePt t="55889" x="8277225" y="6340475"/>
          <p14:tracePt t="55899" x="8296275" y="6340475"/>
          <p14:tracePt t="55921" x="8313738" y="6340475"/>
          <p14:tracePt t="55937" x="8331200" y="6340475"/>
          <p14:tracePt t="55953" x="8358188" y="6340475"/>
          <p14:tracePt t="55966" x="8367713" y="6340475"/>
          <p14:tracePt t="55983" x="8394700" y="6340475"/>
          <p14:tracePt t="55999" x="8412163" y="6340475"/>
          <p14:tracePt t="56017" x="8429625" y="6340475"/>
          <p14:tracePt t="56032" x="8456613" y="6340475"/>
          <p14:tracePt t="56032" x="8474075" y="6340475"/>
          <p14:tracePt t="56049" x="8501063" y="6340475"/>
          <p14:tracePt t="56073" x="8528050" y="6340475"/>
          <p14:tracePt t="56082" x="8562975" y="6340475"/>
          <p14:tracePt t="56106" x="8599488" y="6340475"/>
          <p14:tracePt t="56117" x="8616950" y="6340475"/>
          <p14:tracePt t="56138" x="8653463" y="6340475"/>
          <p14:tracePt t="56153" x="8670925" y="6340475"/>
          <p14:tracePt t="56169" x="8688388" y="6340475"/>
          <p14:tracePt t="56186" x="8705850" y="6340475"/>
          <p14:tracePt t="56210" x="8724900" y="6340475"/>
          <p14:tracePt t="56239" x="8732838" y="6340475"/>
          <p14:tracePt t="56250" x="8742363" y="6340475"/>
          <p14:tracePt t="56258" x="8759825" y="6340475"/>
          <p14:tracePt t="56268" x="8769350" y="6340475"/>
          <p14:tracePt t="56295" x="8777288" y="6340475"/>
          <p14:tracePt t="56313" x="8786813" y="6340475"/>
          <p14:tracePt t="56329" x="8796338" y="6340475"/>
          <p14:tracePt t="56887"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5">
            <a:extLst>
              <a:ext uri="{FF2B5EF4-FFF2-40B4-BE49-F238E27FC236}">
                <a16:creationId xmlns:a16="http://schemas.microsoft.com/office/drawing/2014/main" id="{6ADED7BD-380E-4049-ABD3-BAE0DCFD6D09}"/>
              </a:ext>
            </a:extLst>
          </p:cNvPr>
          <p:cNvGrpSpPr>
            <a:grpSpLocks/>
          </p:cNvGrpSpPr>
          <p:nvPr/>
        </p:nvGrpSpPr>
        <p:grpSpPr bwMode="auto">
          <a:xfrm>
            <a:off x="0" y="0"/>
            <a:ext cx="12192000" cy="6858000"/>
            <a:chOff x="8" y="0"/>
            <a:chExt cx="5760" cy="4320"/>
          </a:xfrm>
        </p:grpSpPr>
        <p:pic>
          <p:nvPicPr>
            <p:cNvPr id="33797" name="Picture 6" descr="GRANS024">
              <a:extLst>
                <a:ext uri="{FF2B5EF4-FFF2-40B4-BE49-F238E27FC236}">
                  <a16:creationId xmlns:a16="http://schemas.microsoft.com/office/drawing/2014/main" id="{C32F7593-E0F3-48C2-8BED-C01BE0E72B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GRANS024">
              <a:extLst>
                <a:ext uri="{FF2B5EF4-FFF2-40B4-BE49-F238E27FC236}">
                  <a16:creationId xmlns:a16="http://schemas.microsoft.com/office/drawing/2014/main" id="{09A82154-CF8B-4AF9-916D-0A66940D4B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9" name="Group 8">
              <a:extLst>
                <a:ext uri="{FF2B5EF4-FFF2-40B4-BE49-F238E27FC236}">
                  <a16:creationId xmlns:a16="http://schemas.microsoft.com/office/drawing/2014/main" id="{5F9EEF1D-947D-4D42-8C2E-F245666DD5F3}"/>
                </a:ext>
              </a:extLst>
            </p:cNvPr>
            <p:cNvGrpSpPr>
              <a:grpSpLocks/>
            </p:cNvGrpSpPr>
            <p:nvPr/>
          </p:nvGrpSpPr>
          <p:grpSpPr bwMode="auto">
            <a:xfrm>
              <a:off x="8" y="0"/>
              <a:ext cx="5760" cy="4320"/>
              <a:chOff x="672" y="0"/>
              <a:chExt cx="5760" cy="4320"/>
            </a:xfrm>
          </p:grpSpPr>
          <p:pic>
            <p:nvPicPr>
              <p:cNvPr id="33800" name="Picture 9" descr="BD21325_">
                <a:extLst>
                  <a:ext uri="{FF2B5EF4-FFF2-40B4-BE49-F238E27FC236}">
                    <a16:creationId xmlns:a16="http://schemas.microsoft.com/office/drawing/2014/main" id="{514531AF-28FC-4217-A62A-31EEEE61D4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01" name="Picture 10" descr="BD21325_">
                <a:extLst>
                  <a:ext uri="{FF2B5EF4-FFF2-40B4-BE49-F238E27FC236}">
                    <a16:creationId xmlns:a16="http://schemas.microsoft.com/office/drawing/2014/main" id="{88C40715-67AA-44A7-96EE-D4736CE2BD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02" name="Picture 11" descr="BD21325_">
                <a:extLst>
                  <a:ext uri="{FF2B5EF4-FFF2-40B4-BE49-F238E27FC236}">
                    <a16:creationId xmlns:a16="http://schemas.microsoft.com/office/drawing/2014/main" id="{FD9F6AED-C17D-4CB8-86DE-F3ED6A7BA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03" name="Picture 12" descr="BD21325_">
                <a:extLst>
                  <a:ext uri="{FF2B5EF4-FFF2-40B4-BE49-F238E27FC236}">
                    <a16:creationId xmlns:a16="http://schemas.microsoft.com/office/drawing/2014/main" id="{7AB86DB6-9044-4B8C-A436-4E3C0215C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12" name="Rectangle 4">
            <a:extLst>
              <a:ext uri="{FF2B5EF4-FFF2-40B4-BE49-F238E27FC236}">
                <a16:creationId xmlns:a16="http://schemas.microsoft.com/office/drawing/2014/main" id="{01DC21E6-85F4-47F1-B7F4-343CE77C4B2E}"/>
              </a:ext>
            </a:extLst>
          </p:cNvPr>
          <p:cNvSpPr>
            <a:spLocks noChangeArrowheads="1"/>
          </p:cNvSpPr>
          <p:nvPr/>
        </p:nvSpPr>
        <p:spPr bwMode="auto">
          <a:xfrm>
            <a:off x="575735" y="1153735"/>
            <a:ext cx="9567194" cy="101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0000"/>
                </a:solidFill>
                <a:effectLst/>
                <a:uLnTx/>
                <a:uFillTx/>
                <a:latin typeface="HP001 4 hàng" panose="020B0603050302020204" pitchFamily="34" charset="0"/>
                <a:cs typeface="Times New Roman" panose="02020603050405020304" pitchFamily="18" charset="0"/>
              </a:rPr>
              <a:t>Các sự việc chính của truyện cổ tích Cây khế theo thứ tự như sau:</a:t>
            </a:r>
            <a:r>
              <a:rPr kumimoji="0" lang="en-US" altLang="en-US" sz="2800" b="1" i="0" u="none" strike="noStrike" kern="1200" cap="none" spc="0" normalizeH="0" baseline="0" noProof="0">
                <a:ln>
                  <a:noFill/>
                </a:ln>
                <a:solidFill>
                  <a:srgbClr val="800000"/>
                </a:solidFill>
                <a:effectLst/>
                <a:uLnTx/>
                <a:uFillTx/>
                <a:latin typeface="HP001 4 hàng" panose="020B0603050302020204" pitchFamily="34" charset="0"/>
                <a:cs typeface="Times New Roman" panose="02020603050405020304" pitchFamily="18" charset="0"/>
              </a:rPr>
              <a:t>	</a:t>
            </a:r>
          </a:p>
        </p:txBody>
      </p:sp>
      <p:sp>
        <p:nvSpPr>
          <p:cNvPr id="13" name="Rectangle 5">
            <a:extLst>
              <a:ext uri="{FF2B5EF4-FFF2-40B4-BE49-F238E27FC236}">
                <a16:creationId xmlns:a16="http://schemas.microsoft.com/office/drawing/2014/main" id="{4E269CAE-C294-43B4-983D-8FF52E336D5C}"/>
              </a:ext>
            </a:extLst>
          </p:cNvPr>
          <p:cNvSpPr>
            <a:spLocks noChangeArrowheads="1"/>
          </p:cNvSpPr>
          <p:nvPr/>
        </p:nvSpPr>
        <p:spPr bwMode="auto">
          <a:xfrm>
            <a:off x="-12700" y="4689202"/>
            <a:ext cx="122047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	e) Chim lại đến ăn, mọi chuyện diễn ra như cũ, nhưng người anh may túi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quá to và lấy quá nhiều vàng.</a:t>
            </a:r>
          </a:p>
        </p:txBody>
      </p:sp>
      <p:sp>
        <p:nvSpPr>
          <p:cNvPr id="14" name="Rectangle 6">
            <a:extLst>
              <a:ext uri="{FF2B5EF4-FFF2-40B4-BE49-F238E27FC236}">
                <a16:creationId xmlns:a16="http://schemas.microsoft.com/office/drawing/2014/main" id="{DFC00A60-814C-4AA4-B096-A3C3CB62F1E0}"/>
              </a:ext>
            </a:extLst>
          </p:cNvPr>
          <p:cNvSpPr>
            <a:spLocks noChangeArrowheads="1"/>
          </p:cNvSpPr>
          <p:nvPr/>
        </p:nvSpPr>
        <p:spPr bwMode="auto">
          <a:xfrm>
            <a:off x="161925" y="1920381"/>
            <a:ext cx="1069686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	b) Cha mẹ chết, người anh chia gia tài, người em chỉ được cây khế.	</a:t>
            </a:r>
          </a:p>
        </p:txBody>
      </p:sp>
      <p:sp>
        <p:nvSpPr>
          <p:cNvPr id="15" name="Rectangle 7">
            <a:extLst>
              <a:ext uri="{FF2B5EF4-FFF2-40B4-BE49-F238E27FC236}">
                <a16:creationId xmlns:a16="http://schemas.microsoft.com/office/drawing/2014/main" id="{841A2F97-E60E-4519-81D0-F5964D497C6A}"/>
              </a:ext>
            </a:extLst>
          </p:cNvPr>
          <p:cNvSpPr>
            <a:spLocks noChangeArrowheads="1"/>
          </p:cNvSpPr>
          <p:nvPr/>
        </p:nvSpPr>
        <p:spPr bwMode="auto">
          <a:xfrm>
            <a:off x="161925" y="2449513"/>
            <a:ext cx="122078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	d) Cây khế có quả, chim đến ăn, người em phàn nàn và chim hẹn trả ơn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bằng vàng.</a:t>
            </a:r>
          </a:p>
        </p:txBody>
      </p:sp>
      <p:sp>
        <p:nvSpPr>
          <p:cNvPr id="16" name="Rectangle 8">
            <a:extLst>
              <a:ext uri="{FF2B5EF4-FFF2-40B4-BE49-F238E27FC236}">
                <a16:creationId xmlns:a16="http://schemas.microsoft.com/office/drawing/2014/main" id="{84CFE3CE-5C91-44D8-8A80-2D2AEF8AEC20}"/>
              </a:ext>
            </a:extLst>
          </p:cNvPr>
          <p:cNvSpPr>
            <a:spLocks noChangeArrowheads="1"/>
          </p:cNvSpPr>
          <p:nvPr/>
        </p:nvSpPr>
        <p:spPr bwMode="auto">
          <a:xfrm>
            <a:off x="-44452" y="3493554"/>
            <a:ext cx="122078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	a) Chim chở người em bay ra đảo lấy vàng, nhờ thế em trở nên giàu có.</a:t>
            </a:r>
          </a:p>
        </p:txBody>
      </p:sp>
      <p:sp>
        <p:nvSpPr>
          <p:cNvPr id="17" name="Rectangle 9">
            <a:extLst>
              <a:ext uri="{FF2B5EF4-FFF2-40B4-BE49-F238E27FC236}">
                <a16:creationId xmlns:a16="http://schemas.microsoft.com/office/drawing/2014/main" id="{536FCD6B-3BE4-4A01-AC03-2CC9DBAF2ECF}"/>
              </a:ext>
            </a:extLst>
          </p:cNvPr>
          <p:cNvSpPr>
            <a:spLocks noChangeArrowheads="1"/>
          </p:cNvSpPr>
          <p:nvPr/>
        </p:nvSpPr>
        <p:spPr bwMode="auto">
          <a:xfrm>
            <a:off x="-30164" y="4057871"/>
            <a:ext cx="122078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	c) Người anh biết chuyện, đổi gia tài lấy cây khế, người em bằng lòng.</a:t>
            </a:r>
          </a:p>
        </p:txBody>
      </p:sp>
      <p:sp>
        <p:nvSpPr>
          <p:cNvPr id="18" name="Rectangle 10">
            <a:extLst>
              <a:ext uri="{FF2B5EF4-FFF2-40B4-BE49-F238E27FC236}">
                <a16:creationId xmlns:a16="http://schemas.microsoft.com/office/drawing/2014/main" id="{640377AD-00EE-4BBA-AF5F-475A92DBE86F}"/>
              </a:ext>
            </a:extLst>
          </p:cNvPr>
          <p:cNvSpPr>
            <a:spLocks noChangeArrowheads="1"/>
          </p:cNvSpPr>
          <p:nvPr/>
        </p:nvSpPr>
        <p:spPr bwMode="auto">
          <a:xfrm>
            <a:off x="1724754" y="5693621"/>
            <a:ext cx="1220628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effectLst/>
                <a:uLnTx/>
                <a:uFillTx/>
                <a:latin typeface="HP001 4 hàng" panose="020B0603050302020204" pitchFamily="34" charset="0"/>
                <a:cs typeface="Times New Roman" panose="02020603050405020304" pitchFamily="18" charset="0"/>
              </a:rPr>
              <a:t>	g) Người anh rơi xuống biển và chết.</a:t>
            </a:r>
          </a:p>
        </p:txBody>
      </p:sp>
      <p:sp>
        <p:nvSpPr>
          <p:cNvPr id="19" name="Rectangle 3">
            <a:extLst>
              <a:ext uri="{FF2B5EF4-FFF2-40B4-BE49-F238E27FC236}">
                <a16:creationId xmlns:a16="http://schemas.microsoft.com/office/drawing/2014/main" id="{41123001-855E-4BC1-8CEF-4962F9A1073A}"/>
              </a:ext>
            </a:extLst>
          </p:cNvPr>
          <p:cNvSpPr>
            <a:spLocks noChangeArrowheads="1"/>
          </p:cNvSpPr>
          <p:nvPr/>
        </p:nvSpPr>
        <p:spPr bwMode="auto">
          <a:xfrm>
            <a:off x="4495799" y="21431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20" name="Rectangle 6">
            <a:extLst>
              <a:ext uri="{FF2B5EF4-FFF2-40B4-BE49-F238E27FC236}">
                <a16:creationId xmlns:a16="http://schemas.microsoft.com/office/drawing/2014/main" id="{C6464E35-052E-41DF-85A2-F43FA49DDF76}"/>
              </a:ext>
            </a:extLst>
          </p:cNvPr>
          <p:cNvSpPr>
            <a:spLocks noChangeArrowheads="1"/>
          </p:cNvSpPr>
          <p:nvPr/>
        </p:nvSpPr>
        <p:spPr bwMode="auto">
          <a:xfrm>
            <a:off x="2552699" y="667544"/>
            <a:ext cx="7086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sp>
        <p:nvSpPr>
          <p:cNvPr id="21" name="Rectangle 5">
            <a:extLst>
              <a:ext uri="{FF2B5EF4-FFF2-40B4-BE49-F238E27FC236}">
                <a16:creationId xmlns:a16="http://schemas.microsoft.com/office/drawing/2014/main" id="{22777D90-C3AD-4734-B3CD-628345B08821}"/>
              </a:ext>
            </a:extLst>
          </p:cNvPr>
          <p:cNvSpPr>
            <a:spLocks noChangeArrowheads="1"/>
          </p:cNvSpPr>
          <p:nvPr/>
        </p:nvSpPr>
        <p:spPr bwMode="auto">
          <a:xfrm>
            <a:off x="362679" y="247650"/>
            <a:ext cx="2724150" cy="1041400"/>
          </a:xfrm>
          <a:prstGeom prst="rect">
            <a:avLst/>
          </a:prstGeom>
          <a:solidFill>
            <a:srgbClr val="E1FAFF"/>
          </a:solidFill>
          <a:ln w="9525">
            <a:solidFill>
              <a:schemeClr val="tx1"/>
            </a:solidFill>
            <a:miter lim="800000"/>
            <a:headEnd/>
            <a:tailEnd/>
          </a:ln>
        </p:spPr>
        <p:txBody>
          <a:bodyPr wrap="none"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200" b="1">
                <a:solidFill>
                  <a:srgbClr val="0000FF"/>
                </a:solidFill>
                <a:latin typeface="Times New Roman" panose="02020603050405020304" pitchFamily="18" charset="0"/>
                <a:cs typeface="Times New Roman" panose="02020603050405020304" pitchFamily="18" charset="0"/>
              </a:rPr>
              <a:t>III.</a:t>
            </a:r>
            <a:r>
              <a:rPr lang="en-US" altLang="en-US" sz="3200" b="1">
                <a:solidFill>
                  <a:srgbClr val="0000FF"/>
                </a:solidFill>
                <a:latin typeface="HP001 4 hàng" panose="020B0603050302020204" pitchFamily="34" charset="0"/>
                <a:cs typeface="Times New Roman" panose="02020603050405020304" pitchFamily="18" charset="0"/>
              </a:rPr>
              <a:t>Luyện tập</a:t>
            </a:r>
          </a:p>
        </p:txBody>
      </p:sp>
      <p:sp>
        <p:nvSpPr>
          <p:cNvPr id="2" name="Sao: 7 Cánh 1">
            <a:extLst>
              <a:ext uri="{FF2B5EF4-FFF2-40B4-BE49-F238E27FC236}">
                <a16:creationId xmlns:a16="http://schemas.microsoft.com/office/drawing/2014/main" id="{40819761-14F1-4A8E-A17E-A92D175FA670}"/>
              </a:ext>
            </a:extLst>
          </p:cNvPr>
          <p:cNvSpPr/>
          <p:nvPr/>
        </p:nvSpPr>
        <p:spPr>
          <a:xfrm>
            <a:off x="11112284" y="1795463"/>
            <a:ext cx="774915" cy="65405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HP001 4 hàng" panose="020B0603050302020204" pitchFamily="34" charset="0"/>
              </a:rPr>
              <a:t>1</a:t>
            </a:r>
            <a:endParaRPr lang="en-AU" b="1">
              <a:solidFill>
                <a:srgbClr val="FFFF00"/>
              </a:solidFill>
              <a:latin typeface="HP001 4 hàng" panose="020B0603050302020204" pitchFamily="34" charset="0"/>
            </a:endParaRPr>
          </a:p>
        </p:txBody>
      </p:sp>
      <p:sp>
        <p:nvSpPr>
          <p:cNvPr id="28" name="Sao: 7 Cánh 27">
            <a:extLst>
              <a:ext uri="{FF2B5EF4-FFF2-40B4-BE49-F238E27FC236}">
                <a16:creationId xmlns:a16="http://schemas.microsoft.com/office/drawing/2014/main" id="{EF170947-38B6-4F72-92C5-FD7B7B9B6E03}"/>
              </a:ext>
            </a:extLst>
          </p:cNvPr>
          <p:cNvSpPr/>
          <p:nvPr/>
        </p:nvSpPr>
        <p:spPr>
          <a:xfrm>
            <a:off x="2260404" y="2857035"/>
            <a:ext cx="774915" cy="65405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HP001 4 hàng" panose="020B0603050302020204" pitchFamily="34" charset="0"/>
              </a:rPr>
              <a:t>2</a:t>
            </a:r>
            <a:endParaRPr lang="en-AU" b="1">
              <a:solidFill>
                <a:srgbClr val="FFFF00"/>
              </a:solidFill>
              <a:latin typeface="HP001 4 hàng" panose="020B0603050302020204" pitchFamily="34" charset="0"/>
            </a:endParaRPr>
          </a:p>
        </p:txBody>
      </p:sp>
      <p:sp>
        <p:nvSpPr>
          <p:cNvPr id="29" name="Sao: 7 Cánh 28">
            <a:extLst>
              <a:ext uri="{FF2B5EF4-FFF2-40B4-BE49-F238E27FC236}">
                <a16:creationId xmlns:a16="http://schemas.microsoft.com/office/drawing/2014/main" id="{E7698DF7-95E7-4EAD-AE5F-1B9ADDCBFD06}"/>
              </a:ext>
            </a:extLst>
          </p:cNvPr>
          <p:cNvSpPr/>
          <p:nvPr/>
        </p:nvSpPr>
        <p:spPr>
          <a:xfrm>
            <a:off x="11550433" y="3434635"/>
            <a:ext cx="774915" cy="65405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HP001 4 hàng" panose="020B0603050302020204" pitchFamily="34" charset="0"/>
              </a:rPr>
              <a:t>3</a:t>
            </a:r>
            <a:endParaRPr lang="en-AU" b="1">
              <a:solidFill>
                <a:srgbClr val="FFFF00"/>
              </a:solidFill>
              <a:latin typeface="HP001 4 hàng" panose="020B0603050302020204" pitchFamily="34" charset="0"/>
            </a:endParaRPr>
          </a:p>
        </p:txBody>
      </p:sp>
      <p:sp>
        <p:nvSpPr>
          <p:cNvPr id="30" name="Sao: 7 Cánh 29">
            <a:extLst>
              <a:ext uri="{FF2B5EF4-FFF2-40B4-BE49-F238E27FC236}">
                <a16:creationId xmlns:a16="http://schemas.microsoft.com/office/drawing/2014/main" id="{61A4C00A-4842-44AB-A353-327098073744}"/>
              </a:ext>
            </a:extLst>
          </p:cNvPr>
          <p:cNvSpPr/>
          <p:nvPr/>
        </p:nvSpPr>
        <p:spPr>
          <a:xfrm>
            <a:off x="11321942" y="4072101"/>
            <a:ext cx="774915" cy="65405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HP001 4 hàng" panose="020B0603050302020204" pitchFamily="34" charset="0"/>
              </a:rPr>
              <a:t>4</a:t>
            </a:r>
            <a:endParaRPr lang="en-AU" b="1">
              <a:solidFill>
                <a:srgbClr val="FFFF00"/>
              </a:solidFill>
              <a:latin typeface="HP001 4 hàng" panose="020B0603050302020204" pitchFamily="34" charset="0"/>
            </a:endParaRPr>
          </a:p>
        </p:txBody>
      </p:sp>
      <p:sp>
        <p:nvSpPr>
          <p:cNvPr id="31" name="Sao: 7 Cánh 30">
            <a:extLst>
              <a:ext uri="{FF2B5EF4-FFF2-40B4-BE49-F238E27FC236}">
                <a16:creationId xmlns:a16="http://schemas.microsoft.com/office/drawing/2014/main" id="{0BE13D0D-640A-4A16-81C2-E334A55403FB}"/>
              </a:ext>
            </a:extLst>
          </p:cNvPr>
          <p:cNvSpPr/>
          <p:nvPr/>
        </p:nvSpPr>
        <p:spPr>
          <a:xfrm>
            <a:off x="4971874" y="5032506"/>
            <a:ext cx="774915" cy="65405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HP001 4 hàng" panose="020B0603050302020204" pitchFamily="34" charset="0"/>
              </a:rPr>
              <a:t>5</a:t>
            </a:r>
            <a:endParaRPr lang="en-AU" b="1">
              <a:solidFill>
                <a:srgbClr val="FFFF00"/>
              </a:solidFill>
              <a:latin typeface="HP001 4 hàng" panose="020B0603050302020204" pitchFamily="34" charset="0"/>
            </a:endParaRPr>
          </a:p>
        </p:txBody>
      </p:sp>
      <p:sp>
        <p:nvSpPr>
          <p:cNvPr id="32" name="Sao: 7 Cánh 31">
            <a:extLst>
              <a:ext uri="{FF2B5EF4-FFF2-40B4-BE49-F238E27FC236}">
                <a16:creationId xmlns:a16="http://schemas.microsoft.com/office/drawing/2014/main" id="{0D57EC17-C1B5-461B-BD0E-F4D6E4ACA595}"/>
              </a:ext>
            </a:extLst>
          </p:cNvPr>
          <p:cNvSpPr/>
          <p:nvPr/>
        </p:nvSpPr>
        <p:spPr>
          <a:xfrm>
            <a:off x="7874104" y="5543719"/>
            <a:ext cx="774915" cy="65405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HP001 4 hàng" panose="020B0603050302020204" pitchFamily="34" charset="0"/>
              </a:rPr>
              <a:t>6</a:t>
            </a:r>
            <a:endParaRPr lang="en-AU" b="1">
              <a:solidFill>
                <a:srgbClr val="FFFF00"/>
              </a:solidFill>
              <a:latin typeface="HP001 4 hàng" panose="020B06030503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3796"/>
                                        </p:tgtEl>
                                        <p:attrNameLst>
                                          <p:attrName>style.visibility</p:attrName>
                                        </p:attrNameLst>
                                      </p:cBhvr>
                                      <p:to>
                                        <p:strVal val="visible"/>
                                      </p:to>
                                    </p:set>
                                    <p:animEffect transition="in" filter="wheel(1)">
                                      <p:cBhvr>
                                        <p:cTn id="11" dur="2000"/>
                                        <p:tgtEl>
                                          <p:spTgt spid="3379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anim calcmode="lin" valueType="num">
                                      <p:cBhvr>
                                        <p:cTn id="29" dur="2000" fill="hold"/>
                                        <p:tgtEl>
                                          <p:spTgt spid="21"/>
                                        </p:tgtEl>
                                        <p:attrNameLst>
                                          <p:attrName>ppt_w</p:attrName>
                                        </p:attrNameLst>
                                      </p:cBhvr>
                                      <p:tavLst>
                                        <p:tav tm="0" fmla="#ppt_w*sin(2.5*pi*$)">
                                          <p:val>
                                            <p:fltVal val="0"/>
                                          </p:val>
                                        </p:tav>
                                        <p:tav tm="100000">
                                          <p:val>
                                            <p:fltVal val="1"/>
                                          </p:val>
                                        </p:tav>
                                      </p:tavLst>
                                    </p:anim>
                                    <p:anim calcmode="lin" valueType="num">
                                      <p:cBhvr>
                                        <p:cTn id="30"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Righ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strips(downRigh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heel(1)">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strips(downRigh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strips(downRigh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heel(1)">
                                      <p:cBhvr>
                                        <p:cTn id="65" dur="20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strips(downRight)">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45"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2000"/>
                                        <p:tgtEl>
                                          <p:spTgt spid="30"/>
                                        </p:tgtEl>
                                      </p:cBhvr>
                                    </p:animEffect>
                                    <p:anim calcmode="lin" valueType="num">
                                      <p:cBhvr>
                                        <p:cTn id="76" dur="2000" fill="hold"/>
                                        <p:tgtEl>
                                          <p:spTgt spid="30"/>
                                        </p:tgtEl>
                                        <p:attrNameLst>
                                          <p:attrName>ppt_w</p:attrName>
                                        </p:attrNameLst>
                                      </p:cBhvr>
                                      <p:tavLst>
                                        <p:tav tm="0" fmla="#ppt_w*sin(2.5*pi*$)">
                                          <p:val>
                                            <p:fltVal val="0"/>
                                          </p:val>
                                        </p:tav>
                                        <p:tav tm="100000">
                                          <p:val>
                                            <p:fltVal val="1"/>
                                          </p:val>
                                        </p:tav>
                                      </p:tavLst>
                                    </p:anim>
                                    <p:anim calcmode="lin" valueType="num">
                                      <p:cBhvr>
                                        <p:cTn id="77"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strips(downRight)">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500" fill="hold"/>
                                        <p:tgtEl>
                                          <p:spTgt spid="31"/>
                                        </p:tgtEl>
                                        <p:attrNameLst>
                                          <p:attrName>ppt_w</p:attrName>
                                        </p:attrNameLst>
                                      </p:cBhvr>
                                      <p:tavLst>
                                        <p:tav tm="0">
                                          <p:val>
                                            <p:fltVal val="0"/>
                                          </p:val>
                                        </p:tav>
                                        <p:tav tm="100000">
                                          <p:val>
                                            <p:strVal val="#ppt_w"/>
                                          </p:val>
                                        </p:tav>
                                      </p:tavLst>
                                    </p:anim>
                                    <p:anim calcmode="lin" valueType="num">
                                      <p:cBhvr>
                                        <p:cTn id="88" dur="500" fill="hold"/>
                                        <p:tgtEl>
                                          <p:spTgt spid="31"/>
                                        </p:tgtEl>
                                        <p:attrNameLst>
                                          <p:attrName>ppt_h</p:attrName>
                                        </p:attrNameLst>
                                      </p:cBhvr>
                                      <p:tavLst>
                                        <p:tav tm="0">
                                          <p:val>
                                            <p:fltVal val="0"/>
                                          </p:val>
                                        </p:tav>
                                        <p:tav tm="100000">
                                          <p:val>
                                            <p:strVal val="#ppt_h"/>
                                          </p:val>
                                        </p:tav>
                                      </p:tavLst>
                                    </p:anim>
                                    <p:animEffect transition="in" filter="fade">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strips(downRight)">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3"/>
                </p:tgtEl>
              </p:cMediaNode>
            </p:audio>
          </p:childTnLst>
        </p:cTn>
      </p:par>
    </p:tnLst>
    <p:bldLst>
      <p:bldP spid="12" grpId="0"/>
      <p:bldP spid="13" grpId="0"/>
      <p:bldP spid="14" grpId="0"/>
      <p:bldP spid="15" grpId="0"/>
      <p:bldP spid="16" grpId="0"/>
      <p:bldP spid="17" grpId="0"/>
      <p:bldP spid="18" grpId="0"/>
      <p:bldP spid="19" grpId="0"/>
      <p:bldP spid="20" grpId="0"/>
      <p:bldP spid="21" grpId="0" animBg="1"/>
      <p:bldP spid="2" grpId="0" animBg="1"/>
      <p:bldP spid="28" grpId="0"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476" y="-133736"/>
            <a:ext cx="6173581"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600" y="5338255"/>
            <a:ext cx="1590536" cy="165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0400" y="5517911"/>
            <a:ext cx="1465584" cy="166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200" y="3600117"/>
            <a:ext cx="3210984" cy="343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0"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4429" y="22075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a:hlinkClick r:id="rId12"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4429" y="22075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8555" y="6962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4"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8554" y="696285"/>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9439" y="1742017"/>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9439" y="174606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7" action="ppaction://hlinksldjump"/>
          </p:cNvPr>
          <p:cNvSpPr/>
          <p:nvPr/>
        </p:nvSpPr>
        <p:spPr>
          <a:xfrm>
            <a:off x="11141834" y="179947"/>
            <a:ext cx="846068" cy="41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a:endParaRPr>
          </a:p>
        </p:txBody>
      </p:sp>
      <p:sp>
        <p:nvSpPr>
          <p:cNvPr id="15" name="Google Shape;46;p5">
            <a:extLst>
              <a:ext uri="{FF2B5EF4-FFF2-40B4-BE49-F238E27FC236}">
                <a16:creationId xmlns:a16="http://schemas.microsoft.com/office/drawing/2014/main" id="{9FFCE004-1A95-45C5-A88A-FEA145A975F9}"/>
              </a:ext>
            </a:extLst>
          </p:cNvPr>
          <p:cNvSpPr txBox="1"/>
          <p:nvPr/>
        </p:nvSpPr>
        <p:spPr>
          <a:xfrm>
            <a:off x="-299672" y="179947"/>
            <a:ext cx="5872487" cy="85776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6000" b="1" i="0" u="none" strike="noStrike" kern="0" cap="none" spc="0" normalizeH="0" baseline="0" noProof="0">
                <a:ln>
                  <a:noFill/>
                </a:ln>
                <a:solidFill>
                  <a:srgbClr val="FF0000"/>
                </a:solidFill>
                <a:effectLst/>
                <a:uLnTx/>
                <a:uFillTx/>
                <a:latin typeface="HP001 4 hàng" panose="020B0603050302020204" pitchFamily="34" charset="0"/>
                <a:ea typeface="Cambria"/>
                <a:cs typeface="Times New Roman" panose="02020603050405020304" pitchFamily="18" charset="0"/>
                <a:sym typeface="Cambria"/>
              </a:rPr>
              <a:t>Kiểm tra bài cũ</a:t>
            </a:r>
            <a:endParaRPr kumimoji="0" sz="6000" b="1" i="0" u="none" strike="noStrike" kern="0" cap="none" spc="0" normalizeH="0" baseline="0" noProof="0" dirty="0">
              <a:ln>
                <a:noFill/>
              </a:ln>
              <a:solidFill>
                <a:srgbClr val="FF0000"/>
              </a:solidFill>
              <a:effectLst/>
              <a:uLnTx/>
              <a:uFillTx/>
              <a:latin typeface="HP001 4 hàng" panose="020B0603050302020204" pitchFamily="34" charset="0"/>
              <a:ea typeface="Cambria"/>
              <a:cs typeface="Times New Roman" panose="02020603050405020304" pitchFamily="18" charset="0"/>
              <a:sym typeface="Cambria"/>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74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
                                        <p:tgtEl>
                                          <p:spTgt spid="17"/>
                                        </p:tgtEl>
                                      </p:cBhvr>
                                    </p:animEffect>
                                    <p:set>
                                      <p:cBhvr>
                                        <p:cTn id="12" dur="1" fill="hold">
                                          <p:stCondLst>
                                            <p:cond delay="9"/>
                                          </p:stCondLst>
                                        </p:cTn>
                                        <p:tgtEl>
                                          <p:spTgt spid="17"/>
                                        </p:tgtEl>
                                        <p:attrNameLst>
                                          <p:attrName>style.visibility</p:attrName>
                                        </p:attrNameLst>
                                      </p:cBhvr>
                                      <p:to>
                                        <p:strVal val="hidden"/>
                                      </p:to>
                                    </p:set>
                                  </p:childTnLst>
                                </p:cTn>
                              </p:par>
                            </p:childTnLst>
                          </p:cTn>
                        </p:par>
                        <p:par>
                          <p:cTn id="13" fill="hold">
                            <p:stCondLst>
                              <p:cond delay="10"/>
                            </p:stCondLst>
                            <p:childTnLst>
                              <p:par>
                                <p:cTn id="14" presetID="42" presetClass="path" presetSubtype="0" accel="50000" decel="50000" fill="hold" nodeType="afterEffect">
                                  <p:stCondLst>
                                    <p:cond delay="0"/>
                                  </p:stCondLst>
                                  <p:childTnLst>
                                    <p:animMotion origin="layout" path="M 2.77778E-6 -4.32099E-6 L -0.40035 0.61328 " pathEditMode="relative" rAng="0" ptsTypes="AA">
                                      <p:cBhvr>
                                        <p:cTn id="15" dur="2500" fill="hold"/>
                                        <p:tgtEl>
                                          <p:spTgt spid="1031"/>
                                        </p:tgtEl>
                                        <p:attrNameLst>
                                          <p:attrName>ppt_x</p:attrName>
                                          <p:attrName>ppt_y</p:attrName>
                                        </p:attrNameLst>
                                      </p:cBhvr>
                                      <p:rCtr x="-20017" y="30648"/>
                                    </p:animMotion>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18"/>
                                        </p:tgtEl>
                                      </p:cBhvr>
                                    </p:animEffect>
                                    <p:set>
                                      <p:cBhvr>
                                        <p:cTn id="21" dur="1" fill="hold">
                                          <p:stCondLst>
                                            <p:cond delay="9"/>
                                          </p:stCondLst>
                                        </p:cTn>
                                        <p:tgtEl>
                                          <p:spTgt spid="18"/>
                                        </p:tgtEl>
                                        <p:attrNameLst>
                                          <p:attrName>style.visibility</p:attrName>
                                        </p:attrNameLst>
                                      </p:cBhvr>
                                      <p:to>
                                        <p:strVal val="hidden"/>
                                      </p:to>
                                    </p:set>
                                  </p:childTnLst>
                                </p:cTn>
                              </p:par>
                            </p:childTnLst>
                          </p:cTn>
                        </p:par>
                        <p:par>
                          <p:cTn id="22" fill="hold">
                            <p:stCondLst>
                              <p:cond delay="10"/>
                            </p:stCondLst>
                            <p:childTnLst>
                              <p:par>
                                <p:cTn id="23" presetID="42" presetClass="path" presetSubtype="0" accel="50000" decel="50000" fill="hold" nodeType="afterEffect">
                                  <p:stCondLst>
                                    <p:cond delay="0"/>
                                  </p:stCondLst>
                                  <p:childTnLst>
                                    <p:animMotion origin="layout" path="M -2.77778E-7 -1.48148E-6 L -0.20642 0.37963 " pathEditMode="relative" rAng="0" ptsTypes="AA">
                                      <p:cBhvr>
                                        <p:cTn id="24" dur="2250" fill="hold"/>
                                        <p:tgtEl>
                                          <p:spTgt spid="1032"/>
                                        </p:tgtEl>
                                        <p:attrNameLst>
                                          <p:attrName>ppt_x</p:attrName>
                                          <p:attrName>ppt_y</p:attrName>
                                        </p:attrNameLst>
                                      </p:cBhvr>
                                      <p:rCtr x="-10330" y="18981"/>
                                    </p:animMotion>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19"/>
                                        </p:tgtEl>
                                      </p:cBhvr>
                                    </p:animEffect>
                                    <p:set>
                                      <p:cBhvr>
                                        <p:cTn id="30" dur="1" fill="hold">
                                          <p:stCondLst>
                                            <p:cond delay="9"/>
                                          </p:stCondLst>
                                        </p:cTn>
                                        <p:tgtEl>
                                          <p:spTgt spid="19"/>
                                        </p:tgtEl>
                                        <p:attrNameLst>
                                          <p:attrName>style.visibility</p:attrName>
                                        </p:attrNameLst>
                                      </p:cBhvr>
                                      <p:to>
                                        <p:strVal val="hidden"/>
                                      </p:to>
                                    </p:set>
                                  </p:childTnLst>
                                </p:cTn>
                              </p:par>
                            </p:childTnLst>
                          </p:cTn>
                        </p:par>
                        <p:par>
                          <p:cTn id="31" fill="hold">
                            <p:stCondLst>
                              <p:cond delay="10"/>
                            </p:stCondLst>
                            <p:childTnLst>
                              <p:par>
                                <p:cTn id="32" presetID="42" presetClass="path" presetSubtype="0" accel="50000" decel="50000" fill="hold" nodeType="afterEffect">
                                  <p:stCondLst>
                                    <p:cond delay="0"/>
                                  </p:stCondLst>
                                  <p:childTnLst>
                                    <p:animMotion origin="layout" path="M 4.16667E-6 -1.11111E-6 L -0.60782 0.58519 " pathEditMode="relative" rAng="0" ptsTypes="AA">
                                      <p:cBhvr>
                                        <p:cTn id="33" dur="2000" fill="hold"/>
                                        <p:tgtEl>
                                          <p:spTgt spid="1033"/>
                                        </p:tgtEl>
                                        <p:attrNameLst>
                                          <p:attrName>ppt_x</p:attrName>
                                          <p:attrName>ppt_y</p:attrName>
                                        </p:attrNameLst>
                                      </p:cBhvr>
                                      <p:rCtr x="-30399" y="29259"/>
                                    </p:animMotion>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20"/>
                                        </p:tgtEl>
                                      </p:cBhvr>
                                    </p:animEffect>
                                    <p:set>
                                      <p:cBhvr>
                                        <p:cTn id="39" dur="1" fill="hold">
                                          <p:stCondLst>
                                            <p:cond delay="9"/>
                                          </p:stCondLst>
                                        </p:cTn>
                                        <p:tgtEl>
                                          <p:spTgt spid="20"/>
                                        </p:tgtEl>
                                        <p:attrNameLst>
                                          <p:attrName>style.visibility</p:attrName>
                                        </p:attrNameLst>
                                      </p:cBhvr>
                                      <p:to>
                                        <p:strVal val="hidden"/>
                                      </p:to>
                                    </p:set>
                                  </p:childTnLst>
                                </p:cTn>
                              </p:par>
                            </p:childTnLst>
                          </p:cTn>
                        </p:par>
                        <p:par>
                          <p:cTn id="40" fill="hold">
                            <p:stCondLst>
                              <p:cond delay="10"/>
                            </p:stCondLst>
                            <p:childTnLst>
                              <p:par>
                                <p:cTn id="41" presetID="42" presetClass="path" presetSubtype="0" accel="50000" decel="50000" fill="hold" nodeType="afterEffect">
                                  <p:stCondLst>
                                    <p:cond delay="0"/>
                                  </p:stCondLst>
                                  <p:childTnLst>
                                    <p:animMotion origin="layout" path="M 1.11111E-6 -2.46914E-7 L -0.43472 0.4179 " pathEditMode="relative" rAng="0" ptsTypes="AA">
                                      <p:cBhvr>
                                        <p:cTn id="42" dur="2000" fill="hold"/>
                                        <p:tgtEl>
                                          <p:spTgt spid="27"/>
                                        </p:tgtEl>
                                        <p:attrNameLst>
                                          <p:attrName>ppt_x</p:attrName>
                                          <p:attrName>ppt_y</p:attrName>
                                        </p:attrNameLst>
                                      </p:cBhvr>
                                      <p:rCtr x="-21736" y="20895"/>
                                    </p:animMotion>
                                  </p:childTnLst>
                                </p:cTn>
                              </p:par>
                            </p:childTnLst>
                          </p:cTn>
                        </p:par>
                      </p:childTnLst>
                    </p:cTn>
                  </p:par>
                </p:childTnLst>
              </p:cTn>
              <p:nextCondLst>
                <p:cond evt="onClick" delay="0">
                  <p:tgtEl>
                    <p:spTgt spid="20"/>
                  </p:tgtEl>
                </p:cond>
              </p:nextCondLst>
            </p:seq>
            <p:audio isNarration="1">
              <p:cMediaNode vol="80000" showWhenStopped="0">
                <p:cTn id="43"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5937" x="5276850" y="2527300"/>
          <p14:tracePt t="16051" x="5276850" y="2517775"/>
          <p14:tracePt t="16060" x="5268913" y="2509838"/>
          <p14:tracePt t="16067" x="5259388" y="2490788"/>
          <p14:tracePt t="16083" x="5251450" y="2465388"/>
          <p14:tracePt t="16099" x="5241925" y="2465388"/>
          <p14:tracePt t="16104" x="5232400" y="2455863"/>
          <p14:tracePt t="16123" x="5224463" y="2455863"/>
          <p14:tracePt t="16139" x="5214938" y="2446338"/>
          <p14:tracePt t="16171" x="5205413" y="2446338"/>
          <p14:tracePt t="16179" x="5197475" y="2446338"/>
          <p14:tracePt t="16188" x="5170488" y="2428875"/>
          <p14:tracePt t="16211" x="5133975" y="2428875"/>
          <p14:tracePt t="16227" x="5099050" y="2419350"/>
          <p14:tracePt t="16242" x="5054600" y="2411413"/>
          <p14:tracePt t="16259" x="4991100" y="2401888"/>
          <p14:tracePt t="16269" x="4956175" y="2401888"/>
          <p14:tracePt t="16290" x="4929188" y="2401888"/>
          <p14:tracePt t="16306" x="4894263" y="2401888"/>
          <p14:tracePt t="16319" x="4875213" y="2401888"/>
          <p14:tracePt t="16338" x="4840288" y="2401888"/>
          <p14:tracePt t="16352" x="4803775" y="2411413"/>
          <p14:tracePt t="16352" x="4776788" y="2419350"/>
          <p14:tracePt t="16372" x="4741863" y="2438400"/>
          <p14:tracePt t="16395" x="4687888" y="2465388"/>
          <p14:tracePt t="16411" x="4625975" y="2490788"/>
          <p14:tracePt t="16411" x="4598988" y="2517775"/>
          <p14:tracePt t="16427" x="4572000" y="2527300"/>
          <p14:tracePt t="16442" x="4537075" y="2562225"/>
          <p14:tracePt t="16458" x="4500563" y="2598738"/>
          <p14:tracePt t="16474" x="4465638" y="2643188"/>
          <p14:tracePt t="16490" x="4446588" y="2687638"/>
          <p14:tracePt t="16506" x="4429125" y="2741613"/>
          <p14:tracePt t="16522" x="4429125" y="2786063"/>
          <p14:tracePt t="16538" x="4429125" y="2830513"/>
          <p14:tracePt t="16555" x="4429125" y="2874963"/>
          <p14:tracePt t="16570" x="4446588" y="2919413"/>
          <p14:tracePt t="16586" x="4483100" y="2965450"/>
          <p14:tracePt t="16586" x="4510088" y="2982913"/>
          <p14:tracePt t="16610" x="4545013" y="3027363"/>
          <p14:tracePt t="16626" x="4598988" y="3062288"/>
          <p14:tracePt t="16642" x="4660900" y="3098800"/>
          <p14:tracePt t="16658" x="4724400" y="3133725"/>
          <p14:tracePt t="16675" x="4795838" y="3160713"/>
          <p14:tracePt t="16691" x="4857750" y="3179763"/>
          <p14:tracePt t="16702" x="4938713" y="3214688"/>
          <p14:tracePt t="16724" x="4965700" y="3214688"/>
          <p14:tracePt t="16739" x="5010150" y="3224213"/>
          <p14:tracePt t="16739" x="5037138" y="3232150"/>
          <p14:tracePt t="16755" x="5089525" y="3232150"/>
          <p14:tracePt t="16779" x="5143500" y="3232150"/>
          <p14:tracePt t="16788" x="5197475" y="3232150"/>
          <p14:tracePt t="16811" x="5276850" y="3232150"/>
          <p14:tracePt t="16820" x="5330825" y="3224213"/>
          <p14:tracePt t="16842" x="5375275" y="3224213"/>
          <p14:tracePt t="16859" x="5419725" y="3197225"/>
          <p14:tracePt t="16874" x="5456238" y="3179763"/>
          <p14:tracePt t="16890" x="5491163" y="3152775"/>
          <p14:tracePt t="16906" x="5518150" y="3125788"/>
          <p14:tracePt t="16919" x="5545138" y="3089275"/>
          <p14:tracePt t="16938" x="5572125" y="3044825"/>
          <p14:tracePt t="16955" x="5581650" y="2990850"/>
          <p14:tracePt t="16970" x="5599113" y="2901950"/>
          <p14:tracePt t="16994" x="5599113" y="2840038"/>
          <p14:tracePt t="17004" x="5599113" y="2786063"/>
          <p14:tracePt t="17027" x="5589588" y="2724150"/>
          <p14:tracePt t="17038" x="5572125" y="2679700"/>
          <p14:tracePt t="17059" x="5537200" y="2633663"/>
          <p14:tracePt t="17070" x="5483225" y="2589213"/>
          <p14:tracePt t="17091" x="5419725" y="2544763"/>
          <p14:tracePt t="17107" x="5348288" y="2500313"/>
          <p14:tracePt t="17123" x="5276850" y="2465388"/>
          <p14:tracePt t="17138" x="5205413" y="2446338"/>
          <p14:tracePt t="17138" x="5160963" y="2428875"/>
          <p14:tracePt t="17155" x="5126038" y="2419350"/>
          <p14:tracePt t="17155" x="5081588" y="2411413"/>
          <p14:tracePt t="17172" x="4991100" y="2393950"/>
          <p14:tracePt t="17187" x="4902200" y="2374900"/>
          <p14:tracePt t="17210" x="4822825" y="2374900"/>
          <p14:tracePt t="17226" x="4759325" y="2374900"/>
          <p14:tracePt t="17242" x="4705350" y="2374900"/>
          <p14:tracePt t="17258" x="4670425" y="2374900"/>
          <p14:tracePt t="17274" x="4625975" y="2384425"/>
          <p14:tracePt t="17285" x="4589463" y="2401888"/>
          <p14:tracePt t="17306" x="4554538" y="2419350"/>
          <p14:tracePt t="17318" x="4537075" y="2419350"/>
          <p14:tracePt t="17338" x="4527550" y="2428875"/>
          <p14:tracePt t="17352" x="4510088" y="2446338"/>
          <p14:tracePt t="17379" x="4491038" y="2455863"/>
          <p14:tracePt t="17386" x="4483100" y="2465388"/>
          <p14:tracePt t="17411" x="4473575" y="2482850"/>
          <p14:tracePt t="17421" x="4465638" y="2490788"/>
          <p14:tracePt t="17458" x="4456113" y="2500313"/>
          <p14:tracePt t="17466" x="4446588" y="2509838"/>
          <p14:tracePt t="17476" x="4446588" y="2517775"/>
          <p14:tracePt t="17499" x="4438650" y="2527300"/>
          <p14:tracePt t="17515" x="4438650" y="2544763"/>
          <p14:tracePt t="17536" x="4419600" y="2562225"/>
          <p14:tracePt t="17539" x="4419600" y="2571750"/>
          <p14:tracePt t="17555" x="4419600" y="2589213"/>
          <p14:tracePt t="17555" x="4411663" y="2608263"/>
          <p14:tracePt t="17572" x="4402138" y="2633663"/>
          <p14:tracePt t="17587" x="4402138" y="2660650"/>
          <p14:tracePt t="17602" x="4394200" y="2697163"/>
          <p14:tracePt t="17627" x="4384675" y="2724150"/>
          <p14:tracePt t="17643" x="4384675" y="2768600"/>
          <p14:tracePt t="17658" x="4384675" y="2795588"/>
          <p14:tracePt t="17675" x="4384675" y="2830513"/>
          <p14:tracePt t="17691" x="4394200" y="2874963"/>
          <p14:tracePt t="17704" x="4402138" y="2911475"/>
          <p14:tracePt t="17723" x="4411663" y="2946400"/>
          <p14:tracePt t="17739" x="4429125" y="2982913"/>
          <p14:tracePt t="17754" x="4446588" y="3017838"/>
          <p14:tracePt t="17754" x="4456113" y="3027363"/>
          <p14:tracePt t="17771" x="4465638" y="3062288"/>
          <p14:tracePt t="17794" x="4483100" y="3081338"/>
          <p14:tracePt t="17804" x="4510088" y="3098800"/>
          <p14:tracePt t="17827" x="4527550" y="3125788"/>
          <p14:tracePt t="17837" x="4537075" y="3133725"/>
          <p14:tracePt t="17867" x="4554538" y="3152775"/>
          <p14:tracePt t="17882" x="4572000" y="3160713"/>
          <p14:tracePt t="17899" x="4581525" y="3160713"/>
          <p14:tracePt t="17902" x="4598988" y="3170238"/>
          <p14:tracePt t="17922" x="4625975" y="3179763"/>
          <p14:tracePt t="17939" x="4643438" y="3179763"/>
          <p14:tracePt t="17939" x="4660900" y="3187700"/>
          <p14:tracePt t="17955" x="4670425" y="3187700"/>
          <p14:tracePt t="17955" x="4679950" y="3197225"/>
          <p14:tracePt t="17972" x="4705350" y="3197225"/>
          <p14:tracePt t="17995" x="4741863" y="3197225"/>
          <p14:tracePt t="18004" x="4776788" y="3197225"/>
          <p14:tracePt t="18027" x="4830763" y="3197225"/>
          <p14:tracePt t="18037" x="4867275" y="3197225"/>
          <p14:tracePt t="18059" x="4911725" y="3187700"/>
          <p14:tracePt t="18070" x="4946650" y="3179763"/>
          <p14:tracePt t="18091" x="4991100" y="3160713"/>
          <p14:tracePt t="18106" x="5027613" y="3143250"/>
          <p14:tracePt t="18123" x="5054600" y="3125788"/>
          <p14:tracePt t="18138" x="5081588" y="3098800"/>
          <p14:tracePt t="18138" x="5099050" y="3089275"/>
          <p14:tracePt t="18156" x="5126038" y="3062288"/>
          <p14:tracePt t="18179" x="5133975" y="3044825"/>
          <p14:tracePt t="18187" x="5160963" y="3027363"/>
          <p14:tracePt t="18187" x="5170488" y="3017838"/>
          <p14:tracePt t="18203" x="5180013" y="2990850"/>
          <p14:tracePt t="18227" x="5197475" y="2965450"/>
          <p14:tracePt t="18243" x="5214938" y="2938463"/>
          <p14:tracePt t="18259" x="5224463" y="2901950"/>
          <p14:tracePt t="18270" x="5232400" y="2867025"/>
          <p14:tracePt t="18290" x="5241925" y="2830513"/>
          <p14:tracePt t="18306" x="5241925" y="2803525"/>
          <p14:tracePt t="18319" x="5241925" y="2776538"/>
          <p14:tracePt t="18338" x="5232400" y="2751138"/>
          <p14:tracePt t="18352" x="5214938" y="2714625"/>
          <p14:tracePt t="18370" x="5197475" y="2687638"/>
          <p14:tracePt t="18386" x="5170488" y="2643188"/>
          <p14:tracePt t="18411" x="5143500" y="2616200"/>
          <p14:tracePt t="18420" x="5116513" y="2589213"/>
          <p14:tracePt t="18443" x="5081588" y="2571750"/>
          <p14:tracePt t="18459" x="5054600" y="2554288"/>
          <p14:tracePt t="18475" x="5018088" y="2544763"/>
          <p14:tracePt t="18491" x="4991100" y="2527300"/>
          <p14:tracePt t="18507" x="4956175" y="2527300"/>
          <p14:tracePt t="18523" x="4919663" y="2517775"/>
          <p14:tracePt t="18539" x="4884738" y="2517775"/>
          <p14:tracePt t="18555" x="4848225" y="2517775"/>
          <p14:tracePt t="18587" x="4813300" y="2517775"/>
          <p14:tracePt t="18595" x="4786313" y="2527300"/>
          <p14:tracePt t="18602" x="4759325" y="2536825"/>
          <p14:tracePt t="18626" x="4732338" y="2562225"/>
          <p14:tracePt t="18642" x="4697413" y="2571750"/>
          <p14:tracePt t="18659" x="4679950" y="2589213"/>
          <p14:tracePt t="18675" x="4660900" y="2608263"/>
          <p14:tracePt t="18688" x="4652963" y="2625725"/>
          <p14:tracePt t="18707" x="4633913" y="2652713"/>
          <p14:tracePt t="18723" x="4608513" y="2670175"/>
          <p14:tracePt t="18723" x="4608513" y="2687638"/>
          <p14:tracePt t="18739" x="4598988" y="2705100"/>
          <p14:tracePt t="18739" x="4589463" y="2714625"/>
          <p14:tracePt t="18755" x="4581525" y="2759075"/>
          <p14:tracePt t="18778" x="4572000" y="2786063"/>
          <p14:tracePt t="18787" x="4562475" y="2830513"/>
          <p14:tracePt t="18811" x="4562475" y="2874963"/>
          <p14:tracePt t="18821" x="4562475" y="2911475"/>
          <p14:tracePt t="18842" x="4562475" y="2955925"/>
          <p14:tracePt t="18853" x="4562475" y="2990850"/>
          <p14:tracePt t="18875" x="4562475" y="3017838"/>
          <p14:tracePt t="18891" x="4562475" y="3044825"/>
          <p14:tracePt t="18907" x="4581525" y="3062288"/>
          <p14:tracePt t="18921" x="4589463" y="3089275"/>
          <p14:tracePt t="18939" x="4598988" y="3116263"/>
          <p14:tracePt t="18954" x="4616450" y="3133725"/>
          <p14:tracePt t="18954" x="4625975" y="3143250"/>
          <p14:tracePt t="18972" x="4643438" y="3152775"/>
          <p14:tracePt t="18994" x="4660900" y="3170238"/>
          <p14:tracePt t="19004" x="4679950" y="3187700"/>
          <p14:tracePt t="19027" x="4697413" y="3205163"/>
          <p14:tracePt t="19037" x="4724400" y="3214688"/>
          <p14:tracePt t="19059" x="4751388" y="3224213"/>
          <p14:tracePt t="19070" x="4776788" y="3241675"/>
          <p14:tracePt t="19091" x="4813300" y="3251200"/>
          <p14:tracePt t="19103" x="4840288" y="3268663"/>
          <p14:tracePt t="19123" x="4875213" y="3268663"/>
          <p14:tracePt t="19139" x="4911725" y="3286125"/>
          <p14:tracePt t="19139" x="4929188" y="3286125"/>
          <p14:tracePt t="19155" x="4946650" y="3286125"/>
          <p14:tracePt t="19155" x="4965700" y="3286125"/>
          <p14:tracePt t="19172" x="4983163" y="3286125"/>
          <p14:tracePt t="19172" x="5000625" y="3295650"/>
          <p14:tracePt t="19187" x="5045075" y="3295650"/>
          <p14:tracePt t="19211" x="5089525" y="3295650"/>
          <p14:tracePt t="19227" x="5133975" y="3295650"/>
          <p14:tracePt t="19243" x="5160963" y="3276600"/>
          <p14:tracePt t="19254" x="5197475" y="3268663"/>
          <p14:tracePt t="19275" x="5241925" y="3232150"/>
          <p14:tracePt t="19298" x="5251450" y="3224213"/>
          <p14:tracePt t="19318" x="5286375" y="3187700"/>
          <p14:tracePt t="19323" x="5322888" y="3152775"/>
          <p14:tracePt t="19334" x="5367338" y="3089275"/>
          <p14:tracePt t="19354" x="5402263" y="3036888"/>
          <p14:tracePt t="19354" x="5419725" y="3009900"/>
          <p14:tracePt t="19372" x="5438775" y="2965450"/>
          <p14:tracePt t="19395" x="5446713" y="2919413"/>
          <p14:tracePt t="19411" x="5465763" y="2884488"/>
          <p14:tracePt t="19421" x="5465763" y="2840038"/>
          <p14:tracePt t="19442" x="5465763" y="2795588"/>
          <p14:tracePt t="19459" x="5465763" y="2741613"/>
          <p14:tracePt t="19475" x="5456238" y="2705100"/>
          <p14:tracePt t="19491" x="5429250" y="2660650"/>
          <p14:tracePt t="19507" x="5411788" y="2616200"/>
          <p14:tracePt t="19522" x="5384800" y="2589213"/>
          <p14:tracePt t="19538" x="5348288" y="2554288"/>
          <p14:tracePt t="19554" x="5322888" y="2517775"/>
          <p14:tracePt t="19571" x="5286375" y="2490788"/>
          <p14:tracePt t="19571" x="5268913" y="2482850"/>
          <p14:tracePt t="19586" x="5251450" y="2465388"/>
          <p14:tracePt t="19586" x="5232400" y="2455863"/>
          <p14:tracePt t="19603" x="5187950" y="2438400"/>
          <p14:tracePt t="19626" x="5143500" y="2411413"/>
          <p14:tracePt t="19643" x="5099050" y="2393950"/>
          <p14:tracePt t="19659" x="5054600" y="2384425"/>
          <p14:tracePt t="19675" x="5018088" y="2374900"/>
          <p14:tracePt t="19690" x="4973638" y="2366963"/>
          <p14:tracePt t="19703" x="4929188" y="2357438"/>
          <p14:tracePt t="19723" x="4902200" y="2357438"/>
          <p14:tracePt t="19739" x="4875213" y="2357438"/>
          <p14:tracePt t="19739" x="4867275" y="2357438"/>
          <p14:tracePt t="19756" x="4857750" y="2357438"/>
          <p14:tracePt t="19756" x="4848225" y="2357438"/>
          <p14:tracePt t="19779" x="4840288" y="2357438"/>
          <p14:tracePt t="19786" x="4803775" y="2366963"/>
          <p14:tracePt t="19786" x="4795838" y="2366963"/>
          <p14:tracePt t="19811" x="4776788" y="2366963"/>
          <p14:tracePt t="19827" x="4768850" y="2374900"/>
          <p14:tracePt t="19867" x="4759325" y="2374900"/>
          <p14:tracePt t="20170"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3E43EE7-DB56-42DA-9B85-B76D363D1337}"/>
              </a:ext>
            </a:extLst>
          </p:cNvPr>
          <p:cNvSpPr/>
          <p:nvPr/>
        </p:nvSpPr>
        <p:spPr>
          <a:xfrm>
            <a:off x="3901440" y="2331720"/>
            <a:ext cx="6614160" cy="1614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altLang="en-US" sz="4000" b="1">
                <a:solidFill>
                  <a:schemeClr val="tx1"/>
                </a:solidFill>
                <a:latin typeface="HP001 4 hàng" panose="020B0603050302020204" pitchFamily="34" charset="0"/>
                <a:cs typeface="Times New Roman" panose="02020603050405020304" pitchFamily="18" charset="0"/>
              </a:rPr>
              <a:t>2. Dựa vào cốt truyện trên, </a:t>
            </a:r>
          </a:p>
          <a:p>
            <a:pPr algn="just">
              <a:defRPr/>
            </a:pPr>
            <a:r>
              <a:rPr lang="en-US" altLang="en-US" sz="4000" b="1">
                <a:solidFill>
                  <a:schemeClr val="tx1"/>
                </a:solidFill>
                <a:latin typeface="HP001 4 hàng" panose="020B0603050302020204" pitchFamily="34" charset="0"/>
                <a:cs typeface="Times New Roman" panose="02020603050405020304" pitchFamily="18" charset="0"/>
              </a:rPr>
              <a:t>kể lại truyện Cây khế</a:t>
            </a:r>
          </a:p>
        </p:txBody>
      </p:sp>
      <p:pic>
        <p:nvPicPr>
          <p:cNvPr id="7170" name="Picture 2">
            <a:extLst>
              <a:ext uri="{FF2B5EF4-FFF2-40B4-BE49-F238E27FC236}">
                <a16:creationId xmlns:a16="http://schemas.microsoft.com/office/drawing/2014/main" id="{3D275969-35B5-41B0-85F4-7E6A5C292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 y="1427494"/>
            <a:ext cx="13077342" cy="3296906"/>
          </a:xfrm>
          <a:prstGeom prst="rect">
            <a:avLst/>
          </a:prstGeom>
          <a:noFill/>
        </p:spPr>
      </p:pic>
      <p:pic>
        <p:nvPicPr>
          <p:cNvPr id="5" name="图片 8">
            <a:extLst>
              <a:ext uri="{FF2B5EF4-FFF2-40B4-BE49-F238E27FC236}">
                <a16:creationId xmlns:a16="http://schemas.microsoft.com/office/drawing/2014/main" id="{AECEC3BD-FBC6-40C2-948B-45EE12A10476}"/>
              </a:ext>
            </a:extLst>
          </p:cNvPr>
          <p:cNvPicPr>
            <a:picLocks noChangeAspect="1"/>
          </p:cNvPicPr>
          <p:nvPr/>
        </p:nvPicPr>
        <p:blipFill rotWithShape="1">
          <a:blip r:embed="rId6">
            <a:extLst>
              <a:ext uri="{28A0092B-C50C-407E-A947-70E740481C1C}">
                <a14:useLocalDpi xmlns:a14="http://schemas.microsoft.com/office/drawing/2010/main" val="0"/>
              </a:ext>
            </a:extLst>
          </a:blip>
          <a:srcRect t="63917"/>
          <a:stretch/>
        </p:blipFill>
        <p:spPr>
          <a:xfrm>
            <a:off x="0" y="4509120"/>
            <a:ext cx="12192000" cy="2348879"/>
          </a:xfrm>
          <a:prstGeom prst="rect">
            <a:avLst/>
          </a:prstGeom>
        </p:spPr>
      </p:pic>
      <p:pic>
        <p:nvPicPr>
          <p:cNvPr id="8194" name="Picture 2">
            <a:extLst>
              <a:ext uri="{FF2B5EF4-FFF2-40B4-BE49-F238E27FC236}">
                <a16:creationId xmlns:a16="http://schemas.microsoft.com/office/drawing/2014/main" id="{F2D7E4C8-5A6E-4EFE-87AE-2913727460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52"/>
            <a:ext cx="4035760" cy="2850884"/>
          </a:xfrm>
          <a:prstGeom prst="rect">
            <a:avLst/>
          </a:prstGeom>
          <a:noFill/>
        </p:spPr>
      </p:pic>
      <p:sp>
        <p:nvSpPr>
          <p:cNvPr id="6" name="Rectangle 3">
            <a:extLst>
              <a:ext uri="{FF2B5EF4-FFF2-40B4-BE49-F238E27FC236}">
                <a16:creationId xmlns:a16="http://schemas.microsoft.com/office/drawing/2014/main" id="{457B542B-C509-4A26-BFCA-94D4FB782786}"/>
              </a:ext>
            </a:extLst>
          </p:cNvPr>
          <p:cNvSpPr>
            <a:spLocks noChangeArrowheads="1"/>
          </p:cNvSpPr>
          <p:nvPr/>
        </p:nvSpPr>
        <p:spPr bwMode="auto">
          <a:xfrm>
            <a:off x="4706199" y="13558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7" name="Rectangle 6">
            <a:extLst>
              <a:ext uri="{FF2B5EF4-FFF2-40B4-BE49-F238E27FC236}">
                <a16:creationId xmlns:a16="http://schemas.microsoft.com/office/drawing/2014/main" id="{8629A6AF-5F9C-4738-878E-C3306DC94AE2}"/>
              </a:ext>
            </a:extLst>
          </p:cNvPr>
          <p:cNvSpPr>
            <a:spLocks noChangeArrowheads="1"/>
          </p:cNvSpPr>
          <p:nvPr/>
        </p:nvSpPr>
        <p:spPr bwMode="auto">
          <a:xfrm>
            <a:off x="4868430" y="68962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941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heel(1)">
                                      <p:cBhvr>
                                        <p:cTn id="23" dur="2000"/>
                                        <p:tgtEl>
                                          <p:spTgt spid="717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3"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5602" name="Picture 4" descr="CAYKHE 2">
            <a:extLst>
              <a:ext uri="{FF2B5EF4-FFF2-40B4-BE49-F238E27FC236}">
                <a16:creationId xmlns:a16="http://schemas.microsoft.com/office/drawing/2014/main" id="{E73A5E20-7657-413F-AEB7-82250B3B5DBE}"/>
              </a:ext>
            </a:extLst>
          </p:cNvPr>
          <p:cNvPicPr>
            <a:picLocks noGrp="1" noChangeAspect="1" noChangeArrowheads="1"/>
          </p:cNvPicPr>
          <p:nvPr>
            <p:ph sz="quarter" idx="4294967295"/>
          </p:nvPr>
        </p:nvPicPr>
        <p:blipFill>
          <a:blip r:embed="rId6">
            <a:lum bright="10000" contrast="30000"/>
            <a:extLst>
              <a:ext uri="{28A0092B-C50C-407E-A947-70E740481C1C}">
                <a14:useLocalDpi xmlns:a14="http://schemas.microsoft.com/office/drawing/2010/main" val="0"/>
              </a:ext>
            </a:extLst>
          </a:blip>
          <a:srcRect/>
          <a:stretch>
            <a:fillRect/>
          </a:stretch>
        </p:blipFill>
        <p:spPr>
          <a:xfrm>
            <a:off x="237331" y="854439"/>
            <a:ext cx="5918200" cy="3057421"/>
          </a:xfrm>
          <a:prstGeom prst="ellipse">
            <a:avLst/>
          </a:prstGeom>
          <a:ln>
            <a:noFill/>
          </a:ln>
          <a:effectLst>
            <a:softEdge rad="112500"/>
          </a:effectLst>
        </p:spPr>
      </p:pic>
      <p:pic>
        <p:nvPicPr>
          <p:cNvPr id="25603" name="Picture 7" descr="caykhe 7">
            <a:extLst>
              <a:ext uri="{FF2B5EF4-FFF2-40B4-BE49-F238E27FC236}">
                <a16:creationId xmlns:a16="http://schemas.microsoft.com/office/drawing/2014/main" id="{E7DF6612-130E-431F-B534-6F62AA559EF7}"/>
              </a:ext>
            </a:extLst>
          </p:cNvPr>
          <p:cNvPicPr>
            <a:picLocks noGrp="1" noChangeAspect="1" noChangeArrowheads="1"/>
          </p:cNvPicPr>
          <p:nvPr>
            <p:ph sz="quarter" idx="4294967295"/>
          </p:nvPr>
        </p:nvPicPr>
        <p:blipFill>
          <a:blip r:embed="rId7">
            <a:lum bright="12000" contrast="30000"/>
            <a:extLst>
              <a:ext uri="{28A0092B-C50C-407E-A947-70E740481C1C}">
                <a14:useLocalDpi xmlns:a14="http://schemas.microsoft.com/office/drawing/2010/main" val="0"/>
              </a:ext>
            </a:extLst>
          </a:blip>
          <a:srcRect/>
          <a:stretch>
            <a:fillRect/>
          </a:stretch>
        </p:blipFill>
        <p:spPr>
          <a:xfrm>
            <a:off x="6155531" y="719781"/>
            <a:ext cx="5994400" cy="3237321"/>
          </a:xfrm>
          <a:prstGeom prst="ellipse">
            <a:avLst/>
          </a:prstGeom>
          <a:ln>
            <a:noFill/>
          </a:ln>
          <a:effectLst>
            <a:softEdge rad="112500"/>
          </a:effectLst>
        </p:spPr>
      </p:pic>
      <p:pic>
        <p:nvPicPr>
          <p:cNvPr id="25604" name="Picture 13" descr="CAY KHE1">
            <a:extLst>
              <a:ext uri="{FF2B5EF4-FFF2-40B4-BE49-F238E27FC236}">
                <a16:creationId xmlns:a16="http://schemas.microsoft.com/office/drawing/2014/main" id="{386CA3C5-8C3B-49F3-B351-7B0C25E50C8B}"/>
              </a:ext>
            </a:extLst>
          </p:cNvPr>
          <p:cNvPicPr>
            <a:picLocks noGrp="1" noChangeAspect="1" noChangeArrowheads="1"/>
          </p:cNvPicPr>
          <p:nvPr>
            <p:ph sz="quarter" idx="4294967295"/>
          </p:nvPr>
        </p:nvPicPr>
        <p:blipFill>
          <a:blip r:embed="rId8">
            <a:lum bright="6000" contrast="18000"/>
            <a:extLst>
              <a:ext uri="{28A0092B-C50C-407E-A947-70E740481C1C}">
                <a14:useLocalDpi xmlns:a14="http://schemas.microsoft.com/office/drawing/2010/main" val="0"/>
              </a:ext>
            </a:extLst>
          </a:blip>
          <a:srcRect/>
          <a:stretch>
            <a:fillRect/>
          </a:stretch>
        </p:blipFill>
        <p:spPr>
          <a:xfrm>
            <a:off x="3351268" y="3337336"/>
            <a:ext cx="5910262" cy="2915979"/>
          </a:xfrm>
          <a:prstGeom prst="ellipse">
            <a:avLst/>
          </a:prstGeom>
          <a:ln>
            <a:noFill/>
          </a:ln>
          <a:effectLst>
            <a:softEdge rad="112500"/>
          </a:effectLst>
        </p:spPr>
      </p:pic>
      <p:sp>
        <p:nvSpPr>
          <p:cNvPr id="6" name="Rectangle 3">
            <a:extLst>
              <a:ext uri="{FF2B5EF4-FFF2-40B4-BE49-F238E27FC236}">
                <a16:creationId xmlns:a16="http://schemas.microsoft.com/office/drawing/2014/main" id="{AFF9C1D5-2A99-42F5-8A1B-80EAC0E3AE77}"/>
              </a:ext>
            </a:extLst>
          </p:cNvPr>
          <p:cNvSpPr>
            <a:spLocks noChangeArrowheads="1"/>
          </p:cNvSpPr>
          <p:nvPr/>
        </p:nvSpPr>
        <p:spPr bwMode="auto">
          <a:xfrm>
            <a:off x="4706199" y="13558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7" name="Rectangle 6">
            <a:extLst>
              <a:ext uri="{FF2B5EF4-FFF2-40B4-BE49-F238E27FC236}">
                <a16:creationId xmlns:a16="http://schemas.microsoft.com/office/drawing/2014/main" id="{053053E7-7224-44C6-A7DA-F8B2A754292D}"/>
              </a:ext>
            </a:extLst>
          </p:cNvPr>
          <p:cNvSpPr>
            <a:spLocks noChangeArrowheads="1"/>
          </p:cNvSpPr>
          <p:nvPr/>
        </p:nvSpPr>
        <p:spPr bwMode="auto">
          <a:xfrm>
            <a:off x="4868430" y="68962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5602"/>
                                        </p:tgtEl>
                                        <p:attrNameLst>
                                          <p:attrName>style.visibility</p:attrName>
                                        </p:attrNameLst>
                                      </p:cBhvr>
                                      <p:to>
                                        <p:strVal val="visible"/>
                                      </p:to>
                                    </p:set>
                                    <p:animEffect transition="in" filter="fade">
                                      <p:cBhvr>
                                        <p:cTn id="23" dur="2000"/>
                                        <p:tgtEl>
                                          <p:spTgt spid="25602"/>
                                        </p:tgtEl>
                                      </p:cBhvr>
                                    </p:animEffect>
                                    <p:anim calcmode="lin" valueType="num">
                                      <p:cBhvr>
                                        <p:cTn id="24" dur="2000" fill="hold"/>
                                        <p:tgtEl>
                                          <p:spTgt spid="25602"/>
                                        </p:tgtEl>
                                        <p:attrNameLst>
                                          <p:attrName>ppt_w</p:attrName>
                                        </p:attrNameLst>
                                      </p:cBhvr>
                                      <p:tavLst>
                                        <p:tav tm="0" fmla="#ppt_w*sin(2.5*pi*$)">
                                          <p:val>
                                            <p:fltVal val="0"/>
                                          </p:val>
                                        </p:tav>
                                        <p:tav tm="100000">
                                          <p:val>
                                            <p:fltVal val="1"/>
                                          </p:val>
                                        </p:tav>
                                      </p:tavLst>
                                    </p:anim>
                                    <p:anim calcmode="lin" valueType="num">
                                      <p:cBhvr>
                                        <p:cTn id="25" dur="2000" fill="hold"/>
                                        <p:tgtEl>
                                          <p:spTgt spid="2560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5603"/>
                                        </p:tgtEl>
                                        <p:attrNameLst>
                                          <p:attrName>style.visibility</p:attrName>
                                        </p:attrNameLst>
                                      </p:cBhvr>
                                      <p:to>
                                        <p:strVal val="visible"/>
                                      </p:to>
                                    </p:set>
                                    <p:animEffect transition="in" filter="fade">
                                      <p:cBhvr>
                                        <p:cTn id="28" dur="2000"/>
                                        <p:tgtEl>
                                          <p:spTgt spid="25603"/>
                                        </p:tgtEl>
                                      </p:cBhvr>
                                    </p:animEffect>
                                    <p:anim calcmode="lin" valueType="num">
                                      <p:cBhvr>
                                        <p:cTn id="29" dur="2000" fill="hold"/>
                                        <p:tgtEl>
                                          <p:spTgt spid="25603"/>
                                        </p:tgtEl>
                                        <p:attrNameLst>
                                          <p:attrName>ppt_w</p:attrName>
                                        </p:attrNameLst>
                                      </p:cBhvr>
                                      <p:tavLst>
                                        <p:tav tm="0" fmla="#ppt_w*sin(2.5*pi*$)">
                                          <p:val>
                                            <p:fltVal val="0"/>
                                          </p:val>
                                        </p:tav>
                                        <p:tav tm="100000">
                                          <p:val>
                                            <p:fltVal val="1"/>
                                          </p:val>
                                        </p:tav>
                                      </p:tavLst>
                                    </p:anim>
                                    <p:anim calcmode="lin" valueType="num">
                                      <p:cBhvr>
                                        <p:cTn id="30" dur="2000" fill="hold"/>
                                        <p:tgtEl>
                                          <p:spTgt spid="25603"/>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25604"/>
                                        </p:tgtEl>
                                        <p:attrNameLst>
                                          <p:attrName>style.visibility</p:attrName>
                                        </p:attrNameLst>
                                      </p:cBhvr>
                                      <p:to>
                                        <p:strVal val="visible"/>
                                      </p:to>
                                    </p:set>
                                    <p:animEffect transition="in" filter="fade">
                                      <p:cBhvr>
                                        <p:cTn id="33" dur="2000"/>
                                        <p:tgtEl>
                                          <p:spTgt spid="25604"/>
                                        </p:tgtEl>
                                      </p:cBhvr>
                                    </p:animEffect>
                                    <p:anim calcmode="lin" valueType="num">
                                      <p:cBhvr>
                                        <p:cTn id="34" dur="2000" fill="hold"/>
                                        <p:tgtEl>
                                          <p:spTgt spid="25604"/>
                                        </p:tgtEl>
                                        <p:attrNameLst>
                                          <p:attrName>ppt_w</p:attrName>
                                        </p:attrNameLst>
                                      </p:cBhvr>
                                      <p:tavLst>
                                        <p:tav tm="0" fmla="#ppt_w*sin(2.5*pi*$)">
                                          <p:val>
                                            <p:fltVal val="0"/>
                                          </p:val>
                                        </p:tav>
                                        <p:tav tm="100000">
                                          <p:val>
                                            <p:fltVal val="1"/>
                                          </p:val>
                                        </p:tav>
                                      </p:tavLst>
                                    </p:anim>
                                    <p:anim calcmode="lin" valueType="num">
                                      <p:cBhvr>
                                        <p:cTn id="35" dur="2000" fill="hold"/>
                                        <p:tgtEl>
                                          <p:spTgt spid="256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0"/>
                </p:tgtEl>
              </p:cMediaNode>
            </p:audio>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26626" name="Picture 7" descr="HINHBAY 2">
            <a:extLst>
              <a:ext uri="{FF2B5EF4-FFF2-40B4-BE49-F238E27FC236}">
                <a16:creationId xmlns:a16="http://schemas.microsoft.com/office/drawing/2014/main" id="{756E0A74-55C2-477B-AC99-C437CF2BACBE}"/>
              </a:ext>
            </a:extLst>
          </p:cNvPr>
          <p:cNvPicPr>
            <a:picLocks noGrp="1" noChangeAspect="1" noChangeArrowheads="1"/>
          </p:cNvPicPr>
          <p:nvPr>
            <p:ph sz="quarter" idx="4294967295"/>
          </p:nvPr>
        </p:nvPicPr>
        <p:blipFill>
          <a:blip r:embed="rId6">
            <a:lum bright="10000" contrast="34000"/>
            <a:extLst>
              <a:ext uri="{28A0092B-C50C-407E-A947-70E740481C1C}">
                <a14:useLocalDpi xmlns:a14="http://schemas.microsoft.com/office/drawing/2010/main" val="0"/>
              </a:ext>
            </a:extLst>
          </a:blip>
          <a:srcRect/>
          <a:stretch>
            <a:fillRect/>
          </a:stretch>
        </p:blipFill>
        <p:spPr>
          <a:xfrm>
            <a:off x="6269038" y="1131887"/>
            <a:ext cx="5468260" cy="2825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7" name="Picture 10" descr="vochongem">
            <a:extLst>
              <a:ext uri="{FF2B5EF4-FFF2-40B4-BE49-F238E27FC236}">
                <a16:creationId xmlns:a16="http://schemas.microsoft.com/office/drawing/2014/main" id="{6D373792-7394-4E4A-91D2-93449FEBBA53}"/>
              </a:ext>
            </a:extLst>
          </p:cNvPr>
          <p:cNvPicPr>
            <a:picLocks noGrp="1" noChangeAspect="1" noChangeArrowheads="1"/>
          </p:cNvPicPr>
          <p:nvPr>
            <p:ph sz="quarter" idx="4294967295"/>
          </p:nvPr>
        </p:nvPicPr>
        <p:blipFill>
          <a:blip r:embed="rId7">
            <a:lum bright="14000" contrast="34000"/>
            <a:extLst>
              <a:ext uri="{28A0092B-C50C-407E-A947-70E740481C1C}">
                <a14:useLocalDpi xmlns:a14="http://schemas.microsoft.com/office/drawing/2010/main" val="0"/>
              </a:ext>
            </a:extLst>
          </a:blip>
          <a:srcRect/>
          <a:stretch>
            <a:fillRect/>
          </a:stretch>
        </p:blipFill>
        <p:spPr>
          <a:xfrm>
            <a:off x="6244151" y="4103687"/>
            <a:ext cx="5399998" cy="2730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8" name="Picture 17" descr="chimcho 2">
            <a:extLst>
              <a:ext uri="{FF2B5EF4-FFF2-40B4-BE49-F238E27FC236}">
                <a16:creationId xmlns:a16="http://schemas.microsoft.com/office/drawing/2014/main" id="{ECFCFB10-971A-4C28-8E03-29BFBB38CE65}"/>
              </a:ext>
            </a:extLst>
          </p:cNvPr>
          <p:cNvPicPr>
            <a:picLocks noGrp="1" noChangeAspect="1" noChangeArrowheads="1"/>
          </p:cNvPicPr>
          <p:nvPr>
            <p:ph sz="quarter" idx="4294967295"/>
          </p:nvPr>
        </p:nvPicPr>
        <p:blipFill>
          <a:blip r:embed="rId8">
            <a:lum bright="14000" contrast="30000"/>
            <a:extLst>
              <a:ext uri="{28A0092B-C50C-407E-A947-70E740481C1C}">
                <a14:useLocalDpi xmlns:a14="http://schemas.microsoft.com/office/drawing/2010/main" val="0"/>
              </a:ext>
            </a:extLst>
          </a:blip>
          <a:srcRect/>
          <a:stretch>
            <a:fillRect/>
          </a:stretch>
        </p:blipFill>
        <p:spPr>
          <a:xfrm>
            <a:off x="644577" y="1117600"/>
            <a:ext cx="5171607" cy="2825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9" name="Picture 19" descr="vang">
            <a:extLst>
              <a:ext uri="{FF2B5EF4-FFF2-40B4-BE49-F238E27FC236}">
                <a16:creationId xmlns:a16="http://schemas.microsoft.com/office/drawing/2014/main" id="{6528C0C5-A0DF-4D3E-81CD-819F9C604850}"/>
              </a:ext>
            </a:extLst>
          </p:cNvPr>
          <p:cNvPicPr>
            <a:picLocks noGrp="1" noChangeAspect="1" noChangeArrowheads="1"/>
          </p:cNvPicPr>
          <p:nvPr>
            <p:ph sz="quarter" idx="4294967295"/>
          </p:nvPr>
        </p:nvPicPr>
        <p:blipFill>
          <a:blip r:embed="rId9">
            <a:lum bright="10000" contrast="30000"/>
            <a:extLst>
              <a:ext uri="{28A0092B-C50C-407E-A947-70E740481C1C}">
                <a14:useLocalDpi xmlns:a14="http://schemas.microsoft.com/office/drawing/2010/main" val="0"/>
              </a:ext>
            </a:extLst>
          </a:blip>
          <a:srcRect/>
          <a:stretch>
            <a:fillRect/>
          </a:stretch>
        </p:blipFill>
        <p:spPr>
          <a:xfrm>
            <a:off x="464694" y="4103687"/>
            <a:ext cx="5171607" cy="2754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3">
            <a:extLst>
              <a:ext uri="{FF2B5EF4-FFF2-40B4-BE49-F238E27FC236}">
                <a16:creationId xmlns:a16="http://schemas.microsoft.com/office/drawing/2014/main" id="{D129A1DA-2E51-48E3-B697-ADE66CC94411}"/>
              </a:ext>
            </a:extLst>
          </p:cNvPr>
          <p:cNvSpPr>
            <a:spLocks noChangeArrowheads="1"/>
          </p:cNvSpPr>
          <p:nvPr/>
        </p:nvSpPr>
        <p:spPr bwMode="auto">
          <a:xfrm>
            <a:off x="4991013" y="2381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7" name="Rectangle 6">
            <a:extLst>
              <a:ext uri="{FF2B5EF4-FFF2-40B4-BE49-F238E27FC236}">
                <a16:creationId xmlns:a16="http://schemas.microsoft.com/office/drawing/2014/main" id="{AD8183E5-7114-45B0-A0FC-1DDF05325F99}"/>
              </a:ext>
            </a:extLst>
          </p:cNvPr>
          <p:cNvSpPr>
            <a:spLocks noChangeArrowheads="1"/>
          </p:cNvSpPr>
          <p:nvPr/>
        </p:nvSpPr>
        <p:spPr bwMode="auto">
          <a:xfrm>
            <a:off x="5153244" y="57785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6628"/>
                                        </p:tgtEl>
                                        <p:attrNameLst>
                                          <p:attrName>style.visibility</p:attrName>
                                        </p:attrNameLst>
                                      </p:cBhvr>
                                      <p:to>
                                        <p:strVal val="visible"/>
                                      </p:to>
                                    </p:set>
                                    <p:anim calcmode="lin" valueType="num">
                                      <p:cBhvr>
                                        <p:cTn id="23" dur="1000" fill="hold"/>
                                        <p:tgtEl>
                                          <p:spTgt spid="26628"/>
                                        </p:tgtEl>
                                        <p:attrNameLst>
                                          <p:attrName>ppt_w</p:attrName>
                                        </p:attrNameLst>
                                      </p:cBhvr>
                                      <p:tavLst>
                                        <p:tav tm="0">
                                          <p:val>
                                            <p:fltVal val="0"/>
                                          </p:val>
                                        </p:tav>
                                        <p:tav tm="100000">
                                          <p:val>
                                            <p:strVal val="#ppt_w"/>
                                          </p:val>
                                        </p:tav>
                                      </p:tavLst>
                                    </p:anim>
                                    <p:anim calcmode="lin" valueType="num">
                                      <p:cBhvr>
                                        <p:cTn id="24" dur="1000" fill="hold"/>
                                        <p:tgtEl>
                                          <p:spTgt spid="26628"/>
                                        </p:tgtEl>
                                        <p:attrNameLst>
                                          <p:attrName>ppt_h</p:attrName>
                                        </p:attrNameLst>
                                      </p:cBhvr>
                                      <p:tavLst>
                                        <p:tav tm="0">
                                          <p:val>
                                            <p:fltVal val="0"/>
                                          </p:val>
                                        </p:tav>
                                        <p:tav tm="100000">
                                          <p:val>
                                            <p:strVal val="#ppt_h"/>
                                          </p:val>
                                        </p:tav>
                                      </p:tavLst>
                                    </p:anim>
                                    <p:anim calcmode="lin" valueType="num">
                                      <p:cBhvr>
                                        <p:cTn id="25" dur="1000" fill="hold"/>
                                        <p:tgtEl>
                                          <p:spTgt spid="26628"/>
                                        </p:tgtEl>
                                        <p:attrNameLst>
                                          <p:attrName>style.rotation</p:attrName>
                                        </p:attrNameLst>
                                      </p:cBhvr>
                                      <p:tavLst>
                                        <p:tav tm="0">
                                          <p:val>
                                            <p:fltVal val="90"/>
                                          </p:val>
                                        </p:tav>
                                        <p:tav tm="100000">
                                          <p:val>
                                            <p:fltVal val="0"/>
                                          </p:val>
                                        </p:tav>
                                      </p:tavLst>
                                    </p:anim>
                                    <p:animEffect transition="in" filter="fade">
                                      <p:cBhvr>
                                        <p:cTn id="26" dur="1000"/>
                                        <p:tgtEl>
                                          <p:spTgt spid="26628"/>
                                        </p:tgtEl>
                                      </p:cBhvr>
                                    </p:animEffect>
                                  </p:childTnLst>
                                </p:cTn>
                              </p:par>
                              <p:par>
                                <p:cTn id="27" presetID="31" presetClass="entr" presetSubtype="0" fill="hold" nodeType="withEffect">
                                  <p:stCondLst>
                                    <p:cond delay="0"/>
                                  </p:stCondLst>
                                  <p:childTnLst>
                                    <p:set>
                                      <p:cBhvr>
                                        <p:cTn id="28" dur="1" fill="hold">
                                          <p:stCondLst>
                                            <p:cond delay="0"/>
                                          </p:stCondLst>
                                        </p:cTn>
                                        <p:tgtEl>
                                          <p:spTgt spid="26626"/>
                                        </p:tgtEl>
                                        <p:attrNameLst>
                                          <p:attrName>style.visibility</p:attrName>
                                        </p:attrNameLst>
                                      </p:cBhvr>
                                      <p:to>
                                        <p:strVal val="visible"/>
                                      </p:to>
                                    </p:set>
                                    <p:anim calcmode="lin" valueType="num">
                                      <p:cBhvr>
                                        <p:cTn id="29" dur="1000" fill="hold"/>
                                        <p:tgtEl>
                                          <p:spTgt spid="26626"/>
                                        </p:tgtEl>
                                        <p:attrNameLst>
                                          <p:attrName>ppt_w</p:attrName>
                                        </p:attrNameLst>
                                      </p:cBhvr>
                                      <p:tavLst>
                                        <p:tav tm="0">
                                          <p:val>
                                            <p:fltVal val="0"/>
                                          </p:val>
                                        </p:tav>
                                        <p:tav tm="100000">
                                          <p:val>
                                            <p:strVal val="#ppt_w"/>
                                          </p:val>
                                        </p:tav>
                                      </p:tavLst>
                                    </p:anim>
                                    <p:anim calcmode="lin" valueType="num">
                                      <p:cBhvr>
                                        <p:cTn id="30" dur="1000" fill="hold"/>
                                        <p:tgtEl>
                                          <p:spTgt spid="26626"/>
                                        </p:tgtEl>
                                        <p:attrNameLst>
                                          <p:attrName>ppt_h</p:attrName>
                                        </p:attrNameLst>
                                      </p:cBhvr>
                                      <p:tavLst>
                                        <p:tav tm="0">
                                          <p:val>
                                            <p:fltVal val="0"/>
                                          </p:val>
                                        </p:tav>
                                        <p:tav tm="100000">
                                          <p:val>
                                            <p:strVal val="#ppt_h"/>
                                          </p:val>
                                        </p:tav>
                                      </p:tavLst>
                                    </p:anim>
                                    <p:anim calcmode="lin" valueType="num">
                                      <p:cBhvr>
                                        <p:cTn id="31" dur="1000" fill="hold"/>
                                        <p:tgtEl>
                                          <p:spTgt spid="26626"/>
                                        </p:tgtEl>
                                        <p:attrNameLst>
                                          <p:attrName>style.rotation</p:attrName>
                                        </p:attrNameLst>
                                      </p:cBhvr>
                                      <p:tavLst>
                                        <p:tav tm="0">
                                          <p:val>
                                            <p:fltVal val="90"/>
                                          </p:val>
                                        </p:tav>
                                        <p:tav tm="100000">
                                          <p:val>
                                            <p:fltVal val="0"/>
                                          </p:val>
                                        </p:tav>
                                      </p:tavLst>
                                    </p:anim>
                                    <p:animEffect transition="in" filter="fade">
                                      <p:cBhvr>
                                        <p:cTn id="32" dur="1000"/>
                                        <p:tgtEl>
                                          <p:spTgt spid="26626"/>
                                        </p:tgtEl>
                                      </p:cBhvr>
                                    </p:animEffect>
                                  </p:childTnLst>
                                </p:cTn>
                              </p:par>
                              <p:par>
                                <p:cTn id="33" presetID="31" presetClass="entr" presetSubtype="0" fill="hold" nodeType="withEffect">
                                  <p:stCondLst>
                                    <p:cond delay="0"/>
                                  </p:stCondLst>
                                  <p:childTnLst>
                                    <p:set>
                                      <p:cBhvr>
                                        <p:cTn id="34" dur="1" fill="hold">
                                          <p:stCondLst>
                                            <p:cond delay="0"/>
                                          </p:stCondLst>
                                        </p:cTn>
                                        <p:tgtEl>
                                          <p:spTgt spid="26627"/>
                                        </p:tgtEl>
                                        <p:attrNameLst>
                                          <p:attrName>style.visibility</p:attrName>
                                        </p:attrNameLst>
                                      </p:cBhvr>
                                      <p:to>
                                        <p:strVal val="visible"/>
                                      </p:to>
                                    </p:set>
                                    <p:anim calcmode="lin" valueType="num">
                                      <p:cBhvr>
                                        <p:cTn id="35" dur="1000" fill="hold"/>
                                        <p:tgtEl>
                                          <p:spTgt spid="26627"/>
                                        </p:tgtEl>
                                        <p:attrNameLst>
                                          <p:attrName>ppt_w</p:attrName>
                                        </p:attrNameLst>
                                      </p:cBhvr>
                                      <p:tavLst>
                                        <p:tav tm="0">
                                          <p:val>
                                            <p:fltVal val="0"/>
                                          </p:val>
                                        </p:tav>
                                        <p:tav tm="100000">
                                          <p:val>
                                            <p:strVal val="#ppt_w"/>
                                          </p:val>
                                        </p:tav>
                                      </p:tavLst>
                                    </p:anim>
                                    <p:anim calcmode="lin" valueType="num">
                                      <p:cBhvr>
                                        <p:cTn id="36" dur="1000" fill="hold"/>
                                        <p:tgtEl>
                                          <p:spTgt spid="26627"/>
                                        </p:tgtEl>
                                        <p:attrNameLst>
                                          <p:attrName>ppt_h</p:attrName>
                                        </p:attrNameLst>
                                      </p:cBhvr>
                                      <p:tavLst>
                                        <p:tav tm="0">
                                          <p:val>
                                            <p:fltVal val="0"/>
                                          </p:val>
                                        </p:tav>
                                        <p:tav tm="100000">
                                          <p:val>
                                            <p:strVal val="#ppt_h"/>
                                          </p:val>
                                        </p:tav>
                                      </p:tavLst>
                                    </p:anim>
                                    <p:anim calcmode="lin" valueType="num">
                                      <p:cBhvr>
                                        <p:cTn id="37" dur="1000" fill="hold"/>
                                        <p:tgtEl>
                                          <p:spTgt spid="26627"/>
                                        </p:tgtEl>
                                        <p:attrNameLst>
                                          <p:attrName>style.rotation</p:attrName>
                                        </p:attrNameLst>
                                      </p:cBhvr>
                                      <p:tavLst>
                                        <p:tav tm="0">
                                          <p:val>
                                            <p:fltVal val="90"/>
                                          </p:val>
                                        </p:tav>
                                        <p:tav tm="100000">
                                          <p:val>
                                            <p:fltVal val="0"/>
                                          </p:val>
                                        </p:tav>
                                      </p:tavLst>
                                    </p:anim>
                                    <p:animEffect transition="in" filter="fade">
                                      <p:cBhvr>
                                        <p:cTn id="38" dur="1000"/>
                                        <p:tgtEl>
                                          <p:spTgt spid="26627"/>
                                        </p:tgtEl>
                                      </p:cBhvr>
                                    </p:animEffect>
                                  </p:childTnLst>
                                </p:cTn>
                              </p:par>
                              <p:par>
                                <p:cTn id="39" presetID="31" presetClass="entr" presetSubtype="0" fill="hold" nodeType="withEffect">
                                  <p:stCondLst>
                                    <p:cond delay="0"/>
                                  </p:stCondLst>
                                  <p:childTnLst>
                                    <p:set>
                                      <p:cBhvr>
                                        <p:cTn id="40" dur="1" fill="hold">
                                          <p:stCondLst>
                                            <p:cond delay="0"/>
                                          </p:stCondLst>
                                        </p:cTn>
                                        <p:tgtEl>
                                          <p:spTgt spid="26629"/>
                                        </p:tgtEl>
                                        <p:attrNameLst>
                                          <p:attrName>style.visibility</p:attrName>
                                        </p:attrNameLst>
                                      </p:cBhvr>
                                      <p:to>
                                        <p:strVal val="visible"/>
                                      </p:to>
                                    </p:set>
                                    <p:anim calcmode="lin" valueType="num">
                                      <p:cBhvr>
                                        <p:cTn id="41" dur="1000" fill="hold"/>
                                        <p:tgtEl>
                                          <p:spTgt spid="26629"/>
                                        </p:tgtEl>
                                        <p:attrNameLst>
                                          <p:attrName>ppt_w</p:attrName>
                                        </p:attrNameLst>
                                      </p:cBhvr>
                                      <p:tavLst>
                                        <p:tav tm="0">
                                          <p:val>
                                            <p:fltVal val="0"/>
                                          </p:val>
                                        </p:tav>
                                        <p:tav tm="100000">
                                          <p:val>
                                            <p:strVal val="#ppt_w"/>
                                          </p:val>
                                        </p:tav>
                                      </p:tavLst>
                                    </p:anim>
                                    <p:anim calcmode="lin" valueType="num">
                                      <p:cBhvr>
                                        <p:cTn id="42" dur="1000" fill="hold"/>
                                        <p:tgtEl>
                                          <p:spTgt spid="26629"/>
                                        </p:tgtEl>
                                        <p:attrNameLst>
                                          <p:attrName>ppt_h</p:attrName>
                                        </p:attrNameLst>
                                      </p:cBhvr>
                                      <p:tavLst>
                                        <p:tav tm="0">
                                          <p:val>
                                            <p:fltVal val="0"/>
                                          </p:val>
                                        </p:tav>
                                        <p:tav tm="100000">
                                          <p:val>
                                            <p:strVal val="#ppt_h"/>
                                          </p:val>
                                        </p:tav>
                                      </p:tavLst>
                                    </p:anim>
                                    <p:anim calcmode="lin" valueType="num">
                                      <p:cBhvr>
                                        <p:cTn id="43" dur="1000" fill="hold"/>
                                        <p:tgtEl>
                                          <p:spTgt spid="26629"/>
                                        </p:tgtEl>
                                        <p:attrNameLst>
                                          <p:attrName>style.rotation</p:attrName>
                                        </p:attrNameLst>
                                      </p:cBhvr>
                                      <p:tavLst>
                                        <p:tav tm="0">
                                          <p:val>
                                            <p:fltVal val="90"/>
                                          </p:val>
                                        </p:tav>
                                        <p:tav tm="100000">
                                          <p:val>
                                            <p:fltVal val="0"/>
                                          </p:val>
                                        </p:tav>
                                      </p:tavLst>
                                    </p:anim>
                                    <p:animEffect transition="in" filter="fade">
                                      <p:cBhvr>
                                        <p:cTn id="44" dur="1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28674" name="Picture 4" descr="ANHGIAU 4">
            <a:extLst>
              <a:ext uri="{FF2B5EF4-FFF2-40B4-BE49-F238E27FC236}">
                <a16:creationId xmlns:a16="http://schemas.microsoft.com/office/drawing/2014/main" id="{4A1C4742-BF3B-40C7-84A7-DA34322BBB7F}"/>
              </a:ext>
            </a:extLst>
          </p:cNvPr>
          <p:cNvPicPr>
            <a:picLocks noGrp="1" noChangeAspect="1" noChangeArrowheads="1"/>
          </p:cNvPicPr>
          <p:nvPr>
            <p:ph sz="quarter" idx="4294967295"/>
          </p:nvPr>
        </p:nvPicPr>
        <p:blipFill>
          <a:blip r:embed="rId6">
            <a:lum bright="8000" contrast="30000"/>
            <a:extLst>
              <a:ext uri="{28A0092B-C50C-407E-A947-70E740481C1C}">
                <a14:useLocalDpi xmlns:a14="http://schemas.microsoft.com/office/drawing/2010/main" val="0"/>
              </a:ext>
            </a:extLst>
          </a:blip>
          <a:srcRect/>
          <a:stretch>
            <a:fillRect/>
          </a:stretch>
        </p:blipFill>
        <p:spPr>
          <a:xfrm>
            <a:off x="6306398" y="1243657"/>
            <a:ext cx="4455113" cy="2730500"/>
          </a:xfrm>
          <a:prstGeom prst="rect">
            <a:avLst/>
          </a:prstGeom>
          <a:ln>
            <a:noFill/>
          </a:ln>
          <a:effectLst>
            <a:softEdge rad="112500"/>
          </a:effectLst>
        </p:spPr>
      </p:pic>
      <p:pic>
        <p:nvPicPr>
          <p:cNvPr id="28675" name="Picture 10" descr="BAYANH1">
            <a:extLst>
              <a:ext uri="{FF2B5EF4-FFF2-40B4-BE49-F238E27FC236}">
                <a16:creationId xmlns:a16="http://schemas.microsoft.com/office/drawing/2014/main" id="{7C006CDE-B0A1-4074-AF33-C3134CC30E44}"/>
              </a:ext>
            </a:extLst>
          </p:cNvPr>
          <p:cNvPicPr>
            <a:picLocks noGrp="1" noChangeAspect="1" noChangeArrowheads="1"/>
          </p:cNvPicPr>
          <p:nvPr>
            <p:ph sz="quarter" idx="4294967295"/>
          </p:nvPr>
        </p:nvPicPr>
        <p:blipFill>
          <a:blip r:embed="rId7">
            <a:lum bright="16000" contrast="32000"/>
            <a:extLst>
              <a:ext uri="{28A0092B-C50C-407E-A947-70E740481C1C}">
                <a14:useLocalDpi xmlns:a14="http://schemas.microsoft.com/office/drawing/2010/main" val="0"/>
              </a:ext>
            </a:extLst>
          </a:blip>
          <a:srcRect/>
          <a:stretch>
            <a:fillRect/>
          </a:stretch>
        </p:blipFill>
        <p:spPr>
          <a:xfrm>
            <a:off x="4011386" y="4127500"/>
            <a:ext cx="4590025" cy="2730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6" name="Picture 13" descr="ankhe">
            <a:extLst>
              <a:ext uri="{FF2B5EF4-FFF2-40B4-BE49-F238E27FC236}">
                <a16:creationId xmlns:a16="http://schemas.microsoft.com/office/drawing/2014/main" id="{6C7DBA5E-98DD-444B-9525-B8E17080A0F3}"/>
              </a:ext>
            </a:extLst>
          </p:cNvPr>
          <p:cNvPicPr>
            <a:picLocks noGrp="1" noChangeAspect="1" noChangeArrowheads="1"/>
          </p:cNvPicPr>
          <p:nvPr>
            <p:ph sz="quarter" idx="4294967295"/>
          </p:nvPr>
        </p:nvPicPr>
        <p:blipFill>
          <a:blip r:embed="rId8">
            <a:lum bright="10000" contrast="32000"/>
            <a:extLst>
              <a:ext uri="{28A0092B-C50C-407E-A947-70E740481C1C}">
                <a14:useLocalDpi xmlns:a14="http://schemas.microsoft.com/office/drawing/2010/main" val="0"/>
              </a:ext>
            </a:extLst>
          </a:blip>
          <a:srcRect/>
          <a:stretch>
            <a:fillRect/>
          </a:stretch>
        </p:blipFill>
        <p:spPr>
          <a:xfrm>
            <a:off x="1186398" y="1243657"/>
            <a:ext cx="5009984" cy="2730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3">
            <a:extLst>
              <a:ext uri="{FF2B5EF4-FFF2-40B4-BE49-F238E27FC236}">
                <a16:creationId xmlns:a16="http://schemas.microsoft.com/office/drawing/2014/main" id="{FE690C79-A577-4F67-A114-7BB6098DD154}"/>
              </a:ext>
            </a:extLst>
          </p:cNvPr>
          <p:cNvSpPr>
            <a:spLocks noChangeArrowheads="1"/>
          </p:cNvSpPr>
          <p:nvPr/>
        </p:nvSpPr>
        <p:spPr bwMode="auto">
          <a:xfrm>
            <a:off x="4706199" y="13558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7" name="Rectangle 6">
            <a:extLst>
              <a:ext uri="{FF2B5EF4-FFF2-40B4-BE49-F238E27FC236}">
                <a16:creationId xmlns:a16="http://schemas.microsoft.com/office/drawing/2014/main" id="{15BF6939-50EF-4AFA-BA89-3D69FA225A32}"/>
              </a:ext>
            </a:extLst>
          </p:cNvPr>
          <p:cNvSpPr>
            <a:spLocks noChangeArrowheads="1"/>
          </p:cNvSpPr>
          <p:nvPr/>
        </p:nvSpPr>
        <p:spPr bwMode="auto">
          <a:xfrm>
            <a:off x="4868430" y="68962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par>
                                <p:cTn id="19" presetID="21" presetClass="entr" presetSubtype="1" fill="hold" nodeType="withEffect">
                                  <p:stCondLst>
                                    <p:cond delay="0"/>
                                  </p:stCondLst>
                                  <p:childTnLst>
                                    <p:set>
                                      <p:cBhvr>
                                        <p:cTn id="20" dur="1" fill="hold">
                                          <p:stCondLst>
                                            <p:cond delay="0"/>
                                          </p:stCondLst>
                                        </p:cTn>
                                        <p:tgtEl>
                                          <p:spTgt spid="28676"/>
                                        </p:tgtEl>
                                        <p:attrNameLst>
                                          <p:attrName>style.visibility</p:attrName>
                                        </p:attrNameLst>
                                      </p:cBhvr>
                                      <p:to>
                                        <p:strVal val="visible"/>
                                      </p:to>
                                    </p:set>
                                    <p:animEffect transition="in" filter="wheel(1)">
                                      <p:cBhvr>
                                        <p:cTn id="21" dur="2000"/>
                                        <p:tgtEl>
                                          <p:spTgt spid="28676"/>
                                        </p:tgtEl>
                                      </p:cBhvr>
                                    </p:animEffect>
                                  </p:childTnLst>
                                </p:cTn>
                              </p:par>
                              <p:par>
                                <p:cTn id="22" presetID="21" presetClass="entr" presetSubtype="1" fill="hold" nodeType="withEffect">
                                  <p:stCondLst>
                                    <p:cond delay="0"/>
                                  </p:stCondLst>
                                  <p:childTnLst>
                                    <p:set>
                                      <p:cBhvr>
                                        <p:cTn id="23" dur="1" fill="hold">
                                          <p:stCondLst>
                                            <p:cond delay="0"/>
                                          </p:stCondLst>
                                        </p:cTn>
                                        <p:tgtEl>
                                          <p:spTgt spid="28674"/>
                                        </p:tgtEl>
                                        <p:attrNameLst>
                                          <p:attrName>style.visibility</p:attrName>
                                        </p:attrNameLst>
                                      </p:cBhvr>
                                      <p:to>
                                        <p:strVal val="visible"/>
                                      </p:to>
                                    </p:set>
                                    <p:animEffect transition="in" filter="wheel(1)">
                                      <p:cBhvr>
                                        <p:cTn id="24" dur="2000"/>
                                        <p:tgtEl>
                                          <p:spTgt spid="28674"/>
                                        </p:tgtEl>
                                      </p:cBhvr>
                                    </p:animEffect>
                                  </p:childTnLst>
                                </p:cTn>
                              </p:par>
                              <p:par>
                                <p:cTn id="25" presetID="21" presetClass="entr" presetSubtype="1" fill="hold" nodeType="withEffect">
                                  <p:stCondLst>
                                    <p:cond delay="0"/>
                                  </p:stCondLst>
                                  <p:childTnLst>
                                    <p:set>
                                      <p:cBhvr>
                                        <p:cTn id="26" dur="1" fill="hold">
                                          <p:stCondLst>
                                            <p:cond delay="0"/>
                                          </p:stCondLst>
                                        </p:cTn>
                                        <p:tgtEl>
                                          <p:spTgt spid="28675"/>
                                        </p:tgtEl>
                                        <p:attrNameLst>
                                          <p:attrName>style.visibility</p:attrName>
                                        </p:attrNameLst>
                                      </p:cBhvr>
                                      <p:to>
                                        <p:strVal val="visible"/>
                                      </p:to>
                                    </p:set>
                                    <p:animEffect transition="in" filter="wheel(1)">
                                      <p:cBhvr>
                                        <p:cTn id="27"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698" name="Picture 4" descr="BAY ANH 4">
            <a:extLst>
              <a:ext uri="{FF2B5EF4-FFF2-40B4-BE49-F238E27FC236}">
                <a16:creationId xmlns:a16="http://schemas.microsoft.com/office/drawing/2014/main" id="{D412DD6A-DBF6-4E30-879A-A398AD1CE7B3}"/>
              </a:ext>
            </a:extLst>
          </p:cNvPr>
          <p:cNvPicPr>
            <a:picLocks noGrp="1" noChangeAspect="1" noChangeArrowheads="1"/>
          </p:cNvPicPr>
          <p:nvPr>
            <p:ph sz="quarter" idx="4294967295"/>
          </p:nvPr>
        </p:nvPicPr>
        <p:blipFill>
          <a:blip r:embed="rId6">
            <a:lum bright="8000" contrast="28000"/>
            <a:extLst>
              <a:ext uri="{28A0092B-C50C-407E-A947-70E740481C1C}">
                <a14:useLocalDpi xmlns:a14="http://schemas.microsoft.com/office/drawing/2010/main" val="0"/>
              </a:ext>
            </a:extLst>
          </a:blip>
          <a:srcRect/>
          <a:stretch>
            <a:fillRect/>
          </a:stretch>
        </p:blipFill>
        <p:spPr>
          <a:xfrm>
            <a:off x="869430" y="3810000"/>
            <a:ext cx="5338763" cy="2730500"/>
          </a:xfrm>
          <a:prstGeom prst="ellipse">
            <a:avLst/>
          </a:prstGeom>
          <a:ln>
            <a:noFill/>
          </a:ln>
          <a:effectLst>
            <a:softEdge rad="112500"/>
          </a:effectLst>
        </p:spPr>
      </p:pic>
      <p:pic>
        <p:nvPicPr>
          <p:cNvPr id="29699" name="Picture 7" descr="ROI 1">
            <a:extLst>
              <a:ext uri="{FF2B5EF4-FFF2-40B4-BE49-F238E27FC236}">
                <a16:creationId xmlns:a16="http://schemas.microsoft.com/office/drawing/2014/main" id="{A8DB7344-BA43-4AAA-B95C-30149287DC61}"/>
              </a:ext>
            </a:extLst>
          </p:cNvPr>
          <p:cNvPicPr>
            <a:picLocks noGrp="1" noChangeAspect="1" noChangeArrowheads="1"/>
          </p:cNvPicPr>
          <p:nvPr>
            <p:ph sz="quarter" idx="4294967295"/>
          </p:nvPr>
        </p:nvPicPr>
        <p:blipFill>
          <a:blip r:embed="rId7">
            <a:lum bright="8000" contrast="30000"/>
            <a:extLst>
              <a:ext uri="{28A0092B-C50C-407E-A947-70E740481C1C}">
                <a14:useLocalDpi xmlns:a14="http://schemas.microsoft.com/office/drawing/2010/main" val="0"/>
              </a:ext>
            </a:extLst>
          </a:blip>
          <a:srcRect/>
          <a:stretch>
            <a:fillRect/>
          </a:stretch>
        </p:blipFill>
        <p:spPr>
          <a:xfrm>
            <a:off x="5983808" y="1918740"/>
            <a:ext cx="3200400" cy="3899643"/>
          </a:xfrm>
          <a:prstGeom prst="ellipse">
            <a:avLst/>
          </a:prstGeom>
          <a:ln>
            <a:noFill/>
          </a:ln>
          <a:effectLst>
            <a:softEdge rad="112500"/>
          </a:effectLst>
        </p:spPr>
      </p:pic>
      <p:pic>
        <p:nvPicPr>
          <p:cNvPr id="29701" name="Picture 13" descr="thaml 2">
            <a:extLst>
              <a:ext uri="{FF2B5EF4-FFF2-40B4-BE49-F238E27FC236}">
                <a16:creationId xmlns:a16="http://schemas.microsoft.com/office/drawing/2014/main" id="{C104A2C8-BCE6-41C6-9677-1F8E60B1568D}"/>
              </a:ext>
            </a:extLst>
          </p:cNvPr>
          <p:cNvPicPr>
            <a:picLocks noGrp="1" noChangeAspect="1" noChangeArrowheads="1"/>
          </p:cNvPicPr>
          <p:nvPr>
            <p:ph sz="quarter" idx="4294967295"/>
          </p:nvPr>
        </p:nvPicPr>
        <p:blipFill>
          <a:blip r:embed="rId8">
            <a:lum bright="6000" contrast="30000"/>
            <a:extLst>
              <a:ext uri="{28A0092B-C50C-407E-A947-70E740481C1C}">
                <a14:useLocalDpi xmlns:a14="http://schemas.microsoft.com/office/drawing/2010/main" val="0"/>
              </a:ext>
            </a:extLst>
          </a:blip>
          <a:srcRect/>
          <a:stretch>
            <a:fillRect/>
          </a:stretch>
        </p:blipFill>
        <p:spPr>
          <a:xfrm>
            <a:off x="645046" y="1306082"/>
            <a:ext cx="5231098" cy="2730500"/>
          </a:xfrm>
          <a:prstGeom prst="ellipse">
            <a:avLst/>
          </a:prstGeom>
          <a:ln>
            <a:noFill/>
          </a:ln>
          <a:effectLst>
            <a:softEdge rad="112500"/>
          </a:effectLst>
        </p:spPr>
      </p:pic>
      <p:sp>
        <p:nvSpPr>
          <p:cNvPr id="6" name="Rectangle 3">
            <a:extLst>
              <a:ext uri="{FF2B5EF4-FFF2-40B4-BE49-F238E27FC236}">
                <a16:creationId xmlns:a16="http://schemas.microsoft.com/office/drawing/2014/main" id="{6C283DCB-FD8A-4DC0-BAD2-2FABC180DC41}"/>
              </a:ext>
            </a:extLst>
          </p:cNvPr>
          <p:cNvSpPr>
            <a:spLocks noChangeArrowheads="1"/>
          </p:cNvSpPr>
          <p:nvPr/>
        </p:nvSpPr>
        <p:spPr bwMode="auto">
          <a:xfrm>
            <a:off x="4706197" y="564370"/>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7" name="Rectangle 6">
            <a:extLst>
              <a:ext uri="{FF2B5EF4-FFF2-40B4-BE49-F238E27FC236}">
                <a16:creationId xmlns:a16="http://schemas.microsoft.com/office/drawing/2014/main" id="{5996CAC6-0359-47D0-9907-4072A41055B1}"/>
              </a:ext>
            </a:extLst>
          </p:cNvPr>
          <p:cNvSpPr>
            <a:spLocks noChangeArrowheads="1"/>
          </p:cNvSpPr>
          <p:nvPr/>
        </p:nvSpPr>
        <p:spPr bwMode="auto">
          <a:xfrm>
            <a:off x="4868428" y="1039616"/>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 calcmode="lin" valueType="num">
                                      <p:cBhvr>
                                        <p:cTn id="23" dur="1000" fill="hold"/>
                                        <p:tgtEl>
                                          <p:spTgt spid="29701"/>
                                        </p:tgtEl>
                                        <p:attrNameLst>
                                          <p:attrName>ppt_w</p:attrName>
                                        </p:attrNameLst>
                                      </p:cBhvr>
                                      <p:tavLst>
                                        <p:tav tm="0">
                                          <p:val>
                                            <p:fltVal val="0"/>
                                          </p:val>
                                        </p:tav>
                                        <p:tav tm="100000">
                                          <p:val>
                                            <p:strVal val="#ppt_w"/>
                                          </p:val>
                                        </p:tav>
                                      </p:tavLst>
                                    </p:anim>
                                    <p:anim calcmode="lin" valueType="num">
                                      <p:cBhvr>
                                        <p:cTn id="24" dur="1000" fill="hold"/>
                                        <p:tgtEl>
                                          <p:spTgt spid="29701"/>
                                        </p:tgtEl>
                                        <p:attrNameLst>
                                          <p:attrName>ppt_h</p:attrName>
                                        </p:attrNameLst>
                                      </p:cBhvr>
                                      <p:tavLst>
                                        <p:tav tm="0">
                                          <p:val>
                                            <p:fltVal val="0"/>
                                          </p:val>
                                        </p:tav>
                                        <p:tav tm="100000">
                                          <p:val>
                                            <p:strVal val="#ppt_h"/>
                                          </p:val>
                                        </p:tav>
                                      </p:tavLst>
                                    </p:anim>
                                    <p:anim calcmode="lin" valueType="num">
                                      <p:cBhvr>
                                        <p:cTn id="25" dur="1000" fill="hold"/>
                                        <p:tgtEl>
                                          <p:spTgt spid="29701"/>
                                        </p:tgtEl>
                                        <p:attrNameLst>
                                          <p:attrName>style.rotation</p:attrName>
                                        </p:attrNameLst>
                                      </p:cBhvr>
                                      <p:tavLst>
                                        <p:tav tm="0">
                                          <p:val>
                                            <p:fltVal val="90"/>
                                          </p:val>
                                        </p:tav>
                                        <p:tav tm="100000">
                                          <p:val>
                                            <p:fltVal val="0"/>
                                          </p:val>
                                        </p:tav>
                                      </p:tavLst>
                                    </p:anim>
                                    <p:animEffect transition="in" filter="fade">
                                      <p:cBhvr>
                                        <p:cTn id="26" dur="1000"/>
                                        <p:tgtEl>
                                          <p:spTgt spid="29701"/>
                                        </p:tgtEl>
                                      </p:cBhvr>
                                    </p:animEffect>
                                  </p:childTnLst>
                                </p:cTn>
                              </p:par>
                              <p:par>
                                <p:cTn id="27" presetID="31" presetClass="entr" presetSubtype="0" fill="hold" nodeType="withEffect">
                                  <p:stCondLst>
                                    <p:cond delay="0"/>
                                  </p:stCondLst>
                                  <p:childTnLst>
                                    <p:set>
                                      <p:cBhvr>
                                        <p:cTn id="28" dur="1" fill="hold">
                                          <p:stCondLst>
                                            <p:cond delay="0"/>
                                          </p:stCondLst>
                                        </p:cTn>
                                        <p:tgtEl>
                                          <p:spTgt spid="29699"/>
                                        </p:tgtEl>
                                        <p:attrNameLst>
                                          <p:attrName>style.visibility</p:attrName>
                                        </p:attrNameLst>
                                      </p:cBhvr>
                                      <p:to>
                                        <p:strVal val="visible"/>
                                      </p:to>
                                    </p:set>
                                    <p:anim calcmode="lin" valueType="num">
                                      <p:cBhvr>
                                        <p:cTn id="29" dur="1000" fill="hold"/>
                                        <p:tgtEl>
                                          <p:spTgt spid="29699"/>
                                        </p:tgtEl>
                                        <p:attrNameLst>
                                          <p:attrName>ppt_w</p:attrName>
                                        </p:attrNameLst>
                                      </p:cBhvr>
                                      <p:tavLst>
                                        <p:tav tm="0">
                                          <p:val>
                                            <p:fltVal val="0"/>
                                          </p:val>
                                        </p:tav>
                                        <p:tav tm="100000">
                                          <p:val>
                                            <p:strVal val="#ppt_w"/>
                                          </p:val>
                                        </p:tav>
                                      </p:tavLst>
                                    </p:anim>
                                    <p:anim calcmode="lin" valueType="num">
                                      <p:cBhvr>
                                        <p:cTn id="30" dur="1000" fill="hold"/>
                                        <p:tgtEl>
                                          <p:spTgt spid="29699"/>
                                        </p:tgtEl>
                                        <p:attrNameLst>
                                          <p:attrName>ppt_h</p:attrName>
                                        </p:attrNameLst>
                                      </p:cBhvr>
                                      <p:tavLst>
                                        <p:tav tm="0">
                                          <p:val>
                                            <p:fltVal val="0"/>
                                          </p:val>
                                        </p:tav>
                                        <p:tav tm="100000">
                                          <p:val>
                                            <p:strVal val="#ppt_h"/>
                                          </p:val>
                                        </p:tav>
                                      </p:tavLst>
                                    </p:anim>
                                    <p:anim calcmode="lin" valueType="num">
                                      <p:cBhvr>
                                        <p:cTn id="31" dur="1000" fill="hold"/>
                                        <p:tgtEl>
                                          <p:spTgt spid="29699"/>
                                        </p:tgtEl>
                                        <p:attrNameLst>
                                          <p:attrName>style.rotation</p:attrName>
                                        </p:attrNameLst>
                                      </p:cBhvr>
                                      <p:tavLst>
                                        <p:tav tm="0">
                                          <p:val>
                                            <p:fltVal val="90"/>
                                          </p:val>
                                        </p:tav>
                                        <p:tav tm="100000">
                                          <p:val>
                                            <p:fltVal val="0"/>
                                          </p:val>
                                        </p:tav>
                                      </p:tavLst>
                                    </p:anim>
                                    <p:animEffect transition="in" filter="fade">
                                      <p:cBhvr>
                                        <p:cTn id="32" dur="1000"/>
                                        <p:tgtEl>
                                          <p:spTgt spid="29699"/>
                                        </p:tgtEl>
                                      </p:cBhvr>
                                    </p:animEffect>
                                  </p:childTnLst>
                                </p:cTn>
                              </p:par>
                              <p:par>
                                <p:cTn id="33" presetID="31" presetClass="entr" presetSubtype="0" fill="hold" nodeType="withEffect">
                                  <p:stCondLst>
                                    <p:cond delay="0"/>
                                  </p:stCondLst>
                                  <p:childTnLst>
                                    <p:set>
                                      <p:cBhvr>
                                        <p:cTn id="34" dur="1" fill="hold">
                                          <p:stCondLst>
                                            <p:cond delay="0"/>
                                          </p:stCondLst>
                                        </p:cTn>
                                        <p:tgtEl>
                                          <p:spTgt spid="29698"/>
                                        </p:tgtEl>
                                        <p:attrNameLst>
                                          <p:attrName>style.visibility</p:attrName>
                                        </p:attrNameLst>
                                      </p:cBhvr>
                                      <p:to>
                                        <p:strVal val="visible"/>
                                      </p:to>
                                    </p:set>
                                    <p:anim calcmode="lin" valueType="num">
                                      <p:cBhvr>
                                        <p:cTn id="35" dur="1000" fill="hold"/>
                                        <p:tgtEl>
                                          <p:spTgt spid="29698"/>
                                        </p:tgtEl>
                                        <p:attrNameLst>
                                          <p:attrName>ppt_w</p:attrName>
                                        </p:attrNameLst>
                                      </p:cBhvr>
                                      <p:tavLst>
                                        <p:tav tm="0">
                                          <p:val>
                                            <p:fltVal val="0"/>
                                          </p:val>
                                        </p:tav>
                                        <p:tav tm="100000">
                                          <p:val>
                                            <p:strVal val="#ppt_w"/>
                                          </p:val>
                                        </p:tav>
                                      </p:tavLst>
                                    </p:anim>
                                    <p:anim calcmode="lin" valueType="num">
                                      <p:cBhvr>
                                        <p:cTn id="36" dur="1000" fill="hold"/>
                                        <p:tgtEl>
                                          <p:spTgt spid="29698"/>
                                        </p:tgtEl>
                                        <p:attrNameLst>
                                          <p:attrName>ppt_h</p:attrName>
                                        </p:attrNameLst>
                                      </p:cBhvr>
                                      <p:tavLst>
                                        <p:tav tm="0">
                                          <p:val>
                                            <p:fltVal val="0"/>
                                          </p:val>
                                        </p:tav>
                                        <p:tav tm="100000">
                                          <p:val>
                                            <p:strVal val="#ppt_h"/>
                                          </p:val>
                                        </p:tav>
                                      </p:tavLst>
                                    </p:anim>
                                    <p:anim calcmode="lin" valueType="num">
                                      <p:cBhvr>
                                        <p:cTn id="37" dur="1000" fill="hold"/>
                                        <p:tgtEl>
                                          <p:spTgt spid="29698"/>
                                        </p:tgtEl>
                                        <p:attrNameLst>
                                          <p:attrName>style.rotation</p:attrName>
                                        </p:attrNameLst>
                                      </p:cBhvr>
                                      <p:tavLst>
                                        <p:tav tm="0">
                                          <p:val>
                                            <p:fltVal val="90"/>
                                          </p:val>
                                        </p:tav>
                                        <p:tav tm="100000">
                                          <p:val>
                                            <p:fltVal val="0"/>
                                          </p:val>
                                        </p:tav>
                                      </p:tavLst>
                                    </p:anim>
                                    <p:animEffect transition="in" filter="fade">
                                      <p:cBhvr>
                                        <p:cTn id="38" dur="1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30722" name="Picture 4" descr="ROI 2">
            <a:extLst>
              <a:ext uri="{FF2B5EF4-FFF2-40B4-BE49-F238E27FC236}">
                <a16:creationId xmlns:a16="http://schemas.microsoft.com/office/drawing/2014/main" id="{28ADB035-1ABF-4692-BDBF-4F0348854729}"/>
              </a:ext>
            </a:extLst>
          </p:cNvPr>
          <p:cNvPicPr>
            <a:picLocks noGrp="1" noChangeAspect="1" noChangeArrowheads="1"/>
          </p:cNvPicPr>
          <p:nvPr>
            <p:ph sz="half" idx="4294967295"/>
          </p:nvPr>
        </p:nvPicPr>
        <p:blipFill>
          <a:blip r:embed="rId6">
            <a:lum bright="8000" contrast="28000"/>
            <a:extLst>
              <a:ext uri="{28A0092B-C50C-407E-A947-70E740481C1C}">
                <a14:useLocalDpi xmlns:a14="http://schemas.microsoft.com/office/drawing/2010/main" val="0"/>
              </a:ext>
            </a:extLst>
          </a:blip>
          <a:srcRect/>
          <a:stretch>
            <a:fillRect/>
          </a:stretch>
        </p:blipFill>
        <p:spPr>
          <a:xfrm>
            <a:off x="1426560" y="1905013"/>
            <a:ext cx="4167267" cy="21331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23" name="Picture 7" descr="bien">
            <a:extLst>
              <a:ext uri="{FF2B5EF4-FFF2-40B4-BE49-F238E27FC236}">
                <a16:creationId xmlns:a16="http://schemas.microsoft.com/office/drawing/2014/main" id="{4B1AC5FA-3404-46AB-973D-B5A09DFAD767}"/>
              </a:ext>
            </a:extLst>
          </p:cNvPr>
          <p:cNvPicPr>
            <a:picLocks noGrp="1" noChangeAspect="1" noChangeArrowheads="1"/>
          </p:cNvPicPr>
          <p:nvPr>
            <p:ph sz="quarter" idx="4294967295"/>
          </p:nvPr>
        </p:nvPicPr>
        <p:blipFill>
          <a:blip r:embed="rId7">
            <a:lum bright="10000" contrast="36000"/>
            <a:extLst>
              <a:ext uri="{28A0092B-C50C-407E-A947-70E740481C1C}">
                <a14:useLocalDpi xmlns:a14="http://schemas.microsoft.com/office/drawing/2010/main" val="0"/>
              </a:ext>
            </a:extLst>
          </a:blip>
          <a:srcRect/>
          <a:stretch>
            <a:fillRect/>
          </a:stretch>
        </p:blipFill>
        <p:spPr>
          <a:xfrm>
            <a:off x="3603468" y="3886408"/>
            <a:ext cx="4167266" cy="2576747"/>
          </a:xfrm>
          <a:prstGeom prst="ellipse">
            <a:avLst/>
          </a:prstGeom>
          <a:ln>
            <a:noFill/>
          </a:ln>
          <a:effectLst>
            <a:softEdge rad="112500"/>
          </a:effectLst>
        </p:spPr>
      </p:pic>
      <p:pic>
        <p:nvPicPr>
          <p:cNvPr id="30724" name="Picture 10" descr="cheât">
            <a:extLst>
              <a:ext uri="{FF2B5EF4-FFF2-40B4-BE49-F238E27FC236}">
                <a16:creationId xmlns:a16="http://schemas.microsoft.com/office/drawing/2014/main" id="{1D6F56E4-3002-48BA-BF22-B8455E5098CC}"/>
              </a:ext>
            </a:extLst>
          </p:cNvPr>
          <p:cNvPicPr>
            <a:picLocks noGrp="1" noChangeAspect="1" noChangeArrowheads="1"/>
          </p:cNvPicPr>
          <p:nvPr>
            <p:ph sz="quarter" idx="4294967295"/>
          </p:nvPr>
        </p:nvPicPr>
        <p:blipFill>
          <a:blip r:embed="rId8">
            <a:lum bright="6000" contrast="30000"/>
            <a:extLst>
              <a:ext uri="{28A0092B-C50C-407E-A947-70E740481C1C}">
                <a14:useLocalDpi xmlns:a14="http://schemas.microsoft.com/office/drawing/2010/main" val="0"/>
              </a:ext>
            </a:extLst>
          </a:blip>
          <a:srcRect/>
          <a:stretch>
            <a:fillRect/>
          </a:stretch>
        </p:blipFill>
        <p:spPr>
          <a:xfrm>
            <a:off x="5921396" y="1274163"/>
            <a:ext cx="3645942" cy="232776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Rectangle 3">
            <a:extLst>
              <a:ext uri="{FF2B5EF4-FFF2-40B4-BE49-F238E27FC236}">
                <a16:creationId xmlns:a16="http://schemas.microsoft.com/office/drawing/2014/main" id="{9B05CF48-012C-4A97-BD21-655F98650D34}"/>
              </a:ext>
            </a:extLst>
          </p:cNvPr>
          <p:cNvSpPr>
            <a:spLocks noChangeArrowheads="1"/>
          </p:cNvSpPr>
          <p:nvPr/>
        </p:nvSpPr>
        <p:spPr bwMode="auto">
          <a:xfrm>
            <a:off x="4321196" y="271886"/>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6" name="Rectangle 6">
            <a:extLst>
              <a:ext uri="{FF2B5EF4-FFF2-40B4-BE49-F238E27FC236}">
                <a16:creationId xmlns:a16="http://schemas.microsoft.com/office/drawing/2014/main" id="{B0D17D14-126E-4F14-A6A7-A607AF82B1FE}"/>
              </a:ext>
            </a:extLst>
          </p:cNvPr>
          <p:cNvSpPr>
            <a:spLocks noChangeArrowheads="1"/>
          </p:cNvSpPr>
          <p:nvPr/>
        </p:nvSpPr>
        <p:spPr bwMode="auto">
          <a:xfrm>
            <a:off x="4763499" y="931719"/>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30722"/>
                                        </p:tgtEl>
                                        <p:attrNameLst>
                                          <p:attrName>style.visibility</p:attrName>
                                        </p:attrNameLst>
                                      </p:cBhvr>
                                      <p:to>
                                        <p:strVal val="visible"/>
                                      </p:to>
                                    </p:set>
                                    <p:animEffect transition="in" filter="fade">
                                      <p:cBhvr>
                                        <p:cTn id="23" dur="2000"/>
                                        <p:tgtEl>
                                          <p:spTgt spid="30722"/>
                                        </p:tgtEl>
                                      </p:cBhvr>
                                    </p:animEffect>
                                    <p:anim calcmode="lin" valueType="num">
                                      <p:cBhvr>
                                        <p:cTn id="24" dur="2000" fill="hold"/>
                                        <p:tgtEl>
                                          <p:spTgt spid="30722"/>
                                        </p:tgtEl>
                                        <p:attrNameLst>
                                          <p:attrName>ppt_w</p:attrName>
                                        </p:attrNameLst>
                                      </p:cBhvr>
                                      <p:tavLst>
                                        <p:tav tm="0" fmla="#ppt_w*sin(2.5*pi*$)">
                                          <p:val>
                                            <p:fltVal val="0"/>
                                          </p:val>
                                        </p:tav>
                                        <p:tav tm="100000">
                                          <p:val>
                                            <p:fltVal val="1"/>
                                          </p:val>
                                        </p:tav>
                                      </p:tavLst>
                                    </p:anim>
                                    <p:anim calcmode="lin" valueType="num">
                                      <p:cBhvr>
                                        <p:cTn id="25" dur="2000" fill="hold"/>
                                        <p:tgtEl>
                                          <p:spTgt spid="307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30724"/>
                                        </p:tgtEl>
                                        <p:attrNameLst>
                                          <p:attrName>style.visibility</p:attrName>
                                        </p:attrNameLst>
                                      </p:cBhvr>
                                      <p:to>
                                        <p:strVal val="visible"/>
                                      </p:to>
                                    </p:set>
                                    <p:animEffect transition="in" filter="fade">
                                      <p:cBhvr>
                                        <p:cTn id="28" dur="2000"/>
                                        <p:tgtEl>
                                          <p:spTgt spid="30724"/>
                                        </p:tgtEl>
                                      </p:cBhvr>
                                    </p:animEffect>
                                    <p:anim calcmode="lin" valueType="num">
                                      <p:cBhvr>
                                        <p:cTn id="29" dur="2000" fill="hold"/>
                                        <p:tgtEl>
                                          <p:spTgt spid="30724"/>
                                        </p:tgtEl>
                                        <p:attrNameLst>
                                          <p:attrName>ppt_w</p:attrName>
                                        </p:attrNameLst>
                                      </p:cBhvr>
                                      <p:tavLst>
                                        <p:tav tm="0" fmla="#ppt_w*sin(2.5*pi*$)">
                                          <p:val>
                                            <p:fltVal val="0"/>
                                          </p:val>
                                        </p:tav>
                                        <p:tav tm="100000">
                                          <p:val>
                                            <p:fltVal val="1"/>
                                          </p:val>
                                        </p:tav>
                                      </p:tavLst>
                                    </p:anim>
                                    <p:anim calcmode="lin" valueType="num">
                                      <p:cBhvr>
                                        <p:cTn id="30" dur="2000" fill="hold"/>
                                        <p:tgtEl>
                                          <p:spTgt spid="30724"/>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30723"/>
                                        </p:tgtEl>
                                        <p:attrNameLst>
                                          <p:attrName>style.visibility</p:attrName>
                                        </p:attrNameLst>
                                      </p:cBhvr>
                                      <p:to>
                                        <p:strVal val="visible"/>
                                      </p:to>
                                    </p:set>
                                    <p:animEffect transition="in" filter="fade">
                                      <p:cBhvr>
                                        <p:cTn id="33" dur="2000"/>
                                        <p:tgtEl>
                                          <p:spTgt spid="30723"/>
                                        </p:tgtEl>
                                      </p:cBhvr>
                                    </p:animEffect>
                                    <p:anim calcmode="lin" valueType="num">
                                      <p:cBhvr>
                                        <p:cTn id="34" dur="2000" fill="hold"/>
                                        <p:tgtEl>
                                          <p:spTgt spid="30723"/>
                                        </p:tgtEl>
                                        <p:attrNameLst>
                                          <p:attrName>ppt_w</p:attrName>
                                        </p:attrNameLst>
                                      </p:cBhvr>
                                      <p:tavLst>
                                        <p:tav tm="0" fmla="#ppt_w*sin(2.5*pi*$)">
                                          <p:val>
                                            <p:fltVal val="0"/>
                                          </p:val>
                                        </p:tav>
                                        <p:tav tm="100000">
                                          <p:val>
                                            <p:fltVal val="1"/>
                                          </p:val>
                                        </p:tav>
                                      </p:tavLst>
                                    </p:anim>
                                    <p:anim calcmode="lin" valueType="num">
                                      <p:cBhvr>
                                        <p:cTn id="35" dur="2000" fill="hold"/>
                                        <p:tgtEl>
                                          <p:spTgt spid="307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165237-FE0D-4394-B895-E200CA7D8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3803" y="4732232"/>
            <a:ext cx="2613877" cy="2125767"/>
          </a:xfrm>
          <a:prstGeom prst="rect">
            <a:avLst/>
          </a:prstGeom>
        </p:spPr>
      </p:pic>
      <p:sp>
        <p:nvSpPr>
          <p:cNvPr id="9" name="Rectangle 3">
            <a:extLst>
              <a:ext uri="{FF2B5EF4-FFF2-40B4-BE49-F238E27FC236}">
                <a16:creationId xmlns:a16="http://schemas.microsoft.com/office/drawing/2014/main" id="{457B542B-C509-4A26-BFCA-94D4FB782786}"/>
              </a:ext>
            </a:extLst>
          </p:cNvPr>
          <p:cNvSpPr>
            <a:spLocks noChangeArrowheads="1"/>
          </p:cNvSpPr>
          <p:nvPr/>
        </p:nvSpPr>
        <p:spPr bwMode="auto">
          <a:xfrm>
            <a:off x="4706199" y="13558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10" name="Rectangle 6">
            <a:extLst>
              <a:ext uri="{FF2B5EF4-FFF2-40B4-BE49-F238E27FC236}">
                <a16:creationId xmlns:a16="http://schemas.microsoft.com/office/drawing/2014/main" id="{8629A6AF-5F9C-4738-878E-C3306DC94AE2}"/>
              </a:ext>
            </a:extLst>
          </p:cNvPr>
          <p:cNvSpPr>
            <a:spLocks noChangeArrowheads="1"/>
          </p:cNvSpPr>
          <p:nvPr/>
        </p:nvSpPr>
        <p:spPr bwMode="auto">
          <a:xfrm>
            <a:off x="4868430" y="68962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sp>
        <p:nvSpPr>
          <p:cNvPr id="14" name="Text Box 18">
            <a:extLst>
              <a:ext uri="{FF2B5EF4-FFF2-40B4-BE49-F238E27FC236}">
                <a16:creationId xmlns:a16="http://schemas.microsoft.com/office/drawing/2014/main" id="{B05B20D8-28D7-4E4A-A981-80E8D09F44E2}"/>
              </a:ext>
            </a:extLst>
          </p:cNvPr>
          <p:cNvSpPr txBox="1">
            <a:spLocks noChangeArrowheads="1"/>
          </p:cNvSpPr>
          <p:nvPr/>
        </p:nvSpPr>
        <p:spPr bwMode="auto">
          <a:xfrm>
            <a:off x="2344867" y="1192803"/>
            <a:ext cx="9847133" cy="3539430"/>
          </a:xfrm>
          <a:prstGeom prst="rect">
            <a:avLst/>
          </a:prstGeom>
          <a:solidFill>
            <a:srgbClr val="92D050"/>
          </a:solidFill>
          <a:ln>
            <a:noFill/>
          </a:ln>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just">
              <a:defRPr/>
            </a:pPr>
            <a:r>
              <a:rPr lang="en-US" altLang="en-US" sz="2800" b="1">
                <a:solidFill>
                  <a:prstClr val="black"/>
                </a:solidFill>
                <a:latin typeface="HP001 4 hàng" panose="020B0603050302020204" pitchFamily="34" charset="0"/>
                <a:cs typeface="Times New Roman" panose="02020603050405020304" pitchFamily="18" charset="0"/>
              </a:rPr>
              <a:t>Cha mẹ chết, người anh chia gia tài, người em chỉ được cây khế. Cây khế có quả, chim đến ăn, người em phàn nàn và chim hẹn trả ơn bằng vàng. Chim chở người em bay ra đảo lấy vàng, nhờ thế em trở nên giàu có. Người anh biết chuyện, đổi gia tài lấy cây khế, người em bằng lòng. Chim lại đến ăn, mọi chuyện diễn ra như cũ, nhưng người anh may túi quá to và lấy quá nhiều vàng. Người anh rơi xuống biển và chết.</a:t>
            </a:r>
            <a:endParaRPr lang="en-US" altLang="en-US" sz="2800">
              <a:solidFill>
                <a:prstClr val="black"/>
              </a:solidFill>
              <a:latin typeface="HP001 4 hàng" panose="020B0603050302020204" pitchFamily="34" charset="0"/>
              <a:cs typeface="Times New Roman" panose="02020603050405020304" pitchFamily="18" charset="0"/>
            </a:endParaRPr>
          </a:p>
        </p:txBody>
      </p:sp>
      <p:sp>
        <p:nvSpPr>
          <p:cNvPr id="5" name="Bong bóng Ý nghĩ: Hình đám mây 4">
            <a:extLst>
              <a:ext uri="{FF2B5EF4-FFF2-40B4-BE49-F238E27FC236}">
                <a16:creationId xmlns:a16="http://schemas.microsoft.com/office/drawing/2014/main" id="{D6AD2792-5534-4962-B0DE-57212EE1C121}"/>
              </a:ext>
            </a:extLst>
          </p:cNvPr>
          <p:cNvSpPr/>
          <p:nvPr/>
        </p:nvSpPr>
        <p:spPr>
          <a:xfrm>
            <a:off x="0" y="2169763"/>
            <a:ext cx="2344867" cy="2921244"/>
          </a:xfrm>
          <a:prstGeom prst="cloudCallout">
            <a:avLst>
              <a:gd name="adj1" fmla="val 49126"/>
              <a:gd name="adj2" fmla="val -6217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en-US" sz="2400" b="1">
                <a:solidFill>
                  <a:srgbClr val="FFFF00"/>
                </a:solidFill>
                <a:latin typeface="HP001 4 hàng" panose="020B0603050302020204" pitchFamily="34" charset="0"/>
                <a:cs typeface="Times New Roman" panose="02020603050405020304" pitchFamily="18" charset="0"/>
              </a:rPr>
              <a:t>2. Dựa vào cốt truyện trên, kể lại truyện </a:t>
            </a:r>
          </a:p>
          <a:p>
            <a:pPr algn="ctr">
              <a:defRPr/>
            </a:pPr>
            <a:r>
              <a:rPr lang="en-US" altLang="en-US" sz="2400" b="1">
                <a:solidFill>
                  <a:srgbClr val="FFFF00"/>
                </a:solidFill>
                <a:latin typeface="HP001 4 hàng" panose="020B0603050302020204" pitchFamily="34" charset="0"/>
                <a:cs typeface="Times New Roman" panose="02020603050405020304" pitchFamily="18" charset="0"/>
              </a:rPr>
              <a:t>Cây khế</a:t>
            </a:r>
          </a:p>
        </p:txBody>
      </p:sp>
      <p:pic>
        <p:nvPicPr>
          <p:cNvPr id="15" name="Picture 5">
            <a:extLst>
              <a:ext uri="{FF2B5EF4-FFF2-40B4-BE49-F238E27FC236}">
                <a16:creationId xmlns:a16="http://schemas.microsoft.com/office/drawing/2014/main" id="{2E6AB775-B94D-41AF-A7B6-2F809632F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4867" y="28479"/>
            <a:ext cx="2162324" cy="1229292"/>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135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anim calcmode="lin" valueType="num">
                                      <p:cBhvr>
                                        <p:cTn id="12" dur="2000" fill="hold"/>
                                        <p:tgtEl>
                                          <p:spTgt spid="10"/>
                                        </p:tgtEl>
                                        <p:attrNameLst>
                                          <p:attrName>ppt_w</p:attrName>
                                        </p:attrNameLst>
                                      </p:cBhvr>
                                      <p:tavLst>
                                        <p:tav tm="0" fmla="#ppt_w*sin(2.5*pi*$)">
                                          <p:val>
                                            <p:fltVal val="0"/>
                                          </p:val>
                                        </p:tav>
                                        <p:tav tm="100000">
                                          <p:val>
                                            <p:fltVal val="1"/>
                                          </p:val>
                                        </p:tav>
                                      </p:tavLst>
                                    </p:anim>
                                    <p:anim calcmode="lin" valueType="num">
                                      <p:cBhvr>
                                        <p:cTn id="13" dur="2000" fill="hold"/>
                                        <p:tgtEl>
                                          <p:spTgt spid="10"/>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ppt_w</p:attrName>
                                        </p:attrNameLst>
                                      </p:cBhvr>
                                      <p:tavLst>
                                        <p:tav tm="0" fmla="#ppt_w*sin(2.5*pi*$)">
                                          <p:val>
                                            <p:fltVal val="0"/>
                                          </p:val>
                                        </p:tav>
                                        <p:tav tm="100000">
                                          <p:val>
                                            <p:fltVal val="1"/>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4"/>
                                        </p:tgtEl>
                                        <p:attrNameLst>
                                          <p:attrName>style.visibility</p:attrName>
                                        </p:attrNameLst>
                                      </p:cBhvr>
                                      <p:to>
                                        <p:strVal val="visible"/>
                                      </p:to>
                                    </p:set>
                                    <p:anim calcmode="discrete" valueType="clr">
                                      <p:cBhvr override="childStyle">
                                        <p:cTn id="2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4"/>
                                        </p:tgtEl>
                                        <p:attrNameLst>
                                          <p:attrName>fillcolor</p:attrName>
                                        </p:attrNameLst>
                                      </p:cBhvr>
                                      <p:tavLst>
                                        <p:tav tm="0">
                                          <p:val>
                                            <p:clrVal>
                                              <a:schemeClr val="accent2"/>
                                            </p:clrVal>
                                          </p:val>
                                        </p:tav>
                                        <p:tav tm="50000">
                                          <p:val>
                                            <p:clrVal>
                                              <a:schemeClr val="hlink"/>
                                            </p:clrVal>
                                          </p:val>
                                        </p:tav>
                                      </p:tavLst>
                                    </p:anim>
                                    <p:set>
                                      <p:cBhvr>
                                        <p:cTn id="25" dur="80"/>
                                        <p:tgtEl>
                                          <p:spTgt spid="1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28800" y="3575507"/>
            <a:ext cx="15289774" cy="853689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1305" r="74364"/>
          <a:stretch>
            <a:fillRect/>
          </a:stretch>
        </p:blipFill>
        <p:spPr>
          <a:xfrm>
            <a:off x="2059664" y="2333655"/>
            <a:ext cx="905566" cy="126352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92821">
            <a:off x="9648740" y="2130288"/>
            <a:ext cx="475935" cy="33315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693098">
            <a:off x="7366627" y="3477708"/>
            <a:ext cx="475935" cy="333155"/>
          </a:xfrm>
          <a:prstGeom prst="rect">
            <a:avLst/>
          </a:prstGeom>
        </p:spPr>
      </p:pic>
      <p:pic>
        <p:nvPicPr>
          <p:cNvPr id="6" name="Picture 6"/>
          <p:cNvPicPr>
            <a:picLocks noChangeAspect="1"/>
          </p:cNvPicPr>
          <p:nvPr/>
        </p:nvPicPr>
        <p:blipFill>
          <a:blip r:embed="rId11"/>
          <a:srcRect/>
          <a:stretch>
            <a:fillRect/>
          </a:stretch>
        </p:blipFill>
        <p:spPr>
          <a:xfrm>
            <a:off x="9352543" y="3576210"/>
            <a:ext cx="2875304" cy="2875304"/>
          </a:xfrm>
          <a:prstGeom prst="rect">
            <a:avLst/>
          </a:prstGeom>
        </p:spPr>
      </p:pic>
      <p:sp>
        <p:nvSpPr>
          <p:cNvPr id="14" name="Rectangle 3">
            <a:extLst>
              <a:ext uri="{FF2B5EF4-FFF2-40B4-BE49-F238E27FC236}">
                <a16:creationId xmlns:a16="http://schemas.microsoft.com/office/drawing/2014/main" id="{C327B10B-C1BD-4D03-9B11-F2893E135918}"/>
              </a:ext>
            </a:extLst>
          </p:cNvPr>
          <p:cNvSpPr>
            <a:spLocks noChangeArrowheads="1"/>
          </p:cNvSpPr>
          <p:nvPr/>
        </p:nvSpPr>
        <p:spPr bwMode="auto">
          <a:xfrm>
            <a:off x="4657749" y="98530"/>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000" b="1" i="0" u="none" strike="noStrike" kern="1200" cap="none" spc="0" normalizeH="0" baseline="0" noProof="0">
                <a:ln>
                  <a:noFill/>
                </a:ln>
                <a:solidFill>
                  <a:srgbClr val="000000"/>
                </a:solidFill>
                <a:effectLst/>
                <a:uLnTx/>
                <a:uFillTx/>
                <a:latin typeface="HP001 4 hàng" panose="020B0603050302020204" pitchFamily="34" charset="0"/>
                <a:ea typeface="+mn-ea"/>
                <a:cs typeface="+mn-cs"/>
              </a:rPr>
              <a:t>Tập làm văn</a:t>
            </a:r>
          </a:p>
        </p:txBody>
      </p:sp>
      <p:pic>
        <p:nvPicPr>
          <p:cNvPr id="17" name="Picture 3">
            <a:extLst>
              <a:ext uri="{FF2B5EF4-FFF2-40B4-BE49-F238E27FC236}">
                <a16:creationId xmlns:a16="http://schemas.microsoft.com/office/drawing/2014/main" id="{40E6C456-BDFD-4906-9FDD-5FBAF6EBCB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4001" y="1316937"/>
            <a:ext cx="3861633" cy="986662"/>
          </a:xfrm>
          <a:prstGeom prst="rect">
            <a:avLst/>
          </a:prstGeom>
        </p:spPr>
      </p:pic>
      <p:sp>
        <p:nvSpPr>
          <p:cNvPr id="18" name="Hộp Văn bản 17">
            <a:extLst>
              <a:ext uri="{FF2B5EF4-FFF2-40B4-BE49-F238E27FC236}">
                <a16:creationId xmlns:a16="http://schemas.microsoft.com/office/drawing/2014/main" id="{E205D324-0AFE-4230-AD02-F7CA02C55DE2}"/>
              </a:ext>
            </a:extLst>
          </p:cNvPr>
          <p:cNvSpPr txBox="1"/>
          <p:nvPr/>
        </p:nvSpPr>
        <p:spPr>
          <a:xfrm>
            <a:off x="1828800" y="1447800"/>
            <a:ext cx="2989764"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Củng cố</a:t>
            </a:r>
            <a:endParaRPr kumimoji="0" lang="en-AU" sz="54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16" name="Cloud Callout 4">
            <a:extLst>
              <a:ext uri="{FF2B5EF4-FFF2-40B4-BE49-F238E27FC236}">
                <a16:creationId xmlns:a16="http://schemas.microsoft.com/office/drawing/2014/main" id="{2700D255-112A-4810-BDF6-A9D98823FF1E}"/>
              </a:ext>
            </a:extLst>
          </p:cNvPr>
          <p:cNvSpPr>
            <a:spLocks noChangeArrowheads="1"/>
          </p:cNvSpPr>
          <p:nvPr/>
        </p:nvSpPr>
        <p:spPr bwMode="auto">
          <a:xfrm>
            <a:off x="6080995" y="1027496"/>
            <a:ext cx="5237504" cy="2363729"/>
          </a:xfrm>
          <a:prstGeom prst="cloudCallout">
            <a:avLst>
              <a:gd name="adj1" fmla="val -75587"/>
              <a:gd name="adj2" fmla="val -19142"/>
            </a:avLst>
          </a:prstGeom>
          <a:solidFill>
            <a:srgbClr val="FFFF66"/>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Bài này chúng ta cần ghi nhớ những kiến thức  nào?</a:t>
            </a:r>
          </a:p>
        </p:txBody>
      </p:sp>
      <p:sp>
        <p:nvSpPr>
          <p:cNvPr id="21" name="Rectangle 6">
            <a:extLst>
              <a:ext uri="{FF2B5EF4-FFF2-40B4-BE49-F238E27FC236}">
                <a16:creationId xmlns:a16="http://schemas.microsoft.com/office/drawing/2014/main" id="{CFF227AC-FDE1-4996-8369-035DC427A6E7}"/>
              </a:ext>
            </a:extLst>
          </p:cNvPr>
          <p:cNvSpPr>
            <a:spLocks noChangeArrowheads="1"/>
          </p:cNvSpPr>
          <p:nvPr/>
        </p:nvSpPr>
        <p:spPr bwMode="auto">
          <a:xfrm>
            <a:off x="4868430" y="68962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sp>
        <p:nvSpPr>
          <p:cNvPr id="22" name="Text Box 11">
            <a:extLst>
              <a:ext uri="{FF2B5EF4-FFF2-40B4-BE49-F238E27FC236}">
                <a16:creationId xmlns:a16="http://schemas.microsoft.com/office/drawing/2014/main" id="{546B9EBE-2FDD-46E1-A8B1-15D5A728C910}"/>
              </a:ext>
            </a:extLst>
          </p:cNvPr>
          <p:cNvSpPr txBox="1">
            <a:spLocks noChangeArrowheads="1"/>
          </p:cNvSpPr>
          <p:nvPr/>
        </p:nvSpPr>
        <p:spPr bwMode="auto">
          <a:xfrm>
            <a:off x="1285980" y="3895987"/>
            <a:ext cx="85775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200" b="1">
                <a:latin typeface="HP001 4 hàng" panose="020B0603050302020204" pitchFamily="34" charset="0"/>
                <a:cs typeface="Times New Roman" panose="02020603050405020304" pitchFamily="18" charset="0"/>
              </a:rPr>
              <a:t>1. Cốt truyện là một chuỗi sự việc làm   nòng cốt cho diễn biến của truyện. </a:t>
            </a:r>
            <a:endParaRPr lang="en-US" altLang="en-US" sz="3200">
              <a:latin typeface="HP001 4 hàng" panose="020B0603050302020204" pitchFamily="34" charset="0"/>
              <a:cs typeface="Times New Roman" panose="02020603050405020304" pitchFamily="18" charset="0"/>
            </a:endParaRPr>
          </a:p>
        </p:txBody>
      </p:sp>
      <p:sp>
        <p:nvSpPr>
          <p:cNvPr id="23" name="Text Box 12">
            <a:extLst>
              <a:ext uri="{FF2B5EF4-FFF2-40B4-BE49-F238E27FC236}">
                <a16:creationId xmlns:a16="http://schemas.microsoft.com/office/drawing/2014/main" id="{7C8376BC-44FE-48E9-A32F-09F85A6EC1E2}"/>
              </a:ext>
            </a:extLst>
          </p:cNvPr>
          <p:cNvSpPr txBox="1">
            <a:spLocks noChangeArrowheads="1"/>
          </p:cNvSpPr>
          <p:nvPr/>
        </p:nvSpPr>
        <p:spPr bwMode="auto">
          <a:xfrm>
            <a:off x="1309160" y="5013862"/>
            <a:ext cx="85775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200" b="1">
                <a:latin typeface="HP001 4 hàng" panose="020B0603050302020204" pitchFamily="34" charset="0"/>
                <a:cs typeface="Times New Roman" panose="02020603050405020304" pitchFamily="18" charset="0"/>
              </a:rPr>
              <a:t>2. Cốt truyện thường có ba phần:</a:t>
            </a:r>
          </a:p>
          <a:p>
            <a:r>
              <a:rPr lang="en-US" altLang="en-US" sz="3200" b="1">
                <a:latin typeface="HP001 4 hàng" panose="020B0603050302020204" pitchFamily="34" charset="0"/>
                <a:cs typeface="Times New Roman" panose="02020603050405020304" pitchFamily="18" charset="0"/>
              </a:rPr>
              <a:t>		- Mở đầu</a:t>
            </a:r>
          </a:p>
          <a:p>
            <a:r>
              <a:rPr lang="en-US" altLang="en-US" sz="3200" b="1">
                <a:latin typeface="HP001 4 hàng" panose="020B0603050302020204" pitchFamily="34" charset="0"/>
                <a:cs typeface="Times New Roman" panose="02020603050405020304" pitchFamily="18" charset="0"/>
              </a:rPr>
              <a:t>		- Diễn biến</a:t>
            </a:r>
          </a:p>
          <a:p>
            <a:r>
              <a:rPr lang="en-US" altLang="en-US" sz="3200" b="1">
                <a:latin typeface="HP001 4 hàng" panose="020B0603050302020204" pitchFamily="34" charset="0"/>
                <a:cs typeface="Times New Roman" panose="02020603050405020304" pitchFamily="18" charset="0"/>
              </a:rPr>
              <a:t>		- Kết thúc</a:t>
            </a:r>
            <a:endParaRPr lang="en-US" altLang="en-US" sz="3200">
              <a:latin typeface="HP001 4 hàng" panose="020B0603050302020204" pitchFamily="34"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6200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anim calcmode="lin" valueType="num">
                                      <p:cBhvr>
                                        <p:cTn id="17" dur="2000" fill="hold"/>
                                        <p:tgtEl>
                                          <p:spTgt spid="21"/>
                                        </p:tgtEl>
                                        <p:attrNameLst>
                                          <p:attrName>ppt_w</p:attrName>
                                        </p:attrNameLst>
                                      </p:cBhvr>
                                      <p:tavLst>
                                        <p:tav tm="0" fmla="#ppt_w*sin(2.5*pi*$)">
                                          <p:val>
                                            <p:fltVal val="0"/>
                                          </p:val>
                                        </p:tav>
                                        <p:tav tm="100000">
                                          <p:val>
                                            <p:fltVal val="1"/>
                                          </p:val>
                                        </p:tav>
                                      </p:tavLst>
                                    </p:anim>
                                    <p:anim calcmode="lin" valueType="num">
                                      <p:cBhvr>
                                        <p:cTn id="18"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anim calcmode="lin" valueType="num">
                                      <p:cBhvr>
                                        <p:cTn id="47" dur="2000" fill="hold"/>
                                        <p:tgtEl>
                                          <p:spTgt spid="23"/>
                                        </p:tgtEl>
                                        <p:attrNameLst>
                                          <p:attrName>ppt_w</p:attrName>
                                        </p:attrNameLst>
                                      </p:cBhvr>
                                      <p:tavLst>
                                        <p:tav tm="0" fmla="#ppt_w*sin(2.5*pi*$)">
                                          <p:val>
                                            <p:fltVal val="0"/>
                                          </p:val>
                                        </p:tav>
                                        <p:tav tm="100000">
                                          <p:val>
                                            <p:fltVal val="1"/>
                                          </p:val>
                                        </p:tav>
                                      </p:tavLst>
                                    </p:anim>
                                    <p:anim calcmode="lin" valueType="num">
                                      <p:cBhvr>
                                        <p:cTn id="48"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14" grpId="0"/>
      <p:bldP spid="18" grpId="0"/>
      <p:bldP spid="16" grpId="0" animBg="1"/>
      <p:bldP spid="21" grpId="0"/>
      <p:bldP spid="22" grpId="0"/>
      <p:bldP spid="23" grpId="0"/>
    </p:bldLst>
  </p:timing>
  <p:extLst>
    <p:ext uri="{3A86A75C-4F4B-4683-9AE1-C65F6400EC91}">
      <p14:laserTraceLst xmlns:p14="http://schemas.microsoft.com/office/powerpoint/2010/main">
        <p14:tracePtLst>
          <p14:tracePt t="17883" x="1893888" y="4259263"/>
          <p14:tracePt t="18076" x="1911350" y="4259263"/>
          <p14:tracePt t="18085" x="1928813" y="4259263"/>
          <p14:tracePt t="18093" x="2009775" y="4259263"/>
          <p14:tracePt t="18109" x="2133600" y="4259263"/>
          <p14:tracePt t="18125" x="2276475" y="4259263"/>
          <p14:tracePt t="18125" x="2366963" y="4259263"/>
          <p14:tracePt t="18142" x="2455863" y="4259263"/>
          <p14:tracePt t="18142" x="2536825" y="4259263"/>
          <p14:tracePt t="18165" x="2741613" y="4259263"/>
          <p14:tracePt t="18173" x="2894013" y="4259263"/>
          <p14:tracePt t="18197" x="3009900" y="4259263"/>
          <p14:tracePt t="18208" x="3125788" y="4259263"/>
          <p14:tracePt t="18222" x="3205163" y="4259263"/>
          <p14:tracePt t="18245" x="3276600" y="4259263"/>
          <p14:tracePt t="18254" x="3348038" y="4259263"/>
          <p14:tracePt t="18277" x="3419475" y="4259263"/>
          <p14:tracePt t="18293" x="3482975" y="4259263"/>
          <p14:tracePt t="18309" x="3536950" y="4259263"/>
          <p14:tracePt t="18325" x="3598863" y="4259263"/>
          <p14:tracePt t="18325" x="3625850" y="4259263"/>
          <p14:tracePt t="18342" x="3652838" y="4259263"/>
          <p14:tracePt t="18342" x="3679825" y="4259263"/>
          <p14:tracePt t="18365" x="3741738" y="4259263"/>
          <p14:tracePt t="18373" x="3795713" y="4259263"/>
          <p14:tracePt t="18397" x="3848100" y="4259263"/>
          <p14:tracePt t="18407" x="3884613" y="4259263"/>
          <p14:tracePt t="18429" x="3919538" y="4259263"/>
          <p14:tracePt t="18440" x="3965575" y="4259263"/>
          <p14:tracePt t="18457" x="4000500" y="4259263"/>
          <p14:tracePt t="18477" x="4037013" y="4259263"/>
          <p14:tracePt t="18489" x="4081463" y="4259263"/>
          <p14:tracePt t="18508" x="4116388" y="4259263"/>
          <p14:tracePt t="18525" x="4170363" y="4259263"/>
          <p14:tracePt t="18540" x="4214813" y="4259263"/>
          <p14:tracePt t="18557" x="4259263" y="4259263"/>
          <p14:tracePt t="18557" x="4286250" y="4259263"/>
          <p14:tracePt t="18581" x="4330700" y="4259263"/>
          <p14:tracePt t="18590" x="4384675" y="4259263"/>
          <p14:tracePt t="18613" x="4438650" y="4259263"/>
          <p14:tracePt t="18628" x="4491038" y="4259263"/>
          <p14:tracePt t="18645" x="4537075" y="4259263"/>
          <p14:tracePt t="18660" x="4581525" y="4259263"/>
          <p14:tracePt t="18677" x="4625975" y="4259263"/>
          <p14:tracePt t="18693" x="4670425" y="4259263"/>
          <p14:tracePt t="18707" x="4714875" y="4259263"/>
          <p14:tracePt t="18723" x="4751388" y="4259263"/>
          <p14:tracePt t="18741" x="4786313" y="4259263"/>
          <p14:tracePt t="18756" x="4830763" y="4259263"/>
          <p14:tracePt t="18772" x="4894263" y="4259263"/>
          <p14:tracePt t="18797" x="4946650" y="4259263"/>
          <p14:tracePt t="18813" x="5000625" y="4259263"/>
          <p14:tracePt t="18829" x="5062538" y="4259263"/>
          <p14:tracePt t="18845" x="5126038" y="4259263"/>
          <p14:tracePt t="18861" x="5197475" y="4259263"/>
          <p14:tracePt t="18877" x="5259388" y="4259263"/>
          <p14:tracePt t="18893" x="5322888" y="4259263"/>
          <p14:tracePt t="18909" x="5375275" y="4259263"/>
          <p14:tracePt t="18925" x="5438775" y="4259263"/>
          <p14:tracePt t="18925" x="5465763" y="4259263"/>
          <p14:tracePt t="18940" x="5518150" y="4259263"/>
          <p14:tracePt t="18957" x="5572125" y="4259263"/>
          <p14:tracePt t="18981" x="5626100" y="4259263"/>
          <p14:tracePt t="18990" x="5688013" y="4259263"/>
          <p14:tracePt t="19013" x="5751513" y="4259263"/>
          <p14:tracePt t="19028" x="5813425" y="4259263"/>
          <p14:tracePt t="19044" x="5884863" y="4259263"/>
          <p14:tracePt t="19060" x="5946775" y="4259263"/>
          <p14:tracePt t="19076" x="6010275" y="4268788"/>
          <p14:tracePt t="19092" x="6072188" y="4268788"/>
          <p14:tracePt t="19108" x="6126163" y="4268788"/>
          <p14:tracePt t="19125" x="6180138" y="4268788"/>
          <p14:tracePt t="19141" x="6242050" y="4268788"/>
          <p14:tracePt t="19141" x="6276975" y="4268788"/>
          <p14:tracePt t="19165" x="6303963" y="4268788"/>
          <p14:tracePt t="19173" x="6402388" y="4268788"/>
          <p14:tracePt t="19197" x="6456363" y="4268788"/>
          <p14:tracePt t="19207" x="6510338" y="4268788"/>
          <p14:tracePt t="19229" x="6562725" y="4268788"/>
          <p14:tracePt t="19238" x="6608763" y="4268788"/>
          <p14:tracePt t="19261" x="6653213" y="4268788"/>
          <p14:tracePt t="19271" x="6705600" y="4268788"/>
          <p14:tracePt t="19293" x="6742113" y="4268788"/>
          <p14:tracePt t="19309" x="6777038" y="4268788"/>
          <p14:tracePt t="19325" x="6804025" y="4268788"/>
          <p14:tracePt t="19341" x="6848475" y="4268788"/>
          <p14:tracePt t="19341" x="6867525" y="4268788"/>
          <p14:tracePt t="19357" x="6884988" y="4268788"/>
          <p14:tracePt t="19357" x="6902450" y="4268788"/>
          <p14:tracePt t="19381" x="6938963" y="4268788"/>
          <p14:tracePt t="19390" x="6983413" y="4268788"/>
          <p14:tracePt t="19413" x="7018338" y="4268788"/>
          <p14:tracePt t="19423" x="7062788" y="4268788"/>
          <p14:tracePt t="19440" x="7116763" y="4268788"/>
          <p14:tracePt t="19461" x="7161213" y="4268788"/>
          <p14:tracePt t="19474" x="7215188" y="4268788"/>
          <p14:tracePt t="19493" x="7269163" y="4268788"/>
          <p14:tracePt t="19505" x="7331075" y="4268788"/>
          <p14:tracePt t="19524" x="7394575" y="4276725"/>
          <p14:tracePt t="19540" x="7473950" y="4276725"/>
          <p14:tracePt t="19557" x="7537450" y="4276725"/>
          <p14:tracePt t="19557" x="7562850" y="4276725"/>
          <p14:tracePt t="19581" x="7616825" y="4276725"/>
          <p14:tracePt t="19597" x="7670800" y="4276725"/>
          <p14:tracePt t="19613" x="7715250" y="4276725"/>
          <p14:tracePt t="19629" x="7759700" y="4276725"/>
          <p14:tracePt t="19644" x="7804150" y="4286250"/>
          <p14:tracePt t="19661" x="7848600" y="4286250"/>
          <p14:tracePt t="19676" x="7894638" y="4286250"/>
          <p14:tracePt t="19693" x="7939088" y="4286250"/>
          <p14:tracePt t="19707" x="8001000" y="4286250"/>
          <p14:tracePt t="19733" x="8018463" y="4295775"/>
          <p14:tracePt t="19741" x="8062913" y="4295775"/>
          <p14:tracePt t="19755" x="8126413" y="4295775"/>
          <p14:tracePt t="19781" x="8180388" y="4295775"/>
          <p14:tracePt t="19797" x="8232775" y="4295775"/>
          <p14:tracePt t="19813" x="8286750" y="4295775"/>
          <p14:tracePt t="19829" x="8331200" y="4295775"/>
          <p14:tracePt t="19845" x="8394700" y="4295775"/>
          <p14:tracePt t="19861" x="8447088" y="4295775"/>
          <p14:tracePt t="19877" x="8510588" y="4295775"/>
          <p14:tracePt t="19893" x="8599488" y="4295775"/>
          <p14:tracePt t="19909" x="8680450" y="4295775"/>
          <p14:tracePt t="19925" x="8759825" y="4303713"/>
          <p14:tracePt t="19925" x="8796338" y="4303713"/>
          <p14:tracePt t="19942" x="8831263" y="4303713"/>
          <p14:tracePt t="19942" x="8867775" y="4303713"/>
          <p14:tracePt t="19958" x="8929688" y="4303713"/>
          <p14:tracePt t="19974" x="8983663" y="4303713"/>
          <p14:tracePt t="19997" x="9028113" y="4303713"/>
          <p14:tracePt t="20013" x="9037638" y="4303713"/>
          <p14:tracePt t="20044" x="9045575" y="4303713"/>
          <p14:tracePt t="20100" x="9045575" y="4322763"/>
          <p14:tracePt t="20109" x="9010650" y="4340225"/>
          <p14:tracePt t="20116" x="8983663" y="4367213"/>
          <p14:tracePt t="20124" x="8875713" y="4438650"/>
          <p14:tracePt t="20124" x="8777288" y="4483100"/>
          <p14:tracePt t="20141" x="8688388" y="4527550"/>
          <p14:tracePt t="20141" x="8582025" y="4562475"/>
          <p14:tracePt t="20158" x="8304213" y="4652963"/>
          <p14:tracePt t="20181" x="7885113" y="4732338"/>
          <p14:tracePt t="20190" x="7251700" y="4822825"/>
          <p14:tracePt t="20207" x="6634163" y="4867275"/>
          <p14:tracePt t="20229" x="5973763" y="4884738"/>
          <p14:tracePt t="20245" x="5394325" y="4884738"/>
          <p14:tracePt t="20245" x="5126038" y="4884738"/>
          <p14:tracePt t="20261" x="4902200" y="4884738"/>
          <p14:tracePt t="20271" x="4527550" y="4884738"/>
          <p14:tracePt t="20292" x="4224338" y="4857750"/>
          <p14:tracePt t="20308" x="3983038" y="4848225"/>
          <p14:tracePt t="20324" x="3786188" y="4848225"/>
          <p14:tracePt t="20340" x="3625850" y="4840288"/>
          <p14:tracePt t="20356" x="3482975" y="4840288"/>
          <p14:tracePt t="20356" x="3411538" y="4840288"/>
          <p14:tracePt t="20374" x="3295650" y="4840288"/>
          <p14:tracePt t="20397" x="3187700" y="4840288"/>
          <p14:tracePt t="20407" x="3089275" y="4840288"/>
          <p14:tracePt t="20429" x="3000375" y="4840288"/>
          <p14:tracePt t="20440" x="2928938" y="4840288"/>
          <p14:tracePt t="20457" x="2857500" y="4840288"/>
          <p14:tracePt t="20477" x="2803525" y="4840288"/>
          <p14:tracePt t="20490" x="2759075" y="4840288"/>
          <p14:tracePt t="20509" x="2724150" y="4840288"/>
          <p14:tracePt t="20525" x="2697163" y="4840288"/>
          <p14:tracePt t="20541" x="2660650" y="4840288"/>
          <p14:tracePt t="20556" x="2608263" y="4830763"/>
          <p14:tracePt t="20573" x="2544763" y="4830763"/>
          <p14:tracePt t="20573" x="2509838" y="4830763"/>
          <p14:tracePt t="20589" x="2438400" y="4830763"/>
          <p14:tracePt t="20613" x="2339975" y="4822825"/>
          <p14:tracePt t="20629" x="2251075" y="4822825"/>
          <p14:tracePt t="20645" x="2179638" y="4822825"/>
          <p14:tracePt t="20660" x="2125663" y="4822825"/>
          <p14:tracePt t="20676" x="2098675" y="4822825"/>
          <p14:tracePt t="20706" x="2089150" y="4822825"/>
          <p14:tracePt t="20845" x="2098675" y="4822825"/>
          <p14:tracePt t="20853" x="2170113" y="4822825"/>
          <p14:tracePt t="20862" x="2214563" y="4822825"/>
          <p14:tracePt t="20877" x="2366963" y="4822825"/>
          <p14:tracePt t="20893" x="2571750" y="4822825"/>
          <p14:tracePt t="20909" x="2795588" y="4830763"/>
          <p14:tracePt t="20925" x="3054350" y="4830763"/>
          <p14:tracePt t="20940" x="3419475" y="4840288"/>
          <p14:tracePt t="20958" x="3625850" y="4840288"/>
          <p14:tracePt t="20981" x="3813175" y="4840288"/>
          <p14:tracePt t="20989" x="3990975" y="4848225"/>
          <p14:tracePt t="21013" x="4133850" y="4848225"/>
          <p14:tracePt t="21029" x="4276725" y="4848225"/>
          <p14:tracePt t="21044" x="4411663" y="4848225"/>
          <p14:tracePt t="21060" x="4545013" y="4848225"/>
          <p14:tracePt t="21076" x="4660900" y="4848225"/>
          <p14:tracePt t="21092" x="4759325" y="4848225"/>
          <p14:tracePt t="21109" x="4848225" y="4848225"/>
          <p14:tracePt t="21125" x="4938713" y="4840288"/>
          <p14:tracePt t="21141" x="5018088" y="4830763"/>
          <p14:tracePt t="21141" x="5072063" y="4822825"/>
          <p14:tracePt t="21158" x="5116513" y="4822825"/>
          <p14:tracePt t="21158" x="5180013" y="4813300"/>
          <p14:tracePt t="21180" x="5286375" y="4813300"/>
          <p14:tracePt t="21190" x="5402263" y="4813300"/>
          <p14:tracePt t="21207" x="5500688" y="4803775"/>
          <p14:tracePt t="21229" x="5589588" y="4803775"/>
          <p14:tracePt t="21240" x="5680075" y="4803775"/>
          <p14:tracePt t="21254" x="5751513" y="4803775"/>
          <p14:tracePt t="21277" x="5803900" y="4803775"/>
          <p14:tracePt t="21292" x="5857875" y="4803775"/>
          <p14:tracePt t="21309" x="5902325" y="4803775"/>
          <p14:tracePt t="21325" x="5946775" y="4803775"/>
          <p14:tracePt t="21340" x="5991225" y="4803775"/>
          <p14:tracePt t="21340" x="6010275" y="4803775"/>
          <p14:tracePt t="21365" x="6027738" y="4803775"/>
          <p14:tracePt t="21372" x="6072188" y="4803775"/>
          <p14:tracePt t="21372" x="6089650" y="4803775"/>
          <p14:tracePt t="21397" x="6126163" y="4803775"/>
          <p14:tracePt t="21407" x="6153150" y="4803775"/>
          <p14:tracePt t="21429" x="6180138" y="4803775"/>
          <p14:tracePt t="21440" x="6188075" y="4803775"/>
          <p14:tracePt t="21455" x="6205538" y="4803775"/>
          <p14:tracePt t="21517" x="6215063" y="4803775"/>
          <p14:tracePt t="21683" x="0" y="0"/>
        </p14:tracePtLst>
        <p14:tracePtLst>
          <p14:tracePt t="26041" x="2027238" y="5456238"/>
          <p14:tracePt t="26301" x="2044700" y="5456238"/>
          <p14:tracePt t="26309" x="2071688" y="5456238"/>
          <p14:tracePt t="26316" x="2108200" y="5456238"/>
          <p14:tracePt t="26324" x="2197100" y="5456238"/>
          <p14:tracePt t="26341" x="2295525" y="5456238"/>
          <p14:tracePt t="26356" x="2411413" y="5456238"/>
          <p14:tracePt t="26373" x="2608263" y="5456238"/>
          <p14:tracePt t="26397" x="2724150" y="5456238"/>
          <p14:tracePt t="26406" x="2830513" y="5456238"/>
          <p14:tracePt t="26429" x="2938463" y="5446713"/>
          <p14:tracePt t="26439" x="3036888" y="5446713"/>
          <p14:tracePt t="26456" x="3143250" y="5446713"/>
          <p14:tracePt t="26477" x="3259138" y="5446713"/>
          <p14:tracePt t="26489" x="3367088" y="5438775"/>
          <p14:tracePt t="26509" x="3473450" y="5438775"/>
          <p14:tracePt t="26525" x="3571875" y="5429250"/>
          <p14:tracePt t="26541" x="3670300" y="5429250"/>
          <p14:tracePt t="26541" x="3705225" y="5429250"/>
          <p14:tracePt t="26557" x="3786188" y="5419725"/>
          <p14:tracePt t="26581" x="3822700" y="5419725"/>
          <p14:tracePt t="26588" x="3902075" y="5411788"/>
          <p14:tracePt t="26588" x="3946525" y="5411788"/>
          <p14:tracePt t="26613" x="4017963" y="5411788"/>
          <p14:tracePt t="26628" x="4098925" y="5411788"/>
          <p14:tracePt t="26644" x="4179888" y="5411788"/>
          <p14:tracePt t="26660" x="4251325" y="5411788"/>
          <p14:tracePt t="26676" x="4313238" y="5411788"/>
          <p14:tracePt t="26692" x="4384675" y="5411788"/>
          <p14:tracePt t="26709" x="4446588" y="5411788"/>
          <p14:tracePt t="26721" x="4537075" y="5411788"/>
          <p14:tracePt t="26740" x="4643438" y="5411788"/>
          <p14:tracePt t="26765" x="4714875" y="5402263"/>
          <p14:tracePt t="26774" x="4768850" y="5402263"/>
          <p14:tracePt t="26796" x="4803775" y="5402263"/>
          <p14:tracePt t="26804" x="4894263" y="5402263"/>
          <p14:tracePt t="26828" x="4956175" y="5402263"/>
          <p14:tracePt t="26845" x="5010150" y="5402263"/>
          <p14:tracePt t="26861" x="5072063" y="5402263"/>
          <p14:tracePt t="26877" x="5133975" y="5402263"/>
          <p14:tracePt t="26893" x="5187950" y="5402263"/>
          <p14:tracePt t="26909" x="5251450" y="5402263"/>
          <p14:tracePt t="26925" x="5303838" y="5402263"/>
          <p14:tracePt t="26940" x="5357813" y="5402263"/>
          <p14:tracePt t="26957" x="5419725" y="5402263"/>
          <p14:tracePt t="26957" x="5446713" y="5402263"/>
          <p14:tracePt t="26974" x="5500688" y="5402263"/>
          <p14:tracePt t="26997" x="5554663" y="5402263"/>
          <p14:tracePt t="27006" x="5616575" y="5402263"/>
          <p14:tracePt t="27029" x="5680075" y="5402263"/>
          <p14:tracePt t="27045" x="5751513" y="5402263"/>
          <p14:tracePt t="27061" x="5813425" y="5402263"/>
          <p14:tracePt t="27076" x="5902325" y="5402263"/>
          <p14:tracePt t="27092" x="5973763" y="5402263"/>
          <p14:tracePt t="27109" x="6045200" y="5402263"/>
          <p14:tracePt t="27124" x="6134100" y="5402263"/>
          <p14:tracePt t="27140" x="6205538" y="5402263"/>
          <p14:tracePt t="27156" x="6276975" y="5402263"/>
          <p14:tracePt t="27172" x="6375400" y="5402263"/>
          <p14:tracePt t="27197" x="6429375" y="5402263"/>
          <p14:tracePt t="27206" x="6491288" y="5402263"/>
          <p14:tracePt t="27223" x="6545263" y="5402263"/>
          <p14:tracePt t="27245" x="6599238" y="5402263"/>
          <p14:tracePt t="27256" x="6653213" y="5402263"/>
          <p14:tracePt t="27277" x="6697663" y="5402263"/>
          <p14:tracePt t="27292" x="6732588" y="5402263"/>
          <p14:tracePt t="27308" x="6777038" y="5402263"/>
          <p14:tracePt t="27324" x="6813550" y="5402263"/>
          <p14:tracePt t="27340" x="6840538" y="5402263"/>
          <p14:tracePt t="27356" x="6884988" y="5402263"/>
          <p14:tracePt t="27356" x="6894513" y="5402263"/>
          <p14:tracePt t="27374" x="6919913" y="5402263"/>
          <p14:tracePt t="27397" x="6938963" y="5402263"/>
          <p14:tracePt t="27413" x="6965950" y="5402263"/>
          <p14:tracePt t="27423" x="6983413" y="5402263"/>
          <p14:tracePt t="27439" x="7000875" y="5402263"/>
          <p14:tracePt t="27461" x="7018338" y="5402263"/>
          <p14:tracePt t="27472" x="7037388" y="5402263"/>
          <p14:tracePt t="27493" x="7062788" y="5402263"/>
          <p14:tracePt t="27505" x="7081838" y="5402263"/>
          <p14:tracePt t="27533" x="7099300" y="5402263"/>
          <p14:tracePt t="27549" x="7108825" y="5402263"/>
          <p14:tracePt t="27565" x="7116763" y="5402263"/>
          <p14:tracePt t="27580" x="7126288" y="5402263"/>
          <p14:tracePt t="27588" x="7134225" y="5402263"/>
          <p14:tracePt t="27612" x="7143750" y="5402263"/>
          <p14:tracePt t="27628" x="7153275" y="5402263"/>
          <p14:tracePt t="27676" x="7161213" y="5402263"/>
          <p14:tracePt t="27796" x="7143750" y="5402263"/>
          <p14:tracePt t="27809" x="7072313" y="5411788"/>
          <p14:tracePt t="27812" x="6804025" y="5456238"/>
          <p14:tracePt t="27820" x="6242050" y="5537200"/>
          <p14:tracePt t="27844" x="5589588" y="5634038"/>
          <p14:tracePt t="27860" x="4857750" y="5751513"/>
          <p14:tracePt t="27876" x="4160838" y="5840413"/>
          <p14:tracePt t="27892" x="3598863" y="5919788"/>
          <p14:tracePt t="27908" x="3232150" y="5983288"/>
          <p14:tracePt t="27924" x="2965450" y="6010275"/>
          <p14:tracePt t="27937" x="2776538" y="6037263"/>
          <p14:tracePt t="27956" x="2643188" y="6062663"/>
          <p14:tracePt t="27972" x="2589213" y="6072188"/>
          <p14:tracePt t="27988" x="2554288" y="6081713"/>
          <p14:tracePt t="27988" x="2536825" y="6081713"/>
          <p14:tracePt t="28004" x="2536825" y="6089650"/>
          <p14:tracePt t="28052" x="2527300" y="6089650"/>
          <p14:tracePt t="28205" x="2536825" y="6089650"/>
          <p14:tracePt t="28212" x="2571750" y="6089650"/>
          <p14:tracePt t="28220" x="2625725" y="6089650"/>
          <p14:tracePt t="28228" x="2741613" y="6089650"/>
          <p14:tracePt t="28238" x="2919413" y="6072188"/>
          <p14:tracePt t="28260" x="3116263" y="6062663"/>
          <p14:tracePt t="28271" x="3303588" y="6054725"/>
          <p14:tracePt t="28292" x="3473450" y="6045200"/>
          <p14:tracePt t="28308" x="3608388" y="6037263"/>
          <p14:tracePt t="28324" x="3705225" y="6027738"/>
          <p14:tracePt t="28340" x="3759200" y="6027738"/>
          <p14:tracePt t="28356" x="3795713" y="6018213"/>
          <p14:tracePt t="28372" x="3813175" y="6018213"/>
          <p14:tracePt t="28397" x="3830638" y="6010275"/>
          <p14:tracePt t="28406" x="3848100" y="6010275"/>
          <p14:tracePt t="28429" x="3884613" y="6010275"/>
          <p14:tracePt t="28440" x="3911600" y="6000750"/>
          <p14:tracePt t="28457" x="3956050" y="6000750"/>
          <p14:tracePt t="28477" x="4000500" y="5991225"/>
          <p14:tracePt t="28488" x="4054475" y="5983288"/>
          <p14:tracePt t="28509" x="4089400" y="5983288"/>
          <p14:tracePt t="28521" x="4116388" y="5983288"/>
          <p14:tracePt t="28541" x="4160838" y="5973763"/>
          <p14:tracePt t="28557" x="4205288" y="5956300"/>
          <p14:tracePt t="28581" x="4251325" y="5956300"/>
          <p14:tracePt t="28596" x="4268788" y="5956300"/>
          <p14:tracePt t="28604" x="4330700" y="5946775"/>
          <p14:tracePt t="28629" x="4375150" y="5938838"/>
          <p14:tracePt t="28644" x="4429125" y="5929313"/>
          <p14:tracePt t="28661" x="4473575" y="5929313"/>
          <p14:tracePt t="28676" x="4518025" y="5929313"/>
          <p14:tracePt t="28693" x="4554538" y="5929313"/>
          <p14:tracePt t="28709" x="4598988" y="5929313"/>
          <p14:tracePt t="28721" x="4643438" y="5929313"/>
          <p14:tracePt t="28738" x="4697413" y="5919788"/>
          <p14:tracePt t="28765" x="4714875" y="5919788"/>
          <p14:tracePt t="28773" x="4768850" y="5911850"/>
          <p14:tracePt t="28797" x="4786313" y="5911850"/>
          <p14:tracePt t="28805" x="4840288" y="5902325"/>
          <p14:tracePt t="28828" x="4884738" y="5902325"/>
          <p14:tracePt t="28845" x="4919663" y="5902325"/>
          <p14:tracePt t="28860" x="4946650" y="5902325"/>
          <p14:tracePt t="28877" x="4965700" y="5902325"/>
          <p14:tracePt t="28905" x="4973638" y="5902325"/>
          <p14:tracePt t="29069" x="4946650" y="5929313"/>
          <p14:tracePt t="29077" x="4911725" y="5946775"/>
          <p14:tracePt t="29085" x="4840288" y="6000750"/>
          <p14:tracePt t="29095" x="4786313" y="6027738"/>
          <p14:tracePt t="29108" x="4670425" y="6089650"/>
          <p14:tracePt t="29124" x="4562475" y="6134100"/>
          <p14:tracePt t="29140" x="4483100" y="6180138"/>
          <p14:tracePt t="29156" x="4411663" y="6215063"/>
          <p14:tracePt t="29172" x="4348163" y="6232525"/>
          <p14:tracePt t="29188" x="4268788" y="6269038"/>
          <p14:tracePt t="29213" x="4224338" y="6286500"/>
          <p14:tracePt t="29223" x="4170363" y="6296025"/>
          <p14:tracePt t="29239" x="4143375" y="6313488"/>
          <p14:tracePt t="29261" x="4098925" y="6313488"/>
          <p14:tracePt t="29277" x="4062413" y="6323013"/>
          <p14:tracePt t="29293" x="4027488" y="6330950"/>
          <p14:tracePt t="29308" x="3983038" y="6330950"/>
          <p14:tracePt t="29325" x="3929063" y="6330950"/>
          <p14:tracePt t="29340" x="3884613" y="6330950"/>
          <p14:tracePt t="29356" x="3830638" y="6330950"/>
          <p14:tracePt t="29372" x="3776663" y="6340475"/>
          <p14:tracePt t="29372" x="3751263" y="6340475"/>
          <p14:tracePt t="29397" x="3697288" y="6340475"/>
          <p14:tracePt t="29406" x="3660775" y="6340475"/>
          <p14:tracePt t="29428" x="3643313" y="6340475"/>
          <p14:tracePt t="29439" x="3633788" y="6340475"/>
          <p14:tracePt t="29456" x="3625850" y="6340475"/>
          <p14:tracePt t="29493" x="3616325" y="6340475"/>
          <p14:tracePt t="29637" x="3625850" y="6340475"/>
          <p14:tracePt t="29645" x="3643313" y="6340475"/>
          <p14:tracePt t="29653" x="3724275" y="6340475"/>
          <p14:tracePt t="29661" x="3786188" y="6340475"/>
          <p14:tracePt t="29677" x="3911600" y="6340475"/>
          <p14:tracePt t="29692" x="4062413" y="6340475"/>
          <p14:tracePt t="29708" x="4232275" y="6340475"/>
          <p14:tracePt t="29721" x="4384675" y="6323013"/>
          <p14:tracePt t="29740" x="4527550" y="6323013"/>
          <p14:tracePt t="29756" x="4660900" y="6323013"/>
          <p14:tracePt t="29770" x="4768850" y="6323013"/>
          <p14:tracePt t="29788" x="4894263" y="6323013"/>
          <p14:tracePt t="29813" x="4956175" y="6323013"/>
          <p14:tracePt t="29828" x="5000625" y="6323013"/>
          <p14:tracePt t="29844" x="5037138" y="6323013"/>
          <p14:tracePt t="29861" x="5072063" y="6323013"/>
          <p14:tracePt t="29876" x="5089525" y="6323013"/>
          <p14:tracePt t="29893" x="5108575" y="6323013"/>
          <p14:tracePt t="29909" x="5126038" y="6323013"/>
          <p14:tracePt t="29925" x="5143500" y="6323013"/>
          <p14:tracePt t="29939" x="5170488" y="6323013"/>
          <p14:tracePt t="29957" x="5180013" y="6323013"/>
          <p14:tracePt t="29989" x="5187950" y="6323013"/>
          <p14:tracePt t="29997" x="5197475" y="6323013"/>
          <p14:tracePt t="30029" x="5205413" y="6323013"/>
          <p14:tracePt t="30213" x="5197475" y="6323013"/>
          <p14:tracePt t="30221" x="5170488" y="6330950"/>
          <p14:tracePt t="30229" x="5143500" y="6348413"/>
          <p14:tracePt t="30237" x="5099050" y="6367463"/>
          <p14:tracePt t="30245" x="4991100" y="6411913"/>
          <p14:tracePt t="30256" x="4840288" y="6456363"/>
          <p14:tracePt t="30277" x="4687888" y="6500813"/>
          <p14:tracePt t="30293" x="4518025" y="6554788"/>
          <p14:tracePt t="30309" x="4367213" y="6599238"/>
          <p14:tracePt t="30325" x="4205288" y="6634163"/>
          <p14:tracePt t="30349" x="4160838" y="6653213"/>
          <p14:tracePt t="30357" x="4108450" y="6680200"/>
          <p14:tracePt t="30373" x="4062413" y="6688138"/>
          <p14:tracePt t="30388" x="4000500" y="6705600"/>
          <p14:tracePt t="30413" x="3973513" y="6724650"/>
          <p14:tracePt t="30423" x="3956050" y="6732588"/>
          <p14:tracePt t="30439" x="3938588" y="6742113"/>
          <p14:tracePt t="30461" x="3902075" y="6759575"/>
          <p14:tracePt t="30473" x="3875088" y="6777038"/>
          <p14:tracePt t="30493" x="3830638" y="6786563"/>
          <p14:tracePt t="30508" x="3803650" y="6804025"/>
          <p14:tracePt t="30521" x="3786188" y="6823075"/>
          <p14:tracePt t="30540" x="3776663" y="6823075"/>
          <p14:tracePt t="30581" x="3768725" y="6823075"/>
          <p14:tracePt t="30933" x="3776663" y="6823075"/>
          <p14:tracePt t="30935" x="3786188" y="6823075"/>
          <p14:tracePt t="30949" x="3803650" y="6823075"/>
          <p14:tracePt t="30957" x="3875088" y="6823075"/>
          <p14:tracePt t="30957" x="3919538" y="6813550"/>
          <p14:tracePt t="30974" x="3956050" y="6813550"/>
          <p14:tracePt t="30974" x="4010025" y="6804025"/>
          <p14:tracePt t="30997" x="4108450" y="6796088"/>
          <p14:tracePt t="31013" x="4214813" y="6786563"/>
          <p14:tracePt t="31029" x="4330700" y="6777038"/>
          <p14:tracePt t="31045" x="4411663" y="6777038"/>
          <p14:tracePt t="31061" x="4500563" y="6777038"/>
          <p14:tracePt t="31077" x="4562475" y="6777038"/>
          <p14:tracePt t="31093" x="4625975" y="6769100"/>
          <p14:tracePt t="31109" x="4679950" y="6769100"/>
          <p14:tracePt t="31125" x="4751388" y="6769100"/>
          <p14:tracePt t="31148" x="4768850" y="6769100"/>
          <p14:tracePt t="31156" x="4803775" y="6769100"/>
          <p14:tracePt t="31172" x="4848225" y="6769100"/>
          <p14:tracePt t="31189" x="4884738" y="6769100"/>
          <p14:tracePt t="31213" x="4902200" y="6769100"/>
          <p14:tracePt t="31221" x="4929188" y="6769100"/>
          <p14:tracePt t="31245" x="4946650" y="6769100"/>
          <p14:tracePt t="31256" x="4956175" y="6769100"/>
          <p14:tracePt t="31272" x="4965700" y="6769100"/>
          <p14:tracePt t="31293" x="4973638" y="6769100"/>
          <p14:tracePt t="31309" x="4983163" y="6769100"/>
          <p14:tracePt t="31364" x="4991100" y="6769100"/>
          <p14:tracePt t="31437" x="5000625" y="6769100"/>
          <p14:tracePt t="31760"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grpSp>
        <p:nvGrpSpPr>
          <p:cNvPr id="4" name="Nhóm 3">
            <a:extLst>
              <a:ext uri="{FF2B5EF4-FFF2-40B4-BE49-F238E27FC236}">
                <a16:creationId xmlns:a16="http://schemas.microsoft.com/office/drawing/2014/main" id="{57E9AE33-A9AC-4EE0-A149-58847285B6E1}"/>
              </a:ext>
            </a:extLst>
          </p:cNvPr>
          <p:cNvGrpSpPr/>
          <p:nvPr/>
        </p:nvGrpSpPr>
        <p:grpSpPr>
          <a:xfrm>
            <a:off x="349538" y="1134275"/>
            <a:ext cx="11522671" cy="5612130"/>
            <a:chOff x="-1" y="290209"/>
            <a:chExt cx="12366962" cy="6793034"/>
          </a:xfrm>
        </p:grpSpPr>
        <p:sp>
          <p:nvSpPr>
            <p:cNvPr id="1713" name="Google Shape;1713;p29"/>
            <p:cNvSpPr/>
            <p:nvPr/>
          </p:nvSpPr>
          <p:spPr>
            <a:xfrm>
              <a:off x="671077" y="893868"/>
              <a:ext cx="11695884" cy="6189375"/>
            </a:xfrm>
            <a:custGeom>
              <a:avLst/>
              <a:gdLst/>
              <a:ahLst/>
              <a:cxnLst/>
              <a:rect l="l" t="t" r="r" b="b"/>
              <a:pathLst>
                <a:path w="62394" h="47046" extrusionOk="0">
                  <a:moveTo>
                    <a:pt x="32315" y="0"/>
                  </a:moveTo>
                  <a:lnTo>
                    <a:pt x="1" y="28734"/>
                  </a:lnTo>
                  <a:lnTo>
                    <a:pt x="1" y="43169"/>
                  </a:lnTo>
                  <a:lnTo>
                    <a:pt x="24" y="43557"/>
                  </a:lnTo>
                  <a:lnTo>
                    <a:pt x="92" y="43945"/>
                  </a:lnTo>
                  <a:lnTo>
                    <a:pt x="183" y="44332"/>
                  </a:lnTo>
                  <a:lnTo>
                    <a:pt x="320" y="44674"/>
                  </a:lnTo>
                  <a:lnTo>
                    <a:pt x="480" y="45016"/>
                  </a:lnTo>
                  <a:lnTo>
                    <a:pt x="662" y="45336"/>
                  </a:lnTo>
                  <a:lnTo>
                    <a:pt x="890" y="45632"/>
                  </a:lnTo>
                  <a:lnTo>
                    <a:pt x="1141" y="45929"/>
                  </a:lnTo>
                  <a:lnTo>
                    <a:pt x="1415" y="46179"/>
                  </a:lnTo>
                  <a:lnTo>
                    <a:pt x="1734" y="46385"/>
                  </a:lnTo>
                  <a:lnTo>
                    <a:pt x="2053" y="46590"/>
                  </a:lnTo>
                  <a:lnTo>
                    <a:pt x="2373" y="46750"/>
                  </a:lnTo>
                  <a:lnTo>
                    <a:pt x="2737" y="46886"/>
                  </a:lnTo>
                  <a:lnTo>
                    <a:pt x="3102" y="46978"/>
                  </a:lnTo>
                  <a:lnTo>
                    <a:pt x="3490" y="47046"/>
                  </a:lnTo>
                  <a:lnTo>
                    <a:pt x="3969" y="47046"/>
                  </a:lnTo>
                  <a:lnTo>
                    <a:pt x="57468" y="46065"/>
                  </a:lnTo>
                  <a:lnTo>
                    <a:pt x="57856" y="46043"/>
                  </a:lnTo>
                  <a:lnTo>
                    <a:pt x="58221" y="45974"/>
                  </a:lnTo>
                  <a:lnTo>
                    <a:pt x="58585" y="45883"/>
                  </a:lnTo>
                  <a:lnTo>
                    <a:pt x="58928" y="45746"/>
                  </a:lnTo>
                  <a:lnTo>
                    <a:pt x="59270" y="45587"/>
                  </a:lnTo>
                  <a:lnTo>
                    <a:pt x="59566" y="45404"/>
                  </a:lnTo>
                  <a:lnTo>
                    <a:pt x="59862" y="45176"/>
                  </a:lnTo>
                  <a:lnTo>
                    <a:pt x="60136" y="44948"/>
                  </a:lnTo>
                  <a:lnTo>
                    <a:pt x="60387" y="44674"/>
                  </a:lnTo>
                  <a:lnTo>
                    <a:pt x="60592" y="44378"/>
                  </a:lnTo>
                  <a:lnTo>
                    <a:pt x="60797" y="44081"/>
                  </a:lnTo>
                  <a:lnTo>
                    <a:pt x="60957" y="43739"/>
                  </a:lnTo>
                  <a:lnTo>
                    <a:pt x="61094" y="43397"/>
                  </a:lnTo>
                  <a:lnTo>
                    <a:pt x="61185" y="43055"/>
                  </a:lnTo>
                  <a:lnTo>
                    <a:pt x="61254" y="42668"/>
                  </a:lnTo>
                  <a:lnTo>
                    <a:pt x="61276" y="42280"/>
                  </a:lnTo>
                  <a:lnTo>
                    <a:pt x="62394" y="4539"/>
                  </a:lnTo>
                  <a:lnTo>
                    <a:pt x="62394" y="4128"/>
                  </a:lnTo>
                  <a:lnTo>
                    <a:pt x="62348" y="3740"/>
                  </a:lnTo>
                  <a:lnTo>
                    <a:pt x="62257" y="3376"/>
                  </a:lnTo>
                  <a:lnTo>
                    <a:pt x="62143" y="3011"/>
                  </a:lnTo>
                  <a:lnTo>
                    <a:pt x="61983" y="2646"/>
                  </a:lnTo>
                  <a:lnTo>
                    <a:pt x="61801" y="2327"/>
                  </a:lnTo>
                  <a:lnTo>
                    <a:pt x="61573" y="2030"/>
                  </a:lnTo>
                  <a:lnTo>
                    <a:pt x="61322" y="1734"/>
                  </a:lnTo>
                  <a:lnTo>
                    <a:pt x="61048" y="1483"/>
                  </a:lnTo>
                  <a:lnTo>
                    <a:pt x="60775" y="1255"/>
                  </a:lnTo>
                  <a:lnTo>
                    <a:pt x="60455" y="1049"/>
                  </a:lnTo>
                  <a:lnTo>
                    <a:pt x="60113" y="867"/>
                  </a:lnTo>
                  <a:lnTo>
                    <a:pt x="59748" y="730"/>
                  </a:lnTo>
                  <a:lnTo>
                    <a:pt x="59384" y="616"/>
                  </a:lnTo>
                  <a:lnTo>
                    <a:pt x="58996" y="548"/>
                  </a:lnTo>
                  <a:lnTo>
                    <a:pt x="58585" y="525"/>
                  </a:lnTo>
                  <a:lnTo>
                    <a:pt x="32315" y="0"/>
                  </a:lnTo>
                  <a:close/>
                </a:path>
              </a:pathLst>
            </a:custGeom>
            <a:solidFill>
              <a:srgbClr val="000000">
                <a:alpha val="31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9" name="Google Shape;1719;p29"/>
            <p:cNvSpPr/>
            <p:nvPr/>
          </p:nvSpPr>
          <p:spPr>
            <a:xfrm>
              <a:off x="1231184" y="290209"/>
              <a:ext cx="295050" cy="180825"/>
            </a:xfrm>
            <a:custGeom>
              <a:avLst/>
              <a:gdLst/>
              <a:ahLst/>
              <a:cxnLst/>
              <a:rect l="l" t="t" r="r" b="b"/>
              <a:pathLst>
                <a:path w="1780" h="3810" fill="none" extrusionOk="0">
                  <a:moveTo>
                    <a:pt x="23" y="138"/>
                  </a:moveTo>
                  <a:lnTo>
                    <a:pt x="1597" y="3741"/>
                  </a:lnTo>
                  <a:lnTo>
                    <a:pt x="1597" y="3741"/>
                  </a:lnTo>
                  <a:lnTo>
                    <a:pt x="1619" y="3786"/>
                  </a:lnTo>
                  <a:lnTo>
                    <a:pt x="1642" y="3809"/>
                  </a:lnTo>
                  <a:lnTo>
                    <a:pt x="1688" y="3809"/>
                  </a:lnTo>
                  <a:lnTo>
                    <a:pt x="1733" y="3809"/>
                  </a:lnTo>
                  <a:lnTo>
                    <a:pt x="1733" y="3809"/>
                  </a:lnTo>
                  <a:lnTo>
                    <a:pt x="1756" y="3786"/>
                  </a:lnTo>
                  <a:lnTo>
                    <a:pt x="1779" y="3741"/>
                  </a:lnTo>
                  <a:lnTo>
                    <a:pt x="1779" y="3718"/>
                  </a:lnTo>
                  <a:lnTo>
                    <a:pt x="1779" y="3672"/>
                  </a:lnTo>
                  <a:lnTo>
                    <a:pt x="206" y="69"/>
                  </a:lnTo>
                  <a:lnTo>
                    <a:pt x="206" y="69"/>
                  </a:lnTo>
                  <a:lnTo>
                    <a:pt x="183" y="23"/>
                  </a:lnTo>
                  <a:lnTo>
                    <a:pt x="137" y="23"/>
                  </a:lnTo>
                  <a:lnTo>
                    <a:pt x="114" y="1"/>
                  </a:lnTo>
                  <a:lnTo>
                    <a:pt x="69" y="23"/>
                  </a:lnTo>
                  <a:lnTo>
                    <a:pt x="69" y="23"/>
                  </a:lnTo>
                  <a:lnTo>
                    <a:pt x="46" y="46"/>
                  </a:lnTo>
                  <a:lnTo>
                    <a:pt x="23" y="69"/>
                  </a:lnTo>
                  <a:lnTo>
                    <a:pt x="0" y="115"/>
                  </a:lnTo>
                  <a:lnTo>
                    <a:pt x="23" y="138"/>
                  </a:lnTo>
                </a:path>
              </a:pathLst>
            </a:custGeom>
            <a:no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6" name="Google Shape;1726;p29"/>
            <p:cNvSpPr/>
            <p:nvPr/>
          </p:nvSpPr>
          <p:spPr>
            <a:xfrm>
              <a:off x="21369" y="458799"/>
              <a:ext cx="11824101" cy="6192532"/>
            </a:xfrm>
            <a:custGeom>
              <a:avLst/>
              <a:gdLst/>
              <a:ahLst/>
              <a:cxnLst/>
              <a:rect l="l" t="t" r="r" b="b"/>
              <a:pathLst>
                <a:path w="63078" h="47070" extrusionOk="0">
                  <a:moveTo>
                    <a:pt x="2623" y="1"/>
                  </a:moveTo>
                  <a:lnTo>
                    <a:pt x="2350" y="46"/>
                  </a:lnTo>
                  <a:lnTo>
                    <a:pt x="2053" y="115"/>
                  </a:lnTo>
                  <a:lnTo>
                    <a:pt x="1779" y="229"/>
                  </a:lnTo>
                  <a:lnTo>
                    <a:pt x="1529" y="343"/>
                  </a:lnTo>
                  <a:lnTo>
                    <a:pt x="1278" y="503"/>
                  </a:lnTo>
                  <a:lnTo>
                    <a:pt x="1073" y="662"/>
                  </a:lnTo>
                  <a:lnTo>
                    <a:pt x="844" y="845"/>
                  </a:lnTo>
                  <a:lnTo>
                    <a:pt x="662" y="1073"/>
                  </a:lnTo>
                  <a:lnTo>
                    <a:pt x="502" y="1301"/>
                  </a:lnTo>
                  <a:lnTo>
                    <a:pt x="343" y="1529"/>
                  </a:lnTo>
                  <a:lnTo>
                    <a:pt x="229" y="1780"/>
                  </a:lnTo>
                  <a:lnTo>
                    <a:pt x="115" y="2053"/>
                  </a:lnTo>
                  <a:lnTo>
                    <a:pt x="46" y="2350"/>
                  </a:lnTo>
                  <a:lnTo>
                    <a:pt x="1" y="2623"/>
                  </a:lnTo>
                  <a:lnTo>
                    <a:pt x="1" y="2943"/>
                  </a:lnTo>
                  <a:lnTo>
                    <a:pt x="1" y="44127"/>
                  </a:lnTo>
                  <a:lnTo>
                    <a:pt x="1" y="44424"/>
                  </a:lnTo>
                  <a:lnTo>
                    <a:pt x="46" y="44720"/>
                  </a:lnTo>
                  <a:lnTo>
                    <a:pt x="115" y="44994"/>
                  </a:lnTo>
                  <a:lnTo>
                    <a:pt x="229" y="45268"/>
                  </a:lnTo>
                  <a:lnTo>
                    <a:pt x="343" y="45518"/>
                  </a:lnTo>
                  <a:lnTo>
                    <a:pt x="502" y="45769"/>
                  </a:lnTo>
                  <a:lnTo>
                    <a:pt x="662" y="45997"/>
                  </a:lnTo>
                  <a:lnTo>
                    <a:pt x="844" y="46203"/>
                  </a:lnTo>
                  <a:lnTo>
                    <a:pt x="1073" y="46385"/>
                  </a:lnTo>
                  <a:lnTo>
                    <a:pt x="1278" y="46567"/>
                  </a:lnTo>
                  <a:lnTo>
                    <a:pt x="1529" y="46704"/>
                  </a:lnTo>
                  <a:lnTo>
                    <a:pt x="1779" y="46841"/>
                  </a:lnTo>
                  <a:lnTo>
                    <a:pt x="2053" y="46932"/>
                  </a:lnTo>
                  <a:lnTo>
                    <a:pt x="2350" y="47001"/>
                  </a:lnTo>
                  <a:lnTo>
                    <a:pt x="2623" y="47046"/>
                  </a:lnTo>
                  <a:lnTo>
                    <a:pt x="2942" y="47069"/>
                  </a:lnTo>
                  <a:lnTo>
                    <a:pt x="60136" y="47069"/>
                  </a:lnTo>
                  <a:lnTo>
                    <a:pt x="60432" y="47046"/>
                  </a:lnTo>
                  <a:lnTo>
                    <a:pt x="60729" y="47001"/>
                  </a:lnTo>
                  <a:lnTo>
                    <a:pt x="61002" y="46932"/>
                  </a:lnTo>
                  <a:lnTo>
                    <a:pt x="61276" y="46841"/>
                  </a:lnTo>
                  <a:lnTo>
                    <a:pt x="61527" y="46704"/>
                  </a:lnTo>
                  <a:lnTo>
                    <a:pt x="61778" y="46567"/>
                  </a:lnTo>
                  <a:lnTo>
                    <a:pt x="62006" y="46385"/>
                  </a:lnTo>
                  <a:lnTo>
                    <a:pt x="62211" y="46203"/>
                  </a:lnTo>
                  <a:lnTo>
                    <a:pt x="62394" y="45997"/>
                  </a:lnTo>
                  <a:lnTo>
                    <a:pt x="62576" y="45769"/>
                  </a:lnTo>
                  <a:lnTo>
                    <a:pt x="62713" y="45518"/>
                  </a:lnTo>
                  <a:lnTo>
                    <a:pt x="62850" y="45268"/>
                  </a:lnTo>
                  <a:lnTo>
                    <a:pt x="62941" y="44994"/>
                  </a:lnTo>
                  <a:lnTo>
                    <a:pt x="63009" y="44720"/>
                  </a:lnTo>
                  <a:lnTo>
                    <a:pt x="63055" y="44424"/>
                  </a:lnTo>
                  <a:lnTo>
                    <a:pt x="63078" y="44127"/>
                  </a:lnTo>
                  <a:lnTo>
                    <a:pt x="63078" y="2943"/>
                  </a:lnTo>
                  <a:lnTo>
                    <a:pt x="63055" y="2623"/>
                  </a:lnTo>
                  <a:lnTo>
                    <a:pt x="63009" y="2350"/>
                  </a:lnTo>
                  <a:lnTo>
                    <a:pt x="62941" y="2053"/>
                  </a:lnTo>
                  <a:lnTo>
                    <a:pt x="62850" y="1780"/>
                  </a:lnTo>
                  <a:lnTo>
                    <a:pt x="62713" y="1529"/>
                  </a:lnTo>
                  <a:lnTo>
                    <a:pt x="62576" y="1301"/>
                  </a:lnTo>
                  <a:lnTo>
                    <a:pt x="62394" y="1073"/>
                  </a:lnTo>
                  <a:lnTo>
                    <a:pt x="62211" y="845"/>
                  </a:lnTo>
                  <a:lnTo>
                    <a:pt x="62006" y="662"/>
                  </a:lnTo>
                  <a:lnTo>
                    <a:pt x="61778" y="503"/>
                  </a:lnTo>
                  <a:lnTo>
                    <a:pt x="61527" y="343"/>
                  </a:lnTo>
                  <a:lnTo>
                    <a:pt x="61276" y="229"/>
                  </a:lnTo>
                  <a:lnTo>
                    <a:pt x="61002" y="115"/>
                  </a:lnTo>
                  <a:lnTo>
                    <a:pt x="60729" y="46"/>
                  </a:lnTo>
                  <a:lnTo>
                    <a:pt x="60432" y="1"/>
                  </a:lnTo>
                  <a:close/>
                </a:path>
              </a:pathLst>
            </a:custGeom>
            <a:solidFill>
              <a:srgbClr val="EFBF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7" name="Google Shape;1727;p29"/>
            <p:cNvSpPr/>
            <p:nvPr/>
          </p:nvSpPr>
          <p:spPr>
            <a:xfrm>
              <a:off x="21369" y="569836"/>
              <a:ext cx="2205935" cy="5967433"/>
            </a:xfrm>
            <a:custGeom>
              <a:avLst/>
              <a:gdLst/>
              <a:ahLst/>
              <a:cxnLst/>
              <a:rect l="l" t="t" r="r" b="b"/>
              <a:pathLst>
                <a:path w="11768" h="45359" extrusionOk="0">
                  <a:moveTo>
                    <a:pt x="844" y="1"/>
                  </a:moveTo>
                  <a:lnTo>
                    <a:pt x="662" y="229"/>
                  </a:lnTo>
                  <a:lnTo>
                    <a:pt x="502" y="457"/>
                  </a:lnTo>
                  <a:lnTo>
                    <a:pt x="343" y="685"/>
                  </a:lnTo>
                  <a:lnTo>
                    <a:pt x="229" y="936"/>
                  </a:lnTo>
                  <a:lnTo>
                    <a:pt x="115" y="1209"/>
                  </a:lnTo>
                  <a:lnTo>
                    <a:pt x="46" y="1506"/>
                  </a:lnTo>
                  <a:lnTo>
                    <a:pt x="1" y="1779"/>
                  </a:lnTo>
                  <a:lnTo>
                    <a:pt x="1" y="2099"/>
                  </a:lnTo>
                  <a:lnTo>
                    <a:pt x="1" y="43283"/>
                  </a:lnTo>
                  <a:lnTo>
                    <a:pt x="1" y="43580"/>
                  </a:lnTo>
                  <a:lnTo>
                    <a:pt x="46" y="43876"/>
                  </a:lnTo>
                  <a:lnTo>
                    <a:pt x="115" y="44150"/>
                  </a:lnTo>
                  <a:lnTo>
                    <a:pt x="229" y="44424"/>
                  </a:lnTo>
                  <a:lnTo>
                    <a:pt x="343" y="44674"/>
                  </a:lnTo>
                  <a:lnTo>
                    <a:pt x="502" y="44925"/>
                  </a:lnTo>
                  <a:lnTo>
                    <a:pt x="662" y="45153"/>
                  </a:lnTo>
                  <a:lnTo>
                    <a:pt x="844" y="45359"/>
                  </a:lnTo>
                  <a:lnTo>
                    <a:pt x="3763" y="42440"/>
                  </a:lnTo>
                  <a:lnTo>
                    <a:pt x="11768" y="22873"/>
                  </a:lnTo>
                  <a:lnTo>
                    <a:pt x="3763" y="2920"/>
                  </a:lnTo>
                  <a:lnTo>
                    <a:pt x="844" y="1"/>
                  </a:lnTo>
                  <a:close/>
                </a:path>
              </a:pathLst>
            </a:custGeom>
            <a:solidFill>
              <a:srgbClr val="CCA15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8" name="Google Shape;1728;p29"/>
            <p:cNvSpPr/>
            <p:nvPr/>
          </p:nvSpPr>
          <p:spPr>
            <a:xfrm>
              <a:off x="10456075" y="569836"/>
              <a:ext cx="1389395" cy="5967433"/>
            </a:xfrm>
            <a:custGeom>
              <a:avLst/>
              <a:gdLst/>
              <a:ahLst/>
              <a:cxnLst/>
              <a:rect l="l" t="t" r="r" b="b"/>
              <a:pathLst>
                <a:path w="7412" h="45359" extrusionOk="0">
                  <a:moveTo>
                    <a:pt x="6545" y="1"/>
                  </a:moveTo>
                  <a:lnTo>
                    <a:pt x="3626" y="2920"/>
                  </a:lnTo>
                  <a:lnTo>
                    <a:pt x="0" y="21665"/>
                  </a:lnTo>
                  <a:lnTo>
                    <a:pt x="3626" y="42440"/>
                  </a:lnTo>
                  <a:lnTo>
                    <a:pt x="6545" y="45359"/>
                  </a:lnTo>
                  <a:lnTo>
                    <a:pt x="6728" y="45153"/>
                  </a:lnTo>
                  <a:lnTo>
                    <a:pt x="6910" y="44925"/>
                  </a:lnTo>
                  <a:lnTo>
                    <a:pt x="7047" y="44674"/>
                  </a:lnTo>
                  <a:lnTo>
                    <a:pt x="7184" y="44424"/>
                  </a:lnTo>
                  <a:lnTo>
                    <a:pt x="7275" y="44150"/>
                  </a:lnTo>
                  <a:lnTo>
                    <a:pt x="7343" y="43876"/>
                  </a:lnTo>
                  <a:lnTo>
                    <a:pt x="7389" y="43580"/>
                  </a:lnTo>
                  <a:lnTo>
                    <a:pt x="7412" y="43283"/>
                  </a:lnTo>
                  <a:lnTo>
                    <a:pt x="7412" y="2099"/>
                  </a:lnTo>
                  <a:lnTo>
                    <a:pt x="7389" y="1779"/>
                  </a:lnTo>
                  <a:lnTo>
                    <a:pt x="7343" y="1506"/>
                  </a:lnTo>
                  <a:lnTo>
                    <a:pt x="7275" y="1209"/>
                  </a:lnTo>
                  <a:lnTo>
                    <a:pt x="7184" y="936"/>
                  </a:lnTo>
                  <a:lnTo>
                    <a:pt x="7047" y="685"/>
                  </a:lnTo>
                  <a:lnTo>
                    <a:pt x="6910" y="457"/>
                  </a:lnTo>
                  <a:lnTo>
                    <a:pt x="6728" y="229"/>
                  </a:lnTo>
                  <a:lnTo>
                    <a:pt x="6545" y="1"/>
                  </a:lnTo>
                  <a:close/>
                </a:path>
              </a:pathLst>
            </a:custGeom>
            <a:solidFill>
              <a:srgbClr val="CCA15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9" name="Google Shape;1729;p29"/>
            <p:cNvSpPr/>
            <p:nvPr/>
          </p:nvSpPr>
          <p:spPr>
            <a:xfrm>
              <a:off x="-1" y="443801"/>
              <a:ext cx="11862529" cy="6219502"/>
            </a:xfrm>
            <a:custGeom>
              <a:avLst/>
              <a:gdLst/>
              <a:ahLst/>
              <a:cxnLst/>
              <a:rect l="l" t="t" r="r" b="b"/>
              <a:pathLst>
                <a:path w="63283" h="47275" extrusionOk="0">
                  <a:moveTo>
                    <a:pt x="60250" y="206"/>
                  </a:moveTo>
                  <a:lnTo>
                    <a:pt x="60524" y="229"/>
                  </a:lnTo>
                  <a:lnTo>
                    <a:pt x="60820" y="274"/>
                  </a:lnTo>
                  <a:lnTo>
                    <a:pt x="61094" y="343"/>
                  </a:lnTo>
                  <a:lnTo>
                    <a:pt x="61344" y="434"/>
                  </a:lnTo>
                  <a:lnTo>
                    <a:pt x="61595" y="548"/>
                  </a:lnTo>
                  <a:lnTo>
                    <a:pt x="61823" y="685"/>
                  </a:lnTo>
                  <a:lnTo>
                    <a:pt x="62051" y="845"/>
                  </a:lnTo>
                  <a:lnTo>
                    <a:pt x="62257" y="1050"/>
                  </a:lnTo>
                  <a:lnTo>
                    <a:pt x="62439" y="1232"/>
                  </a:lnTo>
                  <a:lnTo>
                    <a:pt x="62599" y="1460"/>
                  </a:lnTo>
                  <a:lnTo>
                    <a:pt x="62736" y="1688"/>
                  </a:lnTo>
                  <a:lnTo>
                    <a:pt x="62872" y="1939"/>
                  </a:lnTo>
                  <a:lnTo>
                    <a:pt x="62964" y="2213"/>
                  </a:lnTo>
                  <a:lnTo>
                    <a:pt x="63032" y="2486"/>
                  </a:lnTo>
                  <a:lnTo>
                    <a:pt x="63078" y="2760"/>
                  </a:lnTo>
                  <a:lnTo>
                    <a:pt x="63078" y="3057"/>
                  </a:lnTo>
                  <a:lnTo>
                    <a:pt x="63078" y="44241"/>
                  </a:lnTo>
                  <a:lnTo>
                    <a:pt x="63078" y="44515"/>
                  </a:lnTo>
                  <a:lnTo>
                    <a:pt x="63032" y="44812"/>
                  </a:lnTo>
                  <a:lnTo>
                    <a:pt x="62964" y="45085"/>
                  </a:lnTo>
                  <a:lnTo>
                    <a:pt x="62872" y="45336"/>
                  </a:lnTo>
                  <a:lnTo>
                    <a:pt x="62736" y="45587"/>
                  </a:lnTo>
                  <a:lnTo>
                    <a:pt x="62599" y="45815"/>
                  </a:lnTo>
                  <a:lnTo>
                    <a:pt x="62439" y="46043"/>
                  </a:lnTo>
                  <a:lnTo>
                    <a:pt x="62257" y="46248"/>
                  </a:lnTo>
                  <a:lnTo>
                    <a:pt x="62051" y="46431"/>
                  </a:lnTo>
                  <a:lnTo>
                    <a:pt x="61823" y="46590"/>
                  </a:lnTo>
                  <a:lnTo>
                    <a:pt x="61595" y="46727"/>
                  </a:lnTo>
                  <a:lnTo>
                    <a:pt x="61344" y="46864"/>
                  </a:lnTo>
                  <a:lnTo>
                    <a:pt x="61094" y="46955"/>
                  </a:lnTo>
                  <a:lnTo>
                    <a:pt x="60820" y="47024"/>
                  </a:lnTo>
                  <a:lnTo>
                    <a:pt x="60524" y="47069"/>
                  </a:lnTo>
                  <a:lnTo>
                    <a:pt x="2760" y="47069"/>
                  </a:lnTo>
                  <a:lnTo>
                    <a:pt x="2464" y="47024"/>
                  </a:lnTo>
                  <a:lnTo>
                    <a:pt x="2213" y="46955"/>
                  </a:lnTo>
                  <a:lnTo>
                    <a:pt x="1939" y="46864"/>
                  </a:lnTo>
                  <a:lnTo>
                    <a:pt x="1688" y="46727"/>
                  </a:lnTo>
                  <a:lnTo>
                    <a:pt x="1460" y="46590"/>
                  </a:lnTo>
                  <a:lnTo>
                    <a:pt x="1232" y="46431"/>
                  </a:lnTo>
                  <a:lnTo>
                    <a:pt x="1027" y="46248"/>
                  </a:lnTo>
                  <a:lnTo>
                    <a:pt x="844" y="46043"/>
                  </a:lnTo>
                  <a:lnTo>
                    <a:pt x="685" y="45815"/>
                  </a:lnTo>
                  <a:lnTo>
                    <a:pt x="548" y="45587"/>
                  </a:lnTo>
                  <a:lnTo>
                    <a:pt x="434" y="45336"/>
                  </a:lnTo>
                  <a:lnTo>
                    <a:pt x="343" y="45085"/>
                  </a:lnTo>
                  <a:lnTo>
                    <a:pt x="252" y="44812"/>
                  </a:lnTo>
                  <a:lnTo>
                    <a:pt x="229" y="44515"/>
                  </a:lnTo>
                  <a:lnTo>
                    <a:pt x="206" y="44241"/>
                  </a:lnTo>
                  <a:lnTo>
                    <a:pt x="206" y="3057"/>
                  </a:lnTo>
                  <a:lnTo>
                    <a:pt x="229" y="2760"/>
                  </a:lnTo>
                  <a:lnTo>
                    <a:pt x="252" y="2486"/>
                  </a:lnTo>
                  <a:lnTo>
                    <a:pt x="343" y="2213"/>
                  </a:lnTo>
                  <a:lnTo>
                    <a:pt x="434" y="1939"/>
                  </a:lnTo>
                  <a:lnTo>
                    <a:pt x="548" y="1688"/>
                  </a:lnTo>
                  <a:lnTo>
                    <a:pt x="685" y="1460"/>
                  </a:lnTo>
                  <a:lnTo>
                    <a:pt x="844" y="1232"/>
                  </a:lnTo>
                  <a:lnTo>
                    <a:pt x="1027" y="1050"/>
                  </a:lnTo>
                  <a:lnTo>
                    <a:pt x="1232" y="845"/>
                  </a:lnTo>
                  <a:lnTo>
                    <a:pt x="1460" y="685"/>
                  </a:lnTo>
                  <a:lnTo>
                    <a:pt x="1688" y="548"/>
                  </a:lnTo>
                  <a:lnTo>
                    <a:pt x="1939" y="434"/>
                  </a:lnTo>
                  <a:lnTo>
                    <a:pt x="2213" y="343"/>
                  </a:lnTo>
                  <a:lnTo>
                    <a:pt x="2464" y="274"/>
                  </a:lnTo>
                  <a:lnTo>
                    <a:pt x="2760" y="229"/>
                  </a:lnTo>
                  <a:lnTo>
                    <a:pt x="3056" y="206"/>
                  </a:lnTo>
                  <a:close/>
                  <a:moveTo>
                    <a:pt x="3056" y="1"/>
                  </a:moveTo>
                  <a:lnTo>
                    <a:pt x="2737" y="24"/>
                  </a:lnTo>
                  <a:lnTo>
                    <a:pt x="2441" y="69"/>
                  </a:lnTo>
                  <a:lnTo>
                    <a:pt x="2144" y="138"/>
                  </a:lnTo>
                  <a:lnTo>
                    <a:pt x="1871" y="252"/>
                  </a:lnTo>
                  <a:lnTo>
                    <a:pt x="1597" y="366"/>
                  </a:lnTo>
                  <a:lnTo>
                    <a:pt x="1346" y="525"/>
                  </a:lnTo>
                  <a:lnTo>
                    <a:pt x="1118" y="708"/>
                  </a:lnTo>
                  <a:lnTo>
                    <a:pt x="890" y="890"/>
                  </a:lnTo>
                  <a:lnTo>
                    <a:pt x="708" y="1118"/>
                  </a:lnTo>
                  <a:lnTo>
                    <a:pt x="525" y="1346"/>
                  </a:lnTo>
                  <a:lnTo>
                    <a:pt x="366" y="1597"/>
                  </a:lnTo>
                  <a:lnTo>
                    <a:pt x="252" y="1871"/>
                  </a:lnTo>
                  <a:lnTo>
                    <a:pt x="138" y="2144"/>
                  </a:lnTo>
                  <a:lnTo>
                    <a:pt x="69" y="2441"/>
                  </a:lnTo>
                  <a:lnTo>
                    <a:pt x="23" y="2737"/>
                  </a:lnTo>
                  <a:lnTo>
                    <a:pt x="1" y="3057"/>
                  </a:lnTo>
                  <a:lnTo>
                    <a:pt x="1" y="44241"/>
                  </a:lnTo>
                  <a:lnTo>
                    <a:pt x="23" y="44538"/>
                  </a:lnTo>
                  <a:lnTo>
                    <a:pt x="69" y="44857"/>
                  </a:lnTo>
                  <a:lnTo>
                    <a:pt x="138" y="45131"/>
                  </a:lnTo>
                  <a:lnTo>
                    <a:pt x="252" y="45427"/>
                  </a:lnTo>
                  <a:lnTo>
                    <a:pt x="366" y="45678"/>
                  </a:lnTo>
                  <a:lnTo>
                    <a:pt x="525" y="45929"/>
                  </a:lnTo>
                  <a:lnTo>
                    <a:pt x="708" y="46180"/>
                  </a:lnTo>
                  <a:lnTo>
                    <a:pt x="890" y="46385"/>
                  </a:lnTo>
                  <a:lnTo>
                    <a:pt x="1118" y="46590"/>
                  </a:lnTo>
                  <a:lnTo>
                    <a:pt x="1346" y="46750"/>
                  </a:lnTo>
                  <a:lnTo>
                    <a:pt x="1597" y="46910"/>
                  </a:lnTo>
                  <a:lnTo>
                    <a:pt x="1871" y="47046"/>
                  </a:lnTo>
                  <a:lnTo>
                    <a:pt x="2144" y="47138"/>
                  </a:lnTo>
                  <a:lnTo>
                    <a:pt x="2441" y="47206"/>
                  </a:lnTo>
                  <a:lnTo>
                    <a:pt x="2737" y="47252"/>
                  </a:lnTo>
                  <a:lnTo>
                    <a:pt x="3056" y="47274"/>
                  </a:lnTo>
                  <a:lnTo>
                    <a:pt x="60250" y="47274"/>
                  </a:lnTo>
                  <a:lnTo>
                    <a:pt x="60546" y="47252"/>
                  </a:lnTo>
                  <a:lnTo>
                    <a:pt x="60866" y="47206"/>
                  </a:lnTo>
                  <a:lnTo>
                    <a:pt x="61139" y="47138"/>
                  </a:lnTo>
                  <a:lnTo>
                    <a:pt x="61436" y="47046"/>
                  </a:lnTo>
                  <a:lnTo>
                    <a:pt x="61687" y="46910"/>
                  </a:lnTo>
                  <a:lnTo>
                    <a:pt x="61937" y="46750"/>
                  </a:lnTo>
                  <a:lnTo>
                    <a:pt x="62165" y="46590"/>
                  </a:lnTo>
                  <a:lnTo>
                    <a:pt x="62393" y="46385"/>
                  </a:lnTo>
                  <a:lnTo>
                    <a:pt x="62599" y="46180"/>
                  </a:lnTo>
                  <a:lnTo>
                    <a:pt x="62758" y="45929"/>
                  </a:lnTo>
                  <a:lnTo>
                    <a:pt x="62918" y="45678"/>
                  </a:lnTo>
                  <a:lnTo>
                    <a:pt x="63055" y="45427"/>
                  </a:lnTo>
                  <a:lnTo>
                    <a:pt x="63146" y="45131"/>
                  </a:lnTo>
                  <a:lnTo>
                    <a:pt x="63214" y="44857"/>
                  </a:lnTo>
                  <a:lnTo>
                    <a:pt x="63260" y="44538"/>
                  </a:lnTo>
                  <a:lnTo>
                    <a:pt x="63283" y="44241"/>
                  </a:lnTo>
                  <a:lnTo>
                    <a:pt x="63283" y="3057"/>
                  </a:lnTo>
                  <a:lnTo>
                    <a:pt x="63260" y="2737"/>
                  </a:lnTo>
                  <a:lnTo>
                    <a:pt x="63214" y="2441"/>
                  </a:lnTo>
                  <a:lnTo>
                    <a:pt x="63146" y="2144"/>
                  </a:lnTo>
                  <a:lnTo>
                    <a:pt x="63055" y="1871"/>
                  </a:lnTo>
                  <a:lnTo>
                    <a:pt x="62918" y="1597"/>
                  </a:lnTo>
                  <a:lnTo>
                    <a:pt x="62758" y="1346"/>
                  </a:lnTo>
                  <a:lnTo>
                    <a:pt x="62599" y="1118"/>
                  </a:lnTo>
                  <a:lnTo>
                    <a:pt x="62393" y="890"/>
                  </a:lnTo>
                  <a:lnTo>
                    <a:pt x="62165" y="708"/>
                  </a:lnTo>
                  <a:lnTo>
                    <a:pt x="61937" y="525"/>
                  </a:lnTo>
                  <a:lnTo>
                    <a:pt x="61687" y="366"/>
                  </a:lnTo>
                  <a:lnTo>
                    <a:pt x="61436" y="252"/>
                  </a:lnTo>
                  <a:lnTo>
                    <a:pt x="61139" y="138"/>
                  </a:lnTo>
                  <a:lnTo>
                    <a:pt x="60866" y="69"/>
                  </a:lnTo>
                  <a:lnTo>
                    <a:pt x="60546" y="24"/>
                  </a:lnTo>
                  <a:lnTo>
                    <a:pt x="60250" y="1"/>
                  </a:lnTo>
                  <a:close/>
                </a:path>
              </a:pathLst>
            </a:custGeom>
            <a:solidFill>
              <a:srgbClr val="0C0E1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30" name="Google Shape;1730;p29"/>
            <p:cNvSpPr/>
            <p:nvPr/>
          </p:nvSpPr>
          <p:spPr>
            <a:xfrm>
              <a:off x="726752" y="953858"/>
              <a:ext cx="10409213" cy="5199385"/>
            </a:xfrm>
            <a:custGeom>
              <a:avLst/>
              <a:gdLst/>
              <a:ahLst/>
              <a:cxnLst/>
              <a:rect l="l" t="t" r="r" b="b"/>
              <a:pathLst>
                <a:path w="55530" h="39521" extrusionOk="0">
                  <a:moveTo>
                    <a:pt x="0" y="1"/>
                  </a:moveTo>
                  <a:lnTo>
                    <a:pt x="0" y="39521"/>
                  </a:lnTo>
                  <a:lnTo>
                    <a:pt x="55529" y="39521"/>
                  </a:lnTo>
                  <a:lnTo>
                    <a:pt x="55529" y="1"/>
                  </a:lnTo>
                  <a:close/>
                </a:path>
              </a:pathLst>
            </a:custGeom>
            <a:solidFill>
              <a:srgbClr val="3E903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w="3175">
                  <a:solidFill>
                    <a:srgbClr val="FFFFFF"/>
                  </a:solidFill>
                </a:ln>
                <a:solidFill>
                  <a:srgbClr val="000000"/>
                </a:solidFill>
                <a:effectLst/>
                <a:uLnTx/>
                <a:uFillTx/>
                <a:latin typeface="Arial"/>
                <a:ea typeface="+mn-ea"/>
                <a:cs typeface="Arial"/>
                <a:sym typeface="Arial"/>
              </a:endParaRPr>
            </a:p>
          </p:txBody>
        </p:sp>
        <p:sp>
          <p:nvSpPr>
            <p:cNvPr id="1731" name="Google Shape;1731;p29"/>
            <p:cNvSpPr/>
            <p:nvPr/>
          </p:nvSpPr>
          <p:spPr>
            <a:xfrm>
              <a:off x="709693" y="941886"/>
              <a:ext cx="10443328" cy="5226355"/>
            </a:xfrm>
            <a:custGeom>
              <a:avLst/>
              <a:gdLst/>
              <a:ahLst/>
              <a:cxnLst/>
              <a:rect l="l" t="t" r="r" b="b"/>
              <a:pathLst>
                <a:path w="55712" h="39726" extrusionOk="0">
                  <a:moveTo>
                    <a:pt x="55529" y="206"/>
                  </a:moveTo>
                  <a:lnTo>
                    <a:pt x="55529" y="39520"/>
                  </a:lnTo>
                  <a:lnTo>
                    <a:pt x="183" y="39520"/>
                  </a:lnTo>
                  <a:lnTo>
                    <a:pt x="183" y="206"/>
                  </a:lnTo>
                  <a:close/>
                  <a:moveTo>
                    <a:pt x="46" y="0"/>
                  </a:moveTo>
                  <a:lnTo>
                    <a:pt x="23" y="23"/>
                  </a:lnTo>
                  <a:lnTo>
                    <a:pt x="0" y="69"/>
                  </a:lnTo>
                  <a:lnTo>
                    <a:pt x="0" y="92"/>
                  </a:lnTo>
                  <a:lnTo>
                    <a:pt x="0" y="39612"/>
                  </a:lnTo>
                  <a:lnTo>
                    <a:pt x="0" y="39657"/>
                  </a:lnTo>
                  <a:lnTo>
                    <a:pt x="23" y="39680"/>
                  </a:lnTo>
                  <a:lnTo>
                    <a:pt x="46" y="39703"/>
                  </a:lnTo>
                  <a:lnTo>
                    <a:pt x="91" y="39726"/>
                  </a:lnTo>
                  <a:lnTo>
                    <a:pt x="55620" y="39726"/>
                  </a:lnTo>
                  <a:lnTo>
                    <a:pt x="55666" y="39703"/>
                  </a:lnTo>
                  <a:lnTo>
                    <a:pt x="55689" y="39680"/>
                  </a:lnTo>
                  <a:lnTo>
                    <a:pt x="55711" y="39657"/>
                  </a:lnTo>
                  <a:lnTo>
                    <a:pt x="55711" y="39612"/>
                  </a:lnTo>
                  <a:lnTo>
                    <a:pt x="55711" y="92"/>
                  </a:lnTo>
                  <a:lnTo>
                    <a:pt x="55711" y="69"/>
                  </a:lnTo>
                  <a:lnTo>
                    <a:pt x="55689" y="23"/>
                  </a:lnTo>
                  <a:lnTo>
                    <a:pt x="55666" y="0"/>
                  </a:lnTo>
                  <a:close/>
                </a:path>
              </a:pathLst>
            </a:custGeom>
            <a:solidFill>
              <a:srgbClr val="0C0E1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4" name="Google Shape;1714;p29"/>
            <p:cNvSpPr/>
            <p:nvPr/>
          </p:nvSpPr>
          <p:spPr>
            <a:xfrm>
              <a:off x="1034480" y="593904"/>
              <a:ext cx="260933" cy="180106"/>
            </a:xfrm>
            <a:custGeom>
              <a:avLst/>
              <a:gdLst/>
              <a:ahLst/>
              <a:cxnLst/>
              <a:rect l="l" t="t" r="r" b="b"/>
              <a:pathLst>
                <a:path w="1392" h="1369" extrusionOk="0">
                  <a:moveTo>
                    <a:pt x="570" y="1"/>
                  </a:moveTo>
                  <a:lnTo>
                    <a:pt x="434" y="46"/>
                  </a:lnTo>
                  <a:lnTo>
                    <a:pt x="320" y="115"/>
                  </a:lnTo>
                  <a:lnTo>
                    <a:pt x="206" y="183"/>
                  </a:lnTo>
                  <a:lnTo>
                    <a:pt x="137" y="297"/>
                  </a:lnTo>
                  <a:lnTo>
                    <a:pt x="69" y="411"/>
                  </a:lnTo>
                  <a:lnTo>
                    <a:pt x="23" y="548"/>
                  </a:lnTo>
                  <a:lnTo>
                    <a:pt x="0" y="685"/>
                  </a:lnTo>
                  <a:lnTo>
                    <a:pt x="23" y="822"/>
                  </a:lnTo>
                  <a:lnTo>
                    <a:pt x="69" y="936"/>
                  </a:lnTo>
                  <a:lnTo>
                    <a:pt x="137" y="1050"/>
                  </a:lnTo>
                  <a:lnTo>
                    <a:pt x="206" y="1164"/>
                  </a:lnTo>
                  <a:lnTo>
                    <a:pt x="320" y="1255"/>
                  </a:lnTo>
                  <a:lnTo>
                    <a:pt x="434" y="1300"/>
                  </a:lnTo>
                  <a:lnTo>
                    <a:pt x="570" y="1346"/>
                  </a:lnTo>
                  <a:lnTo>
                    <a:pt x="707" y="1369"/>
                  </a:lnTo>
                  <a:lnTo>
                    <a:pt x="844" y="1346"/>
                  </a:lnTo>
                  <a:lnTo>
                    <a:pt x="958" y="1300"/>
                  </a:lnTo>
                  <a:lnTo>
                    <a:pt x="1072" y="1255"/>
                  </a:lnTo>
                  <a:lnTo>
                    <a:pt x="1186" y="1164"/>
                  </a:lnTo>
                  <a:lnTo>
                    <a:pt x="1277" y="1050"/>
                  </a:lnTo>
                  <a:lnTo>
                    <a:pt x="1323" y="936"/>
                  </a:lnTo>
                  <a:lnTo>
                    <a:pt x="1369" y="822"/>
                  </a:lnTo>
                  <a:lnTo>
                    <a:pt x="1391" y="685"/>
                  </a:lnTo>
                  <a:lnTo>
                    <a:pt x="1369" y="548"/>
                  </a:lnTo>
                  <a:lnTo>
                    <a:pt x="1323" y="411"/>
                  </a:lnTo>
                  <a:lnTo>
                    <a:pt x="1277" y="297"/>
                  </a:lnTo>
                  <a:lnTo>
                    <a:pt x="1186" y="183"/>
                  </a:lnTo>
                  <a:lnTo>
                    <a:pt x="1072" y="115"/>
                  </a:lnTo>
                  <a:lnTo>
                    <a:pt x="958" y="46"/>
                  </a:lnTo>
                  <a:lnTo>
                    <a:pt x="844" y="1"/>
                  </a:lnTo>
                  <a:close/>
                </a:path>
              </a:pathLst>
            </a:custGeom>
            <a:solidFill>
              <a:srgbClr val="0C0E1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5" name="Google Shape;1715;p29"/>
            <p:cNvSpPr/>
            <p:nvPr/>
          </p:nvSpPr>
          <p:spPr>
            <a:xfrm>
              <a:off x="1011555" y="576762"/>
              <a:ext cx="295049" cy="207207"/>
            </a:xfrm>
            <a:custGeom>
              <a:avLst/>
              <a:gdLst/>
              <a:ahLst/>
              <a:cxnLst/>
              <a:rect l="l" t="t" r="r" b="b"/>
              <a:pathLst>
                <a:path w="1574" h="1575" extrusionOk="0">
                  <a:moveTo>
                    <a:pt x="912" y="206"/>
                  </a:moveTo>
                  <a:lnTo>
                    <a:pt x="1026" y="251"/>
                  </a:lnTo>
                  <a:lnTo>
                    <a:pt x="1117" y="297"/>
                  </a:lnTo>
                  <a:lnTo>
                    <a:pt x="1209" y="365"/>
                  </a:lnTo>
                  <a:lnTo>
                    <a:pt x="1277" y="457"/>
                  </a:lnTo>
                  <a:lnTo>
                    <a:pt x="1323" y="571"/>
                  </a:lnTo>
                  <a:lnTo>
                    <a:pt x="1368" y="662"/>
                  </a:lnTo>
                  <a:lnTo>
                    <a:pt x="1368" y="799"/>
                  </a:lnTo>
                  <a:lnTo>
                    <a:pt x="1368" y="913"/>
                  </a:lnTo>
                  <a:lnTo>
                    <a:pt x="1323" y="1027"/>
                  </a:lnTo>
                  <a:lnTo>
                    <a:pt x="1277" y="1118"/>
                  </a:lnTo>
                  <a:lnTo>
                    <a:pt x="1209" y="1209"/>
                  </a:lnTo>
                  <a:lnTo>
                    <a:pt x="1117" y="1278"/>
                  </a:lnTo>
                  <a:lnTo>
                    <a:pt x="1026" y="1323"/>
                  </a:lnTo>
                  <a:lnTo>
                    <a:pt x="912" y="1369"/>
                  </a:lnTo>
                  <a:lnTo>
                    <a:pt x="661" y="1369"/>
                  </a:lnTo>
                  <a:lnTo>
                    <a:pt x="570" y="1323"/>
                  </a:lnTo>
                  <a:lnTo>
                    <a:pt x="456" y="1278"/>
                  </a:lnTo>
                  <a:lnTo>
                    <a:pt x="365" y="1209"/>
                  </a:lnTo>
                  <a:lnTo>
                    <a:pt x="297" y="1118"/>
                  </a:lnTo>
                  <a:lnTo>
                    <a:pt x="251" y="1027"/>
                  </a:lnTo>
                  <a:lnTo>
                    <a:pt x="205" y="913"/>
                  </a:lnTo>
                  <a:lnTo>
                    <a:pt x="205" y="799"/>
                  </a:lnTo>
                  <a:lnTo>
                    <a:pt x="205" y="662"/>
                  </a:lnTo>
                  <a:lnTo>
                    <a:pt x="251" y="571"/>
                  </a:lnTo>
                  <a:lnTo>
                    <a:pt x="297" y="457"/>
                  </a:lnTo>
                  <a:lnTo>
                    <a:pt x="365" y="365"/>
                  </a:lnTo>
                  <a:lnTo>
                    <a:pt x="456" y="297"/>
                  </a:lnTo>
                  <a:lnTo>
                    <a:pt x="570" y="251"/>
                  </a:lnTo>
                  <a:lnTo>
                    <a:pt x="661" y="206"/>
                  </a:lnTo>
                  <a:close/>
                  <a:moveTo>
                    <a:pt x="798" y="1"/>
                  </a:moveTo>
                  <a:lnTo>
                    <a:pt x="639" y="23"/>
                  </a:lnTo>
                  <a:lnTo>
                    <a:pt x="479" y="69"/>
                  </a:lnTo>
                  <a:lnTo>
                    <a:pt x="342" y="137"/>
                  </a:lnTo>
                  <a:lnTo>
                    <a:pt x="228" y="229"/>
                  </a:lnTo>
                  <a:lnTo>
                    <a:pt x="137" y="343"/>
                  </a:lnTo>
                  <a:lnTo>
                    <a:pt x="68" y="479"/>
                  </a:lnTo>
                  <a:lnTo>
                    <a:pt x="23" y="639"/>
                  </a:lnTo>
                  <a:lnTo>
                    <a:pt x="0" y="799"/>
                  </a:lnTo>
                  <a:lnTo>
                    <a:pt x="23" y="958"/>
                  </a:lnTo>
                  <a:lnTo>
                    <a:pt x="68" y="1095"/>
                  </a:lnTo>
                  <a:lnTo>
                    <a:pt x="137" y="1232"/>
                  </a:lnTo>
                  <a:lnTo>
                    <a:pt x="228" y="1346"/>
                  </a:lnTo>
                  <a:lnTo>
                    <a:pt x="342" y="1437"/>
                  </a:lnTo>
                  <a:lnTo>
                    <a:pt x="479" y="1506"/>
                  </a:lnTo>
                  <a:lnTo>
                    <a:pt x="639" y="1551"/>
                  </a:lnTo>
                  <a:lnTo>
                    <a:pt x="798" y="1574"/>
                  </a:lnTo>
                  <a:lnTo>
                    <a:pt x="958" y="1551"/>
                  </a:lnTo>
                  <a:lnTo>
                    <a:pt x="1095" y="1506"/>
                  </a:lnTo>
                  <a:lnTo>
                    <a:pt x="1232" y="1437"/>
                  </a:lnTo>
                  <a:lnTo>
                    <a:pt x="1346" y="1346"/>
                  </a:lnTo>
                  <a:lnTo>
                    <a:pt x="1437" y="1232"/>
                  </a:lnTo>
                  <a:lnTo>
                    <a:pt x="1505" y="1095"/>
                  </a:lnTo>
                  <a:lnTo>
                    <a:pt x="1551" y="958"/>
                  </a:lnTo>
                  <a:lnTo>
                    <a:pt x="1574" y="799"/>
                  </a:lnTo>
                  <a:lnTo>
                    <a:pt x="1551" y="639"/>
                  </a:lnTo>
                  <a:lnTo>
                    <a:pt x="1505" y="479"/>
                  </a:lnTo>
                  <a:lnTo>
                    <a:pt x="1437" y="343"/>
                  </a:lnTo>
                  <a:lnTo>
                    <a:pt x="1346" y="229"/>
                  </a:lnTo>
                  <a:lnTo>
                    <a:pt x="1232" y="137"/>
                  </a:lnTo>
                  <a:lnTo>
                    <a:pt x="1095" y="69"/>
                  </a:lnTo>
                  <a:lnTo>
                    <a:pt x="958" y="23"/>
                  </a:lnTo>
                  <a:lnTo>
                    <a:pt x="798" y="1"/>
                  </a:lnTo>
                  <a:close/>
                </a:path>
              </a:pathLst>
            </a:custGeom>
            <a:solidFill>
              <a:srgbClr val="0C0E1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0" name="Google Shape;1720;p29"/>
            <p:cNvSpPr/>
            <p:nvPr/>
          </p:nvSpPr>
          <p:spPr>
            <a:xfrm>
              <a:off x="10510364" y="588530"/>
              <a:ext cx="256810" cy="180106"/>
            </a:xfrm>
            <a:custGeom>
              <a:avLst/>
              <a:gdLst/>
              <a:ahLst/>
              <a:cxnLst/>
              <a:rect l="l" t="t" r="r" b="b"/>
              <a:pathLst>
                <a:path w="1370" h="1369" extrusionOk="0">
                  <a:moveTo>
                    <a:pt x="548" y="1"/>
                  </a:moveTo>
                  <a:lnTo>
                    <a:pt x="411" y="46"/>
                  </a:lnTo>
                  <a:lnTo>
                    <a:pt x="297" y="115"/>
                  </a:lnTo>
                  <a:lnTo>
                    <a:pt x="183" y="183"/>
                  </a:lnTo>
                  <a:lnTo>
                    <a:pt x="115" y="297"/>
                  </a:lnTo>
                  <a:lnTo>
                    <a:pt x="47" y="411"/>
                  </a:lnTo>
                  <a:lnTo>
                    <a:pt x="1" y="548"/>
                  </a:lnTo>
                  <a:lnTo>
                    <a:pt x="1" y="685"/>
                  </a:lnTo>
                  <a:lnTo>
                    <a:pt x="1" y="822"/>
                  </a:lnTo>
                  <a:lnTo>
                    <a:pt x="47" y="936"/>
                  </a:lnTo>
                  <a:lnTo>
                    <a:pt x="115" y="1050"/>
                  </a:lnTo>
                  <a:lnTo>
                    <a:pt x="183" y="1164"/>
                  </a:lnTo>
                  <a:lnTo>
                    <a:pt x="297" y="1255"/>
                  </a:lnTo>
                  <a:lnTo>
                    <a:pt x="411" y="1300"/>
                  </a:lnTo>
                  <a:lnTo>
                    <a:pt x="548" y="1346"/>
                  </a:lnTo>
                  <a:lnTo>
                    <a:pt x="685" y="1369"/>
                  </a:lnTo>
                  <a:lnTo>
                    <a:pt x="822" y="1346"/>
                  </a:lnTo>
                  <a:lnTo>
                    <a:pt x="936" y="1300"/>
                  </a:lnTo>
                  <a:lnTo>
                    <a:pt x="1073" y="1255"/>
                  </a:lnTo>
                  <a:lnTo>
                    <a:pt x="1164" y="1164"/>
                  </a:lnTo>
                  <a:lnTo>
                    <a:pt x="1255" y="1050"/>
                  </a:lnTo>
                  <a:lnTo>
                    <a:pt x="1301" y="936"/>
                  </a:lnTo>
                  <a:lnTo>
                    <a:pt x="1346" y="822"/>
                  </a:lnTo>
                  <a:lnTo>
                    <a:pt x="1369" y="685"/>
                  </a:lnTo>
                  <a:lnTo>
                    <a:pt x="1346" y="548"/>
                  </a:lnTo>
                  <a:lnTo>
                    <a:pt x="1301" y="411"/>
                  </a:lnTo>
                  <a:lnTo>
                    <a:pt x="1255" y="297"/>
                  </a:lnTo>
                  <a:lnTo>
                    <a:pt x="1164" y="183"/>
                  </a:lnTo>
                  <a:lnTo>
                    <a:pt x="1073" y="115"/>
                  </a:lnTo>
                  <a:lnTo>
                    <a:pt x="936" y="46"/>
                  </a:lnTo>
                  <a:lnTo>
                    <a:pt x="822" y="1"/>
                  </a:lnTo>
                  <a:close/>
                </a:path>
              </a:pathLst>
            </a:custGeom>
            <a:solidFill>
              <a:srgbClr val="0C0E1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1" name="Google Shape;1721;p29"/>
            <p:cNvSpPr/>
            <p:nvPr/>
          </p:nvSpPr>
          <p:spPr>
            <a:xfrm>
              <a:off x="10492094" y="565024"/>
              <a:ext cx="295237" cy="207207"/>
            </a:xfrm>
            <a:custGeom>
              <a:avLst/>
              <a:gdLst/>
              <a:ahLst/>
              <a:cxnLst/>
              <a:rect l="l" t="t" r="r" b="b"/>
              <a:pathLst>
                <a:path w="1575" h="1575" extrusionOk="0">
                  <a:moveTo>
                    <a:pt x="913" y="206"/>
                  </a:moveTo>
                  <a:lnTo>
                    <a:pt x="1027" y="251"/>
                  </a:lnTo>
                  <a:lnTo>
                    <a:pt x="1118" y="297"/>
                  </a:lnTo>
                  <a:lnTo>
                    <a:pt x="1210" y="365"/>
                  </a:lnTo>
                  <a:lnTo>
                    <a:pt x="1278" y="457"/>
                  </a:lnTo>
                  <a:lnTo>
                    <a:pt x="1324" y="571"/>
                  </a:lnTo>
                  <a:lnTo>
                    <a:pt x="1369" y="662"/>
                  </a:lnTo>
                  <a:lnTo>
                    <a:pt x="1369" y="799"/>
                  </a:lnTo>
                  <a:lnTo>
                    <a:pt x="1369" y="913"/>
                  </a:lnTo>
                  <a:lnTo>
                    <a:pt x="1324" y="1027"/>
                  </a:lnTo>
                  <a:lnTo>
                    <a:pt x="1278" y="1118"/>
                  </a:lnTo>
                  <a:lnTo>
                    <a:pt x="1210" y="1209"/>
                  </a:lnTo>
                  <a:lnTo>
                    <a:pt x="1118" y="1278"/>
                  </a:lnTo>
                  <a:lnTo>
                    <a:pt x="1027" y="1323"/>
                  </a:lnTo>
                  <a:lnTo>
                    <a:pt x="913" y="1369"/>
                  </a:lnTo>
                  <a:lnTo>
                    <a:pt x="662" y="1369"/>
                  </a:lnTo>
                  <a:lnTo>
                    <a:pt x="571" y="1323"/>
                  </a:lnTo>
                  <a:lnTo>
                    <a:pt x="457" y="1278"/>
                  </a:lnTo>
                  <a:lnTo>
                    <a:pt x="366" y="1209"/>
                  </a:lnTo>
                  <a:lnTo>
                    <a:pt x="297" y="1118"/>
                  </a:lnTo>
                  <a:lnTo>
                    <a:pt x="252" y="1027"/>
                  </a:lnTo>
                  <a:lnTo>
                    <a:pt x="206" y="913"/>
                  </a:lnTo>
                  <a:lnTo>
                    <a:pt x="206" y="799"/>
                  </a:lnTo>
                  <a:lnTo>
                    <a:pt x="206" y="662"/>
                  </a:lnTo>
                  <a:lnTo>
                    <a:pt x="252" y="571"/>
                  </a:lnTo>
                  <a:lnTo>
                    <a:pt x="297" y="457"/>
                  </a:lnTo>
                  <a:lnTo>
                    <a:pt x="366" y="365"/>
                  </a:lnTo>
                  <a:lnTo>
                    <a:pt x="457" y="297"/>
                  </a:lnTo>
                  <a:lnTo>
                    <a:pt x="571" y="251"/>
                  </a:lnTo>
                  <a:lnTo>
                    <a:pt x="662" y="206"/>
                  </a:lnTo>
                  <a:close/>
                  <a:moveTo>
                    <a:pt x="799" y="1"/>
                  </a:moveTo>
                  <a:lnTo>
                    <a:pt x="639" y="23"/>
                  </a:lnTo>
                  <a:lnTo>
                    <a:pt x="480" y="69"/>
                  </a:lnTo>
                  <a:lnTo>
                    <a:pt x="343" y="137"/>
                  </a:lnTo>
                  <a:lnTo>
                    <a:pt x="229" y="229"/>
                  </a:lnTo>
                  <a:lnTo>
                    <a:pt x="138" y="343"/>
                  </a:lnTo>
                  <a:lnTo>
                    <a:pt x="69" y="479"/>
                  </a:lnTo>
                  <a:lnTo>
                    <a:pt x="24" y="639"/>
                  </a:lnTo>
                  <a:lnTo>
                    <a:pt x="1" y="799"/>
                  </a:lnTo>
                  <a:lnTo>
                    <a:pt x="24" y="958"/>
                  </a:lnTo>
                  <a:lnTo>
                    <a:pt x="69" y="1095"/>
                  </a:lnTo>
                  <a:lnTo>
                    <a:pt x="138" y="1232"/>
                  </a:lnTo>
                  <a:lnTo>
                    <a:pt x="229" y="1346"/>
                  </a:lnTo>
                  <a:lnTo>
                    <a:pt x="343" y="1437"/>
                  </a:lnTo>
                  <a:lnTo>
                    <a:pt x="480" y="1506"/>
                  </a:lnTo>
                  <a:lnTo>
                    <a:pt x="639" y="1551"/>
                  </a:lnTo>
                  <a:lnTo>
                    <a:pt x="799" y="1574"/>
                  </a:lnTo>
                  <a:lnTo>
                    <a:pt x="959" y="1551"/>
                  </a:lnTo>
                  <a:lnTo>
                    <a:pt x="1096" y="1506"/>
                  </a:lnTo>
                  <a:lnTo>
                    <a:pt x="1232" y="1437"/>
                  </a:lnTo>
                  <a:lnTo>
                    <a:pt x="1346" y="1346"/>
                  </a:lnTo>
                  <a:lnTo>
                    <a:pt x="1438" y="1232"/>
                  </a:lnTo>
                  <a:lnTo>
                    <a:pt x="1506" y="1095"/>
                  </a:lnTo>
                  <a:lnTo>
                    <a:pt x="1552" y="958"/>
                  </a:lnTo>
                  <a:lnTo>
                    <a:pt x="1574" y="799"/>
                  </a:lnTo>
                  <a:lnTo>
                    <a:pt x="1552" y="639"/>
                  </a:lnTo>
                  <a:lnTo>
                    <a:pt x="1506" y="479"/>
                  </a:lnTo>
                  <a:lnTo>
                    <a:pt x="1438" y="343"/>
                  </a:lnTo>
                  <a:lnTo>
                    <a:pt x="1346" y="229"/>
                  </a:lnTo>
                  <a:lnTo>
                    <a:pt x="1232" y="137"/>
                  </a:lnTo>
                  <a:lnTo>
                    <a:pt x="1096" y="69"/>
                  </a:lnTo>
                  <a:lnTo>
                    <a:pt x="959" y="23"/>
                  </a:lnTo>
                  <a:lnTo>
                    <a:pt x="799" y="1"/>
                  </a:lnTo>
                  <a:close/>
                </a:path>
              </a:pathLst>
            </a:custGeom>
            <a:solidFill>
              <a:srgbClr val="0C0E1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grpSp>
      <p:grpSp>
        <p:nvGrpSpPr>
          <p:cNvPr id="363" name="Google Shape;1618;p49">
            <a:extLst>
              <a:ext uri="{FF2B5EF4-FFF2-40B4-BE49-F238E27FC236}">
                <a16:creationId xmlns:a16="http://schemas.microsoft.com/office/drawing/2014/main" id="{5CCAC2B6-77C2-452F-9EE3-12428652F391}"/>
              </a:ext>
            </a:extLst>
          </p:cNvPr>
          <p:cNvGrpSpPr/>
          <p:nvPr/>
        </p:nvGrpSpPr>
        <p:grpSpPr>
          <a:xfrm rot="21310808">
            <a:off x="9883048" y="747792"/>
            <a:ext cx="701377" cy="753607"/>
            <a:chOff x="5363150" y="2409925"/>
            <a:chExt cx="444125" cy="512025"/>
          </a:xfrm>
        </p:grpSpPr>
        <p:sp>
          <p:nvSpPr>
            <p:cNvPr id="364" name="Google Shape;1619;p49">
              <a:extLst>
                <a:ext uri="{FF2B5EF4-FFF2-40B4-BE49-F238E27FC236}">
                  <a16:creationId xmlns:a16="http://schemas.microsoft.com/office/drawing/2014/main" id="{CF64BA14-2723-43D0-BD63-68B68F9136B2}"/>
                </a:ext>
              </a:extLst>
            </p:cNvPr>
            <p:cNvSpPr/>
            <p:nvPr/>
          </p:nvSpPr>
          <p:spPr>
            <a:xfrm>
              <a:off x="5363150" y="2409925"/>
              <a:ext cx="444125" cy="512025"/>
            </a:xfrm>
            <a:custGeom>
              <a:avLst/>
              <a:gdLst/>
              <a:ahLst/>
              <a:cxnLst/>
              <a:rect l="l" t="t" r="r" b="b"/>
              <a:pathLst>
                <a:path w="17765" h="20481" extrusionOk="0">
                  <a:moveTo>
                    <a:pt x="16483" y="917"/>
                  </a:moveTo>
                  <a:cubicBezTo>
                    <a:pt x="16652" y="917"/>
                    <a:pt x="16765" y="1022"/>
                    <a:pt x="16812" y="1097"/>
                  </a:cubicBezTo>
                  <a:cubicBezTo>
                    <a:pt x="16932" y="1264"/>
                    <a:pt x="16932" y="1418"/>
                    <a:pt x="16801" y="1597"/>
                  </a:cubicBezTo>
                  <a:cubicBezTo>
                    <a:pt x="16681" y="1764"/>
                    <a:pt x="16562" y="1883"/>
                    <a:pt x="16443" y="1978"/>
                  </a:cubicBezTo>
                  <a:cubicBezTo>
                    <a:pt x="15515" y="2668"/>
                    <a:pt x="14538" y="3419"/>
                    <a:pt x="13550" y="4133"/>
                  </a:cubicBezTo>
                  <a:cubicBezTo>
                    <a:pt x="13110" y="4454"/>
                    <a:pt x="12657" y="4776"/>
                    <a:pt x="12229" y="5085"/>
                  </a:cubicBezTo>
                  <a:cubicBezTo>
                    <a:pt x="11633" y="5502"/>
                    <a:pt x="11026" y="5943"/>
                    <a:pt x="10431" y="6395"/>
                  </a:cubicBezTo>
                  <a:cubicBezTo>
                    <a:pt x="9788" y="6824"/>
                    <a:pt x="9181" y="7300"/>
                    <a:pt x="8597" y="7776"/>
                  </a:cubicBezTo>
                  <a:cubicBezTo>
                    <a:pt x="8252" y="8050"/>
                    <a:pt x="7895" y="8324"/>
                    <a:pt x="7561" y="8598"/>
                  </a:cubicBezTo>
                  <a:cubicBezTo>
                    <a:pt x="7502" y="8645"/>
                    <a:pt x="7442" y="8669"/>
                    <a:pt x="7359" y="8717"/>
                  </a:cubicBezTo>
                  <a:lnTo>
                    <a:pt x="6859" y="7657"/>
                  </a:lnTo>
                  <a:cubicBezTo>
                    <a:pt x="6918" y="7610"/>
                    <a:pt x="6978" y="7550"/>
                    <a:pt x="7049" y="7514"/>
                  </a:cubicBezTo>
                  <a:cubicBezTo>
                    <a:pt x="7287" y="7312"/>
                    <a:pt x="7537" y="7121"/>
                    <a:pt x="7799" y="6943"/>
                  </a:cubicBezTo>
                  <a:cubicBezTo>
                    <a:pt x="8288" y="6586"/>
                    <a:pt x="8788" y="6240"/>
                    <a:pt x="9288" y="5895"/>
                  </a:cubicBezTo>
                  <a:cubicBezTo>
                    <a:pt x="9943" y="5443"/>
                    <a:pt x="10609" y="4978"/>
                    <a:pt x="11276" y="4502"/>
                  </a:cubicBezTo>
                  <a:cubicBezTo>
                    <a:pt x="12145" y="3895"/>
                    <a:pt x="13002" y="3252"/>
                    <a:pt x="13836" y="2645"/>
                  </a:cubicBezTo>
                  <a:cubicBezTo>
                    <a:pt x="14479" y="2168"/>
                    <a:pt x="15134" y="1692"/>
                    <a:pt x="15789" y="1228"/>
                  </a:cubicBezTo>
                  <a:cubicBezTo>
                    <a:pt x="15967" y="1109"/>
                    <a:pt x="16146" y="1002"/>
                    <a:pt x="16336" y="942"/>
                  </a:cubicBezTo>
                  <a:cubicBezTo>
                    <a:pt x="16389" y="924"/>
                    <a:pt x="16438" y="917"/>
                    <a:pt x="16483" y="917"/>
                  </a:cubicBezTo>
                  <a:close/>
                  <a:moveTo>
                    <a:pt x="6107" y="8296"/>
                  </a:moveTo>
                  <a:cubicBezTo>
                    <a:pt x="6116" y="8296"/>
                    <a:pt x="6125" y="8297"/>
                    <a:pt x="6133" y="8300"/>
                  </a:cubicBezTo>
                  <a:cubicBezTo>
                    <a:pt x="6192" y="8300"/>
                    <a:pt x="6264" y="8372"/>
                    <a:pt x="6335" y="8491"/>
                  </a:cubicBezTo>
                  <a:cubicBezTo>
                    <a:pt x="6430" y="8622"/>
                    <a:pt x="6502" y="8788"/>
                    <a:pt x="6573" y="8979"/>
                  </a:cubicBezTo>
                  <a:cubicBezTo>
                    <a:pt x="6645" y="9181"/>
                    <a:pt x="6645" y="9181"/>
                    <a:pt x="6454" y="9265"/>
                  </a:cubicBezTo>
                  <a:cubicBezTo>
                    <a:pt x="6430" y="9276"/>
                    <a:pt x="6394" y="9300"/>
                    <a:pt x="6371" y="9300"/>
                  </a:cubicBezTo>
                  <a:cubicBezTo>
                    <a:pt x="6168" y="9003"/>
                    <a:pt x="6013" y="8741"/>
                    <a:pt x="5847" y="8491"/>
                  </a:cubicBezTo>
                  <a:cubicBezTo>
                    <a:pt x="5859" y="8479"/>
                    <a:pt x="5859" y="8467"/>
                    <a:pt x="5871" y="8443"/>
                  </a:cubicBezTo>
                  <a:cubicBezTo>
                    <a:pt x="5964" y="8360"/>
                    <a:pt x="6048" y="8296"/>
                    <a:pt x="6107" y="8296"/>
                  </a:cubicBezTo>
                  <a:close/>
                  <a:moveTo>
                    <a:pt x="5430" y="9336"/>
                  </a:moveTo>
                  <a:cubicBezTo>
                    <a:pt x="5490" y="9419"/>
                    <a:pt x="5502" y="9455"/>
                    <a:pt x="5502" y="9538"/>
                  </a:cubicBezTo>
                  <a:cubicBezTo>
                    <a:pt x="5418" y="9574"/>
                    <a:pt x="5359" y="9610"/>
                    <a:pt x="5299" y="9610"/>
                  </a:cubicBezTo>
                  <a:lnTo>
                    <a:pt x="5430" y="9336"/>
                  </a:lnTo>
                  <a:close/>
                  <a:moveTo>
                    <a:pt x="1108" y="1299"/>
                  </a:moveTo>
                  <a:cubicBezTo>
                    <a:pt x="1287" y="1299"/>
                    <a:pt x="1453" y="1323"/>
                    <a:pt x="1632" y="1347"/>
                  </a:cubicBezTo>
                  <a:cubicBezTo>
                    <a:pt x="2477" y="1466"/>
                    <a:pt x="3335" y="1573"/>
                    <a:pt x="4180" y="1692"/>
                  </a:cubicBezTo>
                  <a:lnTo>
                    <a:pt x="5418" y="1859"/>
                  </a:lnTo>
                  <a:cubicBezTo>
                    <a:pt x="5573" y="1871"/>
                    <a:pt x="5728" y="1895"/>
                    <a:pt x="5894" y="1918"/>
                  </a:cubicBezTo>
                  <a:cubicBezTo>
                    <a:pt x="6204" y="1942"/>
                    <a:pt x="6549" y="1990"/>
                    <a:pt x="6859" y="2049"/>
                  </a:cubicBezTo>
                  <a:cubicBezTo>
                    <a:pt x="7680" y="2228"/>
                    <a:pt x="8490" y="2407"/>
                    <a:pt x="9300" y="2597"/>
                  </a:cubicBezTo>
                  <a:cubicBezTo>
                    <a:pt x="9657" y="2692"/>
                    <a:pt x="10014" y="2764"/>
                    <a:pt x="10383" y="2847"/>
                  </a:cubicBezTo>
                  <a:cubicBezTo>
                    <a:pt x="10419" y="2847"/>
                    <a:pt x="10443" y="2871"/>
                    <a:pt x="10478" y="2871"/>
                  </a:cubicBezTo>
                  <a:cubicBezTo>
                    <a:pt x="10693" y="2907"/>
                    <a:pt x="10693" y="2930"/>
                    <a:pt x="10693" y="2966"/>
                  </a:cubicBezTo>
                  <a:cubicBezTo>
                    <a:pt x="10716" y="3192"/>
                    <a:pt x="10716" y="3419"/>
                    <a:pt x="10693" y="3645"/>
                  </a:cubicBezTo>
                  <a:cubicBezTo>
                    <a:pt x="10693" y="3704"/>
                    <a:pt x="10693" y="3776"/>
                    <a:pt x="10681" y="3835"/>
                  </a:cubicBezTo>
                  <a:cubicBezTo>
                    <a:pt x="10621" y="3883"/>
                    <a:pt x="10562" y="3919"/>
                    <a:pt x="10502" y="3978"/>
                  </a:cubicBezTo>
                  <a:cubicBezTo>
                    <a:pt x="10301" y="4151"/>
                    <a:pt x="10277" y="4215"/>
                    <a:pt x="10114" y="4215"/>
                  </a:cubicBezTo>
                  <a:cubicBezTo>
                    <a:pt x="10075" y="4215"/>
                    <a:pt x="10027" y="4211"/>
                    <a:pt x="9966" y="4204"/>
                  </a:cubicBezTo>
                  <a:cubicBezTo>
                    <a:pt x="9407" y="4133"/>
                    <a:pt x="8728" y="4014"/>
                    <a:pt x="8180" y="3966"/>
                  </a:cubicBezTo>
                  <a:cubicBezTo>
                    <a:pt x="7859" y="3942"/>
                    <a:pt x="7478" y="3919"/>
                    <a:pt x="7156" y="3895"/>
                  </a:cubicBezTo>
                  <a:lnTo>
                    <a:pt x="5680" y="3764"/>
                  </a:lnTo>
                  <a:cubicBezTo>
                    <a:pt x="5216" y="3716"/>
                    <a:pt x="4716" y="3800"/>
                    <a:pt x="4287" y="3609"/>
                  </a:cubicBezTo>
                  <a:cubicBezTo>
                    <a:pt x="3727" y="3371"/>
                    <a:pt x="2870" y="3478"/>
                    <a:pt x="2239" y="3419"/>
                  </a:cubicBezTo>
                  <a:cubicBezTo>
                    <a:pt x="2229" y="3418"/>
                    <a:pt x="2218" y="3417"/>
                    <a:pt x="2208" y="3417"/>
                  </a:cubicBezTo>
                  <a:cubicBezTo>
                    <a:pt x="2103" y="3417"/>
                    <a:pt x="2020" y="3468"/>
                    <a:pt x="1965" y="3490"/>
                  </a:cubicBezTo>
                  <a:cubicBezTo>
                    <a:pt x="1942" y="3502"/>
                    <a:pt x="1918" y="3502"/>
                    <a:pt x="1894" y="3526"/>
                  </a:cubicBezTo>
                  <a:lnTo>
                    <a:pt x="1703" y="3597"/>
                  </a:lnTo>
                  <a:lnTo>
                    <a:pt x="1763" y="3788"/>
                  </a:lnTo>
                  <a:cubicBezTo>
                    <a:pt x="1882" y="4181"/>
                    <a:pt x="2096" y="4335"/>
                    <a:pt x="2287" y="4359"/>
                  </a:cubicBezTo>
                  <a:lnTo>
                    <a:pt x="2323" y="4359"/>
                  </a:lnTo>
                  <a:cubicBezTo>
                    <a:pt x="3632" y="4454"/>
                    <a:pt x="4775" y="4562"/>
                    <a:pt x="5811" y="4669"/>
                  </a:cubicBezTo>
                  <a:cubicBezTo>
                    <a:pt x="6490" y="4740"/>
                    <a:pt x="7168" y="4812"/>
                    <a:pt x="7823" y="4907"/>
                  </a:cubicBezTo>
                  <a:lnTo>
                    <a:pt x="8430" y="4978"/>
                  </a:lnTo>
                  <a:cubicBezTo>
                    <a:pt x="8482" y="4987"/>
                    <a:pt x="8530" y="4990"/>
                    <a:pt x="8576" y="4990"/>
                  </a:cubicBezTo>
                  <a:cubicBezTo>
                    <a:pt x="8686" y="4990"/>
                    <a:pt x="8784" y="4972"/>
                    <a:pt x="8901" y="4972"/>
                  </a:cubicBezTo>
                  <a:cubicBezTo>
                    <a:pt x="8937" y="4972"/>
                    <a:pt x="8974" y="4974"/>
                    <a:pt x="9014" y="4978"/>
                  </a:cubicBezTo>
                  <a:cubicBezTo>
                    <a:pt x="9002" y="4990"/>
                    <a:pt x="8835" y="5133"/>
                    <a:pt x="8823" y="5133"/>
                  </a:cubicBezTo>
                  <a:cubicBezTo>
                    <a:pt x="8657" y="5228"/>
                    <a:pt x="8597" y="5288"/>
                    <a:pt x="8430" y="5395"/>
                  </a:cubicBezTo>
                  <a:cubicBezTo>
                    <a:pt x="8180" y="5562"/>
                    <a:pt x="7859" y="5728"/>
                    <a:pt x="7597" y="5907"/>
                  </a:cubicBezTo>
                  <a:cubicBezTo>
                    <a:pt x="7324" y="6103"/>
                    <a:pt x="7198" y="6207"/>
                    <a:pt x="6991" y="6207"/>
                  </a:cubicBezTo>
                  <a:cubicBezTo>
                    <a:pt x="6909" y="6207"/>
                    <a:pt x="6814" y="6191"/>
                    <a:pt x="6692" y="6157"/>
                  </a:cubicBezTo>
                  <a:cubicBezTo>
                    <a:pt x="6656" y="6142"/>
                    <a:pt x="6619" y="6137"/>
                    <a:pt x="6581" y="6137"/>
                  </a:cubicBezTo>
                  <a:cubicBezTo>
                    <a:pt x="6532" y="6137"/>
                    <a:pt x="6483" y="6145"/>
                    <a:pt x="6442" y="6145"/>
                  </a:cubicBezTo>
                  <a:lnTo>
                    <a:pt x="6347" y="6145"/>
                  </a:lnTo>
                  <a:cubicBezTo>
                    <a:pt x="6204" y="6121"/>
                    <a:pt x="6049" y="6121"/>
                    <a:pt x="5894" y="6109"/>
                  </a:cubicBezTo>
                  <a:cubicBezTo>
                    <a:pt x="5478" y="6086"/>
                    <a:pt x="5025" y="6062"/>
                    <a:pt x="4609" y="6026"/>
                  </a:cubicBezTo>
                  <a:cubicBezTo>
                    <a:pt x="4085" y="5967"/>
                    <a:pt x="3549" y="5883"/>
                    <a:pt x="3049" y="5812"/>
                  </a:cubicBezTo>
                  <a:cubicBezTo>
                    <a:pt x="2894" y="5788"/>
                    <a:pt x="2739" y="5764"/>
                    <a:pt x="2584" y="5740"/>
                  </a:cubicBezTo>
                  <a:cubicBezTo>
                    <a:pt x="2563" y="5737"/>
                    <a:pt x="2542" y="5735"/>
                    <a:pt x="2521" y="5735"/>
                  </a:cubicBezTo>
                  <a:cubicBezTo>
                    <a:pt x="2250" y="5735"/>
                    <a:pt x="2019" y="6010"/>
                    <a:pt x="1942" y="6264"/>
                  </a:cubicBezTo>
                  <a:lnTo>
                    <a:pt x="1930" y="6336"/>
                  </a:lnTo>
                  <a:lnTo>
                    <a:pt x="1965" y="6407"/>
                  </a:lnTo>
                  <a:cubicBezTo>
                    <a:pt x="2093" y="6757"/>
                    <a:pt x="2381" y="6776"/>
                    <a:pt x="2560" y="6776"/>
                  </a:cubicBezTo>
                  <a:cubicBezTo>
                    <a:pt x="2582" y="6776"/>
                    <a:pt x="2602" y="6776"/>
                    <a:pt x="2620" y="6776"/>
                  </a:cubicBezTo>
                  <a:cubicBezTo>
                    <a:pt x="2689" y="6773"/>
                    <a:pt x="2759" y="6772"/>
                    <a:pt x="2830" y="6772"/>
                  </a:cubicBezTo>
                  <a:cubicBezTo>
                    <a:pt x="3044" y="6772"/>
                    <a:pt x="3272" y="6785"/>
                    <a:pt x="3513" y="6812"/>
                  </a:cubicBezTo>
                  <a:cubicBezTo>
                    <a:pt x="4311" y="6895"/>
                    <a:pt x="5121" y="6990"/>
                    <a:pt x="5906" y="7074"/>
                  </a:cubicBezTo>
                  <a:lnTo>
                    <a:pt x="5871" y="7121"/>
                  </a:lnTo>
                  <a:cubicBezTo>
                    <a:pt x="5799" y="7193"/>
                    <a:pt x="5740" y="7252"/>
                    <a:pt x="5668" y="7288"/>
                  </a:cubicBezTo>
                  <a:cubicBezTo>
                    <a:pt x="4906" y="7693"/>
                    <a:pt x="4775" y="8324"/>
                    <a:pt x="4478" y="8979"/>
                  </a:cubicBezTo>
                  <a:cubicBezTo>
                    <a:pt x="4370" y="9217"/>
                    <a:pt x="4204" y="9515"/>
                    <a:pt x="4073" y="9729"/>
                  </a:cubicBezTo>
                  <a:cubicBezTo>
                    <a:pt x="4001" y="9860"/>
                    <a:pt x="4001" y="10217"/>
                    <a:pt x="4061" y="10348"/>
                  </a:cubicBezTo>
                  <a:cubicBezTo>
                    <a:pt x="4082" y="10399"/>
                    <a:pt x="4141" y="10413"/>
                    <a:pt x="4215" y="10413"/>
                  </a:cubicBezTo>
                  <a:cubicBezTo>
                    <a:pt x="4318" y="10413"/>
                    <a:pt x="4450" y="10385"/>
                    <a:pt x="4555" y="10385"/>
                  </a:cubicBezTo>
                  <a:cubicBezTo>
                    <a:pt x="4588" y="10385"/>
                    <a:pt x="4618" y="10388"/>
                    <a:pt x="4644" y="10396"/>
                  </a:cubicBezTo>
                  <a:lnTo>
                    <a:pt x="4680" y="10467"/>
                  </a:lnTo>
                  <a:cubicBezTo>
                    <a:pt x="4838" y="10500"/>
                    <a:pt x="5020" y="10540"/>
                    <a:pt x="5197" y="10540"/>
                  </a:cubicBezTo>
                  <a:cubicBezTo>
                    <a:pt x="5272" y="10540"/>
                    <a:pt x="5347" y="10533"/>
                    <a:pt x="5418" y="10515"/>
                  </a:cubicBezTo>
                  <a:cubicBezTo>
                    <a:pt x="5775" y="10443"/>
                    <a:pt x="6252" y="10503"/>
                    <a:pt x="6585" y="10396"/>
                  </a:cubicBezTo>
                  <a:cubicBezTo>
                    <a:pt x="6752" y="10348"/>
                    <a:pt x="6883" y="10277"/>
                    <a:pt x="7049" y="10217"/>
                  </a:cubicBezTo>
                  <a:cubicBezTo>
                    <a:pt x="7121" y="10205"/>
                    <a:pt x="7121" y="9955"/>
                    <a:pt x="7216" y="9955"/>
                  </a:cubicBezTo>
                  <a:cubicBezTo>
                    <a:pt x="7835" y="9967"/>
                    <a:pt x="8466" y="9979"/>
                    <a:pt x="9085" y="9979"/>
                  </a:cubicBezTo>
                  <a:cubicBezTo>
                    <a:pt x="9538" y="9991"/>
                    <a:pt x="9978" y="9991"/>
                    <a:pt x="10431" y="10015"/>
                  </a:cubicBezTo>
                  <a:cubicBezTo>
                    <a:pt x="10502" y="10015"/>
                    <a:pt x="10562" y="9991"/>
                    <a:pt x="10609" y="9979"/>
                  </a:cubicBezTo>
                  <a:cubicBezTo>
                    <a:pt x="10621" y="9979"/>
                    <a:pt x="10633" y="9967"/>
                    <a:pt x="10669" y="9967"/>
                  </a:cubicBezTo>
                  <a:lnTo>
                    <a:pt x="10836" y="9931"/>
                  </a:lnTo>
                  <a:lnTo>
                    <a:pt x="10847" y="9777"/>
                  </a:lnTo>
                  <a:cubicBezTo>
                    <a:pt x="10871" y="9610"/>
                    <a:pt x="10836" y="9431"/>
                    <a:pt x="10740" y="9324"/>
                  </a:cubicBezTo>
                  <a:cubicBezTo>
                    <a:pt x="10657" y="9217"/>
                    <a:pt x="10514" y="9181"/>
                    <a:pt x="10335" y="9181"/>
                  </a:cubicBezTo>
                  <a:lnTo>
                    <a:pt x="8311" y="9181"/>
                  </a:lnTo>
                  <a:cubicBezTo>
                    <a:pt x="8216" y="9181"/>
                    <a:pt x="8296" y="9196"/>
                    <a:pt x="8271" y="9196"/>
                  </a:cubicBezTo>
                  <a:cubicBezTo>
                    <a:pt x="8265" y="9196"/>
                    <a:pt x="8252" y="9195"/>
                    <a:pt x="8228" y="9193"/>
                  </a:cubicBezTo>
                  <a:cubicBezTo>
                    <a:pt x="8931" y="8586"/>
                    <a:pt x="9490" y="8288"/>
                    <a:pt x="10181" y="7764"/>
                  </a:cubicBezTo>
                  <a:cubicBezTo>
                    <a:pt x="10514" y="7514"/>
                    <a:pt x="10871" y="7240"/>
                    <a:pt x="11217" y="6955"/>
                  </a:cubicBezTo>
                  <a:lnTo>
                    <a:pt x="11217" y="6955"/>
                  </a:lnTo>
                  <a:cubicBezTo>
                    <a:pt x="11264" y="7395"/>
                    <a:pt x="11193" y="7598"/>
                    <a:pt x="11228" y="8050"/>
                  </a:cubicBezTo>
                  <a:cubicBezTo>
                    <a:pt x="11288" y="8669"/>
                    <a:pt x="11336" y="9300"/>
                    <a:pt x="11395" y="9919"/>
                  </a:cubicBezTo>
                  <a:cubicBezTo>
                    <a:pt x="11431" y="10217"/>
                    <a:pt x="11455" y="10515"/>
                    <a:pt x="11514" y="10908"/>
                  </a:cubicBezTo>
                  <a:cubicBezTo>
                    <a:pt x="11562" y="11158"/>
                    <a:pt x="11586" y="11408"/>
                    <a:pt x="11633" y="11682"/>
                  </a:cubicBezTo>
                  <a:cubicBezTo>
                    <a:pt x="11705" y="12134"/>
                    <a:pt x="11788" y="12598"/>
                    <a:pt x="11848" y="13075"/>
                  </a:cubicBezTo>
                  <a:cubicBezTo>
                    <a:pt x="11967" y="14158"/>
                    <a:pt x="12062" y="15277"/>
                    <a:pt x="12157" y="16349"/>
                  </a:cubicBezTo>
                  <a:cubicBezTo>
                    <a:pt x="12205" y="16896"/>
                    <a:pt x="12264" y="17432"/>
                    <a:pt x="12300" y="17992"/>
                  </a:cubicBezTo>
                  <a:cubicBezTo>
                    <a:pt x="12324" y="18182"/>
                    <a:pt x="12348" y="18373"/>
                    <a:pt x="12360" y="18563"/>
                  </a:cubicBezTo>
                  <a:cubicBezTo>
                    <a:pt x="12395" y="18849"/>
                    <a:pt x="12419" y="19159"/>
                    <a:pt x="12455" y="19444"/>
                  </a:cubicBezTo>
                  <a:cubicBezTo>
                    <a:pt x="12467" y="19587"/>
                    <a:pt x="12455" y="19623"/>
                    <a:pt x="12455" y="19623"/>
                  </a:cubicBezTo>
                  <a:cubicBezTo>
                    <a:pt x="12455" y="19623"/>
                    <a:pt x="12419" y="19659"/>
                    <a:pt x="12288" y="19659"/>
                  </a:cubicBezTo>
                  <a:cubicBezTo>
                    <a:pt x="12240" y="19659"/>
                    <a:pt x="12181" y="19659"/>
                    <a:pt x="12145" y="19635"/>
                  </a:cubicBezTo>
                  <a:lnTo>
                    <a:pt x="12086" y="19635"/>
                  </a:lnTo>
                  <a:cubicBezTo>
                    <a:pt x="11705" y="19599"/>
                    <a:pt x="11324" y="19552"/>
                    <a:pt x="10955" y="19516"/>
                  </a:cubicBezTo>
                  <a:cubicBezTo>
                    <a:pt x="10097" y="19432"/>
                    <a:pt x="9204" y="19325"/>
                    <a:pt x="8347" y="19242"/>
                  </a:cubicBezTo>
                  <a:cubicBezTo>
                    <a:pt x="6633" y="19040"/>
                    <a:pt x="4799" y="18825"/>
                    <a:pt x="2573" y="18539"/>
                  </a:cubicBezTo>
                  <a:cubicBezTo>
                    <a:pt x="2382" y="18504"/>
                    <a:pt x="2168" y="18492"/>
                    <a:pt x="2120" y="18444"/>
                  </a:cubicBezTo>
                  <a:cubicBezTo>
                    <a:pt x="2084" y="18409"/>
                    <a:pt x="2061" y="18182"/>
                    <a:pt x="2049" y="18028"/>
                  </a:cubicBezTo>
                  <a:cubicBezTo>
                    <a:pt x="2001" y="17480"/>
                    <a:pt x="1977" y="16932"/>
                    <a:pt x="1930" y="16396"/>
                  </a:cubicBezTo>
                  <a:cubicBezTo>
                    <a:pt x="1906" y="15872"/>
                    <a:pt x="1870" y="15337"/>
                    <a:pt x="1822" y="14813"/>
                  </a:cubicBezTo>
                  <a:lnTo>
                    <a:pt x="1430" y="10265"/>
                  </a:lnTo>
                  <a:cubicBezTo>
                    <a:pt x="1322" y="9062"/>
                    <a:pt x="1215" y="7836"/>
                    <a:pt x="1108" y="6633"/>
                  </a:cubicBezTo>
                  <a:cubicBezTo>
                    <a:pt x="1037" y="5800"/>
                    <a:pt x="977" y="4907"/>
                    <a:pt x="918" y="3907"/>
                  </a:cubicBezTo>
                  <a:cubicBezTo>
                    <a:pt x="906" y="3669"/>
                    <a:pt x="906" y="3419"/>
                    <a:pt x="906" y="3180"/>
                  </a:cubicBezTo>
                  <a:lnTo>
                    <a:pt x="906" y="2692"/>
                  </a:lnTo>
                  <a:cubicBezTo>
                    <a:pt x="906" y="2526"/>
                    <a:pt x="894" y="2359"/>
                    <a:pt x="894" y="2216"/>
                  </a:cubicBezTo>
                  <a:cubicBezTo>
                    <a:pt x="870" y="1978"/>
                    <a:pt x="858" y="1716"/>
                    <a:pt x="870" y="1478"/>
                  </a:cubicBezTo>
                  <a:cubicBezTo>
                    <a:pt x="870" y="1359"/>
                    <a:pt x="894" y="1335"/>
                    <a:pt x="894" y="1335"/>
                  </a:cubicBezTo>
                  <a:cubicBezTo>
                    <a:pt x="894" y="1335"/>
                    <a:pt x="918" y="1323"/>
                    <a:pt x="1037" y="1299"/>
                  </a:cubicBezTo>
                  <a:close/>
                  <a:moveTo>
                    <a:pt x="16506" y="1"/>
                  </a:moveTo>
                  <a:cubicBezTo>
                    <a:pt x="16320" y="1"/>
                    <a:pt x="16132" y="49"/>
                    <a:pt x="15955" y="144"/>
                  </a:cubicBezTo>
                  <a:cubicBezTo>
                    <a:pt x="15324" y="490"/>
                    <a:pt x="14729" y="883"/>
                    <a:pt x="14253" y="1240"/>
                  </a:cubicBezTo>
                  <a:cubicBezTo>
                    <a:pt x="13645" y="1692"/>
                    <a:pt x="13026" y="2133"/>
                    <a:pt x="12431" y="2585"/>
                  </a:cubicBezTo>
                  <a:cubicBezTo>
                    <a:pt x="12157" y="2788"/>
                    <a:pt x="11871" y="3014"/>
                    <a:pt x="11586" y="3216"/>
                  </a:cubicBezTo>
                  <a:cubicBezTo>
                    <a:pt x="11574" y="3240"/>
                    <a:pt x="11538" y="3252"/>
                    <a:pt x="11526" y="3264"/>
                  </a:cubicBezTo>
                  <a:cubicBezTo>
                    <a:pt x="11526" y="3133"/>
                    <a:pt x="11514" y="3014"/>
                    <a:pt x="11514" y="2895"/>
                  </a:cubicBezTo>
                  <a:cubicBezTo>
                    <a:pt x="11502" y="2347"/>
                    <a:pt x="11145" y="2168"/>
                    <a:pt x="10847" y="2109"/>
                  </a:cubicBezTo>
                  <a:cubicBezTo>
                    <a:pt x="10669" y="2073"/>
                    <a:pt x="10490" y="2026"/>
                    <a:pt x="10312" y="1990"/>
                  </a:cubicBezTo>
                  <a:cubicBezTo>
                    <a:pt x="10169" y="1954"/>
                    <a:pt x="10038" y="1930"/>
                    <a:pt x="9895" y="1895"/>
                  </a:cubicBezTo>
                  <a:cubicBezTo>
                    <a:pt x="8954" y="1704"/>
                    <a:pt x="8002" y="1525"/>
                    <a:pt x="7061" y="1335"/>
                  </a:cubicBezTo>
                  <a:cubicBezTo>
                    <a:pt x="7002" y="1311"/>
                    <a:pt x="6954" y="1311"/>
                    <a:pt x="6906" y="1299"/>
                  </a:cubicBezTo>
                  <a:cubicBezTo>
                    <a:pt x="6680" y="1252"/>
                    <a:pt x="6454" y="1216"/>
                    <a:pt x="6216" y="1192"/>
                  </a:cubicBezTo>
                  <a:cubicBezTo>
                    <a:pt x="4894" y="1121"/>
                    <a:pt x="3549" y="859"/>
                    <a:pt x="2382" y="633"/>
                  </a:cubicBezTo>
                  <a:cubicBezTo>
                    <a:pt x="1977" y="561"/>
                    <a:pt x="1584" y="513"/>
                    <a:pt x="1144" y="478"/>
                  </a:cubicBezTo>
                  <a:cubicBezTo>
                    <a:pt x="1104" y="475"/>
                    <a:pt x="1063" y="474"/>
                    <a:pt x="1022" y="474"/>
                  </a:cubicBezTo>
                  <a:cubicBezTo>
                    <a:pt x="879" y="474"/>
                    <a:pt x="729" y="491"/>
                    <a:pt x="572" y="537"/>
                  </a:cubicBezTo>
                  <a:cubicBezTo>
                    <a:pt x="72" y="680"/>
                    <a:pt x="1" y="859"/>
                    <a:pt x="13" y="1347"/>
                  </a:cubicBezTo>
                  <a:cubicBezTo>
                    <a:pt x="37" y="1883"/>
                    <a:pt x="60" y="2430"/>
                    <a:pt x="72" y="2966"/>
                  </a:cubicBezTo>
                  <a:cubicBezTo>
                    <a:pt x="84" y="3490"/>
                    <a:pt x="96" y="4026"/>
                    <a:pt x="132" y="4562"/>
                  </a:cubicBezTo>
                  <a:cubicBezTo>
                    <a:pt x="144" y="4931"/>
                    <a:pt x="191" y="5300"/>
                    <a:pt x="215" y="5657"/>
                  </a:cubicBezTo>
                  <a:lnTo>
                    <a:pt x="251" y="5943"/>
                  </a:lnTo>
                  <a:cubicBezTo>
                    <a:pt x="275" y="6169"/>
                    <a:pt x="298" y="6371"/>
                    <a:pt x="322" y="6598"/>
                  </a:cubicBezTo>
                  <a:cubicBezTo>
                    <a:pt x="358" y="6895"/>
                    <a:pt x="394" y="7193"/>
                    <a:pt x="429" y="7491"/>
                  </a:cubicBezTo>
                  <a:lnTo>
                    <a:pt x="501" y="8360"/>
                  </a:lnTo>
                  <a:cubicBezTo>
                    <a:pt x="632" y="9824"/>
                    <a:pt x="775" y="11348"/>
                    <a:pt x="894" y="12848"/>
                  </a:cubicBezTo>
                  <a:cubicBezTo>
                    <a:pt x="953" y="13682"/>
                    <a:pt x="1013" y="14551"/>
                    <a:pt x="1049" y="15384"/>
                  </a:cubicBezTo>
                  <a:cubicBezTo>
                    <a:pt x="1072" y="15718"/>
                    <a:pt x="1084" y="16063"/>
                    <a:pt x="1108" y="16408"/>
                  </a:cubicBezTo>
                  <a:cubicBezTo>
                    <a:pt x="1132" y="16611"/>
                    <a:pt x="1132" y="16813"/>
                    <a:pt x="1144" y="17015"/>
                  </a:cubicBezTo>
                  <a:cubicBezTo>
                    <a:pt x="1156" y="17420"/>
                    <a:pt x="1191" y="17825"/>
                    <a:pt x="1215" y="18218"/>
                  </a:cubicBezTo>
                  <a:cubicBezTo>
                    <a:pt x="1227" y="18397"/>
                    <a:pt x="1287" y="18575"/>
                    <a:pt x="1334" y="18742"/>
                  </a:cubicBezTo>
                  <a:cubicBezTo>
                    <a:pt x="1465" y="19135"/>
                    <a:pt x="1739" y="19337"/>
                    <a:pt x="2144" y="19373"/>
                  </a:cubicBezTo>
                  <a:cubicBezTo>
                    <a:pt x="2525" y="19397"/>
                    <a:pt x="2930" y="19456"/>
                    <a:pt x="3299" y="19504"/>
                  </a:cubicBezTo>
                  <a:cubicBezTo>
                    <a:pt x="3489" y="19528"/>
                    <a:pt x="3692" y="19552"/>
                    <a:pt x="3882" y="19575"/>
                  </a:cubicBezTo>
                  <a:lnTo>
                    <a:pt x="4954" y="19694"/>
                  </a:lnTo>
                  <a:cubicBezTo>
                    <a:pt x="5930" y="19813"/>
                    <a:pt x="6930" y="19921"/>
                    <a:pt x="7918" y="20040"/>
                  </a:cubicBezTo>
                  <a:cubicBezTo>
                    <a:pt x="9431" y="20206"/>
                    <a:pt x="10681" y="20349"/>
                    <a:pt x="11990" y="20468"/>
                  </a:cubicBezTo>
                  <a:cubicBezTo>
                    <a:pt x="12062" y="20468"/>
                    <a:pt x="12157" y="20480"/>
                    <a:pt x="12229" y="20480"/>
                  </a:cubicBezTo>
                  <a:cubicBezTo>
                    <a:pt x="12395" y="20480"/>
                    <a:pt x="12562" y="20468"/>
                    <a:pt x="12717" y="20456"/>
                  </a:cubicBezTo>
                  <a:cubicBezTo>
                    <a:pt x="12824" y="20444"/>
                    <a:pt x="12943" y="20444"/>
                    <a:pt x="13062" y="20421"/>
                  </a:cubicBezTo>
                  <a:lnTo>
                    <a:pt x="13276" y="20409"/>
                  </a:lnTo>
                  <a:lnTo>
                    <a:pt x="13276" y="20206"/>
                  </a:lnTo>
                  <a:lnTo>
                    <a:pt x="13276" y="20028"/>
                  </a:lnTo>
                  <a:lnTo>
                    <a:pt x="13276" y="19730"/>
                  </a:lnTo>
                  <a:lnTo>
                    <a:pt x="13169" y="18694"/>
                  </a:lnTo>
                  <a:cubicBezTo>
                    <a:pt x="13038" y="17349"/>
                    <a:pt x="12883" y="15944"/>
                    <a:pt x="12717" y="14575"/>
                  </a:cubicBezTo>
                  <a:cubicBezTo>
                    <a:pt x="12645" y="13932"/>
                    <a:pt x="12574" y="13301"/>
                    <a:pt x="12502" y="12670"/>
                  </a:cubicBezTo>
                  <a:cubicBezTo>
                    <a:pt x="12395" y="11777"/>
                    <a:pt x="12276" y="10872"/>
                    <a:pt x="12181" y="9967"/>
                  </a:cubicBezTo>
                  <a:cubicBezTo>
                    <a:pt x="12109" y="9229"/>
                    <a:pt x="12062" y="8491"/>
                    <a:pt x="12026" y="7764"/>
                  </a:cubicBezTo>
                  <a:cubicBezTo>
                    <a:pt x="11990" y="7348"/>
                    <a:pt x="11979" y="6931"/>
                    <a:pt x="11943" y="6514"/>
                  </a:cubicBezTo>
                  <a:cubicBezTo>
                    <a:pt x="11931" y="6240"/>
                    <a:pt x="12002" y="6074"/>
                    <a:pt x="12229" y="5931"/>
                  </a:cubicBezTo>
                  <a:cubicBezTo>
                    <a:pt x="13348" y="5145"/>
                    <a:pt x="14479" y="4335"/>
                    <a:pt x="15681" y="3442"/>
                  </a:cubicBezTo>
                  <a:cubicBezTo>
                    <a:pt x="16324" y="2978"/>
                    <a:pt x="16824" y="2585"/>
                    <a:pt x="17265" y="2192"/>
                  </a:cubicBezTo>
                  <a:cubicBezTo>
                    <a:pt x="17646" y="1883"/>
                    <a:pt x="17765" y="1418"/>
                    <a:pt x="17622" y="906"/>
                  </a:cubicBezTo>
                  <a:cubicBezTo>
                    <a:pt x="17515" y="525"/>
                    <a:pt x="17265" y="228"/>
                    <a:pt x="16920" y="85"/>
                  </a:cubicBezTo>
                  <a:cubicBezTo>
                    <a:pt x="16786" y="28"/>
                    <a:pt x="16647" y="1"/>
                    <a:pt x="16506" y="1"/>
                  </a:cubicBezTo>
                  <a:close/>
                </a:path>
              </a:pathLst>
            </a:custGeom>
            <a:solidFill>
              <a:srgbClr val="00384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1620;p49">
              <a:extLst>
                <a:ext uri="{FF2B5EF4-FFF2-40B4-BE49-F238E27FC236}">
                  <a16:creationId xmlns:a16="http://schemas.microsoft.com/office/drawing/2014/main" id="{6F84B854-2782-4F45-B7F3-B577F1DC33E9}"/>
                </a:ext>
              </a:extLst>
            </p:cNvPr>
            <p:cNvSpPr/>
            <p:nvPr/>
          </p:nvSpPr>
          <p:spPr>
            <a:xfrm>
              <a:off x="5527475" y="2424525"/>
              <a:ext cx="263725" cy="210775"/>
            </a:xfrm>
            <a:custGeom>
              <a:avLst/>
              <a:gdLst/>
              <a:ahLst/>
              <a:cxnLst/>
              <a:rect l="l" t="t" r="r" b="b"/>
              <a:pathLst>
                <a:path w="10549" h="8431" extrusionOk="0">
                  <a:moveTo>
                    <a:pt x="0" y="7002"/>
                  </a:moveTo>
                  <a:cubicBezTo>
                    <a:pt x="250" y="7526"/>
                    <a:pt x="453" y="7954"/>
                    <a:pt x="667" y="8431"/>
                  </a:cubicBezTo>
                  <a:cubicBezTo>
                    <a:pt x="822" y="8335"/>
                    <a:pt x="976" y="8276"/>
                    <a:pt x="1107" y="8180"/>
                  </a:cubicBezTo>
                  <a:cubicBezTo>
                    <a:pt x="2060" y="7430"/>
                    <a:pt x="2977" y="6668"/>
                    <a:pt x="3941" y="5942"/>
                  </a:cubicBezTo>
                  <a:cubicBezTo>
                    <a:pt x="4977" y="5168"/>
                    <a:pt x="6037" y="4454"/>
                    <a:pt x="7072" y="3692"/>
                  </a:cubicBezTo>
                  <a:cubicBezTo>
                    <a:pt x="8037" y="2977"/>
                    <a:pt x="9001" y="2251"/>
                    <a:pt x="9954" y="1537"/>
                  </a:cubicBezTo>
                  <a:cubicBezTo>
                    <a:pt x="10108" y="1418"/>
                    <a:pt x="10239" y="1275"/>
                    <a:pt x="10359" y="1120"/>
                  </a:cubicBezTo>
                  <a:cubicBezTo>
                    <a:pt x="10549" y="870"/>
                    <a:pt x="10549" y="584"/>
                    <a:pt x="10370" y="346"/>
                  </a:cubicBezTo>
                  <a:cubicBezTo>
                    <a:pt x="10216" y="108"/>
                    <a:pt x="9942" y="1"/>
                    <a:pt x="9632" y="108"/>
                  </a:cubicBezTo>
                  <a:cubicBezTo>
                    <a:pt x="9418" y="179"/>
                    <a:pt x="9216" y="299"/>
                    <a:pt x="9037" y="418"/>
                  </a:cubicBezTo>
                  <a:cubicBezTo>
                    <a:pt x="7537" y="1513"/>
                    <a:pt x="6048" y="2620"/>
                    <a:pt x="4536" y="3716"/>
                  </a:cubicBezTo>
                  <a:cubicBezTo>
                    <a:pt x="3393" y="4549"/>
                    <a:pt x="2215" y="5335"/>
                    <a:pt x="1060" y="6168"/>
                  </a:cubicBezTo>
                  <a:cubicBezTo>
                    <a:pt x="714" y="6430"/>
                    <a:pt x="345" y="6728"/>
                    <a:pt x="0" y="7002"/>
                  </a:cubicBezTo>
                  <a:close/>
                </a:path>
              </a:pathLst>
            </a:custGeom>
            <a:solidFill>
              <a:srgbClr val="FE896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1621;p49">
              <a:extLst>
                <a:ext uri="{FF2B5EF4-FFF2-40B4-BE49-F238E27FC236}">
                  <a16:creationId xmlns:a16="http://schemas.microsoft.com/office/drawing/2014/main" id="{8A73CDB5-E6DC-4B31-AF7F-4D9E87D80482}"/>
                </a:ext>
              </a:extLst>
            </p:cNvPr>
            <p:cNvSpPr/>
            <p:nvPr/>
          </p:nvSpPr>
          <p:spPr>
            <a:xfrm>
              <a:off x="5502450" y="2609075"/>
              <a:ext cx="33375" cy="39625"/>
            </a:xfrm>
            <a:custGeom>
              <a:avLst/>
              <a:gdLst/>
              <a:ahLst/>
              <a:cxnLst/>
              <a:rect l="l" t="t" r="r" b="b"/>
              <a:pathLst>
                <a:path w="1335" h="1585" extrusionOk="0">
                  <a:moveTo>
                    <a:pt x="692" y="1584"/>
                  </a:moveTo>
                  <a:cubicBezTo>
                    <a:pt x="763" y="1572"/>
                    <a:pt x="870" y="1537"/>
                    <a:pt x="977" y="1513"/>
                  </a:cubicBezTo>
                  <a:cubicBezTo>
                    <a:pt x="1287" y="1370"/>
                    <a:pt x="1334" y="1251"/>
                    <a:pt x="1215" y="941"/>
                  </a:cubicBezTo>
                  <a:cubicBezTo>
                    <a:pt x="1132" y="763"/>
                    <a:pt x="1061" y="584"/>
                    <a:pt x="953" y="417"/>
                  </a:cubicBezTo>
                  <a:cubicBezTo>
                    <a:pt x="715" y="36"/>
                    <a:pt x="453" y="1"/>
                    <a:pt x="144" y="334"/>
                  </a:cubicBezTo>
                  <a:cubicBezTo>
                    <a:pt x="84" y="394"/>
                    <a:pt x="49" y="465"/>
                    <a:pt x="1" y="525"/>
                  </a:cubicBezTo>
                  <a:cubicBezTo>
                    <a:pt x="227" y="858"/>
                    <a:pt x="441" y="1191"/>
                    <a:pt x="692" y="1584"/>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1622;p49">
              <a:extLst>
                <a:ext uri="{FF2B5EF4-FFF2-40B4-BE49-F238E27FC236}">
                  <a16:creationId xmlns:a16="http://schemas.microsoft.com/office/drawing/2014/main" id="{0610FC83-27B3-4D7C-88F1-F85B8F3A66DA}"/>
                </a:ext>
              </a:extLst>
            </p:cNvPr>
            <p:cNvSpPr/>
            <p:nvPr/>
          </p:nvSpPr>
          <p:spPr>
            <a:xfrm>
              <a:off x="5487575" y="2634975"/>
              <a:ext cx="20275" cy="22950"/>
            </a:xfrm>
            <a:custGeom>
              <a:avLst/>
              <a:gdLst/>
              <a:ahLst/>
              <a:cxnLst/>
              <a:rect l="l" t="t" r="r" b="b"/>
              <a:pathLst>
                <a:path w="811" h="918" extrusionOk="0">
                  <a:moveTo>
                    <a:pt x="382" y="1"/>
                  </a:moveTo>
                  <a:lnTo>
                    <a:pt x="1" y="739"/>
                  </a:lnTo>
                  <a:cubicBezTo>
                    <a:pt x="298" y="917"/>
                    <a:pt x="525" y="775"/>
                    <a:pt x="751" y="667"/>
                  </a:cubicBezTo>
                  <a:cubicBezTo>
                    <a:pt x="810" y="358"/>
                    <a:pt x="644" y="179"/>
                    <a:pt x="382" y="1"/>
                  </a:cubicBezTo>
                  <a:close/>
                </a:path>
              </a:pathLst>
            </a:custGeom>
            <a:solidFill>
              <a:srgbClr val="A775F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1623;p49">
              <a:extLst>
                <a:ext uri="{FF2B5EF4-FFF2-40B4-BE49-F238E27FC236}">
                  <a16:creationId xmlns:a16="http://schemas.microsoft.com/office/drawing/2014/main" id="{55B0D1E0-079C-4454-9943-D3100E4C3450}"/>
                </a:ext>
              </a:extLst>
            </p:cNvPr>
            <p:cNvSpPr/>
            <p:nvPr/>
          </p:nvSpPr>
          <p:spPr>
            <a:xfrm>
              <a:off x="5378625" y="2437325"/>
              <a:ext cx="302150" cy="470025"/>
            </a:xfrm>
            <a:custGeom>
              <a:avLst/>
              <a:gdLst/>
              <a:ahLst/>
              <a:cxnLst/>
              <a:rect l="l" t="t" r="r" b="b"/>
              <a:pathLst>
                <a:path w="12086" h="18801" extrusionOk="0">
                  <a:moveTo>
                    <a:pt x="12074" y="18348"/>
                  </a:moveTo>
                  <a:cubicBezTo>
                    <a:pt x="12038" y="17860"/>
                    <a:pt x="11967" y="17384"/>
                    <a:pt x="11919" y="16896"/>
                  </a:cubicBezTo>
                  <a:cubicBezTo>
                    <a:pt x="11776" y="15253"/>
                    <a:pt x="11621" y="13622"/>
                    <a:pt x="11467" y="11979"/>
                  </a:cubicBezTo>
                  <a:cubicBezTo>
                    <a:pt x="11383" y="11252"/>
                    <a:pt x="11240" y="10538"/>
                    <a:pt x="11133" y="9812"/>
                  </a:cubicBezTo>
                  <a:cubicBezTo>
                    <a:pt x="11086" y="9478"/>
                    <a:pt x="11050" y="9169"/>
                    <a:pt x="11014" y="8835"/>
                  </a:cubicBezTo>
                  <a:cubicBezTo>
                    <a:pt x="10907" y="7776"/>
                    <a:pt x="10824" y="6728"/>
                    <a:pt x="10728" y="5668"/>
                  </a:cubicBezTo>
                  <a:cubicBezTo>
                    <a:pt x="10169" y="6085"/>
                    <a:pt x="9585" y="6502"/>
                    <a:pt x="9121" y="6835"/>
                  </a:cubicBezTo>
                  <a:lnTo>
                    <a:pt x="9121" y="6835"/>
                  </a:lnTo>
                  <a:cubicBezTo>
                    <a:pt x="9121" y="6835"/>
                    <a:pt x="8312" y="7454"/>
                    <a:pt x="7478" y="8109"/>
                  </a:cubicBezTo>
                  <a:cubicBezTo>
                    <a:pt x="7692" y="8145"/>
                    <a:pt x="8038" y="8169"/>
                    <a:pt x="8371" y="8169"/>
                  </a:cubicBezTo>
                  <a:cubicBezTo>
                    <a:pt x="8883" y="8157"/>
                    <a:pt x="9931" y="8049"/>
                    <a:pt x="10097" y="8240"/>
                  </a:cubicBezTo>
                  <a:cubicBezTo>
                    <a:pt x="10252" y="8454"/>
                    <a:pt x="10300" y="8704"/>
                    <a:pt x="10181" y="8740"/>
                  </a:cubicBezTo>
                  <a:cubicBezTo>
                    <a:pt x="10074" y="8764"/>
                    <a:pt x="7299" y="8740"/>
                    <a:pt x="6704" y="8740"/>
                  </a:cubicBezTo>
                  <a:cubicBezTo>
                    <a:pt x="5764" y="9478"/>
                    <a:pt x="3680" y="9431"/>
                    <a:pt x="3513" y="9133"/>
                  </a:cubicBezTo>
                  <a:cubicBezTo>
                    <a:pt x="3347" y="8835"/>
                    <a:pt x="4109" y="7549"/>
                    <a:pt x="4371" y="7085"/>
                  </a:cubicBezTo>
                  <a:cubicBezTo>
                    <a:pt x="4644" y="6621"/>
                    <a:pt x="5466" y="6025"/>
                    <a:pt x="5466" y="6025"/>
                  </a:cubicBezTo>
                  <a:lnTo>
                    <a:pt x="5621" y="5906"/>
                  </a:lnTo>
                  <a:cubicBezTo>
                    <a:pt x="4728" y="5835"/>
                    <a:pt x="2549" y="5621"/>
                    <a:pt x="1846" y="5454"/>
                  </a:cubicBezTo>
                  <a:cubicBezTo>
                    <a:pt x="1775" y="5454"/>
                    <a:pt x="1692" y="5430"/>
                    <a:pt x="1632" y="5394"/>
                  </a:cubicBezTo>
                  <a:lnTo>
                    <a:pt x="1632" y="5394"/>
                  </a:lnTo>
                  <a:cubicBezTo>
                    <a:pt x="1323" y="5204"/>
                    <a:pt x="1454" y="4835"/>
                    <a:pt x="1799" y="4751"/>
                  </a:cubicBezTo>
                  <a:cubicBezTo>
                    <a:pt x="2144" y="4668"/>
                    <a:pt x="4942" y="5168"/>
                    <a:pt x="5406" y="5132"/>
                  </a:cubicBezTo>
                  <a:cubicBezTo>
                    <a:pt x="5716" y="5121"/>
                    <a:pt x="6133" y="5192"/>
                    <a:pt x="6371" y="5252"/>
                  </a:cubicBezTo>
                  <a:lnTo>
                    <a:pt x="7680" y="4478"/>
                  </a:lnTo>
                  <a:cubicBezTo>
                    <a:pt x="7931" y="4287"/>
                    <a:pt x="8276" y="4037"/>
                    <a:pt x="8585" y="3811"/>
                  </a:cubicBezTo>
                  <a:cubicBezTo>
                    <a:pt x="7859" y="3704"/>
                    <a:pt x="5906" y="3442"/>
                    <a:pt x="4394" y="3275"/>
                  </a:cubicBezTo>
                  <a:cubicBezTo>
                    <a:pt x="3823" y="3216"/>
                    <a:pt x="3239" y="3168"/>
                    <a:pt x="2668" y="3120"/>
                  </a:cubicBezTo>
                  <a:cubicBezTo>
                    <a:pt x="1977" y="3096"/>
                    <a:pt x="1727" y="3085"/>
                    <a:pt x="1596" y="3037"/>
                  </a:cubicBezTo>
                  <a:cubicBezTo>
                    <a:pt x="1477" y="3013"/>
                    <a:pt x="1382" y="2989"/>
                    <a:pt x="1311" y="2870"/>
                  </a:cubicBezTo>
                  <a:lnTo>
                    <a:pt x="1311" y="2870"/>
                  </a:lnTo>
                  <a:cubicBezTo>
                    <a:pt x="1013" y="2704"/>
                    <a:pt x="1192" y="2561"/>
                    <a:pt x="1608" y="2406"/>
                  </a:cubicBezTo>
                  <a:cubicBezTo>
                    <a:pt x="2025" y="2263"/>
                    <a:pt x="9419" y="3227"/>
                    <a:pt x="9419" y="3227"/>
                  </a:cubicBezTo>
                  <a:cubicBezTo>
                    <a:pt x="9645" y="3061"/>
                    <a:pt x="9943" y="2858"/>
                    <a:pt x="10288" y="2620"/>
                  </a:cubicBezTo>
                  <a:cubicBezTo>
                    <a:pt x="10300" y="2358"/>
                    <a:pt x="10312" y="2108"/>
                    <a:pt x="10288" y="1858"/>
                  </a:cubicBezTo>
                  <a:cubicBezTo>
                    <a:pt x="10252" y="1584"/>
                    <a:pt x="10002" y="1584"/>
                    <a:pt x="9788" y="1525"/>
                  </a:cubicBezTo>
                  <a:cubicBezTo>
                    <a:pt x="8621" y="1263"/>
                    <a:pt x="7442" y="977"/>
                    <a:pt x="6264" y="739"/>
                  </a:cubicBezTo>
                  <a:cubicBezTo>
                    <a:pt x="5787" y="632"/>
                    <a:pt x="5299" y="608"/>
                    <a:pt x="4811" y="549"/>
                  </a:cubicBezTo>
                  <a:cubicBezTo>
                    <a:pt x="3537" y="382"/>
                    <a:pt x="2287" y="203"/>
                    <a:pt x="1025" y="37"/>
                  </a:cubicBezTo>
                  <a:cubicBezTo>
                    <a:pt x="822" y="13"/>
                    <a:pt x="608" y="1"/>
                    <a:pt x="382" y="1"/>
                  </a:cubicBezTo>
                  <a:cubicBezTo>
                    <a:pt x="108" y="13"/>
                    <a:pt x="1" y="96"/>
                    <a:pt x="1" y="382"/>
                  </a:cubicBezTo>
                  <a:cubicBezTo>
                    <a:pt x="1" y="787"/>
                    <a:pt x="25" y="1203"/>
                    <a:pt x="49" y="1608"/>
                  </a:cubicBezTo>
                  <a:cubicBezTo>
                    <a:pt x="60" y="2001"/>
                    <a:pt x="25" y="2418"/>
                    <a:pt x="60" y="2823"/>
                  </a:cubicBezTo>
                  <a:cubicBezTo>
                    <a:pt x="120" y="3728"/>
                    <a:pt x="180" y="4644"/>
                    <a:pt x="251" y="5549"/>
                  </a:cubicBezTo>
                  <a:cubicBezTo>
                    <a:pt x="489" y="8276"/>
                    <a:pt x="739" y="10990"/>
                    <a:pt x="965" y="13729"/>
                  </a:cubicBezTo>
                  <a:cubicBezTo>
                    <a:pt x="1061" y="14812"/>
                    <a:pt x="1096" y="15872"/>
                    <a:pt x="1192" y="16955"/>
                  </a:cubicBezTo>
                  <a:cubicBezTo>
                    <a:pt x="1251" y="17563"/>
                    <a:pt x="1275" y="17574"/>
                    <a:pt x="1906" y="17646"/>
                  </a:cubicBezTo>
                  <a:cubicBezTo>
                    <a:pt x="3823" y="17884"/>
                    <a:pt x="5764" y="18110"/>
                    <a:pt x="7680" y="18348"/>
                  </a:cubicBezTo>
                  <a:cubicBezTo>
                    <a:pt x="8931" y="18503"/>
                    <a:pt x="10169" y="18634"/>
                    <a:pt x="11419" y="18765"/>
                  </a:cubicBezTo>
                  <a:cubicBezTo>
                    <a:pt x="11490" y="18777"/>
                    <a:pt x="11574" y="18801"/>
                    <a:pt x="11657" y="18777"/>
                  </a:cubicBezTo>
                  <a:cubicBezTo>
                    <a:pt x="11979" y="18765"/>
                    <a:pt x="12086" y="18682"/>
                    <a:pt x="12074" y="18348"/>
                  </a:cubicBezTo>
                  <a:close/>
                  <a:moveTo>
                    <a:pt x="5490" y="12979"/>
                  </a:moveTo>
                  <a:cubicBezTo>
                    <a:pt x="4740" y="13741"/>
                    <a:pt x="4382" y="14717"/>
                    <a:pt x="3870" y="15646"/>
                  </a:cubicBezTo>
                  <a:cubicBezTo>
                    <a:pt x="3787" y="15800"/>
                    <a:pt x="3680" y="15967"/>
                    <a:pt x="3525" y="16122"/>
                  </a:cubicBezTo>
                  <a:cubicBezTo>
                    <a:pt x="3156" y="15372"/>
                    <a:pt x="3013" y="14586"/>
                    <a:pt x="2799" y="13824"/>
                  </a:cubicBezTo>
                  <a:cubicBezTo>
                    <a:pt x="2787" y="13764"/>
                    <a:pt x="2882" y="13693"/>
                    <a:pt x="2989" y="13526"/>
                  </a:cubicBezTo>
                  <a:cubicBezTo>
                    <a:pt x="3180" y="14181"/>
                    <a:pt x="3347" y="14753"/>
                    <a:pt x="3513" y="15312"/>
                  </a:cubicBezTo>
                  <a:cubicBezTo>
                    <a:pt x="3573" y="15312"/>
                    <a:pt x="3632" y="15324"/>
                    <a:pt x="3680" y="15324"/>
                  </a:cubicBezTo>
                  <a:cubicBezTo>
                    <a:pt x="3978" y="14836"/>
                    <a:pt x="4251" y="14336"/>
                    <a:pt x="4573" y="13836"/>
                  </a:cubicBezTo>
                  <a:cubicBezTo>
                    <a:pt x="4871" y="13360"/>
                    <a:pt x="5204" y="12919"/>
                    <a:pt x="5549" y="12443"/>
                  </a:cubicBezTo>
                  <a:cubicBezTo>
                    <a:pt x="5716" y="12693"/>
                    <a:pt x="5609" y="12836"/>
                    <a:pt x="5490" y="12979"/>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1624;p49">
              <a:extLst>
                <a:ext uri="{FF2B5EF4-FFF2-40B4-BE49-F238E27FC236}">
                  <a16:creationId xmlns:a16="http://schemas.microsoft.com/office/drawing/2014/main" id="{67704B87-5062-4302-8587-30CD9779E0C4}"/>
                </a:ext>
              </a:extLst>
            </p:cNvPr>
            <p:cNvSpPr/>
            <p:nvPr/>
          </p:nvSpPr>
          <p:spPr>
            <a:xfrm>
              <a:off x="5444425" y="2740950"/>
              <a:ext cx="82475" cy="103000"/>
            </a:xfrm>
            <a:custGeom>
              <a:avLst/>
              <a:gdLst/>
              <a:ahLst/>
              <a:cxnLst/>
              <a:rect l="l" t="t" r="r" b="b"/>
              <a:pathLst>
                <a:path w="3299" h="4120" extrusionOk="0">
                  <a:moveTo>
                    <a:pt x="3072" y="203"/>
                  </a:moveTo>
                  <a:lnTo>
                    <a:pt x="2953" y="0"/>
                  </a:lnTo>
                  <a:lnTo>
                    <a:pt x="2822" y="191"/>
                  </a:lnTo>
                  <a:cubicBezTo>
                    <a:pt x="2715" y="345"/>
                    <a:pt x="2608" y="488"/>
                    <a:pt x="2501" y="619"/>
                  </a:cubicBezTo>
                  <a:cubicBezTo>
                    <a:pt x="2262" y="953"/>
                    <a:pt x="2048" y="1262"/>
                    <a:pt x="1834" y="1596"/>
                  </a:cubicBezTo>
                  <a:cubicBezTo>
                    <a:pt x="1608" y="1929"/>
                    <a:pt x="1405" y="2286"/>
                    <a:pt x="1215" y="2631"/>
                  </a:cubicBezTo>
                  <a:cubicBezTo>
                    <a:pt x="1131" y="2751"/>
                    <a:pt x="1072" y="2870"/>
                    <a:pt x="1000" y="2977"/>
                  </a:cubicBezTo>
                  <a:cubicBezTo>
                    <a:pt x="857" y="2453"/>
                    <a:pt x="441" y="1012"/>
                    <a:pt x="441" y="1012"/>
                  </a:cubicBezTo>
                  <a:lnTo>
                    <a:pt x="238" y="1262"/>
                  </a:lnTo>
                  <a:cubicBezTo>
                    <a:pt x="215" y="1322"/>
                    <a:pt x="167" y="1369"/>
                    <a:pt x="143" y="1393"/>
                  </a:cubicBezTo>
                  <a:cubicBezTo>
                    <a:pt x="60" y="1488"/>
                    <a:pt x="0" y="1560"/>
                    <a:pt x="36" y="1679"/>
                  </a:cubicBezTo>
                  <a:cubicBezTo>
                    <a:pt x="60" y="1810"/>
                    <a:pt x="107" y="1941"/>
                    <a:pt x="143" y="2084"/>
                  </a:cubicBezTo>
                  <a:cubicBezTo>
                    <a:pt x="286" y="2727"/>
                    <a:pt x="453" y="3382"/>
                    <a:pt x="774" y="4001"/>
                  </a:cubicBezTo>
                  <a:cubicBezTo>
                    <a:pt x="774" y="4001"/>
                    <a:pt x="834" y="4096"/>
                    <a:pt x="893" y="4108"/>
                  </a:cubicBezTo>
                  <a:cubicBezTo>
                    <a:pt x="953" y="4120"/>
                    <a:pt x="1012" y="4048"/>
                    <a:pt x="1012" y="4048"/>
                  </a:cubicBezTo>
                  <a:cubicBezTo>
                    <a:pt x="1191" y="3870"/>
                    <a:pt x="1298" y="3691"/>
                    <a:pt x="1393" y="3536"/>
                  </a:cubicBezTo>
                  <a:cubicBezTo>
                    <a:pt x="1512" y="3322"/>
                    <a:pt x="1619" y="3084"/>
                    <a:pt x="1750" y="2858"/>
                  </a:cubicBezTo>
                  <a:cubicBezTo>
                    <a:pt x="2108" y="2143"/>
                    <a:pt x="2429" y="1477"/>
                    <a:pt x="2977" y="917"/>
                  </a:cubicBezTo>
                  <a:cubicBezTo>
                    <a:pt x="3036" y="846"/>
                    <a:pt x="3298" y="607"/>
                    <a:pt x="3072" y="203"/>
                  </a:cubicBezTo>
                  <a:close/>
                </a:path>
              </a:pathLst>
            </a:custGeom>
            <a:solidFill>
              <a:srgbClr val="00384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 name="Rectangle 3">
            <a:extLst>
              <a:ext uri="{FF2B5EF4-FFF2-40B4-BE49-F238E27FC236}">
                <a16:creationId xmlns:a16="http://schemas.microsoft.com/office/drawing/2014/main" id="{DBAB8233-DDC1-4455-A186-F00B3C7BEF65}"/>
              </a:ext>
            </a:extLst>
          </p:cNvPr>
          <p:cNvSpPr>
            <a:spLocks noChangeArrowheads="1"/>
          </p:cNvSpPr>
          <p:nvPr/>
        </p:nvSpPr>
        <p:spPr bwMode="auto">
          <a:xfrm>
            <a:off x="4657749" y="98530"/>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000" b="1" i="0" u="none" strike="noStrike" kern="1200" cap="none" spc="0" normalizeH="0" baseline="0" noProof="0">
                <a:ln>
                  <a:noFill/>
                </a:ln>
                <a:solidFill>
                  <a:srgbClr val="000000"/>
                </a:solidFill>
                <a:effectLst/>
                <a:uLnTx/>
                <a:uFillTx/>
                <a:latin typeface="HP001 4 hàng" panose="020B0603050302020204" pitchFamily="34" charset="0"/>
                <a:ea typeface="+mn-ea"/>
                <a:cs typeface="+mn-cs"/>
              </a:rPr>
              <a:t>Tập làm văn</a:t>
            </a:r>
          </a:p>
        </p:txBody>
      </p:sp>
      <p:pic>
        <p:nvPicPr>
          <p:cNvPr id="99" name="Picture 15" descr="teacher_kids_waving">
            <a:extLst>
              <a:ext uri="{FF2B5EF4-FFF2-40B4-BE49-F238E27FC236}">
                <a16:creationId xmlns:a16="http://schemas.microsoft.com/office/drawing/2014/main" id="{0B2658AB-B16D-4CF0-8E9E-32FF305FE3F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35027" y="-191984"/>
            <a:ext cx="2070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Double Wave 1">
            <a:extLst>
              <a:ext uri="{FF2B5EF4-FFF2-40B4-BE49-F238E27FC236}">
                <a16:creationId xmlns:a16="http://schemas.microsoft.com/office/drawing/2014/main" id="{A5BC05F0-F136-43B3-9888-DCF14108E3FB}"/>
              </a:ext>
            </a:extLst>
          </p:cNvPr>
          <p:cNvSpPr/>
          <p:nvPr/>
        </p:nvSpPr>
        <p:spPr>
          <a:xfrm>
            <a:off x="1026676" y="1809902"/>
            <a:ext cx="9784784" cy="4070634"/>
          </a:xfrm>
          <a:prstGeom prst="doubleWave">
            <a:avLst/>
          </a:prstGeom>
          <a:noFill/>
        </p:spPr>
        <p:style>
          <a:lnRef idx="2">
            <a:schemeClr val="accent4"/>
          </a:lnRef>
          <a:fillRef idx="1">
            <a:schemeClr val="lt1"/>
          </a:fillRef>
          <a:effectRef idx="0">
            <a:schemeClr val="accent4"/>
          </a:effectRef>
          <a:fontRef idx="minor">
            <a:schemeClr val="dk1"/>
          </a:fontRef>
        </p:style>
        <p:txBody>
          <a:bodyPr anchor="ctr"/>
          <a:lstStyle/>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HP001 4 hàng" pitchFamily="34" charset="0"/>
                <a:ea typeface="+mn-ea"/>
                <a:cs typeface="Times New Roman" pitchFamily="18" charset="0"/>
              </a:rPr>
              <a:t>Học thuộc phần ghi nhớ.</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altLang="en-US" sz="4000" b="0" i="0" u="none" strike="noStrike" kern="1200" cap="none" spc="0" normalizeH="0" baseline="0" noProof="0">
                <a:ln>
                  <a:noFill/>
                </a:ln>
                <a:solidFill>
                  <a:prstClr val="white"/>
                </a:solidFill>
                <a:effectLst/>
                <a:uLnTx/>
                <a:uFillTx/>
                <a:latin typeface="HP001 4 hàng" pitchFamily="34" charset="0"/>
                <a:ea typeface="+mn-ea"/>
                <a:cs typeface="+mn-cs"/>
              </a:rPr>
              <a:t>Ghi</a:t>
            </a:r>
            <a:r>
              <a:rPr kumimoji="0" lang="en-US" altLang="en-US" sz="4000" b="0" i="0" u="none" strike="noStrike" kern="1200" cap="none" spc="0" normalizeH="0" noProof="0">
                <a:ln>
                  <a:noFill/>
                </a:ln>
                <a:solidFill>
                  <a:prstClr val="white"/>
                </a:solidFill>
                <a:effectLst/>
                <a:uLnTx/>
                <a:uFillTx/>
                <a:latin typeface="HP001 4 hàng" pitchFamily="34" charset="0"/>
                <a:ea typeface="+mn-ea"/>
                <a:cs typeface="+mn-cs"/>
              </a:rPr>
              <a:t> lại cốt truyện</a:t>
            </a:r>
            <a:r>
              <a:rPr kumimoji="0" lang="vi-VN" altLang="en-US" sz="4000" b="0" i="0" u="none" strike="noStrike" kern="1200" cap="none" spc="0" normalizeH="0" baseline="0" noProof="0">
                <a:ln>
                  <a:noFill/>
                </a:ln>
                <a:solidFill>
                  <a:prstClr val="white"/>
                </a:solidFill>
                <a:effectLst/>
                <a:uLnTx/>
                <a:uFillTx/>
                <a:latin typeface="HP001 4 hàng" pitchFamily="34" charset="0"/>
                <a:ea typeface="+mn-ea"/>
                <a:cs typeface="+mn-cs"/>
              </a:rPr>
              <a:t> trong </a:t>
            </a:r>
            <a:r>
              <a:rPr kumimoji="0" lang="en-US" altLang="en-US" sz="4000" b="0" i="0" u="none" strike="noStrike" kern="1200" cap="none" spc="0" normalizeH="0" baseline="0" noProof="0">
                <a:ln>
                  <a:noFill/>
                </a:ln>
                <a:solidFill>
                  <a:prstClr val="white"/>
                </a:solidFill>
                <a:effectLst/>
                <a:uLnTx/>
                <a:uFillTx/>
                <a:latin typeface="HP001 4 hàng" pitchFamily="34" charset="0"/>
                <a:ea typeface="+mn-ea"/>
                <a:cs typeface="+mn-cs"/>
              </a:rPr>
              <a:t>bài</a:t>
            </a:r>
            <a:r>
              <a:rPr kumimoji="0" lang="en-US" altLang="en-US" sz="4000" b="0" i="0" u="none" strike="noStrike" kern="1200" cap="none" spc="0" normalizeH="0" noProof="0">
                <a:ln>
                  <a:noFill/>
                </a:ln>
                <a:solidFill>
                  <a:prstClr val="white"/>
                </a:solidFill>
                <a:effectLst/>
                <a:uLnTx/>
                <a:uFillTx/>
                <a:latin typeface="HP001 4 hàng" pitchFamily="34" charset="0"/>
                <a:ea typeface="+mn-ea"/>
                <a:cs typeface="+mn-cs"/>
              </a:rPr>
              <a:t> đã học </a:t>
            </a:r>
            <a:r>
              <a:rPr kumimoji="0" lang="vi-VN" altLang="en-US" sz="4000" b="0" i="0" u="none" strike="noStrike" kern="1200" cap="none" spc="0" normalizeH="0" baseline="0" noProof="0">
                <a:ln>
                  <a:noFill/>
                </a:ln>
                <a:solidFill>
                  <a:prstClr val="white"/>
                </a:solidFill>
                <a:effectLst/>
                <a:uLnTx/>
                <a:uFillTx/>
                <a:latin typeface="HP001 4 hàng" pitchFamily="34" charset="0"/>
                <a:ea typeface="+mn-ea"/>
                <a:cs typeface="+mn-cs"/>
              </a:rPr>
              <a:t>bất kỳ.</a:t>
            </a:r>
            <a:endParaRPr kumimoji="0" lang="en-US" altLang="en-US" sz="4000" b="0" i="0" u="none" strike="noStrike" kern="1200" cap="none" spc="0" normalizeH="0" baseline="0" noProof="0">
              <a:ln>
                <a:noFill/>
              </a:ln>
              <a:solidFill>
                <a:prstClr val="white"/>
              </a:solidFill>
              <a:effectLst/>
              <a:uLnTx/>
              <a:uFillTx/>
              <a:latin typeface="HP001 4 hàng" pitchFamily="34" charset="0"/>
              <a:ea typeface="+mn-ea"/>
              <a:cs typeface="+mn-cs"/>
            </a:endParaRP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4000" b="0" i="0" u="none" strike="noStrike" kern="1200" cap="none" spc="0" normalizeH="0" baseline="0" noProof="0">
                <a:ln>
                  <a:noFill/>
                </a:ln>
                <a:solidFill>
                  <a:prstClr val="white"/>
                </a:solidFill>
                <a:effectLst/>
                <a:uLnTx/>
                <a:uFillTx/>
                <a:latin typeface="HP001 4 hàng" pitchFamily="34" charset="0"/>
                <a:ea typeface="+mn-ea"/>
                <a:cs typeface="Times New Roman" pitchFamily="18" charset="0"/>
              </a:rPr>
              <a:t>Xem trước bài mới</a:t>
            </a:r>
            <a:r>
              <a:rPr kumimoji="0" lang="vi-VN" sz="4000" b="0" i="0" u="none" strike="noStrike" kern="1200" cap="none" spc="0" normalizeH="0" baseline="0" noProof="0">
                <a:ln>
                  <a:noFill/>
                </a:ln>
                <a:solidFill>
                  <a:prstClr val="white"/>
                </a:solidFill>
                <a:effectLst/>
                <a:uLnTx/>
                <a:uFillTx/>
                <a:latin typeface="HP001 4 hàng" pitchFamily="34" charset="0"/>
                <a:ea typeface="+mn-ea"/>
                <a:cs typeface="Times New Roman" pitchFamily="18" charset="0"/>
              </a:rPr>
              <a:t>: “</a:t>
            </a:r>
            <a:r>
              <a:rPr kumimoji="0" lang="en-US" sz="4000" b="0" i="0" u="none" strike="noStrike" kern="1200" cap="none" spc="0" normalizeH="0" baseline="0" noProof="0">
                <a:ln>
                  <a:noFill/>
                </a:ln>
                <a:solidFill>
                  <a:prstClr val="white"/>
                </a:solidFill>
                <a:effectLst/>
                <a:uLnTx/>
                <a:uFillTx/>
                <a:latin typeface="HP001 4 hàng" pitchFamily="34" charset="0"/>
                <a:ea typeface="+mn-ea"/>
                <a:cs typeface="Times New Roman" pitchFamily="18" charset="0"/>
              </a:rPr>
              <a:t>Luyện</a:t>
            </a:r>
            <a:r>
              <a:rPr kumimoji="0" lang="en-US" sz="4000" b="0" i="0" u="none" strike="noStrike" kern="1200" cap="none" spc="0" normalizeH="0" noProof="0">
                <a:ln>
                  <a:noFill/>
                </a:ln>
                <a:solidFill>
                  <a:prstClr val="white"/>
                </a:solidFill>
                <a:effectLst/>
                <a:uLnTx/>
                <a:uFillTx/>
                <a:latin typeface="HP001 4 hàng" pitchFamily="34" charset="0"/>
                <a:ea typeface="+mn-ea"/>
                <a:cs typeface="Times New Roman" pitchFamily="18" charset="0"/>
              </a:rPr>
              <a:t> tập </a:t>
            </a:r>
            <a:r>
              <a:rPr kumimoji="0" lang="en-US" sz="4000" b="0" i="0" u="none" strike="noStrike" kern="1200" cap="none" spc="0" normalizeH="0" baseline="0" noProof="0">
                <a:ln>
                  <a:noFill/>
                </a:ln>
                <a:solidFill>
                  <a:prstClr val="white"/>
                </a:solidFill>
                <a:effectLst/>
                <a:uLnTx/>
                <a:uFillTx/>
                <a:latin typeface="HP001 4 hàng" pitchFamily="34" charset="0"/>
                <a:ea typeface="+mn-ea"/>
                <a:cs typeface="Times New Roman" pitchFamily="18" charset="0"/>
              </a:rPr>
              <a:t>xây</a:t>
            </a:r>
            <a:r>
              <a:rPr kumimoji="0" lang="en-US" sz="4000" b="0" i="0" u="none" strike="noStrike" kern="1200" cap="none" spc="0" normalizeH="0" noProof="0">
                <a:ln>
                  <a:noFill/>
                </a:ln>
                <a:solidFill>
                  <a:prstClr val="white"/>
                </a:solidFill>
                <a:effectLst/>
                <a:uLnTx/>
                <a:uFillTx/>
                <a:latin typeface="HP001 4 hàng" pitchFamily="34" charset="0"/>
                <a:ea typeface="+mn-ea"/>
                <a:cs typeface="Times New Roman" pitchFamily="18" charset="0"/>
              </a:rPr>
              <a:t> dựng cốt truyện </a:t>
            </a:r>
            <a:r>
              <a:rPr kumimoji="0" lang="vi-VN" sz="4000" b="0" i="0" u="none" strike="noStrike" kern="1200" cap="none" spc="0" normalizeH="0" baseline="0" noProof="0">
                <a:ln>
                  <a:noFill/>
                </a:ln>
                <a:solidFill>
                  <a:prstClr val="white"/>
                </a:solidFill>
                <a:effectLst/>
                <a:uLnTx/>
                <a:uFillTx/>
                <a:latin typeface="HP001 4 hàng" pitchFamily="34" charset="0"/>
                <a:ea typeface="+mn-ea"/>
                <a:cs typeface="Times New Roman" pitchFamily="18" charset="0"/>
              </a:rPr>
              <a:t>”</a:t>
            </a:r>
            <a:endParaRPr kumimoji="0" lang="en-US" sz="4000" b="0" i="0" u="none" strike="noStrike" kern="1200" cap="none" spc="0" normalizeH="0" baseline="0" noProof="0" dirty="0">
              <a:ln>
                <a:noFill/>
              </a:ln>
              <a:solidFill>
                <a:prstClr val="white"/>
              </a:solidFill>
              <a:effectLst/>
              <a:uLnTx/>
              <a:uFillTx/>
              <a:latin typeface="HP001 4 hàng" pitchFamily="34" charset="0"/>
              <a:ea typeface="+mn-ea"/>
              <a:cs typeface="Times New Roman" pitchFamily="18" charset="0"/>
            </a:endParaRPr>
          </a:p>
        </p:txBody>
      </p:sp>
      <p:sp>
        <p:nvSpPr>
          <p:cNvPr id="27" name="Rectangle 6">
            <a:extLst>
              <a:ext uri="{FF2B5EF4-FFF2-40B4-BE49-F238E27FC236}">
                <a16:creationId xmlns:a16="http://schemas.microsoft.com/office/drawing/2014/main" id="{A9A9330D-A55C-4CA9-9AB4-1F22D90A42DD}"/>
              </a:ext>
            </a:extLst>
          </p:cNvPr>
          <p:cNvSpPr>
            <a:spLocks noChangeArrowheads="1"/>
          </p:cNvSpPr>
          <p:nvPr/>
        </p:nvSpPr>
        <p:spPr bwMode="auto">
          <a:xfrm>
            <a:off x="4868430" y="689620"/>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728041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2000"/>
                                        <p:tgtEl>
                                          <p:spTgt spid="96"/>
                                        </p:tgtEl>
                                      </p:cBhvr>
                                    </p:animEffect>
                                    <p:anim calcmode="lin" valueType="num">
                                      <p:cBhvr>
                                        <p:cTn id="12" dur="2000" fill="hold"/>
                                        <p:tgtEl>
                                          <p:spTgt spid="96"/>
                                        </p:tgtEl>
                                        <p:attrNameLst>
                                          <p:attrName>ppt_w</p:attrName>
                                        </p:attrNameLst>
                                      </p:cBhvr>
                                      <p:tavLst>
                                        <p:tav tm="0" fmla="#ppt_w*sin(2.5*pi*$)">
                                          <p:val>
                                            <p:fltVal val="0"/>
                                          </p:val>
                                        </p:tav>
                                        <p:tav tm="100000">
                                          <p:val>
                                            <p:fltVal val="1"/>
                                          </p:val>
                                        </p:tav>
                                      </p:tavLst>
                                    </p:anim>
                                    <p:anim calcmode="lin" valueType="num">
                                      <p:cBhvr>
                                        <p:cTn id="13" dur="2000" fill="hold"/>
                                        <p:tgtEl>
                                          <p:spTgt spid="96"/>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000"/>
                                        <p:tgtEl>
                                          <p:spTgt spid="27"/>
                                        </p:tgtEl>
                                      </p:cBhvr>
                                    </p:animEffect>
                                    <p:anim calcmode="lin" valueType="num">
                                      <p:cBhvr>
                                        <p:cTn id="17" dur="2000" fill="hold"/>
                                        <p:tgtEl>
                                          <p:spTgt spid="27"/>
                                        </p:tgtEl>
                                        <p:attrNameLst>
                                          <p:attrName>ppt_w</p:attrName>
                                        </p:attrNameLst>
                                      </p:cBhvr>
                                      <p:tavLst>
                                        <p:tav tm="0" fmla="#ppt_w*sin(2.5*pi*$)">
                                          <p:val>
                                            <p:fltVal val="0"/>
                                          </p:val>
                                        </p:tav>
                                        <p:tav tm="100000">
                                          <p:val>
                                            <p:fltVal val="1"/>
                                          </p:val>
                                        </p:tav>
                                      </p:tavLst>
                                    </p:anim>
                                    <p:anim calcmode="lin" valueType="num">
                                      <p:cBhvr>
                                        <p:cTn id="18"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1"/>
                                        </p:tgtEl>
                                        <p:attrNameLst>
                                          <p:attrName>style.visibility</p:attrName>
                                        </p:attrNameLst>
                                      </p:cBhvr>
                                      <p:to>
                                        <p:strVal val="visible"/>
                                      </p:to>
                                    </p:set>
                                    <p:anim calcmode="lin" valueType="num">
                                      <p:cBhvr>
                                        <p:cTn id="28" dur="500" fill="hold"/>
                                        <p:tgtEl>
                                          <p:spTgt spid="101"/>
                                        </p:tgtEl>
                                        <p:attrNameLst>
                                          <p:attrName>ppt_w</p:attrName>
                                        </p:attrNameLst>
                                      </p:cBhvr>
                                      <p:tavLst>
                                        <p:tav tm="0">
                                          <p:val>
                                            <p:fltVal val="0"/>
                                          </p:val>
                                        </p:tav>
                                        <p:tav tm="100000">
                                          <p:val>
                                            <p:strVal val="#ppt_w"/>
                                          </p:val>
                                        </p:tav>
                                      </p:tavLst>
                                    </p:anim>
                                    <p:anim calcmode="lin" valueType="num">
                                      <p:cBhvr>
                                        <p:cTn id="29" dur="500" fill="hold"/>
                                        <p:tgtEl>
                                          <p:spTgt spid="101"/>
                                        </p:tgtEl>
                                        <p:attrNameLst>
                                          <p:attrName>ppt_h</p:attrName>
                                        </p:attrNameLst>
                                      </p:cBhvr>
                                      <p:tavLst>
                                        <p:tav tm="0">
                                          <p:val>
                                            <p:fltVal val="0"/>
                                          </p:val>
                                        </p:tav>
                                        <p:tav tm="100000">
                                          <p:val>
                                            <p:strVal val="#ppt_h"/>
                                          </p:val>
                                        </p:tav>
                                      </p:tavLst>
                                    </p:anim>
                                    <p:animEffect transition="in" filter="fade">
                                      <p:cBhvr>
                                        <p:cTn id="3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96" grpId="0"/>
      <p:bldP spid="101"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icture1">
            <a:extLst>
              <a:ext uri="{FF2B5EF4-FFF2-40B4-BE49-F238E27FC236}">
                <a16:creationId xmlns:a16="http://schemas.microsoft.com/office/drawing/2014/main" id="{F1512E21-3CB0-4CEF-BE45-317982E76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138" y="36513"/>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Soạn tin: VNN 670184 gửi đến: 998 để nhận ảnh này.">
            <a:extLst>
              <a:ext uri="{FF2B5EF4-FFF2-40B4-BE49-F238E27FC236}">
                <a16:creationId xmlns:a16="http://schemas.microsoft.com/office/drawing/2014/main" id="{74BB1194-E5E1-4A73-A075-5BF297C311C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89160" y="5221287"/>
            <a:ext cx="1441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chu be">
            <a:extLst>
              <a:ext uri="{FF2B5EF4-FFF2-40B4-BE49-F238E27FC236}">
                <a16:creationId xmlns:a16="http://schemas.microsoft.com/office/drawing/2014/main" id="{FFB9638A-F185-481E-924F-4C51570B4A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42671" y="4933950"/>
            <a:ext cx="13430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chu be2">
            <a:extLst>
              <a:ext uri="{FF2B5EF4-FFF2-40B4-BE49-F238E27FC236}">
                <a16:creationId xmlns:a16="http://schemas.microsoft.com/office/drawing/2014/main" id="{B8BD80B5-F103-4D89-AF24-DFC4BF2E16C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0688" y="4419601"/>
            <a:ext cx="1343025" cy="23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a:extLst>
              <a:ext uri="{FF2B5EF4-FFF2-40B4-BE49-F238E27FC236}">
                <a16:creationId xmlns:a16="http://schemas.microsoft.com/office/drawing/2014/main" id="{29ABC0E2-F002-428D-A283-E23764D7170F}"/>
              </a:ext>
            </a:extLst>
          </p:cNvPr>
          <p:cNvSpPr/>
          <p:nvPr/>
        </p:nvSpPr>
        <p:spPr>
          <a:xfrm>
            <a:off x="3624264" y="1036638"/>
            <a:ext cx="4788363" cy="1066800"/>
          </a:xfrm>
          <a:prstGeom prst="rect">
            <a:avLst/>
          </a:prstGeom>
          <a:noFill/>
        </p:spPr>
        <p:txBody>
          <a:bodyPr wrap="none">
            <a:prstTxWarp prst="textCurve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BBE0E3">
                      <a:shade val="88000"/>
                      <a:satMod val="110000"/>
                    </a:srgbClr>
                  </a:solidFill>
                  <a:prstDash val="solid"/>
                </a:ln>
                <a:solidFill>
                  <a:srgbClr val="00B050"/>
                </a:solidFill>
                <a:effectLst/>
                <a:uLnTx/>
                <a:uFillTx/>
                <a:latin typeface="HP001 4 hàng" pitchFamily="34" charset="0"/>
                <a:ea typeface="+mn-ea"/>
                <a:cs typeface="+mn-cs"/>
              </a:rPr>
              <a:t>Tiết học kết thúc</a:t>
            </a:r>
          </a:p>
        </p:txBody>
      </p:sp>
      <p:pic>
        <p:nvPicPr>
          <p:cNvPr id="14" name="Picture 8" descr="SONNE00003">
            <a:extLst>
              <a:ext uri="{FF2B5EF4-FFF2-40B4-BE49-F238E27FC236}">
                <a16:creationId xmlns:a16="http://schemas.microsoft.com/office/drawing/2014/main" id="{0E5EF003-0FCE-4ABE-8143-48E29021D8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
            <a:ext cx="2057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12">
            <a:extLst>
              <a:ext uri="{FF2B5EF4-FFF2-40B4-BE49-F238E27FC236}">
                <a16:creationId xmlns:a16="http://schemas.microsoft.com/office/drawing/2014/main" id="{24651442-EA53-4B5C-961C-16C173CC42D4}"/>
              </a:ext>
            </a:extLst>
          </p:cNvPr>
          <p:cNvSpPr>
            <a:spLocks noChangeArrowheads="1" noChangeShapeType="1" noTextEdit="1"/>
          </p:cNvSpPr>
          <p:nvPr/>
        </p:nvSpPr>
        <p:spPr bwMode="auto">
          <a:xfrm>
            <a:off x="2362200" y="2286000"/>
            <a:ext cx="7696200" cy="14986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a:ln w="9525">
                  <a:solidFill>
                    <a:srgbClr val="000000"/>
                  </a:solidFill>
                  <a:round/>
                  <a:headEnd/>
                  <a:tailEnd/>
                </a:ln>
                <a:solidFill>
                  <a:srgbClr val="000000"/>
                </a:solidFill>
                <a:effectLst/>
                <a:uLnTx/>
                <a:uFillTx/>
                <a:latin typeface="HP001 4 hàng" panose="020B0603050302020204" pitchFamily="34" charset="0"/>
                <a:ea typeface="+mn-ea"/>
                <a:cs typeface="+mn-cs"/>
              </a:rPr>
              <a:t>Cảm ơn các em đã theo dõi.</a:t>
            </a:r>
            <a:endParaRPr kumimoji="0" lang="en-AU" sz="3600" b="1" i="0" u="none" strike="noStrike" kern="10" cap="none" spc="0" normalizeH="0" baseline="0" noProof="0">
              <a:ln w="9525">
                <a:solidFill>
                  <a:srgbClr val="000000"/>
                </a:solidFill>
                <a:round/>
                <a:headEnd/>
                <a:tailEnd/>
              </a:ln>
              <a:solidFill>
                <a:srgbClr val="000000"/>
              </a:solidFill>
              <a:effectLst/>
              <a:uLnTx/>
              <a:uFillTx/>
              <a:latin typeface="HP001 4 hàng" panose="020B0603050302020204" pitchFamily="34" charset="0"/>
              <a:ea typeface="+mn-ea"/>
              <a:cs typeface="+mn-cs"/>
            </a:endParaRPr>
          </a:p>
        </p:txBody>
      </p:sp>
      <p:pic>
        <p:nvPicPr>
          <p:cNvPr id="16" name="Picture 9" descr="j0095748">
            <a:extLst>
              <a:ext uri="{FF2B5EF4-FFF2-40B4-BE49-F238E27FC236}">
                <a16:creationId xmlns:a16="http://schemas.microsoft.com/office/drawing/2014/main" id="{6A4C155E-2708-4B78-B4FC-97D8C0AFE0C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567363" y="3967163"/>
            <a:ext cx="10572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nhacso">
            <a:extLst>
              <a:ext uri="{FF2B5EF4-FFF2-40B4-BE49-F238E27FC236}">
                <a16:creationId xmlns:a16="http://schemas.microsoft.com/office/drawing/2014/main" id="{4AB852E4-8DDB-4E57-A430-C0A9D89A49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0996" y="415170"/>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roses_swaying_back_an_a_hb">
            <a:extLst>
              <a:ext uri="{FF2B5EF4-FFF2-40B4-BE49-F238E27FC236}">
                <a16:creationId xmlns:a16="http://schemas.microsoft.com/office/drawing/2014/main" id="{C111E557-BAEF-450F-95E3-EF216E67096C}"/>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917930" y="4602164"/>
            <a:ext cx="2143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roses_swaying_back_an_a_hb">
            <a:extLst>
              <a:ext uri="{FF2B5EF4-FFF2-40B4-BE49-F238E27FC236}">
                <a16:creationId xmlns:a16="http://schemas.microsoft.com/office/drawing/2014/main" id="{3F035015-A54E-4C4E-9B05-B73F449C4D54}"/>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567738" y="4572000"/>
            <a:ext cx="2143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27307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iterate type="lt">
                                    <p:tmPct val="0"/>
                                  </p:iterate>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44" presetClass="path" presetSubtype="0" accel="50000" decel="50000" fill="hold" nodeType="withEffect">
                                  <p:stCondLst>
                                    <p:cond delay="0"/>
                                  </p:stCondLst>
                                  <p:iterate type="lt">
                                    <p:tmPct val="0"/>
                                  </p:iterate>
                                  <p:childTnLst>
                                    <p:animMotion origin="layout" path="M -0.5125 -0.04375 L -0.24462 -0.05139 C -0.18837 -0.05301 -0.10434 -0.05393 -0.01684 -0.05393 C 0.08299 -0.05393 0.16302 -0.05301 0.21927 -0.05139 L 0.4875 -0.04375 " pathEditMode="relative" rAng="0" ptsTypes="FffFF">
                                      <p:cBhvr>
                                        <p:cTn id="19" dur="2000" fill="hold"/>
                                        <p:tgtEl>
                                          <p:spTgt spid="15"/>
                                        </p:tgtEl>
                                        <p:attrNameLst>
                                          <p:attrName>ppt_x</p:attrName>
                                          <p:attrName>ppt_y</p:attrName>
                                        </p:attrNameLst>
                                      </p:cBhvr>
                                      <p:rCtr x="50000" y="-509"/>
                                    </p:animMotion>
                                  </p:childTnLst>
                                </p:cTn>
                              </p:par>
                              <p:par>
                                <p:cTn id="20" presetID="34" presetClass="emph" presetSubtype="0" repeatCount="indefinite" fill="hold"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5"/>
                                        </p:tgtEl>
                                        <p:attrNameLst>
                                          <p:attrName>ppt_x</p:attrName>
                                          <p:attrName>ppt_y</p:attrName>
                                        </p:attrNameLst>
                                      </p:cBhvr>
                                    </p:animMotion>
                                    <p:animRot by="1500000">
                                      <p:cBhvr>
                                        <p:cTn id="22" dur="125" fill="hold">
                                          <p:stCondLst>
                                            <p:cond delay="0"/>
                                          </p:stCondLst>
                                        </p:cTn>
                                        <p:tgtEl>
                                          <p:spTgt spid="15"/>
                                        </p:tgtEl>
                                        <p:attrNameLst>
                                          <p:attrName>r</p:attrName>
                                        </p:attrNameLst>
                                      </p:cBhvr>
                                    </p:animRot>
                                    <p:animRot by="-1500000">
                                      <p:cBhvr>
                                        <p:cTn id="23" dur="125" fill="hold">
                                          <p:stCondLst>
                                            <p:cond delay="125"/>
                                          </p:stCondLst>
                                        </p:cTn>
                                        <p:tgtEl>
                                          <p:spTgt spid="15"/>
                                        </p:tgtEl>
                                        <p:attrNameLst>
                                          <p:attrName>r</p:attrName>
                                        </p:attrNameLst>
                                      </p:cBhvr>
                                    </p:animRot>
                                    <p:animRot by="-1500000">
                                      <p:cBhvr>
                                        <p:cTn id="24" dur="125" fill="hold">
                                          <p:stCondLst>
                                            <p:cond delay="250"/>
                                          </p:stCondLst>
                                        </p:cTn>
                                        <p:tgtEl>
                                          <p:spTgt spid="15"/>
                                        </p:tgtEl>
                                        <p:attrNameLst>
                                          <p:attrName>r</p:attrName>
                                        </p:attrNameLst>
                                      </p:cBhvr>
                                    </p:animRot>
                                    <p:animRot by="1500000">
                                      <p:cBhvr>
                                        <p:cTn id="25" dur="125" fill="hold">
                                          <p:stCondLst>
                                            <p:cond delay="375"/>
                                          </p:stCondLst>
                                        </p:cTn>
                                        <p:tgtEl>
                                          <p:spTgt spid="15"/>
                                        </p:tgtEl>
                                        <p:attrNameLst>
                                          <p:attrName>r</p:attrName>
                                        </p:attrNameLst>
                                      </p:cBhvr>
                                    </p:animRot>
                                  </p:childTnLst>
                                </p:cTn>
                              </p:par>
                              <p:par>
                                <p:cTn id="26" presetID="34" presetClass="emph" presetSubtype="0" repeatCount="indefinite" fill="hold" nodeType="with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15"/>
                                        </p:tgtEl>
                                        <p:attrNameLst>
                                          <p:attrName>ppt_x</p:attrName>
                                          <p:attrName>ppt_y</p:attrName>
                                        </p:attrNameLst>
                                      </p:cBhvr>
                                    </p:animMotion>
                                    <p:animRot by="1500000">
                                      <p:cBhvr>
                                        <p:cTn id="28" dur="125" fill="hold">
                                          <p:stCondLst>
                                            <p:cond delay="0"/>
                                          </p:stCondLst>
                                        </p:cTn>
                                        <p:tgtEl>
                                          <p:spTgt spid="15"/>
                                        </p:tgtEl>
                                        <p:attrNameLst>
                                          <p:attrName>r</p:attrName>
                                        </p:attrNameLst>
                                      </p:cBhvr>
                                    </p:animRot>
                                    <p:animRot by="-1500000">
                                      <p:cBhvr>
                                        <p:cTn id="29" dur="125" fill="hold">
                                          <p:stCondLst>
                                            <p:cond delay="125"/>
                                          </p:stCondLst>
                                        </p:cTn>
                                        <p:tgtEl>
                                          <p:spTgt spid="15"/>
                                        </p:tgtEl>
                                        <p:attrNameLst>
                                          <p:attrName>r</p:attrName>
                                        </p:attrNameLst>
                                      </p:cBhvr>
                                    </p:animRot>
                                    <p:animRot by="-1500000">
                                      <p:cBhvr>
                                        <p:cTn id="30" dur="125" fill="hold">
                                          <p:stCondLst>
                                            <p:cond delay="250"/>
                                          </p:stCondLst>
                                        </p:cTn>
                                        <p:tgtEl>
                                          <p:spTgt spid="15"/>
                                        </p:tgtEl>
                                        <p:attrNameLst>
                                          <p:attrName>r</p:attrName>
                                        </p:attrNameLst>
                                      </p:cBhvr>
                                    </p:animRot>
                                    <p:animRot by="1500000">
                                      <p:cBhvr>
                                        <p:cTn id="31"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6520218" y="1028849"/>
            <a:ext cx="5445578" cy="2474137"/>
          </a:xfrm>
        </p:spPr>
        <p:txBody>
          <a:bodyPr>
            <a:noAutofit/>
          </a:bodyPr>
          <a:lstStyle/>
          <a:p>
            <a:r>
              <a:rPr lang="en-US" sz="4000">
                <a:latin typeface="HP001 4 hàng" panose="020B0603050302020204" pitchFamily="34" charset="0"/>
                <a:ea typeface="AvantGarde" pitchFamily="2" charset="0"/>
                <a:cs typeface="AvantGarde" pitchFamily="2" charset="0"/>
              </a:rPr>
              <a:t>Một bức thư gồm có mấy phần? </a:t>
            </a:r>
            <a:br>
              <a:rPr lang="en-US" sz="4000">
                <a:latin typeface="HP001 4 hàng" panose="020B0603050302020204" pitchFamily="34" charset="0"/>
                <a:ea typeface="AvantGarde" pitchFamily="2" charset="0"/>
                <a:cs typeface="AvantGarde" pitchFamily="2" charset="0"/>
              </a:rPr>
            </a:br>
            <a:r>
              <a:rPr lang="en-US" sz="4000">
                <a:latin typeface="HP001 4 hàng" panose="020B0603050302020204" pitchFamily="34" charset="0"/>
                <a:ea typeface="AvantGarde" pitchFamily="2" charset="0"/>
                <a:cs typeface="AvantGarde" pitchFamily="2" charset="0"/>
              </a:rPr>
              <a:t>Là những phần nào?</a:t>
            </a:r>
          </a:p>
        </p:txBody>
      </p:sp>
      <p:pic>
        <p:nvPicPr>
          <p:cNvPr id="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1437" y="-12970"/>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8837" y="5992506"/>
            <a:ext cx="947208"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oogle Shape;463;p23">
            <a:extLst>
              <a:ext uri="{FF2B5EF4-FFF2-40B4-BE49-F238E27FC236}">
                <a16:creationId xmlns:a16="http://schemas.microsoft.com/office/drawing/2014/main" id="{6318A7CB-27B2-4D6E-917A-CFC148CDF38B}"/>
              </a:ext>
            </a:extLst>
          </p:cNvPr>
          <p:cNvGrpSpPr/>
          <p:nvPr/>
        </p:nvGrpSpPr>
        <p:grpSpPr>
          <a:xfrm>
            <a:off x="4090755" y="180158"/>
            <a:ext cx="1383443" cy="1254339"/>
            <a:chOff x="1664354" y="4088694"/>
            <a:chExt cx="1037582" cy="940754"/>
          </a:xfrm>
        </p:grpSpPr>
        <p:grpSp>
          <p:nvGrpSpPr>
            <p:cNvPr id="7" name="Google Shape;464;p23">
              <a:extLst>
                <a:ext uri="{FF2B5EF4-FFF2-40B4-BE49-F238E27FC236}">
                  <a16:creationId xmlns:a16="http://schemas.microsoft.com/office/drawing/2014/main" id="{DF32977B-2B19-4CB7-940B-D5B113A26552}"/>
                </a:ext>
              </a:extLst>
            </p:cNvPr>
            <p:cNvGrpSpPr/>
            <p:nvPr/>
          </p:nvGrpSpPr>
          <p:grpSpPr>
            <a:xfrm>
              <a:off x="1664354" y="4088694"/>
              <a:ext cx="1037582" cy="832607"/>
              <a:chOff x="1664354" y="4088694"/>
              <a:chExt cx="1037582" cy="832607"/>
            </a:xfrm>
          </p:grpSpPr>
          <p:sp>
            <p:nvSpPr>
              <p:cNvPr id="11" name="Google Shape;465;p23">
                <a:extLst>
                  <a:ext uri="{FF2B5EF4-FFF2-40B4-BE49-F238E27FC236}">
                    <a16:creationId xmlns:a16="http://schemas.microsoft.com/office/drawing/2014/main" id="{8A9920F9-FADE-4CC3-A2E0-71BB483AFEEB}"/>
                  </a:ext>
                </a:extLst>
              </p:cNvPr>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66;p23">
                <a:extLst>
                  <a:ext uri="{FF2B5EF4-FFF2-40B4-BE49-F238E27FC236}">
                    <a16:creationId xmlns:a16="http://schemas.microsoft.com/office/drawing/2014/main" id="{2288E79A-D7FC-4BC1-B99C-3163FD23F983}"/>
                  </a:ext>
                </a:extLst>
              </p:cNvPr>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67;p23">
                <a:extLst>
                  <a:ext uri="{FF2B5EF4-FFF2-40B4-BE49-F238E27FC236}">
                    <a16:creationId xmlns:a16="http://schemas.microsoft.com/office/drawing/2014/main" id="{9A54323B-5225-4186-863A-43CA8BCE4BD4}"/>
                  </a:ext>
                </a:extLst>
              </p:cNvPr>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68;p23">
                <a:extLst>
                  <a:ext uri="{FF2B5EF4-FFF2-40B4-BE49-F238E27FC236}">
                    <a16:creationId xmlns:a16="http://schemas.microsoft.com/office/drawing/2014/main" id="{E462DD66-6A3D-4E7F-8943-56C701FFC1D3}"/>
                  </a:ext>
                </a:extLst>
              </p:cNvPr>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69;p23">
                <a:extLst>
                  <a:ext uri="{FF2B5EF4-FFF2-40B4-BE49-F238E27FC236}">
                    <a16:creationId xmlns:a16="http://schemas.microsoft.com/office/drawing/2014/main" id="{4861A80B-11D2-48CF-9145-94E9959E9E4B}"/>
                  </a:ext>
                </a:extLst>
              </p:cNvPr>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0;p23">
                <a:extLst>
                  <a:ext uri="{FF2B5EF4-FFF2-40B4-BE49-F238E27FC236}">
                    <a16:creationId xmlns:a16="http://schemas.microsoft.com/office/drawing/2014/main" id="{D9455877-33A9-41E4-9695-42EE05EC5282}"/>
                  </a:ext>
                </a:extLst>
              </p:cNvPr>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1;p23">
                <a:extLst>
                  <a:ext uri="{FF2B5EF4-FFF2-40B4-BE49-F238E27FC236}">
                    <a16:creationId xmlns:a16="http://schemas.microsoft.com/office/drawing/2014/main" id="{9345ABCB-0E43-4244-87F1-A79F032FB3E9}"/>
                  </a:ext>
                </a:extLst>
              </p:cNvPr>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472;p23">
              <a:extLst>
                <a:ext uri="{FF2B5EF4-FFF2-40B4-BE49-F238E27FC236}">
                  <a16:creationId xmlns:a16="http://schemas.microsoft.com/office/drawing/2014/main" id="{46E1F2AC-1007-4B50-B255-7A140BB91440}"/>
                </a:ext>
              </a:extLst>
            </p:cNvPr>
            <p:cNvGrpSpPr/>
            <p:nvPr/>
          </p:nvGrpSpPr>
          <p:grpSpPr>
            <a:xfrm>
              <a:off x="2242315" y="4930402"/>
              <a:ext cx="155932" cy="99046"/>
              <a:chOff x="2242315" y="4930402"/>
              <a:chExt cx="155932" cy="99046"/>
            </a:xfrm>
          </p:grpSpPr>
          <p:sp>
            <p:nvSpPr>
              <p:cNvPr id="9" name="Google Shape;473;p23">
                <a:extLst>
                  <a:ext uri="{FF2B5EF4-FFF2-40B4-BE49-F238E27FC236}">
                    <a16:creationId xmlns:a16="http://schemas.microsoft.com/office/drawing/2014/main" id="{F15F28AC-0E48-4260-B177-321BE47ADAF1}"/>
                  </a:ext>
                </a:extLst>
              </p:cNvPr>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474;p23">
                <a:extLst>
                  <a:ext uri="{FF2B5EF4-FFF2-40B4-BE49-F238E27FC236}">
                    <a16:creationId xmlns:a16="http://schemas.microsoft.com/office/drawing/2014/main" id="{E463D19B-9CCC-40DB-9274-8D152A33FD3C}"/>
                  </a:ext>
                </a:extLst>
              </p:cNvPr>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
            <a:extLst>
              <a:ext uri="{FF2B5EF4-FFF2-40B4-BE49-F238E27FC236}">
                <a16:creationId xmlns:a16="http://schemas.microsoft.com/office/drawing/2014/main" id="{E87CD0C0-CDF5-4795-AAF3-1D16E2C97A2A}"/>
              </a:ext>
            </a:extLst>
          </p:cNvPr>
          <p:cNvGrpSpPr/>
          <p:nvPr/>
        </p:nvGrpSpPr>
        <p:grpSpPr>
          <a:xfrm rot="21317259">
            <a:off x="310759" y="2037189"/>
            <a:ext cx="6635731" cy="4450887"/>
            <a:chOff x="277485" y="1703119"/>
            <a:chExt cx="5876268" cy="4030733"/>
          </a:xfrm>
        </p:grpSpPr>
        <p:sp>
          <p:nvSpPr>
            <p:cNvPr id="19" name="Google Shape;709;p27">
              <a:extLst>
                <a:ext uri="{FF2B5EF4-FFF2-40B4-BE49-F238E27FC236}">
                  <a16:creationId xmlns:a16="http://schemas.microsoft.com/office/drawing/2014/main" id="{69412568-E6D0-45B9-BDC0-517CC441763C}"/>
                </a:ext>
              </a:extLst>
            </p:cNvPr>
            <p:cNvSpPr/>
            <p:nvPr/>
          </p:nvSpPr>
          <p:spPr>
            <a:xfrm>
              <a:off x="388203" y="1713750"/>
              <a:ext cx="5753100" cy="3999194"/>
            </a:xfrm>
            <a:prstGeom prst="roundRect">
              <a:avLst>
                <a:gd name="adj" fmla="val 13942"/>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713;p27">
              <a:extLst>
                <a:ext uri="{FF2B5EF4-FFF2-40B4-BE49-F238E27FC236}">
                  <a16:creationId xmlns:a16="http://schemas.microsoft.com/office/drawing/2014/main" id="{7236B38B-8624-489C-ABCA-6A8451D6C3F5}"/>
                </a:ext>
              </a:extLst>
            </p:cNvPr>
            <p:cNvSpPr/>
            <p:nvPr/>
          </p:nvSpPr>
          <p:spPr>
            <a:xfrm rot="5400000">
              <a:off x="1200252" y="780352"/>
              <a:ext cx="4030733" cy="58762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36;p4">
              <a:extLst>
                <a:ext uri="{FF2B5EF4-FFF2-40B4-BE49-F238E27FC236}">
                  <a16:creationId xmlns:a16="http://schemas.microsoft.com/office/drawing/2014/main" id="{C621792C-1230-4682-9377-52C898E95055}"/>
                </a:ext>
              </a:extLst>
            </p:cNvPr>
            <p:cNvSpPr txBox="1"/>
            <p:nvPr/>
          </p:nvSpPr>
          <p:spPr>
            <a:xfrm rot="21560596">
              <a:off x="504423" y="2059076"/>
              <a:ext cx="5639840" cy="2802597"/>
            </a:xfrm>
            <a:prstGeom prst="rect">
              <a:avLst/>
            </a:prstGeom>
            <a:noFill/>
            <a:ln>
              <a:noFill/>
            </a:ln>
          </p:spPr>
          <p:txBody>
            <a:bodyPr spcFirstLastPara="1" wrap="square" lIns="91425" tIns="45700" rIns="91425" bIns="45700" anchor="t" anchorCtr="0">
              <a:noAutofit/>
            </a:bodyPr>
            <a:lstStyle/>
            <a:p>
              <a:pPr marR="0" lvl="0" algn="l" defTabSz="914400" rtl="0" eaLnBrk="1" fontAlgn="auto" latinLnBrk="0" hangingPunct="1">
                <a:lnSpc>
                  <a:spcPct val="150000"/>
                </a:lnSpc>
                <a:spcBef>
                  <a:spcPts val="0"/>
                </a:spcBef>
                <a:spcAft>
                  <a:spcPts val="0"/>
                </a:spcAft>
                <a:buClr>
                  <a:srgbClr val="000000"/>
                </a:buClr>
                <a:buSzPts val="2400"/>
                <a:tabLst/>
                <a:defRPr/>
              </a:pPr>
              <a:r>
                <a:rPr kumimoji="0" lang="en-US" sz="4000" b="1" u="none" strike="noStrike" kern="0" cap="none" spc="0" normalizeH="0" baseline="0" noProof="0">
                  <a:ln>
                    <a:noFill/>
                  </a:ln>
                  <a:solidFill>
                    <a:srgbClr val="C00000"/>
                  </a:solidFill>
                  <a:effectLst/>
                  <a:uLnTx/>
                  <a:uFillTx/>
                  <a:latin typeface="HP001 4 hàng" panose="020B0603050302020204" pitchFamily="34" charset="0"/>
                  <a:ea typeface="Cambria"/>
                  <a:cs typeface="Times New Roman" panose="02020603050405020304" pitchFamily="18" charset="0"/>
                  <a:sym typeface="Cambria"/>
                </a:rPr>
                <a:t>Một bức thư gồm 3 phần: </a:t>
              </a:r>
            </a:p>
            <a:p>
              <a:pPr marR="0" lvl="0" algn="l" defTabSz="914400" rtl="0" eaLnBrk="1" fontAlgn="auto" latinLnBrk="0" hangingPunct="1">
                <a:lnSpc>
                  <a:spcPct val="150000"/>
                </a:lnSpc>
                <a:spcBef>
                  <a:spcPts val="0"/>
                </a:spcBef>
                <a:spcAft>
                  <a:spcPts val="0"/>
                </a:spcAft>
                <a:buClr>
                  <a:srgbClr val="000000"/>
                </a:buClr>
                <a:buSzPts val="2400"/>
                <a:tabLst/>
                <a:defRPr/>
              </a:pPr>
              <a:r>
                <a:rPr lang="en-US" sz="4000" b="1" kern="0">
                  <a:solidFill>
                    <a:srgbClr val="C00000"/>
                  </a:solidFill>
                  <a:latin typeface="HP001 4 hàng" panose="020B0603050302020204" pitchFamily="34" charset="0"/>
                  <a:ea typeface="Cambria"/>
                  <a:cs typeface="Times New Roman" panose="02020603050405020304" pitchFamily="18" charset="0"/>
                  <a:sym typeface="Cambria"/>
                </a:rPr>
                <a:t>- Phần đầu thư</a:t>
              </a:r>
            </a:p>
            <a:p>
              <a:pPr marR="0" lvl="0" algn="l" defTabSz="914400" rtl="0" eaLnBrk="1" fontAlgn="auto" latinLnBrk="0" hangingPunct="1">
                <a:lnSpc>
                  <a:spcPct val="150000"/>
                </a:lnSpc>
                <a:spcBef>
                  <a:spcPts val="0"/>
                </a:spcBef>
                <a:spcAft>
                  <a:spcPts val="0"/>
                </a:spcAft>
                <a:buClr>
                  <a:srgbClr val="000000"/>
                </a:buClr>
                <a:buSzPts val="2400"/>
                <a:tabLst/>
                <a:defRPr/>
              </a:pPr>
              <a:r>
                <a:rPr kumimoji="0" lang="en-US" sz="4000" b="1" u="none" strike="noStrike" kern="0" cap="none" spc="0" normalizeH="0" baseline="0" noProof="0">
                  <a:ln>
                    <a:noFill/>
                  </a:ln>
                  <a:solidFill>
                    <a:srgbClr val="C00000"/>
                  </a:solidFill>
                  <a:effectLst/>
                  <a:uLnTx/>
                  <a:uFillTx/>
                  <a:latin typeface="HP001 4 hàng" panose="020B0603050302020204" pitchFamily="34" charset="0"/>
                  <a:ea typeface="Cambria"/>
                  <a:cs typeface="Times New Roman" panose="02020603050405020304" pitchFamily="18" charset="0"/>
                  <a:sym typeface="Cambria"/>
                </a:rPr>
                <a:t>- Phần chính</a:t>
              </a:r>
            </a:p>
            <a:p>
              <a:pPr marR="0" lvl="0" algn="l" defTabSz="914400" rtl="0" eaLnBrk="1" fontAlgn="auto" latinLnBrk="0" hangingPunct="1">
                <a:lnSpc>
                  <a:spcPct val="150000"/>
                </a:lnSpc>
                <a:spcBef>
                  <a:spcPts val="0"/>
                </a:spcBef>
                <a:spcAft>
                  <a:spcPts val="0"/>
                </a:spcAft>
                <a:buClr>
                  <a:srgbClr val="000000"/>
                </a:buClr>
                <a:buSzPts val="2400"/>
                <a:tabLst/>
                <a:defRPr/>
              </a:pPr>
              <a:r>
                <a:rPr lang="en-US" sz="4000" b="1" kern="0">
                  <a:solidFill>
                    <a:srgbClr val="C00000"/>
                  </a:solidFill>
                  <a:latin typeface="HP001 4 hàng" panose="020B0603050302020204" pitchFamily="34" charset="0"/>
                  <a:ea typeface="Cambria"/>
                  <a:cs typeface="Times New Roman" panose="02020603050405020304" pitchFamily="18" charset="0"/>
                  <a:sym typeface="Cambria"/>
                </a:rPr>
                <a:t>- Phần cuối thư</a:t>
              </a:r>
              <a:endParaRPr kumimoji="0" lang="en-US" sz="4000" b="1" u="none" strike="noStrike" kern="0" cap="none" spc="0" normalizeH="0" baseline="0" noProof="0" dirty="0">
                <a:ln>
                  <a:noFill/>
                </a:ln>
                <a:solidFill>
                  <a:srgbClr val="C00000"/>
                </a:solidFill>
                <a:effectLst/>
                <a:uLnTx/>
                <a:uFillTx/>
                <a:latin typeface="HP001 4 hàng" panose="020B0603050302020204" pitchFamily="34" charset="0"/>
                <a:ea typeface="Cambria"/>
                <a:cs typeface="Times New Roman" panose="02020603050405020304" pitchFamily="18" charset="0"/>
                <a:sym typeface="Cambria"/>
              </a:endParaRPr>
            </a:p>
          </p:txBody>
        </p:sp>
      </p:grpSp>
      <p:grpSp>
        <p:nvGrpSpPr>
          <p:cNvPr id="22" name="Google Shape;581;p23">
            <a:extLst>
              <a:ext uri="{FF2B5EF4-FFF2-40B4-BE49-F238E27FC236}">
                <a16:creationId xmlns:a16="http://schemas.microsoft.com/office/drawing/2014/main" id="{09BC36C5-ECBD-4A88-9F04-F83AB09B989E}"/>
              </a:ext>
            </a:extLst>
          </p:cNvPr>
          <p:cNvGrpSpPr/>
          <p:nvPr/>
        </p:nvGrpSpPr>
        <p:grpSpPr>
          <a:xfrm>
            <a:off x="10513286" y="3940625"/>
            <a:ext cx="1134852" cy="1213965"/>
            <a:chOff x="1637980" y="2854741"/>
            <a:chExt cx="851139" cy="910474"/>
          </a:xfrm>
        </p:grpSpPr>
        <p:grpSp>
          <p:nvGrpSpPr>
            <p:cNvPr id="23" name="Google Shape;582;p23">
              <a:extLst>
                <a:ext uri="{FF2B5EF4-FFF2-40B4-BE49-F238E27FC236}">
                  <a16:creationId xmlns:a16="http://schemas.microsoft.com/office/drawing/2014/main" id="{0EA748DF-5A4D-4506-A9FF-7716DC652E0A}"/>
                </a:ext>
              </a:extLst>
            </p:cNvPr>
            <p:cNvGrpSpPr/>
            <p:nvPr/>
          </p:nvGrpSpPr>
          <p:grpSpPr>
            <a:xfrm>
              <a:off x="1637980" y="2854741"/>
              <a:ext cx="851139" cy="910474"/>
              <a:chOff x="1637980" y="2854741"/>
              <a:chExt cx="851139" cy="910474"/>
            </a:xfrm>
          </p:grpSpPr>
          <p:sp>
            <p:nvSpPr>
              <p:cNvPr id="27" name="Google Shape;583;p23">
                <a:extLst>
                  <a:ext uri="{FF2B5EF4-FFF2-40B4-BE49-F238E27FC236}">
                    <a16:creationId xmlns:a16="http://schemas.microsoft.com/office/drawing/2014/main" id="{BA1C669C-F401-4035-85FD-09638C600E12}"/>
                  </a:ext>
                </a:extLst>
              </p:cNvPr>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584;p23">
                <a:extLst>
                  <a:ext uri="{FF2B5EF4-FFF2-40B4-BE49-F238E27FC236}">
                    <a16:creationId xmlns:a16="http://schemas.microsoft.com/office/drawing/2014/main" id="{093835CD-FC77-4C02-BD3F-AB92A310190F}"/>
                  </a:ext>
                </a:extLst>
              </p:cNvPr>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585;p23">
                <a:extLst>
                  <a:ext uri="{FF2B5EF4-FFF2-40B4-BE49-F238E27FC236}">
                    <a16:creationId xmlns:a16="http://schemas.microsoft.com/office/drawing/2014/main" id="{E4811FB9-AEAB-4BDD-AFAA-81319940D878}"/>
                  </a:ext>
                </a:extLst>
              </p:cNvPr>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586;p23">
              <a:extLst>
                <a:ext uri="{FF2B5EF4-FFF2-40B4-BE49-F238E27FC236}">
                  <a16:creationId xmlns:a16="http://schemas.microsoft.com/office/drawing/2014/main" id="{88B04CC7-95ED-47A2-8F80-72E7B17FCD82}"/>
                </a:ext>
              </a:extLst>
            </p:cNvPr>
            <p:cNvGrpSpPr/>
            <p:nvPr/>
          </p:nvGrpSpPr>
          <p:grpSpPr>
            <a:xfrm>
              <a:off x="2299466" y="3346165"/>
              <a:ext cx="124295" cy="108279"/>
              <a:chOff x="2299466" y="3346165"/>
              <a:chExt cx="124295" cy="108279"/>
            </a:xfrm>
          </p:grpSpPr>
          <p:sp>
            <p:nvSpPr>
              <p:cNvPr id="25" name="Google Shape;587;p23">
                <a:extLst>
                  <a:ext uri="{FF2B5EF4-FFF2-40B4-BE49-F238E27FC236}">
                    <a16:creationId xmlns:a16="http://schemas.microsoft.com/office/drawing/2014/main" id="{1012DD2F-CF3C-4114-83D4-C95B03638685}"/>
                  </a:ext>
                </a:extLst>
              </p:cNvPr>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588;p23">
                <a:extLst>
                  <a:ext uri="{FF2B5EF4-FFF2-40B4-BE49-F238E27FC236}">
                    <a16:creationId xmlns:a16="http://schemas.microsoft.com/office/drawing/2014/main" id="{93343E4C-32AA-44E2-A078-3244E83FA080}"/>
                  </a:ext>
                </a:extLst>
              </p:cNvPr>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0" name="Group 2">
            <a:extLst>
              <a:ext uri="{FF2B5EF4-FFF2-40B4-BE49-F238E27FC236}">
                <a16:creationId xmlns:a16="http://schemas.microsoft.com/office/drawing/2014/main" id="{BC1350E9-DD93-47B6-A74C-391CB6773F6D}"/>
              </a:ext>
            </a:extLst>
          </p:cNvPr>
          <p:cNvGrpSpPr/>
          <p:nvPr/>
        </p:nvGrpSpPr>
        <p:grpSpPr>
          <a:xfrm>
            <a:off x="0" y="67687"/>
            <a:ext cx="1480728" cy="1240579"/>
            <a:chOff x="10584763" y="157235"/>
            <a:chExt cx="1480728" cy="1240579"/>
          </a:xfrm>
        </p:grpSpPr>
        <p:grpSp>
          <p:nvGrpSpPr>
            <p:cNvPr id="31" name="Google Shape;356;p23">
              <a:extLst>
                <a:ext uri="{FF2B5EF4-FFF2-40B4-BE49-F238E27FC236}">
                  <a16:creationId xmlns:a16="http://schemas.microsoft.com/office/drawing/2014/main" id="{F9B8AD61-C38F-48C0-9FB1-63ACEE3E582F}"/>
                </a:ext>
              </a:extLst>
            </p:cNvPr>
            <p:cNvGrpSpPr/>
            <p:nvPr/>
          </p:nvGrpSpPr>
          <p:grpSpPr>
            <a:xfrm>
              <a:off x="10584763" y="157235"/>
              <a:ext cx="1066903" cy="1002924"/>
              <a:chOff x="734290" y="251983"/>
              <a:chExt cx="800177" cy="752193"/>
            </a:xfrm>
          </p:grpSpPr>
          <p:sp>
            <p:nvSpPr>
              <p:cNvPr id="39" name="Google Shape;357;p23">
                <a:extLst>
                  <a:ext uri="{FF2B5EF4-FFF2-40B4-BE49-F238E27FC236}">
                    <a16:creationId xmlns:a16="http://schemas.microsoft.com/office/drawing/2014/main" id="{9F142254-F5D0-4B31-8029-ADFE2BFCF63A}"/>
                  </a:ext>
                </a:extLst>
              </p:cNvPr>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58;p23">
                <a:extLst>
                  <a:ext uri="{FF2B5EF4-FFF2-40B4-BE49-F238E27FC236}">
                    <a16:creationId xmlns:a16="http://schemas.microsoft.com/office/drawing/2014/main" id="{109DDEEB-5BA6-4A63-8B58-D909D32708EF}"/>
                  </a:ext>
                </a:extLst>
              </p:cNvPr>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362;p23">
              <a:extLst>
                <a:ext uri="{FF2B5EF4-FFF2-40B4-BE49-F238E27FC236}">
                  <a16:creationId xmlns:a16="http://schemas.microsoft.com/office/drawing/2014/main" id="{9008A645-04BD-4976-AC41-6355BEE7F8EF}"/>
                </a:ext>
              </a:extLst>
            </p:cNvPr>
            <p:cNvGrpSpPr/>
            <p:nvPr/>
          </p:nvGrpSpPr>
          <p:grpSpPr>
            <a:xfrm>
              <a:off x="10614583" y="586342"/>
              <a:ext cx="1450908" cy="811472"/>
              <a:chOff x="3168309" y="474596"/>
              <a:chExt cx="1088181" cy="608604"/>
            </a:xfrm>
          </p:grpSpPr>
          <p:grpSp>
            <p:nvGrpSpPr>
              <p:cNvPr id="33" name="Google Shape;363;p23">
                <a:extLst>
                  <a:ext uri="{FF2B5EF4-FFF2-40B4-BE49-F238E27FC236}">
                    <a16:creationId xmlns:a16="http://schemas.microsoft.com/office/drawing/2014/main" id="{816867E8-1794-42FC-B146-9925DD64CB0A}"/>
                  </a:ext>
                </a:extLst>
              </p:cNvPr>
              <p:cNvGrpSpPr/>
              <p:nvPr/>
            </p:nvGrpSpPr>
            <p:grpSpPr>
              <a:xfrm>
                <a:off x="3168309" y="517749"/>
                <a:ext cx="1084309" cy="565452"/>
                <a:chOff x="3168309" y="517749"/>
                <a:chExt cx="1084309" cy="565452"/>
              </a:xfrm>
            </p:grpSpPr>
            <p:sp>
              <p:nvSpPr>
                <p:cNvPr id="37" name="Google Shape;364;p23">
                  <a:extLst>
                    <a:ext uri="{FF2B5EF4-FFF2-40B4-BE49-F238E27FC236}">
                      <a16:creationId xmlns:a16="http://schemas.microsoft.com/office/drawing/2014/main" id="{ED58110C-7AA5-4C0B-BA80-CB620487C1AF}"/>
                    </a:ext>
                  </a:extLst>
                </p:cNvPr>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5;p23">
                  <a:extLst>
                    <a:ext uri="{FF2B5EF4-FFF2-40B4-BE49-F238E27FC236}">
                      <a16:creationId xmlns:a16="http://schemas.microsoft.com/office/drawing/2014/main" id="{7215F8A6-D2CF-4714-8B7C-CF5EEB581894}"/>
                    </a:ext>
                  </a:extLst>
                </p:cNvPr>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66;p23">
                <a:extLst>
                  <a:ext uri="{FF2B5EF4-FFF2-40B4-BE49-F238E27FC236}">
                    <a16:creationId xmlns:a16="http://schemas.microsoft.com/office/drawing/2014/main" id="{E00772FE-FCD5-4A1E-90DB-51645A4417DB}"/>
                  </a:ext>
                </a:extLst>
              </p:cNvPr>
              <p:cNvGrpSpPr/>
              <p:nvPr/>
            </p:nvGrpSpPr>
            <p:grpSpPr>
              <a:xfrm>
                <a:off x="4114622" y="474596"/>
                <a:ext cx="141868" cy="100403"/>
                <a:chOff x="4114622" y="474596"/>
                <a:chExt cx="141868" cy="100403"/>
              </a:xfrm>
            </p:grpSpPr>
            <p:sp>
              <p:nvSpPr>
                <p:cNvPr id="35" name="Google Shape;367;p23">
                  <a:extLst>
                    <a:ext uri="{FF2B5EF4-FFF2-40B4-BE49-F238E27FC236}">
                      <a16:creationId xmlns:a16="http://schemas.microsoft.com/office/drawing/2014/main" id="{EDA179DA-C5FD-45FD-BF1B-7C4D73CFFF88}"/>
                    </a:ext>
                  </a:extLst>
                </p:cNvPr>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8;p23">
                  <a:extLst>
                    <a:ext uri="{FF2B5EF4-FFF2-40B4-BE49-F238E27FC236}">
                      <a16:creationId xmlns:a16="http://schemas.microsoft.com/office/drawing/2014/main" id="{BA09D8E0-788E-4562-ABDB-5AC543EB243E}"/>
                    </a:ext>
                  </a:extLst>
                </p:cNvPr>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41" name="Google Shape;892;p32">
            <a:extLst>
              <a:ext uri="{FF2B5EF4-FFF2-40B4-BE49-F238E27FC236}">
                <a16:creationId xmlns:a16="http://schemas.microsoft.com/office/drawing/2014/main" id="{75C3029B-B9F7-461F-91F6-5E0F1CE10EA7}"/>
              </a:ext>
            </a:extLst>
          </p:cNvPr>
          <p:cNvSpPr/>
          <p:nvPr/>
        </p:nvSpPr>
        <p:spPr>
          <a:xfrm rot="11050121">
            <a:off x="6451765" y="889044"/>
            <a:ext cx="5731714" cy="3806908"/>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2" name="Google Shape;448;p23">
            <a:extLst>
              <a:ext uri="{FF2B5EF4-FFF2-40B4-BE49-F238E27FC236}">
                <a16:creationId xmlns:a16="http://schemas.microsoft.com/office/drawing/2014/main" id="{0BC0C77B-984A-4FC9-BA93-3FA79950CC12}"/>
              </a:ext>
            </a:extLst>
          </p:cNvPr>
          <p:cNvGrpSpPr/>
          <p:nvPr/>
        </p:nvGrpSpPr>
        <p:grpSpPr>
          <a:xfrm rot="449218">
            <a:off x="9767868" y="5427128"/>
            <a:ext cx="1821764" cy="1286798"/>
            <a:chOff x="4368" y="4500332"/>
            <a:chExt cx="1550979" cy="1347924"/>
          </a:xfrm>
        </p:grpSpPr>
        <p:grpSp>
          <p:nvGrpSpPr>
            <p:cNvPr id="43" name="Google Shape;449;p23">
              <a:extLst>
                <a:ext uri="{FF2B5EF4-FFF2-40B4-BE49-F238E27FC236}">
                  <a16:creationId xmlns:a16="http://schemas.microsoft.com/office/drawing/2014/main" id="{77A6F7FD-7606-480C-8662-0EEB76CAD1B6}"/>
                </a:ext>
              </a:extLst>
            </p:cNvPr>
            <p:cNvGrpSpPr/>
            <p:nvPr/>
          </p:nvGrpSpPr>
          <p:grpSpPr>
            <a:xfrm>
              <a:off x="4368" y="4500332"/>
              <a:ext cx="1507264" cy="1347924"/>
              <a:chOff x="4368" y="4500332"/>
              <a:chExt cx="1507264" cy="1347924"/>
            </a:xfrm>
          </p:grpSpPr>
          <p:sp>
            <p:nvSpPr>
              <p:cNvPr id="46" name="Google Shape;450;p23">
                <a:extLst>
                  <a:ext uri="{FF2B5EF4-FFF2-40B4-BE49-F238E27FC236}">
                    <a16:creationId xmlns:a16="http://schemas.microsoft.com/office/drawing/2014/main" id="{2EEB7BE5-284C-4DDF-BB39-4DB77B1C3005}"/>
                  </a:ext>
                </a:extLst>
              </p:cNvPr>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51;p23">
                <a:extLst>
                  <a:ext uri="{FF2B5EF4-FFF2-40B4-BE49-F238E27FC236}">
                    <a16:creationId xmlns:a16="http://schemas.microsoft.com/office/drawing/2014/main" id="{08E6C0A7-CEB1-4CAB-8EDF-64C89D3017CC}"/>
                  </a:ext>
                </a:extLst>
              </p:cNvPr>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2;p23">
                <a:extLst>
                  <a:ext uri="{FF2B5EF4-FFF2-40B4-BE49-F238E27FC236}">
                    <a16:creationId xmlns:a16="http://schemas.microsoft.com/office/drawing/2014/main" id="{1747F75E-9C7D-4D80-A02F-E4C77822D0F1}"/>
                  </a:ext>
                </a:extLst>
              </p:cNvPr>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3;p23">
                <a:extLst>
                  <a:ext uri="{FF2B5EF4-FFF2-40B4-BE49-F238E27FC236}">
                    <a16:creationId xmlns:a16="http://schemas.microsoft.com/office/drawing/2014/main" id="{0E5B8ABE-D7E1-4892-B752-6E7DA359828D}"/>
                  </a:ext>
                </a:extLst>
              </p:cNvPr>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4;p23">
                <a:extLst>
                  <a:ext uri="{FF2B5EF4-FFF2-40B4-BE49-F238E27FC236}">
                    <a16:creationId xmlns:a16="http://schemas.microsoft.com/office/drawing/2014/main" id="{5D92C908-11AF-46BE-A820-345D65588B2F}"/>
                  </a:ext>
                </a:extLst>
              </p:cNvPr>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5;p23">
                <a:extLst>
                  <a:ext uri="{FF2B5EF4-FFF2-40B4-BE49-F238E27FC236}">
                    <a16:creationId xmlns:a16="http://schemas.microsoft.com/office/drawing/2014/main" id="{3B12DF64-0A3B-4C24-84AD-CBE56D9BC817}"/>
                  </a:ext>
                </a:extLst>
              </p:cNvPr>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6;p23">
                <a:extLst>
                  <a:ext uri="{FF2B5EF4-FFF2-40B4-BE49-F238E27FC236}">
                    <a16:creationId xmlns:a16="http://schemas.microsoft.com/office/drawing/2014/main" id="{350E8CB9-858F-4351-8AB9-0DD591FF08A9}"/>
                  </a:ext>
                </a:extLst>
              </p:cNvPr>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7;p23">
                <a:extLst>
                  <a:ext uri="{FF2B5EF4-FFF2-40B4-BE49-F238E27FC236}">
                    <a16:creationId xmlns:a16="http://schemas.microsoft.com/office/drawing/2014/main" id="{3460A66D-5E28-4AA2-A2DE-16D921ADFC8B}"/>
                  </a:ext>
                </a:extLst>
              </p:cNvPr>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58;p23">
                <a:extLst>
                  <a:ext uri="{FF2B5EF4-FFF2-40B4-BE49-F238E27FC236}">
                    <a16:creationId xmlns:a16="http://schemas.microsoft.com/office/drawing/2014/main" id="{A0238E3D-4A89-43C9-96D2-08F5C7245DE1}"/>
                  </a:ext>
                </a:extLst>
              </p:cNvPr>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59;p23">
                <a:extLst>
                  <a:ext uri="{FF2B5EF4-FFF2-40B4-BE49-F238E27FC236}">
                    <a16:creationId xmlns:a16="http://schemas.microsoft.com/office/drawing/2014/main" id="{9F9929CA-0C9E-460B-A401-26182862807E}"/>
                  </a:ext>
                </a:extLst>
              </p:cNvPr>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60;p23">
                <a:extLst>
                  <a:ext uri="{FF2B5EF4-FFF2-40B4-BE49-F238E27FC236}">
                    <a16:creationId xmlns:a16="http://schemas.microsoft.com/office/drawing/2014/main" id="{42BBAD94-CD65-4CDE-9A10-5CA5CCCA27B1}"/>
                  </a:ext>
                </a:extLst>
              </p:cNvPr>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Google Shape;461;p23">
              <a:extLst>
                <a:ext uri="{FF2B5EF4-FFF2-40B4-BE49-F238E27FC236}">
                  <a16:creationId xmlns:a16="http://schemas.microsoft.com/office/drawing/2014/main" id="{5EB8F070-D9D7-4A20-B389-80F3C7659882}"/>
                </a:ext>
              </a:extLst>
            </p:cNvPr>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62;p23">
              <a:extLst>
                <a:ext uri="{FF2B5EF4-FFF2-40B4-BE49-F238E27FC236}">
                  <a16:creationId xmlns:a16="http://schemas.microsoft.com/office/drawing/2014/main" id="{F3340A70-E79D-4060-BA6D-AA41026104D0}"/>
                </a:ext>
              </a:extLst>
            </p:cNvPr>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1979;p45">
            <a:extLst>
              <a:ext uri="{FF2B5EF4-FFF2-40B4-BE49-F238E27FC236}">
                <a16:creationId xmlns:a16="http://schemas.microsoft.com/office/drawing/2014/main" id="{C6ED70C3-AFAD-4B2C-A896-DB6E3ECE5DCA}"/>
              </a:ext>
            </a:extLst>
          </p:cNvPr>
          <p:cNvGrpSpPr/>
          <p:nvPr/>
        </p:nvGrpSpPr>
        <p:grpSpPr>
          <a:xfrm>
            <a:off x="7811429" y="5009392"/>
            <a:ext cx="1216849" cy="1710454"/>
            <a:chOff x="2475306" y="2531490"/>
            <a:chExt cx="1411927" cy="1922354"/>
          </a:xfrm>
        </p:grpSpPr>
        <p:grpSp>
          <p:nvGrpSpPr>
            <p:cNvPr id="58" name="Google Shape;1980;p45">
              <a:extLst>
                <a:ext uri="{FF2B5EF4-FFF2-40B4-BE49-F238E27FC236}">
                  <a16:creationId xmlns:a16="http://schemas.microsoft.com/office/drawing/2014/main" id="{4CACAA54-2F38-4E0A-A547-58EF185F231C}"/>
                </a:ext>
              </a:extLst>
            </p:cNvPr>
            <p:cNvGrpSpPr/>
            <p:nvPr/>
          </p:nvGrpSpPr>
          <p:grpSpPr>
            <a:xfrm>
              <a:off x="2475306" y="2531490"/>
              <a:ext cx="1411927" cy="1922354"/>
              <a:chOff x="2541781" y="2498527"/>
              <a:chExt cx="1411927" cy="1922354"/>
            </a:xfrm>
          </p:grpSpPr>
          <p:sp>
            <p:nvSpPr>
              <p:cNvPr id="66" name="Google Shape;1981;p45">
                <a:extLst>
                  <a:ext uri="{FF2B5EF4-FFF2-40B4-BE49-F238E27FC236}">
                    <a16:creationId xmlns:a16="http://schemas.microsoft.com/office/drawing/2014/main" id="{E857014D-A0FC-4E28-9153-6F8CD40427D3}"/>
                  </a:ext>
                </a:extLst>
              </p:cNvPr>
              <p:cNvSpPr/>
              <p:nvPr/>
            </p:nvSpPr>
            <p:spPr>
              <a:xfrm>
                <a:off x="2917943" y="2716062"/>
                <a:ext cx="993735" cy="827487"/>
              </a:xfrm>
              <a:custGeom>
                <a:avLst/>
                <a:gdLst/>
                <a:ahLst/>
                <a:cxnLst/>
                <a:rect l="l" t="t" r="r" b="b"/>
                <a:pathLst>
                  <a:path w="71711" h="59714" extrusionOk="0">
                    <a:moveTo>
                      <a:pt x="62253" y="1"/>
                    </a:moveTo>
                    <a:cubicBezTo>
                      <a:pt x="61871" y="1"/>
                      <a:pt x="61577" y="307"/>
                      <a:pt x="61490" y="652"/>
                    </a:cubicBezTo>
                    <a:cubicBezTo>
                      <a:pt x="61255" y="789"/>
                      <a:pt x="61075" y="1026"/>
                      <a:pt x="61018" y="1381"/>
                    </a:cubicBezTo>
                    <a:cubicBezTo>
                      <a:pt x="60019" y="7474"/>
                      <a:pt x="57902" y="13031"/>
                      <a:pt x="53900" y="17804"/>
                    </a:cubicBezTo>
                    <a:cubicBezTo>
                      <a:pt x="53725" y="18006"/>
                      <a:pt x="53619" y="18262"/>
                      <a:pt x="53602" y="18529"/>
                    </a:cubicBezTo>
                    <a:cubicBezTo>
                      <a:pt x="52923" y="19187"/>
                      <a:pt x="52253" y="19855"/>
                      <a:pt x="51693" y="20634"/>
                    </a:cubicBezTo>
                    <a:cubicBezTo>
                      <a:pt x="51601" y="20762"/>
                      <a:pt x="51552" y="20918"/>
                      <a:pt x="51533" y="21080"/>
                    </a:cubicBezTo>
                    <a:cubicBezTo>
                      <a:pt x="50365" y="21837"/>
                      <a:pt x="49179" y="22469"/>
                      <a:pt x="48224" y="23480"/>
                    </a:cubicBezTo>
                    <a:cubicBezTo>
                      <a:pt x="47517" y="23791"/>
                      <a:pt x="46889" y="24203"/>
                      <a:pt x="46401" y="24835"/>
                    </a:cubicBezTo>
                    <a:cubicBezTo>
                      <a:pt x="43714" y="26511"/>
                      <a:pt x="40925" y="27182"/>
                      <a:pt x="37991" y="28217"/>
                    </a:cubicBezTo>
                    <a:cubicBezTo>
                      <a:pt x="37924" y="28242"/>
                      <a:pt x="37860" y="28275"/>
                      <a:pt x="37801" y="28314"/>
                    </a:cubicBezTo>
                    <a:cubicBezTo>
                      <a:pt x="37583" y="28214"/>
                      <a:pt x="37360" y="28127"/>
                      <a:pt x="37129" y="28057"/>
                    </a:cubicBezTo>
                    <a:cubicBezTo>
                      <a:pt x="37051" y="28033"/>
                      <a:pt x="36975" y="28022"/>
                      <a:pt x="36902" y="28022"/>
                    </a:cubicBezTo>
                    <a:cubicBezTo>
                      <a:pt x="36247" y="28022"/>
                      <a:pt x="35831" y="28904"/>
                      <a:pt x="36345" y="29405"/>
                    </a:cubicBezTo>
                    <a:cubicBezTo>
                      <a:pt x="37711" y="30741"/>
                      <a:pt x="37704" y="31685"/>
                      <a:pt x="36887" y="33232"/>
                    </a:cubicBezTo>
                    <a:cubicBezTo>
                      <a:pt x="36830" y="33322"/>
                      <a:pt x="36771" y="33412"/>
                      <a:pt x="36714" y="33502"/>
                    </a:cubicBezTo>
                    <a:cubicBezTo>
                      <a:pt x="36141" y="33710"/>
                      <a:pt x="35516" y="33843"/>
                      <a:pt x="34978" y="34082"/>
                    </a:cubicBezTo>
                    <a:cubicBezTo>
                      <a:pt x="34964" y="34089"/>
                      <a:pt x="34952" y="34096"/>
                      <a:pt x="34938" y="34103"/>
                    </a:cubicBezTo>
                    <a:cubicBezTo>
                      <a:pt x="34794" y="34053"/>
                      <a:pt x="34645" y="34018"/>
                      <a:pt x="34495" y="34003"/>
                    </a:cubicBezTo>
                    <a:cubicBezTo>
                      <a:pt x="34475" y="34001"/>
                      <a:pt x="34456" y="34000"/>
                      <a:pt x="34437" y="34000"/>
                    </a:cubicBezTo>
                    <a:cubicBezTo>
                      <a:pt x="34023" y="34000"/>
                      <a:pt x="33686" y="34419"/>
                      <a:pt x="33686" y="34809"/>
                    </a:cubicBezTo>
                    <a:cubicBezTo>
                      <a:pt x="33686" y="34866"/>
                      <a:pt x="33709" y="34913"/>
                      <a:pt x="33717" y="34963"/>
                    </a:cubicBezTo>
                    <a:cubicBezTo>
                      <a:pt x="33103" y="35647"/>
                      <a:pt x="32916" y="36532"/>
                      <a:pt x="33214" y="37588"/>
                    </a:cubicBezTo>
                    <a:cubicBezTo>
                      <a:pt x="32752" y="37622"/>
                      <a:pt x="32291" y="37664"/>
                      <a:pt x="31829" y="37717"/>
                    </a:cubicBezTo>
                    <a:cubicBezTo>
                      <a:pt x="31758" y="37728"/>
                      <a:pt x="31689" y="37749"/>
                      <a:pt x="31621" y="37775"/>
                    </a:cubicBezTo>
                    <a:cubicBezTo>
                      <a:pt x="31510" y="37465"/>
                      <a:pt x="31202" y="37260"/>
                      <a:pt x="30882" y="37243"/>
                    </a:cubicBezTo>
                    <a:cubicBezTo>
                      <a:pt x="30889" y="37060"/>
                      <a:pt x="30858" y="36887"/>
                      <a:pt x="30750" y="36745"/>
                    </a:cubicBezTo>
                    <a:cubicBezTo>
                      <a:pt x="30491" y="36398"/>
                      <a:pt x="30018" y="36127"/>
                      <a:pt x="29862" y="35727"/>
                    </a:cubicBezTo>
                    <a:cubicBezTo>
                      <a:pt x="29739" y="35408"/>
                      <a:pt x="29446" y="35123"/>
                      <a:pt x="29096" y="35123"/>
                    </a:cubicBezTo>
                    <a:cubicBezTo>
                      <a:pt x="29023" y="35123"/>
                      <a:pt x="28948" y="35135"/>
                      <a:pt x="28871" y="35162"/>
                    </a:cubicBezTo>
                    <a:cubicBezTo>
                      <a:pt x="27835" y="35524"/>
                      <a:pt x="26991" y="36634"/>
                      <a:pt x="26298" y="37700"/>
                    </a:cubicBezTo>
                    <a:cubicBezTo>
                      <a:pt x="25879" y="37756"/>
                      <a:pt x="25464" y="37825"/>
                      <a:pt x="25045" y="37878"/>
                    </a:cubicBezTo>
                    <a:cubicBezTo>
                      <a:pt x="25019" y="37799"/>
                      <a:pt x="24988" y="37723"/>
                      <a:pt x="24958" y="37643"/>
                    </a:cubicBezTo>
                    <a:cubicBezTo>
                      <a:pt x="24844" y="36736"/>
                      <a:pt x="24778" y="35820"/>
                      <a:pt x="24370" y="34967"/>
                    </a:cubicBezTo>
                    <a:cubicBezTo>
                      <a:pt x="24236" y="34686"/>
                      <a:pt x="23995" y="34568"/>
                      <a:pt x="23744" y="34568"/>
                    </a:cubicBezTo>
                    <a:cubicBezTo>
                      <a:pt x="23643" y="34568"/>
                      <a:pt x="23539" y="34588"/>
                      <a:pt x="23440" y="34624"/>
                    </a:cubicBezTo>
                    <a:cubicBezTo>
                      <a:pt x="22218" y="33293"/>
                      <a:pt x="19904" y="32826"/>
                      <a:pt x="20899" y="30260"/>
                    </a:cubicBezTo>
                    <a:cubicBezTo>
                      <a:pt x="21096" y="29753"/>
                      <a:pt x="20589" y="29225"/>
                      <a:pt x="20093" y="29225"/>
                    </a:cubicBezTo>
                    <a:cubicBezTo>
                      <a:pt x="19961" y="29225"/>
                      <a:pt x="19830" y="29263"/>
                      <a:pt x="19713" y="29348"/>
                    </a:cubicBezTo>
                    <a:cubicBezTo>
                      <a:pt x="17134" y="31228"/>
                      <a:pt x="13734" y="32433"/>
                      <a:pt x="11519" y="34818"/>
                    </a:cubicBezTo>
                    <a:cubicBezTo>
                      <a:pt x="11438" y="34786"/>
                      <a:pt x="11354" y="34768"/>
                      <a:pt x="11270" y="34768"/>
                    </a:cubicBezTo>
                    <a:cubicBezTo>
                      <a:pt x="11089" y="34768"/>
                      <a:pt x="10906" y="34849"/>
                      <a:pt x="10750" y="35045"/>
                    </a:cubicBezTo>
                    <a:cubicBezTo>
                      <a:pt x="9530" y="36584"/>
                      <a:pt x="8346" y="37885"/>
                      <a:pt x="7300" y="39279"/>
                    </a:cubicBezTo>
                    <a:cubicBezTo>
                      <a:pt x="7052" y="39424"/>
                      <a:pt x="6822" y="39596"/>
                      <a:pt x="6615" y="39791"/>
                    </a:cubicBezTo>
                    <a:cubicBezTo>
                      <a:pt x="6305" y="40080"/>
                      <a:pt x="6036" y="40411"/>
                      <a:pt x="5818" y="40773"/>
                    </a:cubicBezTo>
                    <a:cubicBezTo>
                      <a:pt x="4561" y="42431"/>
                      <a:pt x="3642" y="44242"/>
                      <a:pt x="2638" y="46097"/>
                    </a:cubicBezTo>
                    <a:cubicBezTo>
                      <a:pt x="1465" y="48265"/>
                      <a:pt x="49" y="50671"/>
                      <a:pt x="18" y="53217"/>
                    </a:cubicBezTo>
                    <a:cubicBezTo>
                      <a:pt x="0" y="54619"/>
                      <a:pt x="288" y="55684"/>
                      <a:pt x="795" y="56499"/>
                    </a:cubicBezTo>
                    <a:cubicBezTo>
                      <a:pt x="949" y="57264"/>
                      <a:pt x="1432" y="57988"/>
                      <a:pt x="2344" y="58509"/>
                    </a:cubicBezTo>
                    <a:cubicBezTo>
                      <a:pt x="2531" y="58616"/>
                      <a:pt x="2720" y="58724"/>
                      <a:pt x="2908" y="58831"/>
                    </a:cubicBezTo>
                    <a:cubicBezTo>
                      <a:pt x="3249" y="59028"/>
                      <a:pt x="3623" y="59167"/>
                      <a:pt x="4011" y="59238"/>
                    </a:cubicBezTo>
                    <a:cubicBezTo>
                      <a:pt x="4817" y="59528"/>
                      <a:pt x="5636" y="59714"/>
                      <a:pt x="6514" y="59714"/>
                    </a:cubicBezTo>
                    <a:cubicBezTo>
                      <a:pt x="6739" y="59714"/>
                      <a:pt x="6969" y="59701"/>
                      <a:pt x="7203" y="59676"/>
                    </a:cubicBezTo>
                    <a:cubicBezTo>
                      <a:pt x="7627" y="59631"/>
                      <a:pt x="8037" y="59508"/>
                      <a:pt x="8417" y="59312"/>
                    </a:cubicBezTo>
                    <a:cubicBezTo>
                      <a:pt x="8469" y="59338"/>
                      <a:pt x="8526" y="59351"/>
                      <a:pt x="8583" y="59351"/>
                    </a:cubicBezTo>
                    <a:cubicBezTo>
                      <a:pt x="8616" y="59351"/>
                      <a:pt x="8650" y="59347"/>
                      <a:pt x="8683" y="59338"/>
                    </a:cubicBezTo>
                    <a:cubicBezTo>
                      <a:pt x="8811" y="59305"/>
                      <a:pt x="8943" y="59281"/>
                      <a:pt x="9074" y="59264"/>
                    </a:cubicBezTo>
                    <a:cubicBezTo>
                      <a:pt x="10075" y="59401"/>
                      <a:pt x="11079" y="59515"/>
                      <a:pt x="12099" y="59515"/>
                    </a:cubicBezTo>
                    <a:cubicBezTo>
                      <a:pt x="12136" y="59515"/>
                      <a:pt x="12172" y="59515"/>
                      <a:pt x="12209" y="59515"/>
                    </a:cubicBezTo>
                    <a:cubicBezTo>
                      <a:pt x="13170" y="59506"/>
                      <a:pt x="14106" y="59376"/>
                      <a:pt x="15024" y="59174"/>
                    </a:cubicBezTo>
                    <a:cubicBezTo>
                      <a:pt x="16599" y="59213"/>
                      <a:pt x="18174" y="59274"/>
                      <a:pt x="19751" y="59352"/>
                    </a:cubicBezTo>
                    <a:cubicBezTo>
                      <a:pt x="21085" y="59419"/>
                      <a:pt x="22721" y="59590"/>
                      <a:pt x="24314" y="59590"/>
                    </a:cubicBezTo>
                    <a:cubicBezTo>
                      <a:pt x="25639" y="59590"/>
                      <a:pt x="26935" y="59471"/>
                      <a:pt x="28003" y="59077"/>
                    </a:cubicBezTo>
                    <a:cubicBezTo>
                      <a:pt x="28374" y="58940"/>
                      <a:pt x="28687" y="58748"/>
                      <a:pt x="28978" y="58531"/>
                    </a:cubicBezTo>
                    <a:cubicBezTo>
                      <a:pt x="29073" y="58561"/>
                      <a:pt x="29172" y="58582"/>
                      <a:pt x="29272" y="58594"/>
                    </a:cubicBezTo>
                    <a:cubicBezTo>
                      <a:pt x="29318" y="58744"/>
                      <a:pt x="29439" y="58870"/>
                      <a:pt x="29622" y="58870"/>
                    </a:cubicBezTo>
                    <a:cubicBezTo>
                      <a:pt x="29631" y="58870"/>
                      <a:pt x="29639" y="58869"/>
                      <a:pt x="29648" y="58869"/>
                    </a:cubicBezTo>
                    <a:cubicBezTo>
                      <a:pt x="29958" y="58850"/>
                      <a:pt x="30262" y="58777"/>
                      <a:pt x="30562" y="58692"/>
                    </a:cubicBezTo>
                    <a:cubicBezTo>
                      <a:pt x="31021" y="58564"/>
                      <a:pt x="30879" y="57897"/>
                      <a:pt x="30464" y="57897"/>
                    </a:cubicBezTo>
                    <a:cubicBezTo>
                      <a:pt x="30427" y="57897"/>
                      <a:pt x="30388" y="57902"/>
                      <a:pt x="30347" y="57913"/>
                    </a:cubicBezTo>
                    <a:lnTo>
                      <a:pt x="30337" y="57915"/>
                    </a:lnTo>
                    <a:cubicBezTo>
                      <a:pt x="30344" y="57894"/>
                      <a:pt x="30352" y="57877"/>
                      <a:pt x="30359" y="57855"/>
                    </a:cubicBezTo>
                    <a:cubicBezTo>
                      <a:pt x="30451" y="57484"/>
                      <a:pt x="30413" y="57103"/>
                      <a:pt x="30366" y="56724"/>
                    </a:cubicBezTo>
                    <a:cubicBezTo>
                      <a:pt x="31554" y="53987"/>
                      <a:pt x="30901" y="49771"/>
                      <a:pt x="30512" y="47164"/>
                    </a:cubicBezTo>
                    <a:lnTo>
                      <a:pt x="30512" y="47164"/>
                    </a:lnTo>
                    <a:cubicBezTo>
                      <a:pt x="30566" y="47165"/>
                      <a:pt x="30621" y="47165"/>
                      <a:pt x="30676" y="47165"/>
                    </a:cubicBezTo>
                    <a:cubicBezTo>
                      <a:pt x="30943" y="47165"/>
                      <a:pt x="31212" y="47155"/>
                      <a:pt x="31477" y="47136"/>
                    </a:cubicBezTo>
                    <a:cubicBezTo>
                      <a:pt x="31552" y="47135"/>
                      <a:pt x="31626" y="47135"/>
                      <a:pt x="31699" y="47135"/>
                    </a:cubicBezTo>
                    <a:cubicBezTo>
                      <a:pt x="31864" y="47135"/>
                      <a:pt x="32027" y="47137"/>
                      <a:pt x="32187" y="47143"/>
                    </a:cubicBezTo>
                    <a:cubicBezTo>
                      <a:pt x="32281" y="47240"/>
                      <a:pt x="32398" y="47313"/>
                      <a:pt x="32528" y="47354"/>
                    </a:cubicBezTo>
                    <a:cubicBezTo>
                      <a:pt x="33499" y="47641"/>
                      <a:pt x="34415" y="47744"/>
                      <a:pt x="35255" y="48289"/>
                    </a:cubicBezTo>
                    <a:cubicBezTo>
                      <a:pt x="35374" y="48599"/>
                      <a:pt x="35417" y="48931"/>
                      <a:pt x="35379" y="49260"/>
                    </a:cubicBezTo>
                    <a:cubicBezTo>
                      <a:pt x="35330" y="49760"/>
                      <a:pt x="35757" y="50047"/>
                      <a:pt x="36184" y="50047"/>
                    </a:cubicBezTo>
                    <a:cubicBezTo>
                      <a:pt x="36460" y="50047"/>
                      <a:pt x="36736" y="49927"/>
                      <a:pt x="36884" y="49667"/>
                    </a:cubicBezTo>
                    <a:cubicBezTo>
                      <a:pt x="37218" y="49078"/>
                      <a:pt x="37649" y="48588"/>
                      <a:pt x="38135" y="48152"/>
                    </a:cubicBezTo>
                    <a:cubicBezTo>
                      <a:pt x="38232" y="48152"/>
                      <a:pt x="38329" y="48135"/>
                      <a:pt x="38419" y="48100"/>
                    </a:cubicBezTo>
                    <a:cubicBezTo>
                      <a:pt x="38486" y="48076"/>
                      <a:pt x="38547" y="48045"/>
                      <a:pt x="38611" y="48017"/>
                    </a:cubicBezTo>
                    <a:cubicBezTo>
                      <a:pt x="38613" y="48017"/>
                      <a:pt x="38615" y="48015"/>
                      <a:pt x="38616" y="48015"/>
                    </a:cubicBezTo>
                    <a:cubicBezTo>
                      <a:pt x="39473" y="47655"/>
                      <a:pt x="40198" y="47079"/>
                      <a:pt x="40988" y="46613"/>
                    </a:cubicBezTo>
                    <a:cubicBezTo>
                      <a:pt x="41015" y="46622"/>
                      <a:pt x="41043" y="46629"/>
                      <a:pt x="41071" y="46636"/>
                    </a:cubicBezTo>
                    <a:cubicBezTo>
                      <a:pt x="41145" y="46892"/>
                      <a:pt x="41353" y="47082"/>
                      <a:pt x="41597" y="47169"/>
                    </a:cubicBezTo>
                    <a:cubicBezTo>
                      <a:pt x="41640" y="47318"/>
                      <a:pt x="41691" y="47465"/>
                      <a:pt x="41749" y="47610"/>
                    </a:cubicBezTo>
                    <a:cubicBezTo>
                      <a:pt x="41478" y="47830"/>
                      <a:pt x="41216" y="48064"/>
                      <a:pt x="40945" y="48287"/>
                    </a:cubicBezTo>
                    <a:cubicBezTo>
                      <a:pt x="40804" y="48386"/>
                      <a:pt x="40669" y="48493"/>
                      <a:pt x="40541" y="48607"/>
                    </a:cubicBezTo>
                    <a:cubicBezTo>
                      <a:pt x="39985" y="49105"/>
                      <a:pt x="40507" y="50016"/>
                      <a:pt x="41119" y="50016"/>
                    </a:cubicBezTo>
                    <a:cubicBezTo>
                      <a:pt x="41251" y="50016"/>
                      <a:pt x="41388" y="49973"/>
                      <a:pt x="41519" y="49874"/>
                    </a:cubicBezTo>
                    <a:cubicBezTo>
                      <a:pt x="41575" y="49833"/>
                      <a:pt x="41627" y="49788"/>
                      <a:pt x="41678" y="49745"/>
                    </a:cubicBezTo>
                    <a:cubicBezTo>
                      <a:pt x="41680" y="49746"/>
                      <a:pt x="41682" y="49748"/>
                      <a:pt x="41682" y="49750"/>
                    </a:cubicBezTo>
                    <a:cubicBezTo>
                      <a:pt x="42051" y="49421"/>
                      <a:pt x="42558" y="49234"/>
                      <a:pt x="42920" y="48907"/>
                    </a:cubicBezTo>
                    <a:cubicBezTo>
                      <a:pt x="42952" y="48911"/>
                      <a:pt x="42984" y="48913"/>
                      <a:pt x="43015" y="48913"/>
                    </a:cubicBezTo>
                    <a:cubicBezTo>
                      <a:pt x="43660" y="48913"/>
                      <a:pt x="44226" y="48101"/>
                      <a:pt x="43621" y="47558"/>
                    </a:cubicBezTo>
                    <a:cubicBezTo>
                      <a:pt x="43513" y="47458"/>
                      <a:pt x="43420" y="47345"/>
                      <a:pt x="43344" y="47221"/>
                    </a:cubicBezTo>
                    <a:cubicBezTo>
                      <a:pt x="43273" y="46774"/>
                      <a:pt x="43114" y="46341"/>
                      <a:pt x="42920" y="45917"/>
                    </a:cubicBezTo>
                    <a:cubicBezTo>
                      <a:pt x="42958" y="45723"/>
                      <a:pt x="42935" y="45521"/>
                      <a:pt x="42852" y="45341"/>
                    </a:cubicBezTo>
                    <a:cubicBezTo>
                      <a:pt x="42804" y="44695"/>
                      <a:pt x="42809" y="44050"/>
                      <a:pt x="42767" y="43561"/>
                    </a:cubicBezTo>
                    <a:cubicBezTo>
                      <a:pt x="42622" y="41874"/>
                      <a:pt x="42295" y="40219"/>
                      <a:pt x="42243" y="38521"/>
                    </a:cubicBezTo>
                    <a:cubicBezTo>
                      <a:pt x="42238" y="38332"/>
                      <a:pt x="42167" y="38152"/>
                      <a:pt x="42040" y="38012"/>
                    </a:cubicBezTo>
                    <a:cubicBezTo>
                      <a:pt x="44410" y="37660"/>
                      <a:pt x="46809" y="36790"/>
                      <a:pt x="48727" y="36009"/>
                    </a:cubicBezTo>
                    <a:cubicBezTo>
                      <a:pt x="52465" y="34487"/>
                      <a:pt x="56001" y="31692"/>
                      <a:pt x="58771" y="28799"/>
                    </a:cubicBezTo>
                    <a:cubicBezTo>
                      <a:pt x="60201" y="27304"/>
                      <a:pt x="61334" y="25515"/>
                      <a:pt x="62337" y="23630"/>
                    </a:cubicBezTo>
                    <a:cubicBezTo>
                      <a:pt x="62383" y="23578"/>
                      <a:pt x="62432" y="23530"/>
                      <a:pt x="62475" y="23476"/>
                    </a:cubicBezTo>
                    <a:cubicBezTo>
                      <a:pt x="62634" y="23423"/>
                      <a:pt x="62782" y="23307"/>
                      <a:pt x="62880" y="23104"/>
                    </a:cubicBezTo>
                    <a:cubicBezTo>
                      <a:pt x="62946" y="22972"/>
                      <a:pt x="63012" y="22839"/>
                      <a:pt x="63078" y="22708"/>
                    </a:cubicBezTo>
                    <a:cubicBezTo>
                      <a:pt x="63500" y="22124"/>
                      <a:pt x="63893" y="21518"/>
                      <a:pt x="64255" y="20893"/>
                    </a:cubicBezTo>
                    <a:cubicBezTo>
                      <a:pt x="64416" y="20757"/>
                      <a:pt x="64575" y="20622"/>
                      <a:pt x="64736" y="20485"/>
                    </a:cubicBezTo>
                    <a:cubicBezTo>
                      <a:pt x="65167" y="20116"/>
                      <a:pt x="65174" y="19552"/>
                      <a:pt x="64945" y="19100"/>
                    </a:cubicBezTo>
                    <a:cubicBezTo>
                      <a:pt x="66065" y="16919"/>
                      <a:pt x="67083" y="14698"/>
                      <a:pt x="67807" y="12330"/>
                    </a:cubicBezTo>
                    <a:cubicBezTo>
                      <a:pt x="67838" y="12230"/>
                      <a:pt x="67850" y="12124"/>
                      <a:pt x="67841" y="12018"/>
                    </a:cubicBezTo>
                    <a:cubicBezTo>
                      <a:pt x="68158" y="11307"/>
                      <a:pt x="68463" y="10589"/>
                      <a:pt x="68735" y="9851"/>
                    </a:cubicBezTo>
                    <a:cubicBezTo>
                      <a:pt x="69557" y="8146"/>
                      <a:pt x="70215" y="6413"/>
                      <a:pt x="70419" y="4445"/>
                    </a:cubicBezTo>
                    <a:cubicBezTo>
                      <a:pt x="70422" y="4414"/>
                      <a:pt x="70419" y="4388"/>
                      <a:pt x="70419" y="4359"/>
                    </a:cubicBezTo>
                    <a:cubicBezTo>
                      <a:pt x="70622" y="4011"/>
                      <a:pt x="70867" y="3689"/>
                      <a:pt x="71151" y="3401"/>
                    </a:cubicBezTo>
                    <a:cubicBezTo>
                      <a:pt x="71711" y="2843"/>
                      <a:pt x="71217" y="2039"/>
                      <a:pt x="70533" y="2039"/>
                    </a:cubicBezTo>
                    <a:cubicBezTo>
                      <a:pt x="70479" y="2039"/>
                      <a:pt x="70423" y="2044"/>
                      <a:pt x="70367" y="2055"/>
                    </a:cubicBezTo>
                    <a:cubicBezTo>
                      <a:pt x="69983" y="2128"/>
                      <a:pt x="69592" y="2161"/>
                      <a:pt x="69196" y="2161"/>
                    </a:cubicBezTo>
                    <a:cubicBezTo>
                      <a:pt x="67278" y="2161"/>
                      <a:pt x="65259" y="1379"/>
                      <a:pt x="63531" y="547"/>
                    </a:cubicBezTo>
                    <a:cubicBezTo>
                      <a:pt x="63211" y="322"/>
                      <a:pt x="62854" y="149"/>
                      <a:pt x="62480" y="36"/>
                    </a:cubicBezTo>
                    <a:cubicBezTo>
                      <a:pt x="62402" y="12"/>
                      <a:pt x="62326" y="1"/>
                      <a:pt x="6225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982;p45">
                <a:extLst>
                  <a:ext uri="{FF2B5EF4-FFF2-40B4-BE49-F238E27FC236}">
                    <a16:creationId xmlns:a16="http://schemas.microsoft.com/office/drawing/2014/main" id="{5787AF20-4AF0-4AA8-9AAA-4AF89A5C162A}"/>
                  </a:ext>
                </a:extLst>
              </p:cNvPr>
              <p:cNvSpPr/>
              <p:nvPr/>
            </p:nvSpPr>
            <p:spPr>
              <a:xfrm>
                <a:off x="2728982" y="3503916"/>
                <a:ext cx="1216037" cy="118967"/>
              </a:xfrm>
              <a:custGeom>
                <a:avLst/>
                <a:gdLst/>
                <a:ahLst/>
                <a:cxnLst/>
                <a:rect l="l" t="t" r="r" b="b"/>
                <a:pathLst>
                  <a:path w="87753" h="8585" extrusionOk="0">
                    <a:moveTo>
                      <a:pt x="14098" y="0"/>
                    </a:moveTo>
                    <a:cubicBezTo>
                      <a:pt x="13261" y="0"/>
                      <a:pt x="12436" y="93"/>
                      <a:pt x="11557" y="232"/>
                    </a:cubicBezTo>
                    <a:cubicBezTo>
                      <a:pt x="10793" y="353"/>
                      <a:pt x="10035" y="399"/>
                      <a:pt x="9277" y="399"/>
                    </a:cubicBezTo>
                    <a:cubicBezTo>
                      <a:pt x="7976" y="399"/>
                      <a:pt x="6678" y="264"/>
                      <a:pt x="5365" y="147"/>
                    </a:cubicBezTo>
                    <a:cubicBezTo>
                      <a:pt x="4976" y="112"/>
                      <a:pt x="4582" y="91"/>
                      <a:pt x="4193" y="91"/>
                    </a:cubicBezTo>
                    <a:cubicBezTo>
                      <a:pt x="2183" y="91"/>
                      <a:pt x="332" y="676"/>
                      <a:pt x="153" y="3093"/>
                    </a:cubicBezTo>
                    <a:cubicBezTo>
                      <a:pt x="1" y="5181"/>
                      <a:pt x="177" y="6857"/>
                      <a:pt x="2353" y="7591"/>
                    </a:cubicBezTo>
                    <a:cubicBezTo>
                      <a:pt x="2792" y="7739"/>
                      <a:pt x="3273" y="7780"/>
                      <a:pt x="3764" y="7780"/>
                    </a:cubicBezTo>
                    <a:cubicBezTo>
                      <a:pt x="4368" y="7780"/>
                      <a:pt x="4987" y="7718"/>
                      <a:pt x="5560" y="7718"/>
                    </a:cubicBezTo>
                    <a:cubicBezTo>
                      <a:pt x="5639" y="7718"/>
                      <a:pt x="5717" y="7719"/>
                      <a:pt x="5795" y="7722"/>
                    </a:cubicBezTo>
                    <a:cubicBezTo>
                      <a:pt x="8166" y="7805"/>
                      <a:pt x="10526" y="8016"/>
                      <a:pt x="12899" y="8044"/>
                    </a:cubicBezTo>
                    <a:cubicBezTo>
                      <a:pt x="12909" y="8044"/>
                      <a:pt x="12919" y="8044"/>
                      <a:pt x="12930" y="8044"/>
                    </a:cubicBezTo>
                    <a:cubicBezTo>
                      <a:pt x="13356" y="8044"/>
                      <a:pt x="13691" y="7904"/>
                      <a:pt x="13939" y="7686"/>
                    </a:cubicBezTo>
                    <a:cubicBezTo>
                      <a:pt x="17254" y="7772"/>
                      <a:pt x="20586" y="7707"/>
                      <a:pt x="23912" y="7866"/>
                    </a:cubicBezTo>
                    <a:cubicBezTo>
                      <a:pt x="28132" y="8067"/>
                      <a:pt x="32357" y="8143"/>
                      <a:pt x="36583" y="8153"/>
                    </a:cubicBezTo>
                    <a:cubicBezTo>
                      <a:pt x="36587" y="8153"/>
                      <a:pt x="36591" y="8153"/>
                      <a:pt x="36595" y="8153"/>
                    </a:cubicBezTo>
                    <a:cubicBezTo>
                      <a:pt x="36833" y="8153"/>
                      <a:pt x="37070" y="8103"/>
                      <a:pt x="37286" y="8001"/>
                    </a:cubicBezTo>
                    <a:cubicBezTo>
                      <a:pt x="37504" y="8101"/>
                      <a:pt x="37741" y="8153"/>
                      <a:pt x="37982" y="8153"/>
                    </a:cubicBezTo>
                    <a:cubicBezTo>
                      <a:pt x="42579" y="8184"/>
                      <a:pt x="47165" y="8551"/>
                      <a:pt x="51761" y="8584"/>
                    </a:cubicBezTo>
                    <a:cubicBezTo>
                      <a:pt x="51763" y="8584"/>
                      <a:pt x="51766" y="8584"/>
                      <a:pt x="51769" y="8584"/>
                    </a:cubicBezTo>
                    <a:cubicBezTo>
                      <a:pt x="52182" y="8584"/>
                      <a:pt x="52507" y="8451"/>
                      <a:pt x="52754" y="8247"/>
                    </a:cubicBezTo>
                    <a:cubicBezTo>
                      <a:pt x="56225" y="8390"/>
                      <a:pt x="59696" y="8562"/>
                      <a:pt x="63172" y="8584"/>
                    </a:cubicBezTo>
                    <a:cubicBezTo>
                      <a:pt x="63174" y="8584"/>
                      <a:pt x="63176" y="8584"/>
                      <a:pt x="63178" y="8584"/>
                    </a:cubicBezTo>
                    <a:cubicBezTo>
                      <a:pt x="63705" y="8584"/>
                      <a:pt x="64092" y="8375"/>
                      <a:pt x="64349" y="8067"/>
                    </a:cubicBezTo>
                    <a:cubicBezTo>
                      <a:pt x="65142" y="8082"/>
                      <a:pt x="65933" y="8106"/>
                      <a:pt x="66724" y="8153"/>
                    </a:cubicBezTo>
                    <a:cubicBezTo>
                      <a:pt x="66760" y="8155"/>
                      <a:pt x="66796" y="8156"/>
                      <a:pt x="66831" y="8156"/>
                    </a:cubicBezTo>
                    <a:cubicBezTo>
                      <a:pt x="67275" y="8156"/>
                      <a:pt x="67612" y="7997"/>
                      <a:pt x="67852" y="7753"/>
                    </a:cubicBezTo>
                    <a:cubicBezTo>
                      <a:pt x="70491" y="7809"/>
                      <a:pt x="73127" y="7926"/>
                      <a:pt x="75767" y="7937"/>
                    </a:cubicBezTo>
                    <a:cubicBezTo>
                      <a:pt x="75777" y="7937"/>
                      <a:pt x="75788" y="7937"/>
                      <a:pt x="75798" y="7937"/>
                    </a:cubicBezTo>
                    <a:cubicBezTo>
                      <a:pt x="76040" y="7937"/>
                      <a:pt x="76280" y="7880"/>
                      <a:pt x="76497" y="7774"/>
                    </a:cubicBezTo>
                    <a:cubicBezTo>
                      <a:pt x="76694" y="7778"/>
                      <a:pt x="76891" y="7779"/>
                      <a:pt x="77088" y="7779"/>
                    </a:cubicBezTo>
                    <a:cubicBezTo>
                      <a:pt x="78164" y="7779"/>
                      <a:pt x="79237" y="7725"/>
                      <a:pt x="80311" y="7589"/>
                    </a:cubicBezTo>
                    <a:cubicBezTo>
                      <a:pt x="81280" y="7558"/>
                      <a:pt x="82250" y="7530"/>
                      <a:pt x="83219" y="7518"/>
                    </a:cubicBezTo>
                    <a:cubicBezTo>
                      <a:pt x="83373" y="7634"/>
                      <a:pt x="83548" y="7720"/>
                      <a:pt x="83735" y="7772"/>
                    </a:cubicBezTo>
                    <a:cubicBezTo>
                      <a:pt x="83870" y="7810"/>
                      <a:pt x="84009" y="7828"/>
                      <a:pt x="84147" y="7828"/>
                    </a:cubicBezTo>
                    <a:cubicBezTo>
                      <a:pt x="84854" y="7828"/>
                      <a:pt x="85546" y="7359"/>
                      <a:pt x="85720" y="6644"/>
                    </a:cubicBezTo>
                    <a:cubicBezTo>
                      <a:pt x="85734" y="6581"/>
                      <a:pt x="85755" y="6523"/>
                      <a:pt x="85772" y="6462"/>
                    </a:cubicBezTo>
                    <a:lnTo>
                      <a:pt x="85772" y="6462"/>
                    </a:lnTo>
                    <a:cubicBezTo>
                      <a:pt x="85770" y="6472"/>
                      <a:pt x="85771" y="6476"/>
                      <a:pt x="85773" y="6476"/>
                    </a:cubicBezTo>
                    <a:cubicBezTo>
                      <a:pt x="85788" y="6476"/>
                      <a:pt x="85889" y="6258"/>
                      <a:pt x="85909" y="6225"/>
                    </a:cubicBezTo>
                    <a:cubicBezTo>
                      <a:pt x="86066" y="5970"/>
                      <a:pt x="86262" y="5735"/>
                      <a:pt x="86444" y="5496"/>
                    </a:cubicBezTo>
                    <a:cubicBezTo>
                      <a:pt x="86922" y="4857"/>
                      <a:pt x="87154" y="4179"/>
                      <a:pt x="87270" y="3403"/>
                    </a:cubicBezTo>
                    <a:cubicBezTo>
                      <a:pt x="87752" y="2432"/>
                      <a:pt x="86898" y="1074"/>
                      <a:pt x="85728" y="1074"/>
                    </a:cubicBezTo>
                    <a:cubicBezTo>
                      <a:pt x="85484" y="1074"/>
                      <a:pt x="85226" y="1133"/>
                      <a:pt x="84964" y="1267"/>
                    </a:cubicBezTo>
                    <a:cubicBezTo>
                      <a:pt x="84924" y="1286"/>
                      <a:pt x="84879" y="1298"/>
                      <a:pt x="84837" y="1316"/>
                    </a:cubicBezTo>
                    <a:cubicBezTo>
                      <a:pt x="84725" y="1269"/>
                      <a:pt x="84605" y="1234"/>
                      <a:pt x="84486" y="1212"/>
                    </a:cubicBezTo>
                    <a:cubicBezTo>
                      <a:pt x="82657" y="868"/>
                      <a:pt x="80851" y="587"/>
                      <a:pt x="79024" y="587"/>
                    </a:cubicBezTo>
                    <a:cubicBezTo>
                      <a:pt x="78195" y="587"/>
                      <a:pt x="77362" y="645"/>
                      <a:pt x="76521" y="781"/>
                    </a:cubicBezTo>
                    <a:cubicBezTo>
                      <a:pt x="76090" y="852"/>
                      <a:pt x="75796" y="1047"/>
                      <a:pt x="75607" y="1305"/>
                    </a:cubicBezTo>
                    <a:cubicBezTo>
                      <a:pt x="74275" y="1331"/>
                      <a:pt x="72943" y="1368"/>
                      <a:pt x="71614" y="1413"/>
                    </a:cubicBezTo>
                    <a:cubicBezTo>
                      <a:pt x="71375" y="1259"/>
                      <a:pt x="71100" y="1170"/>
                      <a:pt x="70814" y="1155"/>
                    </a:cubicBezTo>
                    <a:cubicBezTo>
                      <a:pt x="70099" y="1111"/>
                      <a:pt x="69384" y="1095"/>
                      <a:pt x="68669" y="1095"/>
                    </a:cubicBezTo>
                    <a:cubicBezTo>
                      <a:pt x="66514" y="1095"/>
                      <a:pt x="64360" y="1245"/>
                      <a:pt x="62202" y="1264"/>
                    </a:cubicBezTo>
                    <a:cubicBezTo>
                      <a:pt x="61752" y="1267"/>
                      <a:pt x="61404" y="1426"/>
                      <a:pt x="61150" y="1665"/>
                    </a:cubicBezTo>
                    <a:cubicBezTo>
                      <a:pt x="59779" y="1605"/>
                      <a:pt x="58408" y="1549"/>
                      <a:pt x="57035" y="1478"/>
                    </a:cubicBezTo>
                    <a:cubicBezTo>
                      <a:pt x="57003" y="1477"/>
                      <a:pt x="56971" y="1476"/>
                      <a:pt x="56940" y="1476"/>
                    </a:cubicBezTo>
                    <a:cubicBezTo>
                      <a:pt x="56499" y="1476"/>
                      <a:pt x="56163" y="1634"/>
                      <a:pt x="55920" y="1875"/>
                    </a:cubicBezTo>
                    <a:cubicBezTo>
                      <a:pt x="55398" y="1757"/>
                      <a:pt x="54875" y="1638"/>
                      <a:pt x="54350" y="1516"/>
                    </a:cubicBezTo>
                    <a:cubicBezTo>
                      <a:pt x="53538" y="1328"/>
                      <a:pt x="52241" y="741"/>
                      <a:pt x="51171" y="741"/>
                    </a:cubicBezTo>
                    <a:cubicBezTo>
                      <a:pt x="50762" y="741"/>
                      <a:pt x="50387" y="826"/>
                      <a:pt x="50085" y="1053"/>
                    </a:cubicBezTo>
                    <a:cubicBezTo>
                      <a:pt x="50068" y="1053"/>
                      <a:pt x="50056" y="1047"/>
                      <a:pt x="50038" y="1047"/>
                    </a:cubicBezTo>
                    <a:lnTo>
                      <a:pt x="49500" y="1047"/>
                    </a:lnTo>
                    <a:cubicBezTo>
                      <a:pt x="49287" y="1047"/>
                      <a:pt x="49076" y="1087"/>
                      <a:pt x="48877" y="1167"/>
                    </a:cubicBezTo>
                    <a:cubicBezTo>
                      <a:pt x="45036" y="2055"/>
                      <a:pt x="41021" y="1645"/>
                      <a:pt x="37121" y="2181"/>
                    </a:cubicBezTo>
                    <a:cubicBezTo>
                      <a:pt x="36586" y="2256"/>
                      <a:pt x="36254" y="2524"/>
                      <a:pt x="36086" y="2872"/>
                    </a:cubicBezTo>
                    <a:cubicBezTo>
                      <a:pt x="29596" y="2849"/>
                      <a:pt x="23110" y="2706"/>
                      <a:pt x="16624" y="2534"/>
                    </a:cubicBezTo>
                    <a:cubicBezTo>
                      <a:pt x="17228" y="1674"/>
                      <a:pt x="17107" y="346"/>
                      <a:pt x="15805" y="137"/>
                    </a:cubicBezTo>
                    <a:cubicBezTo>
                      <a:pt x="15218" y="41"/>
                      <a:pt x="14655" y="0"/>
                      <a:pt x="1409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983;p45">
                <a:extLst>
                  <a:ext uri="{FF2B5EF4-FFF2-40B4-BE49-F238E27FC236}">
                    <a16:creationId xmlns:a16="http://schemas.microsoft.com/office/drawing/2014/main" id="{6BE3AD0A-D445-43DE-9AA0-DA7EDE642BA3}"/>
                  </a:ext>
                </a:extLst>
              </p:cNvPr>
              <p:cNvSpPr/>
              <p:nvPr/>
            </p:nvSpPr>
            <p:spPr>
              <a:xfrm>
                <a:off x="2823504" y="3611298"/>
                <a:ext cx="1069120" cy="747751"/>
              </a:xfrm>
              <a:custGeom>
                <a:avLst/>
                <a:gdLst/>
                <a:ahLst/>
                <a:cxnLst/>
                <a:rect l="l" t="t" r="r" b="b"/>
                <a:pathLst>
                  <a:path w="77151" h="53960" extrusionOk="0">
                    <a:moveTo>
                      <a:pt x="76197" y="0"/>
                    </a:moveTo>
                    <a:cubicBezTo>
                      <a:pt x="76116" y="0"/>
                      <a:pt x="76031" y="17"/>
                      <a:pt x="75944" y="53"/>
                    </a:cubicBezTo>
                    <a:cubicBezTo>
                      <a:pt x="75868" y="86"/>
                      <a:pt x="75806" y="129"/>
                      <a:pt x="75735" y="165"/>
                    </a:cubicBezTo>
                    <a:cubicBezTo>
                      <a:pt x="75732" y="165"/>
                      <a:pt x="75729" y="165"/>
                      <a:pt x="75726" y="165"/>
                    </a:cubicBezTo>
                    <a:cubicBezTo>
                      <a:pt x="75500" y="165"/>
                      <a:pt x="75279" y="229"/>
                      <a:pt x="75086" y="347"/>
                    </a:cubicBezTo>
                    <a:lnTo>
                      <a:pt x="71959" y="347"/>
                    </a:lnTo>
                    <a:cubicBezTo>
                      <a:pt x="71955" y="347"/>
                      <a:pt x="71951" y="347"/>
                      <a:pt x="71947" y="347"/>
                    </a:cubicBezTo>
                    <a:cubicBezTo>
                      <a:pt x="71839" y="347"/>
                      <a:pt x="71732" y="369"/>
                      <a:pt x="71632" y="411"/>
                    </a:cubicBezTo>
                    <a:cubicBezTo>
                      <a:pt x="71594" y="427"/>
                      <a:pt x="71568" y="454"/>
                      <a:pt x="71534" y="475"/>
                    </a:cubicBezTo>
                    <a:cubicBezTo>
                      <a:pt x="71492" y="501"/>
                      <a:pt x="71447" y="522"/>
                      <a:pt x="71412" y="555"/>
                    </a:cubicBezTo>
                    <a:cubicBezTo>
                      <a:pt x="71028" y="454"/>
                      <a:pt x="70634" y="404"/>
                      <a:pt x="70239" y="402"/>
                    </a:cubicBezTo>
                    <a:cubicBezTo>
                      <a:pt x="69268" y="402"/>
                      <a:pt x="68298" y="394"/>
                      <a:pt x="67332" y="295"/>
                    </a:cubicBezTo>
                    <a:cubicBezTo>
                      <a:pt x="67240" y="286"/>
                      <a:pt x="67147" y="281"/>
                      <a:pt x="67053" y="281"/>
                    </a:cubicBezTo>
                    <a:cubicBezTo>
                      <a:pt x="66668" y="281"/>
                      <a:pt x="66271" y="358"/>
                      <a:pt x="65885" y="489"/>
                    </a:cubicBezTo>
                    <a:cubicBezTo>
                      <a:pt x="64084" y="320"/>
                      <a:pt x="62259" y="264"/>
                      <a:pt x="60426" y="264"/>
                    </a:cubicBezTo>
                    <a:cubicBezTo>
                      <a:pt x="56770" y="264"/>
                      <a:pt x="53083" y="487"/>
                      <a:pt x="49491" y="487"/>
                    </a:cubicBezTo>
                    <a:cubicBezTo>
                      <a:pt x="49304" y="487"/>
                      <a:pt x="49116" y="487"/>
                      <a:pt x="48930" y="486"/>
                    </a:cubicBezTo>
                    <a:cubicBezTo>
                      <a:pt x="46959" y="471"/>
                      <a:pt x="44988" y="409"/>
                      <a:pt x="43017" y="409"/>
                    </a:cubicBezTo>
                    <a:cubicBezTo>
                      <a:pt x="41976" y="409"/>
                      <a:pt x="40934" y="427"/>
                      <a:pt x="39894" y="477"/>
                    </a:cubicBezTo>
                    <a:cubicBezTo>
                      <a:pt x="37989" y="568"/>
                      <a:pt x="36043" y="793"/>
                      <a:pt x="34114" y="793"/>
                    </a:cubicBezTo>
                    <a:cubicBezTo>
                      <a:pt x="33522" y="793"/>
                      <a:pt x="32932" y="772"/>
                      <a:pt x="32345" y="719"/>
                    </a:cubicBezTo>
                    <a:cubicBezTo>
                      <a:pt x="31673" y="318"/>
                      <a:pt x="30849" y="81"/>
                      <a:pt x="29869" y="81"/>
                    </a:cubicBezTo>
                    <a:lnTo>
                      <a:pt x="29331" y="81"/>
                    </a:lnTo>
                    <a:cubicBezTo>
                      <a:pt x="28907" y="82"/>
                      <a:pt x="28484" y="141"/>
                      <a:pt x="28076" y="255"/>
                    </a:cubicBezTo>
                    <a:cubicBezTo>
                      <a:pt x="27852" y="141"/>
                      <a:pt x="27605" y="80"/>
                      <a:pt x="27353" y="80"/>
                    </a:cubicBezTo>
                    <a:cubicBezTo>
                      <a:pt x="27346" y="80"/>
                      <a:pt x="27339" y="80"/>
                      <a:pt x="27331" y="81"/>
                    </a:cubicBezTo>
                    <a:lnTo>
                      <a:pt x="2849" y="81"/>
                    </a:lnTo>
                    <a:cubicBezTo>
                      <a:pt x="2794" y="81"/>
                      <a:pt x="2747" y="91"/>
                      <a:pt x="2695" y="94"/>
                    </a:cubicBezTo>
                    <a:cubicBezTo>
                      <a:pt x="2560" y="74"/>
                      <a:pt x="2424" y="64"/>
                      <a:pt x="2286" y="64"/>
                    </a:cubicBezTo>
                    <a:cubicBezTo>
                      <a:pt x="1855" y="64"/>
                      <a:pt x="1413" y="168"/>
                      <a:pt x="957" y="408"/>
                    </a:cubicBezTo>
                    <a:cubicBezTo>
                      <a:pt x="95" y="865"/>
                      <a:pt x="0" y="1715"/>
                      <a:pt x="327" y="2391"/>
                    </a:cubicBezTo>
                    <a:cubicBezTo>
                      <a:pt x="50" y="2971"/>
                      <a:pt x="152" y="3672"/>
                      <a:pt x="587" y="4178"/>
                    </a:cubicBezTo>
                    <a:cubicBezTo>
                      <a:pt x="601" y="6087"/>
                      <a:pt x="104" y="7965"/>
                      <a:pt x="265" y="9876"/>
                    </a:cubicBezTo>
                    <a:cubicBezTo>
                      <a:pt x="343" y="10790"/>
                      <a:pt x="943" y="11440"/>
                      <a:pt x="1880" y="11490"/>
                    </a:cubicBezTo>
                    <a:cubicBezTo>
                      <a:pt x="1932" y="11493"/>
                      <a:pt x="1983" y="11494"/>
                      <a:pt x="2034" y="11494"/>
                    </a:cubicBezTo>
                    <a:cubicBezTo>
                      <a:pt x="2178" y="11494"/>
                      <a:pt x="2318" y="11484"/>
                      <a:pt x="2458" y="11478"/>
                    </a:cubicBezTo>
                    <a:cubicBezTo>
                      <a:pt x="2514" y="11647"/>
                      <a:pt x="2612" y="11798"/>
                      <a:pt x="2746" y="11917"/>
                    </a:cubicBezTo>
                    <a:cubicBezTo>
                      <a:pt x="4058" y="13053"/>
                      <a:pt x="5013" y="15125"/>
                      <a:pt x="4587" y="16875"/>
                    </a:cubicBezTo>
                    <a:cubicBezTo>
                      <a:pt x="4461" y="17394"/>
                      <a:pt x="4655" y="17805"/>
                      <a:pt x="4973" y="18069"/>
                    </a:cubicBezTo>
                    <a:cubicBezTo>
                      <a:pt x="4918" y="18639"/>
                      <a:pt x="5328" y="19153"/>
                      <a:pt x="5865" y="19333"/>
                    </a:cubicBezTo>
                    <a:cubicBezTo>
                      <a:pt x="6192" y="19444"/>
                      <a:pt x="6538" y="19489"/>
                      <a:pt x="6894" y="19489"/>
                    </a:cubicBezTo>
                    <a:cubicBezTo>
                      <a:pt x="7274" y="19489"/>
                      <a:pt x="7665" y="19438"/>
                      <a:pt x="8058" y="19361"/>
                    </a:cubicBezTo>
                    <a:cubicBezTo>
                      <a:pt x="8119" y="19375"/>
                      <a:pt x="8182" y="19382"/>
                      <a:pt x="8245" y="19382"/>
                    </a:cubicBezTo>
                    <a:cubicBezTo>
                      <a:pt x="8277" y="19382"/>
                      <a:pt x="8309" y="19380"/>
                      <a:pt x="8340" y="19376"/>
                    </a:cubicBezTo>
                    <a:cubicBezTo>
                      <a:pt x="9268" y="19259"/>
                      <a:pt x="10201" y="19153"/>
                      <a:pt x="11106" y="18909"/>
                    </a:cubicBezTo>
                    <a:cubicBezTo>
                      <a:pt x="11707" y="19106"/>
                      <a:pt x="12325" y="19238"/>
                      <a:pt x="12979" y="19342"/>
                    </a:cubicBezTo>
                    <a:cubicBezTo>
                      <a:pt x="13057" y="19586"/>
                      <a:pt x="13232" y="19809"/>
                      <a:pt x="13542" y="19963"/>
                    </a:cubicBezTo>
                    <a:cubicBezTo>
                      <a:pt x="17328" y="21852"/>
                      <a:pt x="17381" y="29429"/>
                      <a:pt x="17141" y="33020"/>
                    </a:cubicBezTo>
                    <a:cubicBezTo>
                      <a:pt x="17111" y="33458"/>
                      <a:pt x="17285" y="33768"/>
                      <a:pt x="17546" y="33959"/>
                    </a:cubicBezTo>
                    <a:cubicBezTo>
                      <a:pt x="17518" y="34076"/>
                      <a:pt x="17529" y="34199"/>
                      <a:pt x="17574" y="34312"/>
                    </a:cubicBezTo>
                    <a:cubicBezTo>
                      <a:pt x="17740" y="34708"/>
                      <a:pt x="17861" y="35113"/>
                      <a:pt x="17963" y="35525"/>
                    </a:cubicBezTo>
                    <a:cubicBezTo>
                      <a:pt x="17797" y="35728"/>
                      <a:pt x="17733" y="35994"/>
                      <a:pt x="17788" y="36249"/>
                    </a:cubicBezTo>
                    <a:cubicBezTo>
                      <a:pt x="17845" y="36517"/>
                      <a:pt x="17923" y="36780"/>
                      <a:pt x="17999" y="37043"/>
                    </a:cubicBezTo>
                    <a:cubicBezTo>
                      <a:pt x="17960" y="37244"/>
                      <a:pt x="17975" y="37454"/>
                      <a:pt x="18046" y="37647"/>
                    </a:cubicBezTo>
                    <a:cubicBezTo>
                      <a:pt x="18389" y="38641"/>
                      <a:pt x="18775" y="39695"/>
                      <a:pt x="19093" y="40777"/>
                    </a:cubicBezTo>
                    <a:cubicBezTo>
                      <a:pt x="19029" y="40926"/>
                      <a:pt x="19012" y="41104"/>
                      <a:pt x="19081" y="41309"/>
                    </a:cubicBezTo>
                    <a:cubicBezTo>
                      <a:pt x="19308" y="42001"/>
                      <a:pt x="19518" y="42688"/>
                      <a:pt x="19672" y="43384"/>
                    </a:cubicBezTo>
                    <a:cubicBezTo>
                      <a:pt x="19706" y="43656"/>
                      <a:pt x="19732" y="43924"/>
                      <a:pt x="19746" y="44196"/>
                    </a:cubicBezTo>
                    <a:cubicBezTo>
                      <a:pt x="19627" y="44383"/>
                      <a:pt x="19583" y="44618"/>
                      <a:pt x="19618" y="44861"/>
                    </a:cubicBezTo>
                    <a:cubicBezTo>
                      <a:pt x="19653" y="45093"/>
                      <a:pt x="19680" y="45325"/>
                      <a:pt x="19710" y="45558"/>
                    </a:cubicBezTo>
                    <a:cubicBezTo>
                      <a:pt x="19694" y="45686"/>
                      <a:pt x="19680" y="45813"/>
                      <a:pt x="19660" y="45939"/>
                    </a:cubicBezTo>
                    <a:cubicBezTo>
                      <a:pt x="19611" y="46220"/>
                      <a:pt x="19661" y="46509"/>
                      <a:pt x="19801" y="46756"/>
                    </a:cubicBezTo>
                    <a:cubicBezTo>
                      <a:pt x="19801" y="46770"/>
                      <a:pt x="19805" y="46784"/>
                      <a:pt x="19805" y="46799"/>
                    </a:cubicBezTo>
                    <a:cubicBezTo>
                      <a:pt x="19807" y="47012"/>
                      <a:pt x="19878" y="47180"/>
                      <a:pt x="19987" y="47305"/>
                    </a:cubicBezTo>
                    <a:cubicBezTo>
                      <a:pt x="19718" y="48321"/>
                      <a:pt x="19159" y="49252"/>
                      <a:pt x="18661" y="50210"/>
                    </a:cubicBezTo>
                    <a:cubicBezTo>
                      <a:pt x="18081" y="51096"/>
                      <a:pt x="17387" y="51868"/>
                      <a:pt x="16597" y="52579"/>
                    </a:cubicBezTo>
                    <a:cubicBezTo>
                      <a:pt x="16062" y="53061"/>
                      <a:pt x="16490" y="53959"/>
                      <a:pt x="17167" y="53959"/>
                    </a:cubicBezTo>
                    <a:cubicBezTo>
                      <a:pt x="17858" y="53959"/>
                      <a:pt x="18529" y="53924"/>
                      <a:pt x="19211" y="53822"/>
                    </a:cubicBezTo>
                    <a:cubicBezTo>
                      <a:pt x="19353" y="53800"/>
                      <a:pt x="19471" y="53725"/>
                      <a:pt x="19564" y="53625"/>
                    </a:cubicBezTo>
                    <a:cubicBezTo>
                      <a:pt x="20206" y="53799"/>
                      <a:pt x="20843" y="53857"/>
                      <a:pt x="21493" y="53857"/>
                    </a:cubicBezTo>
                    <a:cubicBezTo>
                      <a:pt x="22251" y="53857"/>
                      <a:pt x="23025" y="53778"/>
                      <a:pt x="23842" y="53715"/>
                    </a:cubicBezTo>
                    <a:cubicBezTo>
                      <a:pt x="24094" y="53699"/>
                      <a:pt x="24337" y="53606"/>
                      <a:pt x="24534" y="53447"/>
                    </a:cubicBezTo>
                    <a:cubicBezTo>
                      <a:pt x="25034" y="53608"/>
                      <a:pt x="25558" y="53689"/>
                      <a:pt x="26084" y="53689"/>
                    </a:cubicBezTo>
                    <a:cubicBezTo>
                      <a:pt x="26090" y="53689"/>
                      <a:pt x="26095" y="53689"/>
                      <a:pt x="26101" y="53689"/>
                    </a:cubicBezTo>
                    <a:lnTo>
                      <a:pt x="57642" y="53689"/>
                    </a:lnTo>
                    <a:cubicBezTo>
                      <a:pt x="57648" y="53689"/>
                      <a:pt x="57654" y="53689"/>
                      <a:pt x="57661" y="53689"/>
                    </a:cubicBezTo>
                    <a:cubicBezTo>
                      <a:pt x="58125" y="53689"/>
                      <a:pt x="58588" y="53625"/>
                      <a:pt x="59036" y="53502"/>
                    </a:cubicBezTo>
                    <a:cubicBezTo>
                      <a:pt x="59334" y="53579"/>
                      <a:pt x="59650" y="53615"/>
                      <a:pt x="59973" y="53615"/>
                    </a:cubicBezTo>
                    <a:cubicBezTo>
                      <a:pt x="60804" y="53615"/>
                      <a:pt x="61682" y="53374"/>
                      <a:pt x="62437" y="52955"/>
                    </a:cubicBezTo>
                    <a:cubicBezTo>
                      <a:pt x="62629" y="52986"/>
                      <a:pt x="62823" y="53016"/>
                      <a:pt x="63026" y="53043"/>
                    </a:cubicBezTo>
                    <a:cubicBezTo>
                      <a:pt x="63680" y="53130"/>
                      <a:pt x="64339" y="53189"/>
                      <a:pt x="64997" y="53253"/>
                    </a:cubicBezTo>
                    <a:cubicBezTo>
                      <a:pt x="65053" y="53258"/>
                      <a:pt x="65144" y="53268"/>
                      <a:pt x="65241" y="53280"/>
                    </a:cubicBezTo>
                    <a:cubicBezTo>
                      <a:pt x="65584" y="53343"/>
                      <a:pt x="65923" y="53421"/>
                      <a:pt x="66257" y="53516"/>
                    </a:cubicBezTo>
                    <a:cubicBezTo>
                      <a:pt x="66667" y="53632"/>
                      <a:pt x="67082" y="53687"/>
                      <a:pt x="67495" y="53687"/>
                    </a:cubicBezTo>
                    <a:cubicBezTo>
                      <a:pt x="68236" y="53687"/>
                      <a:pt x="68967" y="53510"/>
                      <a:pt x="69631" y="53190"/>
                    </a:cubicBezTo>
                    <a:cubicBezTo>
                      <a:pt x="70133" y="53340"/>
                      <a:pt x="70660" y="53415"/>
                      <a:pt x="71186" y="53415"/>
                    </a:cubicBezTo>
                    <a:cubicBezTo>
                      <a:pt x="71772" y="53415"/>
                      <a:pt x="72357" y="53323"/>
                      <a:pt x="72910" y="53140"/>
                    </a:cubicBezTo>
                    <a:cubicBezTo>
                      <a:pt x="73081" y="53234"/>
                      <a:pt x="73272" y="53284"/>
                      <a:pt x="73467" y="53286"/>
                    </a:cubicBezTo>
                    <a:cubicBezTo>
                      <a:pt x="73715" y="53286"/>
                      <a:pt x="73964" y="53287"/>
                      <a:pt x="74212" y="53296"/>
                    </a:cubicBezTo>
                    <a:cubicBezTo>
                      <a:pt x="74336" y="53301"/>
                      <a:pt x="74461" y="53310"/>
                      <a:pt x="74585" y="53320"/>
                    </a:cubicBezTo>
                    <a:cubicBezTo>
                      <a:pt x="74613" y="53324"/>
                      <a:pt x="74625" y="53324"/>
                      <a:pt x="74643" y="53325"/>
                    </a:cubicBezTo>
                    <a:cubicBezTo>
                      <a:pt x="74662" y="53331"/>
                      <a:pt x="74693" y="53338"/>
                      <a:pt x="74759" y="53350"/>
                    </a:cubicBezTo>
                    <a:cubicBezTo>
                      <a:pt x="74836" y="53362"/>
                      <a:pt x="74915" y="53369"/>
                      <a:pt x="74993" y="53369"/>
                    </a:cubicBezTo>
                    <a:cubicBezTo>
                      <a:pt x="75033" y="53369"/>
                      <a:pt x="75073" y="53367"/>
                      <a:pt x="75113" y="53364"/>
                    </a:cubicBezTo>
                    <a:cubicBezTo>
                      <a:pt x="75327" y="53522"/>
                      <a:pt x="75584" y="53602"/>
                      <a:pt x="75841" y="53602"/>
                    </a:cubicBezTo>
                    <a:cubicBezTo>
                      <a:pt x="76150" y="53602"/>
                      <a:pt x="76459" y="53486"/>
                      <a:pt x="76692" y="53254"/>
                    </a:cubicBezTo>
                    <a:cubicBezTo>
                      <a:pt x="77102" y="52844"/>
                      <a:pt x="77151" y="52195"/>
                      <a:pt x="76844" y="51726"/>
                    </a:cubicBezTo>
                    <a:cubicBezTo>
                      <a:pt x="76839" y="51716"/>
                      <a:pt x="76838" y="51702"/>
                      <a:pt x="76832" y="51691"/>
                    </a:cubicBezTo>
                    <a:lnTo>
                      <a:pt x="76832" y="15253"/>
                    </a:lnTo>
                    <a:cubicBezTo>
                      <a:pt x="76909" y="15049"/>
                      <a:pt x="76931" y="14829"/>
                      <a:pt x="76896" y="14613"/>
                    </a:cubicBezTo>
                    <a:cubicBezTo>
                      <a:pt x="76869" y="14436"/>
                      <a:pt x="76853" y="14258"/>
                      <a:pt x="76832" y="14079"/>
                    </a:cubicBezTo>
                    <a:lnTo>
                      <a:pt x="76832" y="12566"/>
                    </a:lnTo>
                    <a:cubicBezTo>
                      <a:pt x="76834" y="12367"/>
                      <a:pt x="76786" y="12172"/>
                      <a:pt x="76694" y="11997"/>
                    </a:cubicBezTo>
                    <a:cubicBezTo>
                      <a:pt x="76654" y="10321"/>
                      <a:pt x="76732" y="8637"/>
                      <a:pt x="76616" y="6968"/>
                    </a:cubicBezTo>
                    <a:cubicBezTo>
                      <a:pt x="76602" y="6731"/>
                      <a:pt x="76521" y="6504"/>
                      <a:pt x="76381" y="6314"/>
                    </a:cubicBezTo>
                    <a:cubicBezTo>
                      <a:pt x="76410" y="5814"/>
                      <a:pt x="76452" y="5313"/>
                      <a:pt x="76509" y="4815"/>
                    </a:cubicBezTo>
                    <a:cubicBezTo>
                      <a:pt x="76533" y="4630"/>
                      <a:pt x="76510" y="4443"/>
                      <a:pt x="76445" y="4268"/>
                    </a:cubicBezTo>
                    <a:cubicBezTo>
                      <a:pt x="76478" y="4230"/>
                      <a:pt x="76507" y="4190"/>
                      <a:pt x="76533" y="4147"/>
                    </a:cubicBezTo>
                    <a:cubicBezTo>
                      <a:pt x="76962" y="3311"/>
                      <a:pt x="77066" y="2417"/>
                      <a:pt x="76921" y="1517"/>
                    </a:cubicBezTo>
                    <a:cubicBezTo>
                      <a:pt x="76938" y="1384"/>
                      <a:pt x="76933" y="1247"/>
                      <a:pt x="76907" y="1116"/>
                    </a:cubicBezTo>
                    <a:cubicBezTo>
                      <a:pt x="77077" y="640"/>
                      <a:pt x="76704" y="0"/>
                      <a:pt x="7619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984;p45">
                <a:extLst>
                  <a:ext uri="{FF2B5EF4-FFF2-40B4-BE49-F238E27FC236}">
                    <a16:creationId xmlns:a16="http://schemas.microsoft.com/office/drawing/2014/main" id="{FD11AE6A-14A0-462B-AC75-EB1C12134F22}"/>
                  </a:ext>
                </a:extLst>
              </p:cNvPr>
              <p:cNvSpPr/>
              <p:nvPr/>
            </p:nvSpPr>
            <p:spPr>
              <a:xfrm>
                <a:off x="2718672" y="3497140"/>
                <a:ext cx="1235036" cy="125438"/>
              </a:xfrm>
              <a:custGeom>
                <a:avLst/>
                <a:gdLst/>
                <a:ahLst/>
                <a:cxnLst/>
                <a:rect l="l" t="t" r="r" b="b"/>
                <a:pathLst>
                  <a:path w="89124" h="9052" extrusionOk="0">
                    <a:moveTo>
                      <a:pt x="15216" y="1"/>
                    </a:moveTo>
                    <a:cubicBezTo>
                      <a:pt x="15212" y="1"/>
                      <a:pt x="15208" y="1"/>
                      <a:pt x="15204" y="1"/>
                    </a:cubicBezTo>
                    <a:cubicBezTo>
                      <a:pt x="11768" y="84"/>
                      <a:pt x="8332" y="146"/>
                      <a:pt x="4894" y="228"/>
                    </a:cubicBezTo>
                    <a:cubicBezTo>
                      <a:pt x="4866" y="228"/>
                      <a:pt x="4837" y="229"/>
                      <a:pt x="4808" y="229"/>
                    </a:cubicBezTo>
                    <a:cubicBezTo>
                      <a:pt x="4240" y="229"/>
                      <a:pt x="3465" y="108"/>
                      <a:pt x="2748" y="108"/>
                    </a:cubicBezTo>
                    <a:cubicBezTo>
                      <a:pt x="1782" y="108"/>
                      <a:pt x="920" y="326"/>
                      <a:pt x="802" y="1349"/>
                    </a:cubicBezTo>
                    <a:cubicBezTo>
                      <a:pt x="655" y="2608"/>
                      <a:pt x="0" y="8064"/>
                      <a:pt x="1953" y="8312"/>
                    </a:cubicBezTo>
                    <a:cubicBezTo>
                      <a:pt x="5326" y="8737"/>
                      <a:pt x="8791" y="8803"/>
                      <a:pt x="12246" y="8803"/>
                    </a:cubicBezTo>
                    <a:cubicBezTo>
                      <a:pt x="13815" y="8803"/>
                      <a:pt x="15381" y="8789"/>
                      <a:pt x="16936" y="8789"/>
                    </a:cubicBezTo>
                    <a:cubicBezTo>
                      <a:pt x="17714" y="8789"/>
                      <a:pt x="18489" y="8793"/>
                      <a:pt x="19260" y="8803"/>
                    </a:cubicBezTo>
                    <a:cubicBezTo>
                      <a:pt x="30019" y="8946"/>
                      <a:pt x="40785" y="9052"/>
                      <a:pt x="51551" y="9052"/>
                    </a:cubicBezTo>
                    <a:cubicBezTo>
                      <a:pt x="60403" y="9052"/>
                      <a:pt x="69255" y="8980"/>
                      <a:pt x="78102" y="8798"/>
                    </a:cubicBezTo>
                    <a:cubicBezTo>
                      <a:pt x="80437" y="8750"/>
                      <a:pt x="82788" y="8731"/>
                      <a:pt x="85116" y="8526"/>
                    </a:cubicBezTo>
                    <a:cubicBezTo>
                      <a:pt x="87602" y="8310"/>
                      <a:pt x="89123" y="4685"/>
                      <a:pt x="88090" y="2520"/>
                    </a:cubicBezTo>
                    <a:cubicBezTo>
                      <a:pt x="87446" y="1169"/>
                      <a:pt x="86703" y="1090"/>
                      <a:pt x="85317" y="984"/>
                    </a:cubicBezTo>
                    <a:cubicBezTo>
                      <a:pt x="84215" y="902"/>
                      <a:pt x="83107" y="874"/>
                      <a:pt x="81997" y="874"/>
                    </a:cubicBezTo>
                    <a:cubicBezTo>
                      <a:pt x="80500" y="874"/>
                      <a:pt x="79002" y="924"/>
                      <a:pt x="77515" y="955"/>
                    </a:cubicBezTo>
                    <a:cubicBezTo>
                      <a:pt x="71035" y="1085"/>
                      <a:pt x="64558" y="1436"/>
                      <a:pt x="58075" y="1453"/>
                    </a:cubicBezTo>
                    <a:cubicBezTo>
                      <a:pt x="57556" y="1455"/>
                      <a:pt x="57554" y="2262"/>
                      <a:pt x="58073" y="2262"/>
                    </a:cubicBezTo>
                    <a:cubicBezTo>
                      <a:pt x="58074" y="2262"/>
                      <a:pt x="58075" y="2262"/>
                      <a:pt x="58075" y="2262"/>
                    </a:cubicBezTo>
                    <a:cubicBezTo>
                      <a:pt x="64305" y="2244"/>
                      <a:pt x="70530" y="1929"/>
                      <a:pt x="76757" y="1779"/>
                    </a:cubicBezTo>
                    <a:cubicBezTo>
                      <a:pt x="78365" y="1740"/>
                      <a:pt x="79975" y="1705"/>
                      <a:pt x="81584" y="1705"/>
                    </a:cubicBezTo>
                    <a:cubicBezTo>
                      <a:pt x="82537" y="1705"/>
                      <a:pt x="83490" y="1717"/>
                      <a:pt x="84442" y="1748"/>
                    </a:cubicBezTo>
                    <a:cubicBezTo>
                      <a:pt x="85190" y="1772"/>
                      <a:pt x="85955" y="1798"/>
                      <a:pt x="86684" y="1971"/>
                    </a:cubicBezTo>
                    <a:cubicBezTo>
                      <a:pt x="88668" y="2440"/>
                      <a:pt x="87084" y="7385"/>
                      <a:pt x="85587" y="7664"/>
                    </a:cubicBezTo>
                    <a:cubicBezTo>
                      <a:pt x="83003" y="8144"/>
                      <a:pt x="80266" y="8268"/>
                      <a:pt x="77511" y="8268"/>
                    </a:cubicBezTo>
                    <a:cubicBezTo>
                      <a:pt x="74541" y="8268"/>
                      <a:pt x="71551" y="8124"/>
                      <a:pt x="68711" y="8124"/>
                    </a:cubicBezTo>
                    <a:cubicBezTo>
                      <a:pt x="68491" y="8124"/>
                      <a:pt x="68271" y="8124"/>
                      <a:pt x="68053" y="8126"/>
                    </a:cubicBezTo>
                    <a:cubicBezTo>
                      <a:pt x="60884" y="8187"/>
                      <a:pt x="53712" y="8224"/>
                      <a:pt x="46539" y="8224"/>
                    </a:cubicBezTo>
                    <a:cubicBezTo>
                      <a:pt x="34120" y="8224"/>
                      <a:pt x="21699" y="8113"/>
                      <a:pt x="9289" y="7820"/>
                    </a:cubicBezTo>
                    <a:cubicBezTo>
                      <a:pt x="6881" y="7763"/>
                      <a:pt x="4366" y="7855"/>
                      <a:pt x="1976" y="7505"/>
                    </a:cubicBezTo>
                    <a:cubicBezTo>
                      <a:pt x="1532" y="7441"/>
                      <a:pt x="788" y="1152"/>
                      <a:pt x="2413" y="1104"/>
                    </a:cubicBezTo>
                    <a:cubicBezTo>
                      <a:pt x="6677" y="974"/>
                      <a:pt x="10941" y="913"/>
                      <a:pt x="15204" y="808"/>
                    </a:cubicBezTo>
                    <a:cubicBezTo>
                      <a:pt x="15720" y="796"/>
                      <a:pt x="15725" y="1"/>
                      <a:pt x="152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985;p45">
                <a:extLst>
                  <a:ext uri="{FF2B5EF4-FFF2-40B4-BE49-F238E27FC236}">
                    <a16:creationId xmlns:a16="http://schemas.microsoft.com/office/drawing/2014/main" id="{082139F8-5E54-4308-9CA3-703B4B41BB25}"/>
                  </a:ext>
                </a:extLst>
              </p:cNvPr>
              <p:cNvSpPr/>
              <p:nvPr/>
            </p:nvSpPr>
            <p:spPr>
              <a:xfrm>
                <a:off x="2820095" y="3613321"/>
                <a:ext cx="11183" cy="159999"/>
              </a:xfrm>
              <a:custGeom>
                <a:avLst/>
                <a:gdLst/>
                <a:ahLst/>
                <a:cxnLst/>
                <a:rect l="l" t="t" r="r" b="b"/>
                <a:pathLst>
                  <a:path w="807" h="11546" extrusionOk="0">
                    <a:moveTo>
                      <a:pt x="404" y="1"/>
                    </a:moveTo>
                    <a:cubicBezTo>
                      <a:pt x="202" y="1"/>
                      <a:pt x="0" y="131"/>
                      <a:pt x="0" y="392"/>
                    </a:cubicBezTo>
                    <a:lnTo>
                      <a:pt x="0" y="11155"/>
                    </a:lnTo>
                    <a:cubicBezTo>
                      <a:pt x="0" y="11416"/>
                      <a:pt x="202" y="11546"/>
                      <a:pt x="404" y="11546"/>
                    </a:cubicBezTo>
                    <a:cubicBezTo>
                      <a:pt x="605" y="11546"/>
                      <a:pt x="807" y="11416"/>
                      <a:pt x="807" y="11155"/>
                    </a:cubicBezTo>
                    <a:lnTo>
                      <a:pt x="807" y="392"/>
                    </a:lnTo>
                    <a:cubicBezTo>
                      <a:pt x="807" y="131"/>
                      <a:pt x="605"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986;p45">
                <a:extLst>
                  <a:ext uri="{FF2B5EF4-FFF2-40B4-BE49-F238E27FC236}">
                    <a16:creationId xmlns:a16="http://schemas.microsoft.com/office/drawing/2014/main" id="{772FA64E-0771-48C0-9F4E-7F2D85C85920}"/>
                  </a:ext>
                </a:extLst>
              </p:cNvPr>
              <p:cNvSpPr/>
              <p:nvPr/>
            </p:nvSpPr>
            <p:spPr>
              <a:xfrm>
                <a:off x="3034790" y="4348185"/>
                <a:ext cx="861756" cy="11211"/>
              </a:xfrm>
              <a:custGeom>
                <a:avLst/>
                <a:gdLst/>
                <a:ahLst/>
                <a:cxnLst/>
                <a:rect l="l" t="t" r="r" b="b"/>
                <a:pathLst>
                  <a:path w="62187" h="809" extrusionOk="0">
                    <a:moveTo>
                      <a:pt x="519" y="1"/>
                    </a:moveTo>
                    <a:cubicBezTo>
                      <a:pt x="0" y="1"/>
                      <a:pt x="0" y="809"/>
                      <a:pt x="519" y="809"/>
                    </a:cubicBezTo>
                    <a:lnTo>
                      <a:pt x="61665" y="809"/>
                    </a:lnTo>
                    <a:cubicBezTo>
                      <a:pt x="62186" y="809"/>
                      <a:pt x="62186" y="1"/>
                      <a:pt x="616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987;p45">
                <a:extLst>
                  <a:ext uri="{FF2B5EF4-FFF2-40B4-BE49-F238E27FC236}">
                    <a16:creationId xmlns:a16="http://schemas.microsoft.com/office/drawing/2014/main" id="{819426C7-ADA0-4B13-AADA-1E7E95920E9E}"/>
                  </a:ext>
                </a:extLst>
              </p:cNvPr>
              <p:cNvSpPr/>
              <p:nvPr/>
            </p:nvSpPr>
            <p:spPr>
              <a:xfrm>
                <a:off x="3883714" y="3611451"/>
                <a:ext cx="11197" cy="747765"/>
              </a:xfrm>
              <a:custGeom>
                <a:avLst/>
                <a:gdLst/>
                <a:ahLst/>
                <a:cxnLst/>
                <a:rect l="l" t="t" r="r" b="b"/>
                <a:pathLst>
                  <a:path w="808" h="53961" extrusionOk="0">
                    <a:moveTo>
                      <a:pt x="404" y="1"/>
                    </a:moveTo>
                    <a:cubicBezTo>
                      <a:pt x="202" y="1"/>
                      <a:pt x="1" y="131"/>
                      <a:pt x="1" y="391"/>
                    </a:cubicBezTo>
                    <a:lnTo>
                      <a:pt x="1" y="53571"/>
                    </a:lnTo>
                    <a:cubicBezTo>
                      <a:pt x="1" y="53830"/>
                      <a:pt x="202" y="53960"/>
                      <a:pt x="404" y="53960"/>
                    </a:cubicBezTo>
                    <a:cubicBezTo>
                      <a:pt x="606" y="53960"/>
                      <a:pt x="807" y="53830"/>
                      <a:pt x="807" y="53571"/>
                    </a:cubicBezTo>
                    <a:lnTo>
                      <a:pt x="807" y="391"/>
                    </a:lnTo>
                    <a:cubicBezTo>
                      <a:pt x="807" y="131"/>
                      <a:pt x="606"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988;p45">
                <a:extLst>
                  <a:ext uri="{FF2B5EF4-FFF2-40B4-BE49-F238E27FC236}">
                    <a16:creationId xmlns:a16="http://schemas.microsoft.com/office/drawing/2014/main" id="{05B703E2-5BAD-4D7F-B390-C36E7EE4B08C}"/>
                  </a:ext>
                </a:extLst>
              </p:cNvPr>
              <p:cNvSpPr/>
              <p:nvPr/>
            </p:nvSpPr>
            <p:spPr>
              <a:xfrm>
                <a:off x="3002682" y="3711959"/>
                <a:ext cx="312057" cy="11183"/>
              </a:xfrm>
              <a:custGeom>
                <a:avLst/>
                <a:gdLst/>
                <a:ahLst/>
                <a:cxnLst/>
                <a:rect l="l" t="t" r="r" b="b"/>
                <a:pathLst>
                  <a:path w="22519" h="807" extrusionOk="0">
                    <a:moveTo>
                      <a:pt x="522" y="0"/>
                    </a:moveTo>
                    <a:cubicBezTo>
                      <a:pt x="1" y="0"/>
                      <a:pt x="1" y="807"/>
                      <a:pt x="522" y="807"/>
                    </a:cubicBezTo>
                    <a:lnTo>
                      <a:pt x="21999" y="807"/>
                    </a:lnTo>
                    <a:cubicBezTo>
                      <a:pt x="22518" y="807"/>
                      <a:pt x="22518" y="0"/>
                      <a:pt x="219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989;p45">
                <a:extLst>
                  <a:ext uri="{FF2B5EF4-FFF2-40B4-BE49-F238E27FC236}">
                    <a16:creationId xmlns:a16="http://schemas.microsoft.com/office/drawing/2014/main" id="{FA1395F1-C0DE-4BC0-843E-2320C7B9AD70}"/>
                  </a:ext>
                </a:extLst>
              </p:cNvPr>
              <p:cNvSpPr/>
              <p:nvPr/>
            </p:nvSpPr>
            <p:spPr>
              <a:xfrm>
                <a:off x="3407695" y="3799247"/>
                <a:ext cx="157643" cy="11197"/>
              </a:xfrm>
              <a:custGeom>
                <a:avLst/>
                <a:gdLst/>
                <a:ahLst/>
                <a:cxnLst/>
                <a:rect l="l" t="t" r="r" b="b"/>
                <a:pathLst>
                  <a:path w="11376" h="808" extrusionOk="0">
                    <a:moveTo>
                      <a:pt x="522" y="1"/>
                    </a:moveTo>
                    <a:cubicBezTo>
                      <a:pt x="1" y="1"/>
                      <a:pt x="1" y="807"/>
                      <a:pt x="522" y="807"/>
                    </a:cubicBezTo>
                    <a:lnTo>
                      <a:pt x="10856" y="807"/>
                    </a:lnTo>
                    <a:cubicBezTo>
                      <a:pt x="11376" y="807"/>
                      <a:pt x="11376" y="1"/>
                      <a:pt x="108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990;p45">
                <a:extLst>
                  <a:ext uri="{FF2B5EF4-FFF2-40B4-BE49-F238E27FC236}">
                    <a16:creationId xmlns:a16="http://schemas.microsoft.com/office/drawing/2014/main" id="{C3E22695-169B-432D-9A47-176BFCBCC8DE}"/>
                  </a:ext>
                </a:extLst>
              </p:cNvPr>
              <p:cNvSpPr/>
              <p:nvPr/>
            </p:nvSpPr>
            <p:spPr>
              <a:xfrm>
                <a:off x="3168307" y="3964817"/>
                <a:ext cx="240414" cy="11183"/>
              </a:xfrm>
              <a:custGeom>
                <a:avLst/>
                <a:gdLst/>
                <a:ahLst/>
                <a:cxnLst/>
                <a:rect l="l" t="t" r="r" b="b"/>
                <a:pathLst>
                  <a:path w="17349" h="807" extrusionOk="0">
                    <a:moveTo>
                      <a:pt x="519" y="0"/>
                    </a:moveTo>
                    <a:cubicBezTo>
                      <a:pt x="0" y="0"/>
                      <a:pt x="0" y="807"/>
                      <a:pt x="519" y="807"/>
                    </a:cubicBezTo>
                    <a:lnTo>
                      <a:pt x="16828" y="807"/>
                    </a:lnTo>
                    <a:cubicBezTo>
                      <a:pt x="17349" y="807"/>
                      <a:pt x="17349" y="0"/>
                      <a:pt x="168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991;p45">
                <a:extLst>
                  <a:ext uri="{FF2B5EF4-FFF2-40B4-BE49-F238E27FC236}">
                    <a16:creationId xmlns:a16="http://schemas.microsoft.com/office/drawing/2014/main" id="{38693B36-8C2F-49F3-9343-F82AA15F604A}"/>
                  </a:ext>
                </a:extLst>
              </p:cNvPr>
              <p:cNvSpPr/>
              <p:nvPr/>
            </p:nvSpPr>
            <p:spPr>
              <a:xfrm>
                <a:off x="3559850" y="4029698"/>
                <a:ext cx="74858" cy="11197"/>
              </a:xfrm>
              <a:custGeom>
                <a:avLst/>
                <a:gdLst/>
                <a:ahLst/>
                <a:cxnLst/>
                <a:rect l="l" t="t" r="r" b="b"/>
                <a:pathLst>
                  <a:path w="5402" h="808" extrusionOk="0">
                    <a:moveTo>
                      <a:pt x="522" y="1"/>
                    </a:moveTo>
                    <a:cubicBezTo>
                      <a:pt x="1" y="1"/>
                      <a:pt x="1" y="807"/>
                      <a:pt x="522" y="807"/>
                    </a:cubicBezTo>
                    <a:lnTo>
                      <a:pt x="4882" y="807"/>
                    </a:lnTo>
                    <a:cubicBezTo>
                      <a:pt x="5402" y="807"/>
                      <a:pt x="5402" y="1"/>
                      <a:pt x="48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992;p45">
                <a:extLst>
                  <a:ext uri="{FF2B5EF4-FFF2-40B4-BE49-F238E27FC236}">
                    <a16:creationId xmlns:a16="http://schemas.microsoft.com/office/drawing/2014/main" id="{978288B1-1C69-4547-A028-41DCE75CE2ED}"/>
                  </a:ext>
                </a:extLst>
              </p:cNvPr>
              <p:cNvSpPr/>
              <p:nvPr/>
            </p:nvSpPr>
            <p:spPr>
              <a:xfrm>
                <a:off x="3315972" y="4237796"/>
                <a:ext cx="372448" cy="11211"/>
              </a:xfrm>
              <a:custGeom>
                <a:avLst/>
                <a:gdLst/>
                <a:ahLst/>
                <a:cxnLst/>
                <a:rect l="l" t="t" r="r" b="b"/>
                <a:pathLst>
                  <a:path w="26877" h="809" extrusionOk="0">
                    <a:moveTo>
                      <a:pt x="521" y="0"/>
                    </a:moveTo>
                    <a:cubicBezTo>
                      <a:pt x="0" y="0"/>
                      <a:pt x="0" y="809"/>
                      <a:pt x="521" y="809"/>
                    </a:cubicBezTo>
                    <a:lnTo>
                      <a:pt x="26357" y="809"/>
                    </a:lnTo>
                    <a:cubicBezTo>
                      <a:pt x="26877" y="809"/>
                      <a:pt x="26877" y="0"/>
                      <a:pt x="263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993;p45">
                <a:extLst>
                  <a:ext uri="{FF2B5EF4-FFF2-40B4-BE49-F238E27FC236}">
                    <a16:creationId xmlns:a16="http://schemas.microsoft.com/office/drawing/2014/main" id="{DA8D4447-D045-4B59-BF1C-BDDAAAA6AA2A}"/>
                  </a:ext>
                </a:extLst>
              </p:cNvPr>
              <p:cNvSpPr/>
              <p:nvPr/>
            </p:nvSpPr>
            <p:spPr>
              <a:xfrm>
                <a:off x="3734413" y="3884263"/>
                <a:ext cx="63634" cy="11183"/>
              </a:xfrm>
              <a:custGeom>
                <a:avLst/>
                <a:gdLst/>
                <a:ahLst/>
                <a:cxnLst/>
                <a:rect l="l" t="t" r="r" b="b"/>
                <a:pathLst>
                  <a:path w="4592" h="807" extrusionOk="0">
                    <a:moveTo>
                      <a:pt x="520" y="0"/>
                    </a:moveTo>
                    <a:cubicBezTo>
                      <a:pt x="1" y="0"/>
                      <a:pt x="1" y="807"/>
                      <a:pt x="520" y="807"/>
                    </a:cubicBezTo>
                    <a:lnTo>
                      <a:pt x="4072" y="807"/>
                    </a:lnTo>
                    <a:cubicBezTo>
                      <a:pt x="4591" y="807"/>
                      <a:pt x="4591" y="0"/>
                      <a:pt x="40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994;p45">
                <a:extLst>
                  <a:ext uri="{FF2B5EF4-FFF2-40B4-BE49-F238E27FC236}">
                    <a16:creationId xmlns:a16="http://schemas.microsoft.com/office/drawing/2014/main" id="{3F0BF8F9-FA95-405A-94D3-5A2A4BC4BEE9}"/>
                  </a:ext>
                </a:extLst>
              </p:cNvPr>
              <p:cNvSpPr/>
              <p:nvPr/>
            </p:nvSpPr>
            <p:spPr>
              <a:xfrm>
                <a:off x="2932951" y="3907003"/>
                <a:ext cx="136968" cy="431398"/>
              </a:xfrm>
              <a:custGeom>
                <a:avLst/>
                <a:gdLst/>
                <a:ahLst/>
                <a:cxnLst/>
                <a:rect l="l" t="t" r="r" b="b"/>
                <a:pathLst>
                  <a:path w="9884" h="31131" extrusionOk="0">
                    <a:moveTo>
                      <a:pt x="1077" y="0"/>
                    </a:moveTo>
                    <a:cubicBezTo>
                      <a:pt x="272" y="0"/>
                      <a:pt x="1" y="1101"/>
                      <a:pt x="679" y="1505"/>
                    </a:cubicBezTo>
                    <a:cubicBezTo>
                      <a:pt x="1017" y="1705"/>
                      <a:pt x="1360" y="1896"/>
                      <a:pt x="1701" y="2090"/>
                    </a:cubicBezTo>
                    <a:cubicBezTo>
                      <a:pt x="2433" y="3897"/>
                      <a:pt x="3771" y="5486"/>
                      <a:pt x="3859" y="7484"/>
                    </a:cubicBezTo>
                    <a:cubicBezTo>
                      <a:pt x="3878" y="7922"/>
                      <a:pt x="4088" y="8233"/>
                      <a:pt x="4372" y="8425"/>
                    </a:cubicBezTo>
                    <a:cubicBezTo>
                      <a:pt x="4550" y="10518"/>
                      <a:pt x="4965" y="12587"/>
                      <a:pt x="5043" y="14695"/>
                    </a:cubicBezTo>
                    <a:cubicBezTo>
                      <a:pt x="5055" y="15050"/>
                      <a:pt x="5182" y="15318"/>
                      <a:pt x="5367" y="15510"/>
                    </a:cubicBezTo>
                    <a:cubicBezTo>
                      <a:pt x="5398" y="16156"/>
                      <a:pt x="5445" y="16802"/>
                      <a:pt x="5476" y="17449"/>
                    </a:cubicBezTo>
                    <a:cubicBezTo>
                      <a:pt x="5499" y="17972"/>
                      <a:pt x="5509" y="18493"/>
                      <a:pt x="5499" y="19018"/>
                    </a:cubicBezTo>
                    <a:cubicBezTo>
                      <a:pt x="5052" y="20160"/>
                      <a:pt x="5042" y="21453"/>
                      <a:pt x="5338" y="22658"/>
                    </a:cubicBezTo>
                    <a:cubicBezTo>
                      <a:pt x="5303" y="22727"/>
                      <a:pt x="5277" y="22802"/>
                      <a:pt x="5263" y="22879"/>
                    </a:cubicBezTo>
                    <a:cubicBezTo>
                      <a:pt x="5047" y="24041"/>
                      <a:pt x="4931" y="25206"/>
                      <a:pt x="4725" y="26347"/>
                    </a:cubicBezTo>
                    <a:cubicBezTo>
                      <a:pt x="4491" y="26925"/>
                      <a:pt x="4337" y="27533"/>
                      <a:pt x="4264" y="28152"/>
                    </a:cubicBezTo>
                    <a:cubicBezTo>
                      <a:pt x="4264" y="28175"/>
                      <a:pt x="4266" y="28197"/>
                      <a:pt x="4268" y="28218"/>
                    </a:cubicBezTo>
                    <a:cubicBezTo>
                      <a:pt x="4079" y="28803"/>
                      <a:pt x="3826" y="29367"/>
                      <a:pt x="3513" y="29897"/>
                    </a:cubicBezTo>
                    <a:cubicBezTo>
                      <a:pt x="3193" y="30439"/>
                      <a:pt x="3663" y="31131"/>
                      <a:pt x="4217" y="31131"/>
                    </a:cubicBezTo>
                    <a:cubicBezTo>
                      <a:pt x="4349" y="31131"/>
                      <a:pt x="4486" y="31091"/>
                      <a:pt x="4618" y="31002"/>
                    </a:cubicBezTo>
                    <a:cubicBezTo>
                      <a:pt x="4936" y="30785"/>
                      <a:pt x="5239" y="30564"/>
                      <a:pt x="5533" y="30337"/>
                    </a:cubicBezTo>
                    <a:cubicBezTo>
                      <a:pt x="5665" y="30337"/>
                      <a:pt x="5793" y="30307"/>
                      <a:pt x="5909" y="30249"/>
                    </a:cubicBezTo>
                    <a:cubicBezTo>
                      <a:pt x="7493" y="29473"/>
                      <a:pt x="8448" y="28024"/>
                      <a:pt x="9078" y="26430"/>
                    </a:cubicBezTo>
                    <a:cubicBezTo>
                      <a:pt x="9087" y="26407"/>
                      <a:pt x="9089" y="26390"/>
                      <a:pt x="9096" y="26369"/>
                    </a:cubicBezTo>
                    <a:cubicBezTo>
                      <a:pt x="9340" y="25829"/>
                      <a:pt x="9539" y="25263"/>
                      <a:pt x="9724" y="24706"/>
                    </a:cubicBezTo>
                    <a:cubicBezTo>
                      <a:pt x="9883" y="24231"/>
                      <a:pt x="9606" y="23889"/>
                      <a:pt x="9239" y="23769"/>
                    </a:cubicBezTo>
                    <a:cubicBezTo>
                      <a:pt x="9189" y="23494"/>
                      <a:pt x="9137" y="23219"/>
                      <a:pt x="9070" y="22949"/>
                    </a:cubicBezTo>
                    <a:cubicBezTo>
                      <a:pt x="9018" y="22634"/>
                      <a:pt x="8949" y="22322"/>
                      <a:pt x="8864" y="22016"/>
                    </a:cubicBezTo>
                    <a:cubicBezTo>
                      <a:pt x="8836" y="21920"/>
                      <a:pt x="8793" y="21830"/>
                      <a:pt x="8734" y="21751"/>
                    </a:cubicBezTo>
                    <a:cubicBezTo>
                      <a:pt x="8659" y="21517"/>
                      <a:pt x="8587" y="21282"/>
                      <a:pt x="8505" y="21048"/>
                    </a:cubicBezTo>
                    <a:cubicBezTo>
                      <a:pt x="8583" y="18822"/>
                      <a:pt x="8454" y="16599"/>
                      <a:pt x="8353" y="14373"/>
                    </a:cubicBezTo>
                    <a:cubicBezTo>
                      <a:pt x="8332" y="13869"/>
                      <a:pt x="7938" y="13612"/>
                      <a:pt x="7546" y="13596"/>
                    </a:cubicBezTo>
                    <a:cubicBezTo>
                      <a:pt x="7832" y="9222"/>
                      <a:pt x="7965" y="149"/>
                      <a:pt x="2703" y="135"/>
                    </a:cubicBezTo>
                    <a:cubicBezTo>
                      <a:pt x="2608" y="135"/>
                      <a:pt x="2514" y="148"/>
                      <a:pt x="2424" y="170"/>
                    </a:cubicBezTo>
                    <a:cubicBezTo>
                      <a:pt x="1986" y="64"/>
                      <a:pt x="1538" y="7"/>
                      <a:pt x="1088" y="0"/>
                    </a:cubicBezTo>
                    <a:cubicBezTo>
                      <a:pt x="1084" y="0"/>
                      <a:pt x="1080" y="0"/>
                      <a:pt x="107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995;p45">
                <a:extLst>
                  <a:ext uri="{FF2B5EF4-FFF2-40B4-BE49-F238E27FC236}">
                    <a16:creationId xmlns:a16="http://schemas.microsoft.com/office/drawing/2014/main" id="{26913F5D-72ED-4589-81EB-F6A4038AF75F}"/>
                  </a:ext>
                </a:extLst>
              </p:cNvPr>
              <p:cNvSpPr/>
              <p:nvPr/>
            </p:nvSpPr>
            <p:spPr>
              <a:xfrm>
                <a:off x="2822202" y="3796905"/>
                <a:ext cx="47171" cy="57509"/>
              </a:xfrm>
              <a:custGeom>
                <a:avLst/>
                <a:gdLst/>
                <a:ahLst/>
                <a:cxnLst/>
                <a:rect l="l" t="t" r="r" b="b"/>
                <a:pathLst>
                  <a:path w="3404" h="4150" extrusionOk="0">
                    <a:moveTo>
                      <a:pt x="1145" y="1"/>
                    </a:moveTo>
                    <a:cubicBezTo>
                      <a:pt x="817" y="1"/>
                      <a:pt x="510" y="173"/>
                      <a:pt x="444" y="573"/>
                    </a:cubicBezTo>
                    <a:cubicBezTo>
                      <a:pt x="342" y="1184"/>
                      <a:pt x="239" y="1795"/>
                      <a:pt x="120" y="2403"/>
                    </a:cubicBezTo>
                    <a:cubicBezTo>
                      <a:pt x="1" y="3011"/>
                      <a:pt x="506" y="3401"/>
                      <a:pt x="976" y="3401"/>
                    </a:cubicBezTo>
                    <a:cubicBezTo>
                      <a:pt x="1059" y="3401"/>
                      <a:pt x="1142" y="3389"/>
                      <a:pt x="1219" y="3363"/>
                    </a:cubicBezTo>
                    <a:cubicBezTo>
                      <a:pt x="1245" y="3401"/>
                      <a:pt x="1275" y="3438"/>
                      <a:pt x="1302" y="3474"/>
                    </a:cubicBezTo>
                    <a:cubicBezTo>
                      <a:pt x="1302" y="3474"/>
                      <a:pt x="1302" y="3476"/>
                      <a:pt x="1304" y="3478"/>
                    </a:cubicBezTo>
                    <a:cubicBezTo>
                      <a:pt x="1401" y="3760"/>
                      <a:pt x="1621" y="3971"/>
                      <a:pt x="1889" y="4042"/>
                    </a:cubicBezTo>
                    <a:cubicBezTo>
                      <a:pt x="2020" y="4112"/>
                      <a:pt x="2171" y="4149"/>
                      <a:pt x="2322" y="4149"/>
                    </a:cubicBezTo>
                    <a:cubicBezTo>
                      <a:pt x="2641" y="4149"/>
                      <a:pt x="2957" y="3979"/>
                      <a:pt x="3075" y="3585"/>
                    </a:cubicBezTo>
                    <a:cubicBezTo>
                      <a:pt x="3404" y="2500"/>
                      <a:pt x="2509" y="1219"/>
                      <a:pt x="1919" y="379"/>
                    </a:cubicBezTo>
                    <a:cubicBezTo>
                      <a:pt x="1750" y="140"/>
                      <a:pt x="1439" y="1"/>
                      <a:pt x="114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996;p45">
                <a:extLst>
                  <a:ext uri="{FF2B5EF4-FFF2-40B4-BE49-F238E27FC236}">
                    <a16:creationId xmlns:a16="http://schemas.microsoft.com/office/drawing/2014/main" id="{A8AB118C-DD50-4137-ACD6-3F7B9D2B185D}"/>
                  </a:ext>
                </a:extLst>
              </p:cNvPr>
              <p:cNvSpPr/>
              <p:nvPr/>
            </p:nvSpPr>
            <p:spPr>
              <a:xfrm>
                <a:off x="2674356" y="3898744"/>
                <a:ext cx="250072" cy="121239"/>
              </a:xfrm>
              <a:custGeom>
                <a:avLst/>
                <a:gdLst/>
                <a:ahLst/>
                <a:cxnLst/>
                <a:rect l="l" t="t" r="r" b="b"/>
                <a:pathLst>
                  <a:path w="18046" h="8749" extrusionOk="0">
                    <a:moveTo>
                      <a:pt x="8910" y="1"/>
                    </a:moveTo>
                    <a:cubicBezTo>
                      <a:pt x="4871" y="1"/>
                      <a:pt x="1521" y="3255"/>
                      <a:pt x="507" y="6975"/>
                    </a:cubicBezTo>
                    <a:cubicBezTo>
                      <a:pt x="491" y="7039"/>
                      <a:pt x="481" y="7105"/>
                      <a:pt x="477" y="7171"/>
                    </a:cubicBezTo>
                    <a:cubicBezTo>
                      <a:pt x="1" y="7579"/>
                      <a:pt x="311" y="8566"/>
                      <a:pt x="972" y="8566"/>
                    </a:cubicBezTo>
                    <a:cubicBezTo>
                      <a:pt x="995" y="8566"/>
                      <a:pt x="1019" y="8565"/>
                      <a:pt x="1043" y="8563"/>
                    </a:cubicBezTo>
                    <a:cubicBezTo>
                      <a:pt x="1419" y="8525"/>
                      <a:pt x="1793" y="8495"/>
                      <a:pt x="2168" y="8473"/>
                    </a:cubicBezTo>
                    <a:cubicBezTo>
                      <a:pt x="2302" y="8637"/>
                      <a:pt x="2488" y="8749"/>
                      <a:pt x="2700" y="8749"/>
                    </a:cubicBezTo>
                    <a:cubicBezTo>
                      <a:pt x="2781" y="8749"/>
                      <a:pt x="2867" y="8732"/>
                      <a:pt x="2954" y="8696"/>
                    </a:cubicBezTo>
                    <a:cubicBezTo>
                      <a:pt x="3155" y="8613"/>
                      <a:pt x="3354" y="8518"/>
                      <a:pt x="3552" y="8422"/>
                    </a:cubicBezTo>
                    <a:cubicBezTo>
                      <a:pt x="3775" y="8419"/>
                      <a:pt x="3998" y="8417"/>
                      <a:pt x="4221" y="8417"/>
                    </a:cubicBezTo>
                    <a:cubicBezTo>
                      <a:pt x="7214" y="8417"/>
                      <a:pt x="10215" y="8738"/>
                      <a:pt x="13194" y="8738"/>
                    </a:cubicBezTo>
                    <a:cubicBezTo>
                      <a:pt x="14604" y="8738"/>
                      <a:pt x="16010" y="8666"/>
                      <a:pt x="17407" y="8454"/>
                    </a:cubicBezTo>
                    <a:cubicBezTo>
                      <a:pt x="17864" y="8384"/>
                      <a:pt x="18046" y="7851"/>
                      <a:pt x="17969" y="7460"/>
                    </a:cubicBezTo>
                    <a:cubicBezTo>
                      <a:pt x="17036" y="2710"/>
                      <a:pt x="14146" y="368"/>
                      <a:pt x="9470" y="22"/>
                    </a:cubicBezTo>
                    <a:cubicBezTo>
                      <a:pt x="9282" y="8"/>
                      <a:pt x="9095" y="1"/>
                      <a:pt x="891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997;p45">
                <a:extLst>
                  <a:ext uri="{FF2B5EF4-FFF2-40B4-BE49-F238E27FC236}">
                    <a16:creationId xmlns:a16="http://schemas.microsoft.com/office/drawing/2014/main" id="{A01F1A4E-D9DC-4B0E-8134-EA4ABA2A4F87}"/>
                  </a:ext>
                </a:extLst>
              </p:cNvPr>
              <p:cNvSpPr/>
              <p:nvPr/>
            </p:nvSpPr>
            <p:spPr>
              <a:xfrm>
                <a:off x="2615212" y="4179594"/>
                <a:ext cx="343070" cy="186882"/>
              </a:xfrm>
              <a:custGeom>
                <a:avLst/>
                <a:gdLst/>
                <a:ahLst/>
                <a:cxnLst/>
                <a:rect l="l" t="t" r="r" b="b"/>
                <a:pathLst>
                  <a:path w="24757" h="13486" extrusionOk="0">
                    <a:moveTo>
                      <a:pt x="897" y="0"/>
                    </a:moveTo>
                    <a:cubicBezTo>
                      <a:pt x="424" y="0"/>
                      <a:pt x="0" y="577"/>
                      <a:pt x="172" y="1024"/>
                    </a:cubicBezTo>
                    <a:cubicBezTo>
                      <a:pt x="272" y="1284"/>
                      <a:pt x="406" y="1633"/>
                      <a:pt x="568" y="2002"/>
                    </a:cubicBezTo>
                    <a:cubicBezTo>
                      <a:pt x="213" y="3193"/>
                      <a:pt x="283" y="4277"/>
                      <a:pt x="598" y="5348"/>
                    </a:cubicBezTo>
                    <a:cubicBezTo>
                      <a:pt x="456" y="7179"/>
                      <a:pt x="641" y="8604"/>
                      <a:pt x="2026" y="10029"/>
                    </a:cubicBezTo>
                    <a:cubicBezTo>
                      <a:pt x="2022" y="10235"/>
                      <a:pt x="2097" y="10434"/>
                      <a:pt x="2237" y="10584"/>
                    </a:cubicBezTo>
                    <a:cubicBezTo>
                      <a:pt x="3374" y="11864"/>
                      <a:pt x="4787" y="12824"/>
                      <a:pt x="6468" y="13214"/>
                    </a:cubicBezTo>
                    <a:cubicBezTo>
                      <a:pt x="6536" y="13230"/>
                      <a:pt x="6602" y="13237"/>
                      <a:pt x="6664" y="13237"/>
                    </a:cubicBezTo>
                    <a:cubicBezTo>
                      <a:pt x="6892" y="13237"/>
                      <a:pt x="7077" y="13138"/>
                      <a:pt x="7215" y="12992"/>
                    </a:cubicBezTo>
                    <a:cubicBezTo>
                      <a:pt x="7231" y="12999"/>
                      <a:pt x="7247" y="13006"/>
                      <a:pt x="7262" y="13013"/>
                    </a:cubicBezTo>
                    <a:cubicBezTo>
                      <a:pt x="7369" y="13276"/>
                      <a:pt x="7603" y="13486"/>
                      <a:pt x="7975" y="13486"/>
                    </a:cubicBezTo>
                    <a:cubicBezTo>
                      <a:pt x="7981" y="13486"/>
                      <a:pt x="7986" y="13486"/>
                      <a:pt x="7991" y="13486"/>
                    </a:cubicBezTo>
                    <a:cubicBezTo>
                      <a:pt x="8147" y="13486"/>
                      <a:pt x="8298" y="13438"/>
                      <a:pt x="8427" y="13349"/>
                    </a:cubicBezTo>
                    <a:cubicBezTo>
                      <a:pt x="8686" y="13389"/>
                      <a:pt x="8947" y="13407"/>
                      <a:pt x="9210" y="13407"/>
                    </a:cubicBezTo>
                    <a:cubicBezTo>
                      <a:pt x="9591" y="13407"/>
                      <a:pt x="9977" y="13368"/>
                      <a:pt x="10369" y="13295"/>
                    </a:cubicBezTo>
                    <a:cubicBezTo>
                      <a:pt x="10465" y="13278"/>
                      <a:pt x="10556" y="13243"/>
                      <a:pt x="10639" y="13191"/>
                    </a:cubicBezTo>
                    <a:cubicBezTo>
                      <a:pt x="11227" y="13214"/>
                      <a:pt x="11818" y="13221"/>
                      <a:pt x="12410" y="13221"/>
                    </a:cubicBezTo>
                    <a:cubicBezTo>
                      <a:pt x="12968" y="13221"/>
                      <a:pt x="13528" y="13215"/>
                      <a:pt x="14086" y="13207"/>
                    </a:cubicBezTo>
                    <a:cubicBezTo>
                      <a:pt x="17101" y="13160"/>
                      <a:pt x="20579" y="13281"/>
                      <a:pt x="22674" y="10745"/>
                    </a:cubicBezTo>
                    <a:cubicBezTo>
                      <a:pt x="24756" y="8228"/>
                      <a:pt x="24446" y="3875"/>
                      <a:pt x="23852" y="918"/>
                    </a:cubicBezTo>
                    <a:cubicBezTo>
                      <a:pt x="23790" y="615"/>
                      <a:pt x="23449" y="323"/>
                      <a:pt x="23131" y="323"/>
                    </a:cubicBezTo>
                    <a:cubicBezTo>
                      <a:pt x="23111" y="323"/>
                      <a:pt x="23092" y="324"/>
                      <a:pt x="23074" y="326"/>
                    </a:cubicBezTo>
                    <a:cubicBezTo>
                      <a:pt x="22975" y="337"/>
                      <a:pt x="22878" y="347"/>
                      <a:pt x="22779" y="356"/>
                    </a:cubicBezTo>
                    <a:cubicBezTo>
                      <a:pt x="22741" y="347"/>
                      <a:pt x="22710" y="330"/>
                      <a:pt x="22670" y="326"/>
                    </a:cubicBezTo>
                    <a:cubicBezTo>
                      <a:pt x="20278" y="61"/>
                      <a:pt x="17887" y="63"/>
                      <a:pt x="15485" y="3"/>
                    </a:cubicBezTo>
                    <a:cubicBezTo>
                      <a:pt x="15476" y="2"/>
                      <a:pt x="15468" y="2"/>
                      <a:pt x="15460" y="2"/>
                    </a:cubicBezTo>
                    <a:cubicBezTo>
                      <a:pt x="15128" y="2"/>
                      <a:pt x="14909" y="173"/>
                      <a:pt x="14796" y="401"/>
                    </a:cubicBezTo>
                    <a:cubicBezTo>
                      <a:pt x="14295" y="340"/>
                      <a:pt x="13799" y="285"/>
                      <a:pt x="13304" y="245"/>
                    </a:cubicBezTo>
                    <a:cubicBezTo>
                      <a:pt x="12099" y="147"/>
                      <a:pt x="10894" y="119"/>
                      <a:pt x="9688" y="119"/>
                    </a:cubicBezTo>
                    <a:cubicBezTo>
                      <a:pt x="8125" y="119"/>
                      <a:pt x="6562" y="166"/>
                      <a:pt x="4998" y="166"/>
                    </a:cubicBezTo>
                    <a:cubicBezTo>
                      <a:pt x="3649" y="166"/>
                      <a:pt x="2299" y="131"/>
                      <a:pt x="951" y="3"/>
                    </a:cubicBezTo>
                    <a:cubicBezTo>
                      <a:pt x="933" y="1"/>
                      <a:pt x="915" y="0"/>
                      <a:pt x="89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998;p45">
                <a:extLst>
                  <a:ext uri="{FF2B5EF4-FFF2-40B4-BE49-F238E27FC236}">
                    <a16:creationId xmlns:a16="http://schemas.microsoft.com/office/drawing/2014/main" id="{2D85A0D3-DAB4-4359-8BF8-65A3A14D5D7F}"/>
                  </a:ext>
                </a:extLst>
              </p:cNvPr>
              <p:cNvSpPr/>
              <p:nvPr/>
            </p:nvSpPr>
            <p:spPr>
              <a:xfrm>
                <a:off x="2541781" y="3841637"/>
                <a:ext cx="474689" cy="579243"/>
              </a:xfrm>
              <a:custGeom>
                <a:avLst/>
                <a:gdLst/>
                <a:ahLst/>
                <a:cxnLst/>
                <a:rect l="l" t="t" r="r" b="b"/>
                <a:pathLst>
                  <a:path w="34255" h="41800" extrusionOk="0">
                    <a:moveTo>
                      <a:pt x="19930" y="809"/>
                    </a:moveTo>
                    <a:cubicBezTo>
                      <a:pt x="20068" y="809"/>
                      <a:pt x="20206" y="811"/>
                      <a:pt x="20346" y="815"/>
                    </a:cubicBezTo>
                    <a:lnTo>
                      <a:pt x="20346" y="815"/>
                    </a:lnTo>
                    <a:cubicBezTo>
                      <a:pt x="31126" y="2748"/>
                      <a:pt x="32825" y="15095"/>
                      <a:pt x="32923" y="24245"/>
                    </a:cubicBezTo>
                    <a:cubicBezTo>
                      <a:pt x="32977" y="29201"/>
                      <a:pt x="32266" y="35990"/>
                      <a:pt x="27841" y="39080"/>
                    </a:cubicBezTo>
                    <a:cubicBezTo>
                      <a:pt x="25757" y="40534"/>
                      <a:pt x="22726" y="40399"/>
                      <a:pt x="20311" y="40603"/>
                    </a:cubicBezTo>
                    <a:cubicBezTo>
                      <a:pt x="18407" y="40764"/>
                      <a:pt x="16549" y="40932"/>
                      <a:pt x="14678" y="40932"/>
                    </a:cubicBezTo>
                    <a:cubicBezTo>
                      <a:pt x="13567" y="40932"/>
                      <a:pt x="12451" y="40873"/>
                      <a:pt x="11318" y="40718"/>
                    </a:cubicBezTo>
                    <a:cubicBezTo>
                      <a:pt x="1" y="39163"/>
                      <a:pt x="1060" y="26198"/>
                      <a:pt x="3167" y="17923"/>
                    </a:cubicBezTo>
                    <a:cubicBezTo>
                      <a:pt x="5292" y="9576"/>
                      <a:pt x="10451" y="809"/>
                      <a:pt x="19930" y="809"/>
                    </a:cubicBezTo>
                    <a:close/>
                    <a:moveTo>
                      <a:pt x="19897" y="0"/>
                    </a:moveTo>
                    <a:cubicBezTo>
                      <a:pt x="9667" y="0"/>
                      <a:pt x="4471" y="9520"/>
                      <a:pt x="2197" y="18453"/>
                    </a:cubicBezTo>
                    <a:cubicBezTo>
                      <a:pt x="970" y="23281"/>
                      <a:pt x="472" y="28538"/>
                      <a:pt x="1676" y="33414"/>
                    </a:cubicBezTo>
                    <a:cubicBezTo>
                      <a:pt x="2940" y="38525"/>
                      <a:pt x="7140" y="40950"/>
                      <a:pt x="12118" y="41633"/>
                    </a:cubicBezTo>
                    <a:cubicBezTo>
                      <a:pt x="12989" y="41753"/>
                      <a:pt x="13863" y="41800"/>
                      <a:pt x="14739" y="41800"/>
                    </a:cubicBezTo>
                    <a:cubicBezTo>
                      <a:pt x="16902" y="41800"/>
                      <a:pt x="19071" y="41514"/>
                      <a:pt x="21216" y="41334"/>
                    </a:cubicBezTo>
                    <a:cubicBezTo>
                      <a:pt x="23683" y="41126"/>
                      <a:pt x="26022" y="40948"/>
                      <a:pt x="28248" y="39776"/>
                    </a:cubicBezTo>
                    <a:cubicBezTo>
                      <a:pt x="32664" y="37450"/>
                      <a:pt x="33441" y="30454"/>
                      <a:pt x="33690" y="26110"/>
                    </a:cubicBezTo>
                    <a:cubicBezTo>
                      <a:pt x="34255" y="16229"/>
                      <a:pt x="32132" y="2052"/>
                      <a:pt x="20486" y="23"/>
                    </a:cubicBezTo>
                    <a:cubicBezTo>
                      <a:pt x="20480" y="22"/>
                      <a:pt x="20475" y="21"/>
                      <a:pt x="20469" y="20"/>
                    </a:cubicBezTo>
                    <a:lnTo>
                      <a:pt x="20469" y="20"/>
                    </a:lnTo>
                    <a:cubicBezTo>
                      <a:pt x="20442" y="14"/>
                      <a:pt x="20412" y="10"/>
                      <a:pt x="20380" y="9"/>
                    </a:cubicBezTo>
                    <a:lnTo>
                      <a:pt x="20380" y="7"/>
                    </a:lnTo>
                    <a:cubicBezTo>
                      <a:pt x="20218" y="3"/>
                      <a:pt x="20057" y="0"/>
                      <a:pt x="198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999;p45">
                <a:extLst>
                  <a:ext uri="{FF2B5EF4-FFF2-40B4-BE49-F238E27FC236}">
                    <a16:creationId xmlns:a16="http://schemas.microsoft.com/office/drawing/2014/main" id="{AD9B3B6E-91D0-42F5-AB6B-4DBD4059E3A1}"/>
                  </a:ext>
                </a:extLst>
              </p:cNvPr>
              <p:cNvSpPr/>
              <p:nvPr/>
            </p:nvSpPr>
            <p:spPr>
              <a:xfrm>
                <a:off x="2719448" y="3761444"/>
                <a:ext cx="184402" cy="110486"/>
              </a:xfrm>
              <a:custGeom>
                <a:avLst/>
                <a:gdLst/>
                <a:ahLst/>
                <a:cxnLst/>
                <a:rect l="l" t="t" r="r" b="b"/>
                <a:pathLst>
                  <a:path w="13307" h="7973" extrusionOk="0">
                    <a:moveTo>
                      <a:pt x="7636" y="0"/>
                    </a:moveTo>
                    <a:cubicBezTo>
                      <a:pt x="4387" y="0"/>
                      <a:pt x="1" y="3433"/>
                      <a:pt x="2205" y="6807"/>
                    </a:cubicBezTo>
                    <a:cubicBezTo>
                      <a:pt x="2291" y="6939"/>
                      <a:pt x="2415" y="6993"/>
                      <a:pt x="2539" y="6993"/>
                    </a:cubicBezTo>
                    <a:cubicBezTo>
                      <a:pt x="2822" y="6993"/>
                      <a:pt x="3102" y="6704"/>
                      <a:pt x="2903" y="6400"/>
                    </a:cubicBezTo>
                    <a:lnTo>
                      <a:pt x="2901" y="6398"/>
                    </a:lnTo>
                    <a:cubicBezTo>
                      <a:pt x="1149" y="3717"/>
                      <a:pt x="4367" y="1607"/>
                      <a:pt x="6635" y="968"/>
                    </a:cubicBezTo>
                    <a:cubicBezTo>
                      <a:pt x="6988" y="868"/>
                      <a:pt x="7332" y="822"/>
                      <a:pt x="7665" y="822"/>
                    </a:cubicBezTo>
                    <a:cubicBezTo>
                      <a:pt x="8992" y="822"/>
                      <a:pt x="10155" y="1555"/>
                      <a:pt x="11108" y="2561"/>
                    </a:cubicBezTo>
                    <a:cubicBezTo>
                      <a:pt x="11998" y="3497"/>
                      <a:pt x="12819" y="5890"/>
                      <a:pt x="11859" y="7123"/>
                    </a:cubicBezTo>
                    <a:lnTo>
                      <a:pt x="11859" y="7123"/>
                    </a:lnTo>
                    <a:cubicBezTo>
                      <a:pt x="11713" y="7170"/>
                      <a:pt x="11596" y="7293"/>
                      <a:pt x="11596" y="7491"/>
                    </a:cubicBezTo>
                    <a:lnTo>
                      <a:pt x="11596" y="7572"/>
                    </a:lnTo>
                    <a:cubicBezTo>
                      <a:pt x="11596" y="7812"/>
                      <a:pt x="11799" y="7972"/>
                      <a:pt x="12008" y="7972"/>
                    </a:cubicBezTo>
                    <a:cubicBezTo>
                      <a:pt x="12106" y="7972"/>
                      <a:pt x="12205" y="7937"/>
                      <a:pt x="12285" y="7858"/>
                    </a:cubicBezTo>
                    <a:cubicBezTo>
                      <a:pt x="13306" y="6843"/>
                      <a:pt x="13244" y="4759"/>
                      <a:pt x="12652" y="3532"/>
                    </a:cubicBezTo>
                    <a:cubicBezTo>
                      <a:pt x="11729" y="1617"/>
                      <a:pt x="9967" y="70"/>
                      <a:pt x="7770" y="2"/>
                    </a:cubicBezTo>
                    <a:cubicBezTo>
                      <a:pt x="7726" y="1"/>
                      <a:pt x="7681" y="0"/>
                      <a:pt x="76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2000;p45">
                <a:extLst>
                  <a:ext uri="{FF2B5EF4-FFF2-40B4-BE49-F238E27FC236}">
                    <a16:creationId xmlns:a16="http://schemas.microsoft.com/office/drawing/2014/main" id="{AD2DDEB4-60F6-47E3-80AA-48B8D23967A3}"/>
                  </a:ext>
                </a:extLst>
              </p:cNvPr>
              <p:cNvSpPr/>
              <p:nvPr/>
            </p:nvSpPr>
            <p:spPr>
              <a:xfrm>
                <a:off x="2771677" y="3791349"/>
                <a:ext cx="99469" cy="63758"/>
              </a:xfrm>
              <a:custGeom>
                <a:avLst/>
                <a:gdLst/>
                <a:ahLst/>
                <a:cxnLst/>
                <a:rect l="l" t="t" r="r" b="b"/>
                <a:pathLst>
                  <a:path w="7178" h="4601" extrusionOk="0">
                    <a:moveTo>
                      <a:pt x="3673" y="1"/>
                    </a:moveTo>
                    <a:cubicBezTo>
                      <a:pt x="1490" y="1"/>
                      <a:pt x="0" y="1883"/>
                      <a:pt x="494" y="3986"/>
                    </a:cubicBezTo>
                    <a:cubicBezTo>
                      <a:pt x="542" y="4188"/>
                      <a:pt x="694" y="4276"/>
                      <a:pt x="853" y="4276"/>
                    </a:cubicBezTo>
                    <a:cubicBezTo>
                      <a:pt x="1092" y="4276"/>
                      <a:pt x="1345" y="4076"/>
                      <a:pt x="1273" y="3771"/>
                    </a:cubicBezTo>
                    <a:lnTo>
                      <a:pt x="1272" y="3771"/>
                    </a:lnTo>
                    <a:cubicBezTo>
                      <a:pt x="896" y="2173"/>
                      <a:pt x="1961" y="944"/>
                      <a:pt x="3553" y="815"/>
                    </a:cubicBezTo>
                    <a:cubicBezTo>
                      <a:pt x="3639" y="808"/>
                      <a:pt x="3723" y="804"/>
                      <a:pt x="3804" y="804"/>
                    </a:cubicBezTo>
                    <a:cubicBezTo>
                      <a:pt x="5589" y="804"/>
                      <a:pt x="6292" y="2456"/>
                      <a:pt x="5985" y="4095"/>
                    </a:cubicBezTo>
                    <a:cubicBezTo>
                      <a:pt x="5928" y="4400"/>
                      <a:pt x="6187" y="4601"/>
                      <a:pt x="6423" y="4601"/>
                    </a:cubicBezTo>
                    <a:cubicBezTo>
                      <a:pt x="6579" y="4601"/>
                      <a:pt x="6726" y="4513"/>
                      <a:pt x="6764" y="4310"/>
                    </a:cubicBezTo>
                    <a:cubicBezTo>
                      <a:pt x="7178" y="2092"/>
                      <a:pt x="6160" y="24"/>
                      <a:pt x="3705" y="1"/>
                    </a:cubicBezTo>
                    <a:cubicBezTo>
                      <a:pt x="3694" y="1"/>
                      <a:pt x="3683" y="1"/>
                      <a:pt x="367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001;p45">
                <a:extLst>
                  <a:ext uri="{FF2B5EF4-FFF2-40B4-BE49-F238E27FC236}">
                    <a16:creationId xmlns:a16="http://schemas.microsoft.com/office/drawing/2014/main" id="{2267C97D-CB02-4E4E-BD49-BA52FBEB2120}"/>
                  </a:ext>
                </a:extLst>
              </p:cNvPr>
              <p:cNvSpPr/>
              <p:nvPr/>
            </p:nvSpPr>
            <p:spPr>
              <a:xfrm>
                <a:off x="2660111" y="3892245"/>
                <a:ext cx="276845" cy="163172"/>
              </a:xfrm>
              <a:custGeom>
                <a:avLst/>
                <a:gdLst/>
                <a:ahLst/>
                <a:cxnLst/>
                <a:rect l="l" t="t" r="r" b="b"/>
                <a:pathLst>
                  <a:path w="19978" h="11775" extrusionOk="0">
                    <a:moveTo>
                      <a:pt x="10271" y="826"/>
                    </a:moveTo>
                    <a:cubicBezTo>
                      <a:pt x="11283" y="826"/>
                      <a:pt x="12280" y="976"/>
                      <a:pt x="13186" y="1266"/>
                    </a:cubicBezTo>
                    <a:cubicBezTo>
                      <a:pt x="13232" y="1281"/>
                      <a:pt x="13276" y="1288"/>
                      <a:pt x="13317" y="1288"/>
                    </a:cubicBezTo>
                    <a:cubicBezTo>
                      <a:pt x="13357" y="1288"/>
                      <a:pt x="13395" y="1281"/>
                      <a:pt x="13429" y="1269"/>
                    </a:cubicBezTo>
                    <a:lnTo>
                      <a:pt x="13429" y="1269"/>
                    </a:lnTo>
                    <a:cubicBezTo>
                      <a:pt x="15692" y="2081"/>
                      <a:pt x="17092" y="3750"/>
                      <a:pt x="17990" y="5911"/>
                    </a:cubicBezTo>
                    <a:cubicBezTo>
                      <a:pt x="18542" y="7235"/>
                      <a:pt x="19067" y="10854"/>
                      <a:pt x="16548" y="10948"/>
                    </a:cubicBezTo>
                    <a:cubicBezTo>
                      <a:pt x="16094" y="10964"/>
                      <a:pt x="15638" y="10971"/>
                      <a:pt x="15179" y="10971"/>
                    </a:cubicBezTo>
                    <a:cubicBezTo>
                      <a:pt x="12462" y="10971"/>
                      <a:pt x="9680" y="10724"/>
                      <a:pt x="6951" y="10724"/>
                    </a:cubicBezTo>
                    <a:cubicBezTo>
                      <a:pt x="6750" y="10724"/>
                      <a:pt x="6550" y="10725"/>
                      <a:pt x="6350" y="10728"/>
                    </a:cubicBezTo>
                    <a:cubicBezTo>
                      <a:pt x="6170" y="10730"/>
                      <a:pt x="5990" y="10732"/>
                      <a:pt x="5811" y="10732"/>
                    </a:cubicBezTo>
                    <a:cubicBezTo>
                      <a:pt x="4957" y="10732"/>
                      <a:pt x="4115" y="10698"/>
                      <a:pt x="3259" y="10574"/>
                    </a:cubicBezTo>
                    <a:cubicBezTo>
                      <a:pt x="252" y="10133"/>
                      <a:pt x="2205" y="6355"/>
                      <a:pt x="3020" y="4723"/>
                    </a:cubicBezTo>
                    <a:cubicBezTo>
                      <a:pt x="4352" y="2055"/>
                      <a:pt x="7371" y="826"/>
                      <a:pt x="10271" y="826"/>
                    </a:cubicBezTo>
                    <a:close/>
                    <a:moveTo>
                      <a:pt x="10305" y="0"/>
                    </a:moveTo>
                    <a:cubicBezTo>
                      <a:pt x="6866" y="0"/>
                      <a:pt x="3592" y="1777"/>
                      <a:pt x="1966" y="5033"/>
                    </a:cubicBezTo>
                    <a:cubicBezTo>
                      <a:pt x="1415" y="6134"/>
                      <a:pt x="1" y="8717"/>
                      <a:pt x="835" y="9961"/>
                    </a:cubicBezTo>
                    <a:cubicBezTo>
                      <a:pt x="1817" y="11429"/>
                      <a:pt x="3588" y="11493"/>
                      <a:pt x="5220" y="11538"/>
                    </a:cubicBezTo>
                    <a:cubicBezTo>
                      <a:pt x="5532" y="11547"/>
                      <a:pt x="5844" y="11550"/>
                      <a:pt x="6156" y="11550"/>
                    </a:cubicBezTo>
                    <a:cubicBezTo>
                      <a:pt x="7995" y="11550"/>
                      <a:pt x="9830" y="11424"/>
                      <a:pt x="11664" y="11424"/>
                    </a:cubicBezTo>
                    <a:cubicBezTo>
                      <a:pt x="12759" y="11424"/>
                      <a:pt x="13855" y="11469"/>
                      <a:pt x="14950" y="11613"/>
                    </a:cubicBezTo>
                    <a:cubicBezTo>
                      <a:pt x="15400" y="11671"/>
                      <a:pt x="16072" y="11775"/>
                      <a:pt x="16742" y="11775"/>
                    </a:cubicBezTo>
                    <a:cubicBezTo>
                      <a:pt x="17757" y="11775"/>
                      <a:pt x="18767" y="11537"/>
                      <a:pt x="18996" y="10543"/>
                    </a:cubicBezTo>
                    <a:cubicBezTo>
                      <a:pt x="19977" y="6260"/>
                      <a:pt x="17613" y="1768"/>
                      <a:pt x="13401" y="408"/>
                    </a:cubicBezTo>
                    <a:cubicBezTo>
                      <a:pt x="13355" y="393"/>
                      <a:pt x="13311" y="386"/>
                      <a:pt x="13270" y="386"/>
                    </a:cubicBezTo>
                    <a:cubicBezTo>
                      <a:pt x="13225" y="386"/>
                      <a:pt x="13184" y="394"/>
                      <a:pt x="13146" y="409"/>
                    </a:cubicBezTo>
                    <a:lnTo>
                      <a:pt x="13146" y="409"/>
                    </a:lnTo>
                    <a:cubicBezTo>
                      <a:pt x="12207" y="134"/>
                      <a:pt x="11250" y="0"/>
                      <a:pt x="103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002;p45">
                <a:extLst>
                  <a:ext uri="{FF2B5EF4-FFF2-40B4-BE49-F238E27FC236}">
                    <a16:creationId xmlns:a16="http://schemas.microsoft.com/office/drawing/2014/main" id="{DD701C1B-C1DA-4E7A-BCA1-E149EA8E84C2}"/>
                  </a:ext>
                </a:extLst>
              </p:cNvPr>
              <p:cNvSpPr/>
              <p:nvPr/>
            </p:nvSpPr>
            <p:spPr>
              <a:xfrm>
                <a:off x="2613342" y="4145352"/>
                <a:ext cx="341089" cy="15451"/>
              </a:xfrm>
              <a:custGeom>
                <a:avLst/>
                <a:gdLst/>
                <a:ahLst/>
                <a:cxnLst/>
                <a:rect l="l" t="t" r="r" b="b"/>
                <a:pathLst>
                  <a:path w="24614" h="1115" extrusionOk="0">
                    <a:moveTo>
                      <a:pt x="10850" y="0"/>
                    </a:moveTo>
                    <a:cubicBezTo>
                      <a:pt x="7992" y="0"/>
                      <a:pt x="5134" y="153"/>
                      <a:pt x="2274" y="153"/>
                    </a:cubicBezTo>
                    <a:cubicBezTo>
                      <a:pt x="1690" y="153"/>
                      <a:pt x="1106" y="147"/>
                      <a:pt x="521" y="132"/>
                    </a:cubicBezTo>
                    <a:cubicBezTo>
                      <a:pt x="518" y="131"/>
                      <a:pt x="514" y="131"/>
                      <a:pt x="510" y="131"/>
                    </a:cubicBezTo>
                    <a:cubicBezTo>
                      <a:pt x="0" y="131"/>
                      <a:pt x="6" y="926"/>
                      <a:pt x="521" y="940"/>
                    </a:cubicBezTo>
                    <a:cubicBezTo>
                      <a:pt x="1236" y="958"/>
                      <a:pt x="1951" y="966"/>
                      <a:pt x="2666" y="966"/>
                    </a:cubicBezTo>
                    <a:cubicBezTo>
                      <a:pt x="5755" y="966"/>
                      <a:pt x="8843" y="825"/>
                      <a:pt x="11933" y="825"/>
                    </a:cubicBezTo>
                    <a:cubicBezTo>
                      <a:pt x="12140" y="825"/>
                      <a:pt x="12346" y="826"/>
                      <a:pt x="12552" y="827"/>
                    </a:cubicBezTo>
                    <a:cubicBezTo>
                      <a:pt x="15286" y="846"/>
                      <a:pt x="17999" y="1114"/>
                      <a:pt x="20719" y="1114"/>
                    </a:cubicBezTo>
                    <a:cubicBezTo>
                      <a:pt x="21844" y="1114"/>
                      <a:pt x="22969" y="1069"/>
                      <a:pt x="24098" y="940"/>
                    </a:cubicBezTo>
                    <a:cubicBezTo>
                      <a:pt x="24591" y="883"/>
                      <a:pt x="24613" y="129"/>
                      <a:pt x="24149" y="129"/>
                    </a:cubicBezTo>
                    <a:cubicBezTo>
                      <a:pt x="24133" y="129"/>
                      <a:pt x="24116" y="130"/>
                      <a:pt x="24098" y="132"/>
                    </a:cubicBezTo>
                    <a:cubicBezTo>
                      <a:pt x="22882" y="271"/>
                      <a:pt x="21664" y="321"/>
                      <a:pt x="20447" y="321"/>
                    </a:cubicBezTo>
                    <a:cubicBezTo>
                      <a:pt x="17817" y="321"/>
                      <a:pt x="15185" y="88"/>
                      <a:pt x="12552" y="21"/>
                    </a:cubicBezTo>
                    <a:cubicBezTo>
                      <a:pt x="11985" y="6"/>
                      <a:pt x="11418" y="0"/>
                      <a:pt x="108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003;p45">
                <a:extLst>
                  <a:ext uri="{FF2B5EF4-FFF2-40B4-BE49-F238E27FC236}">
                    <a16:creationId xmlns:a16="http://schemas.microsoft.com/office/drawing/2014/main" id="{48ADC1CD-6893-4493-A230-0E2D4A17D59C}"/>
                  </a:ext>
                </a:extLst>
              </p:cNvPr>
              <p:cNvSpPr/>
              <p:nvPr/>
            </p:nvSpPr>
            <p:spPr>
              <a:xfrm>
                <a:off x="2610515" y="4148484"/>
                <a:ext cx="356401" cy="225933"/>
              </a:xfrm>
              <a:custGeom>
                <a:avLst/>
                <a:gdLst/>
                <a:ahLst/>
                <a:cxnLst/>
                <a:rect l="l" t="t" r="r" b="b"/>
                <a:pathLst>
                  <a:path w="25719" h="16304" extrusionOk="0">
                    <a:moveTo>
                      <a:pt x="678" y="1"/>
                    </a:moveTo>
                    <a:cubicBezTo>
                      <a:pt x="476" y="1"/>
                      <a:pt x="262" y="131"/>
                      <a:pt x="241" y="388"/>
                    </a:cubicBezTo>
                    <a:lnTo>
                      <a:pt x="241" y="390"/>
                    </a:lnTo>
                    <a:cubicBezTo>
                      <a:pt x="0" y="3252"/>
                      <a:pt x="291" y="5981"/>
                      <a:pt x="589" y="8824"/>
                    </a:cubicBezTo>
                    <a:cubicBezTo>
                      <a:pt x="745" y="10316"/>
                      <a:pt x="1037" y="12070"/>
                      <a:pt x="2135" y="13191"/>
                    </a:cubicBezTo>
                    <a:cubicBezTo>
                      <a:pt x="4555" y="15660"/>
                      <a:pt x="7669" y="16304"/>
                      <a:pt x="10894" y="16304"/>
                    </a:cubicBezTo>
                    <a:cubicBezTo>
                      <a:pt x="12236" y="16304"/>
                      <a:pt x="13597" y="16192"/>
                      <a:pt x="14936" y="16054"/>
                    </a:cubicBezTo>
                    <a:cubicBezTo>
                      <a:pt x="18540" y="15680"/>
                      <a:pt x="21778" y="16214"/>
                      <a:pt x="23733" y="12632"/>
                    </a:cubicBezTo>
                    <a:cubicBezTo>
                      <a:pt x="25718" y="8993"/>
                      <a:pt x="24801" y="4449"/>
                      <a:pt x="24624" y="551"/>
                    </a:cubicBezTo>
                    <a:cubicBezTo>
                      <a:pt x="24612" y="292"/>
                      <a:pt x="24404" y="162"/>
                      <a:pt x="24203" y="162"/>
                    </a:cubicBezTo>
                    <a:cubicBezTo>
                      <a:pt x="24001" y="162"/>
                      <a:pt x="23805" y="292"/>
                      <a:pt x="23816" y="551"/>
                    </a:cubicBezTo>
                    <a:cubicBezTo>
                      <a:pt x="23953" y="3546"/>
                      <a:pt x="24358" y="6361"/>
                      <a:pt x="23902" y="9357"/>
                    </a:cubicBezTo>
                    <a:cubicBezTo>
                      <a:pt x="23646" y="11038"/>
                      <a:pt x="23026" y="12611"/>
                      <a:pt x="21879" y="13878"/>
                    </a:cubicBezTo>
                    <a:cubicBezTo>
                      <a:pt x="20494" y="15407"/>
                      <a:pt x="17582" y="15092"/>
                      <a:pt x="15709" y="15177"/>
                    </a:cubicBezTo>
                    <a:cubicBezTo>
                      <a:pt x="13960" y="15257"/>
                      <a:pt x="12231" y="15438"/>
                      <a:pt x="10546" y="15438"/>
                    </a:cubicBezTo>
                    <a:cubicBezTo>
                      <a:pt x="8020" y="15438"/>
                      <a:pt x="5592" y="15031"/>
                      <a:pt x="3341" y="13266"/>
                    </a:cubicBezTo>
                    <a:cubicBezTo>
                      <a:pt x="345" y="10917"/>
                      <a:pt x="760" y="3807"/>
                      <a:pt x="1047" y="388"/>
                    </a:cubicBezTo>
                    <a:cubicBezTo>
                      <a:pt x="1069" y="129"/>
                      <a:pt x="879" y="1"/>
                      <a:pt x="6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004;p45">
                <a:extLst>
                  <a:ext uri="{FF2B5EF4-FFF2-40B4-BE49-F238E27FC236}">
                    <a16:creationId xmlns:a16="http://schemas.microsoft.com/office/drawing/2014/main" id="{0F3B593F-DFB9-49D7-91C4-8D11D36675FA}"/>
                  </a:ext>
                </a:extLst>
              </p:cNvPr>
              <p:cNvSpPr/>
              <p:nvPr/>
            </p:nvSpPr>
            <p:spPr>
              <a:xfrm>
                <a:off x="2939367" y="4099872"/>
                <a:ext cx="63883" cy="62151"/>
              </a:xfrm>
              <a:custGeom>
                <a:avLst/>
                <a:gdLst/>
                <a:ahLst/>
                <a:cxnLst/>
                <a:rect l="l" t="t" r="r" b="b"/>
                <a:pathLst>
                  <a:path w="4610" h="4485" extrusionOk="0">
                    <a:moveTo>
                      <a:pt x="2077" y="819"/>
                    </a:moveTo>
                    <a:cubicBezTo>
                      <a:pt x="2142" y="819"/>
                      <a:pt x="2209" y="835"/>
                      <a:pt x="2278" y="869"/>
                    </a:cubicBezTo>
                    <a:cubicBezTo>
                      <a:pt x="3166" y="1303"/>
                      <a:pt x="1658" y="2726"/>
                      <a:pt x="845" y="3398"/>
                    </a:cubicBezTo>
                    <a:lnTo>
                      <a:pt x="845" y="3398"/>
                    </a:lnTo>
                    <a:cubicBezTo>
                      <a:pt x="964" y="2561"/>
                      <a:pt x="1395" y="819"/>
                      <a:pt x="2077" y="819"/>
                    </a:cubicBezTo>
                    <a:close/>
                    <a:moveTo>
                      <a:pt x="2060" y="0"/>
                    </a:moveTo>
                    <a:cubicBezTo>
                      <a:pt x="702" y="0"/>
                      <a:pt x="29" y="2676"/>
                      <a:pt x="5" y="3737"/>
                    </a:cubicBezTo>
                    <a:cubicBezTo>
                      <a:pt x="0" y="3943"/>
                      <a:pt x="123" y="4067"/>
                      <a:pt x="275" y="4110"/>
                    </a:cubicBezTo>
                    <a:lnTo>
                      <a:pt x="275" y="4110"/>
                    </a:lnTo>
                    <a:cubicBezTo>
                      <a:pt x="301" y="4307"/>
                      <a:pt x="453" y="4484"/>
                      <a:pt x="642" y="4484"/>
                    </a:cubicBezTo>
                    <a:cubicBezTo>
                      <a:pt x="710" y="4484"/>
                      <a:pt x="782" y="4461"/>
                      <a:pt x="855" y="4409"/>
                    </a:cubicBezTo>
                    <a:cubicBezTo>
                      <a:pt x="1773" y="3744"/>
                      <a:pt x="4610" y="1392"/>
                      <a:pt x="2792" y="241"/>
                    </a:cubicBezTo>
                    <a:cubicBezTo>
                      <a:pt x="2529" y="74"/>
                      <a:pt x="2285" y="0"/>
                      <a:pt x="20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005;p45">
                <a:extLst>
                  <a:ext uri="{FF2B5EF4-FFF2-40B4-BE49-F238E27FC236}">
                    <a16:creationId xmlns:a16="http://schemas.microsoft.com/office/drawing/2014/main" id="{CBF3F66D-4E70-4031-B2B5-72BCD2060880}"/>
                  </a:ext>
                </a:extLst>
              </p:cNvPr>
              <p:cNvSpPr/>
              <p:nvPr/>
            </p:nvSpPr>
            <p:spPr>
              <a:xfrm>
                <a:off x="2613342" y="4175132"/>
                <a:ext cx="331042" cy="11225"/>
              </a:xfrm>
              <a:custGeom>
                <a:avLst/>
                <a:gdLst/>
                <a:ahLst/>
                <a:cxnLst/>
                <a:rect l="l" t="t" r="r" b="b"/>
                <a:pathLst>
                  <a:path w="23889" h="810" extrusionOk="0">
                    <a:moveTo>
                      <a:pt x="521" y="1"/>
                    </a:moveTo>
                    <a:cubicBezTo>
                      <a:pt x="0" y="1"/>
                      <a:pt x="0" y="809"/>
                      <a:pt x="521" y="809"/>
                    </a:cubicBezTo>
                    <a:lnTo>
                      <a:pt x="23369" y="809"/>
                    </a:lnTo>
                    <a:cubicBezTo>
                      <a:pt x="23889" y="809"/>
                      <a:pt x="23889" y="1"/>
                      <a:pt x="233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006;p45">
                <a:extLst>
                  <a:ext uri="{FF2B5EF4-FFF2-40B4-BE49-F238E27FC236}">
                    <a16:creationId xmlns:a16="http://schemas.microsoft.com/office/drawing/2014/main" id="{58FC4DCB-1E24-48A2-8098-9B72AB3E854A}"/>
                  </a:ext>
                </a:extLst>
              </p:cNvPr>
              <p:cNvSpPr/>
              <p:nvPr/>
            </p:nvSpPr>
            <p:spPr>
              <a:xfrm>
                <a:off x="2645172" y="4122751"/>
                <a:ext cx="11211" cy="30972"/>
              </a:xfrm>
              <a:custGeom>
                <a:avLst/>
                <a:gdLst/>
                <a:ahLst/>
                <a:cxnLst/>
                <a:rect l="l" t="t" r="r" b="b"/>
                <a:pathLst>
                  <a:path w="809" h="2235" extrusionOk="0">
                    <a:moveTo>
                      <a:pt x="405" y="0"/>
                    </a:moveTo>
                    <a:cubicBezTo>
                      <a:pt x="203" y="0"/>
                      <a:pt x="1" y="130"/>
                      <a:pt x="1" y="390"/>
                    </a:cubicBezTo>
                    <a:lnTo>
                      <a:pt x="1" y="1844"/>
                    </a:lnTo>
                    <a:cubicBezTo>
                      <a:pt x="1" y="2104"/>
                      <a:pt x="203" y="2235"/>
                      <a:pt x="405" y="2235"/>
                    </a:cubicBezTo>
                    <a:cubicBezTo>
                      <a:pt x="607" y="2235"/>
                      <a:pt x="809" y="2104"/>
                      <a:pt x="809" y="1844"/>
                    </a:cubicBezTo>
                    <a:lnTo>
                      <a:pt x="809" y="390"/>
                    </a:lnTo>
                    <a:cubicBezTo>
                      <a:pt x="809" y="130"/>
                      <a:pt x="607" y="0"/>
                      <a:pt x="4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007;p45">
                <a:extLst>
                  <a:ext uri="{FF2B5EF4-FFF2-40B4-BE49-F238E27FC236}">
                    <a16:creationId xmlns:a16="http://schemas.microsoft.com/office/drawing/2014/main" id="{85B6AC57-D6CF-4455-B0B1-70BC510D22F3}"/>
                  </a:ext>
                </a:extLst>
              </p:cNvPr>
              <p:cNvSpPr/>
              <p:nvPr/>
            </p:nvSpPr>
            <p:spPr>
              <a:xfrm>
                <a:off x="2704468" y="4121642"/>
                <a:ext cx="11225" cy="28699"/>
              </a:xfrm>
              <a:custGeom>
                <a:avLst/>
                <a:gdLst/>
                <a:ahLst/>
                <a:cxnLst/>
                <a:rect l="l" t="t" r="r" b="b"/>
                <a:pathLst>
                  <a:path w="810" h="2071" extrusionOk="0">
                    <a:moveTo>
                      <a:pt x="405" y="1"/>
                    </a:moveTo>
                    <a:cubicBezTo>
                      <a:pt x="203" y="1"/>
                      <a:pt x="1" y="131"/>
                      <a:pt x="1" y="390"/>
                    </a:cubicBezTo>
                    <a:lnTo>
                      <a:pt x="1" y="1682"/>
                    </a:lnTo>
                    <a:cubicBezTo>
                      <a:pt x="1" y="1941"/>
                      <a:pt x="203" y="2071"/>
                      <a:pt x="405" y="2071"/>
                    </a:cubicBezTo>
                    <a:cubicBezTo>
                      <a:pt x="607" y="2071"/>
                      <a:pt x="809" y="1941"/>
                      <a:pt x="809" y="1682"/>
                    </a:cubicBezTo>
                    <a:lnTo>
                      <a:pt x="809" y="390"/>
                    </a:lnTo>
                    <a:cubicBezTo>
                      <a:pt x="809" y="131"/>
                      <a:pt x="607" y="1"/>
                      <a:pt x="4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008;p45">
                <a:extLst>
                  <a:ext uri="{FF2B5EF4-FFF2-40B4-BE49-F238E27FC236}">
                    <a16:creationId xmlns:a16="http://schemas.microsoft.com/office/drawing/2014/main" id="{BA9C2E9A-BC71-41B1-8F55-9F478693833B}"/>
                  </a:ext>
                </a:extLst>
              </p:cNvPr>
              <p:cNvSpPr/>
              <p:nvPr/>
            </p:nvSpPr>
            <p:spPr>
              <a:xfrm>
                <a:off x="2774975" y="4119411"/>
                <a:ext cx="11183" cy="30930"/>
              </a:xfrm>
              <a:custGeom>
                <a:avLst/>
                <a:gdLst/>
                <a:ahLst/>
                <a:cxnLst/>
                <a:rect l="l" t="t" r="r" b="b"/>
                <a:pathLst>
                  <a:path w="807" h="2232" extrusionOk="0">
                    <a:moveTo>
                      <a:pt x="404" y="1"/>
                    </a:moveTo>
                    <a:cubicBezTo>
                      <a:pt x="202" y="1"/>
                      <a:pt x="0" y="131"/>
                      <a:pt x="0" y="390"/>
                    </a:cubicBezTo>
                    <a:lnTo>
                      <a:pt x="0" y="1843"/>
                    </a:lnTo>
                    <a:cubicBezTo>
                      <a:pt x="0" y="2102"/>
                      <a:pt x="202" y="2232"/>
                      <a:pt x="404" y="2232"/>
                    </a:cubicBezTo>
                    <a:cubicBezTo>
                      <a:pt x="605" y="2232"/>
                      <a:pt x="807" y="2102"/>
                      <a:pt x="807" y="1843"/>
                    </a:cubicBezTo>
                    <a:lnTo>
                      <a:pt x="807" y="390"/>
                    </a:lnTo>
                    <a:cubicBezTo>
                      <a:pt x="807" y="131"/>
                      <a:pt x="605"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009;p45">
                <a:extLst>
                  <a:ext uri="{FF2B5EF4-FFF2-40B4-BE49-F238E27FC236}">
                    <a16:creationId xmlns:a16="http://schemas.microsoft.com/office/drawing/2014/main" id="{D24C5094-C5F3-45C1-B7E9-CB1AC5060584}"/>
                  </a:ext>
                </a:extLst>
              </p:cNvPr>
              <p:cNvSpPr/>
              <p:nvPr/>
            </p:nvSpPr>
            <p:spPr>
              <a:xfrm>
                <a:off x="2847672" y="4122751"/>
                <a:ext cx="11225" cy="32080"/>
              </a:xfrm>
              <a:custGeom>
                <a:avLst/>
                <a:gdLst/>
                <a:ahLst/>
                <a:cxnLst/>
                <a:rect l="l" t="t" r="r" b="b"/>
                <a:pathLst>
                  <a:path w="810" h="2315" extrusionOk="0">
                    <a:moveTo>
                      <a:pt x="405" y="0"/>
                    </a:moveTo>
                    <a:cubicBezTo>
                      <a:pt x="203" y="0"/>
                      <a:pt x="1" y="130"/>
                      <a:pt x="1" y="390"/>
                    </a:cubicBezTo>
                    <a:lnTo>
                      <a:pt x="1" y="1925"/>
                    </a:lnTo>
                    <a:cubicBezTo>
                      <a:pt x="1" y="2185"/>
                      <a:pt x="203" y="2315"/>
                      <a:pt x="405" y="2315"/>
                    </a:cubicBezTo>
                    <a:cubicBezTo>
                      <a:pt x="607" y="2315"/>
                      <a:pt x="809" y="2185"/>
                      <a:pt x="809" y="1925"/>
                    </a:cubicBezTo>
                    <a:lnTo>
                      <a:pt x="809" y="390"/>
                    </a:lnTo>
                    <a:cubicBezTo>
                      <a:pt x="809" y="130"/>
                      <a:pt x="607" y="0"/>
                      <a:pt x="4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010;p45">
                <a:extLst>
                  <a:ext uri="{FF2B5EF4-FFF2-40B4-BE49-F238E27FC236}">
                    <a16:creationId xmlns:a16="http://schemas.microsoft.com/office/drawing/2014/main" id="{DAD12970-4C24-4FE5-B7B7-BB61B2CBDA18}"/>
                  </a:ext>
                </a:extLst>
              </p:cNvPr>
              <p:cNvSpPr/>
              <p:nvPr/>
            </p:nvSpPr>
            <p:spPr>
              <a:xfrm>
                <a:off x="2906982" y="4121642"/>
                <a:ext cx="11211" cy="32080"/>
              </a:xfrm>
              <a:custGeom>
                <a:avLst/>
                <a:gdLst/>
                <a:ahLst/>
                <a:cxnLst/>
                <a:rect l="l" t="t" r="r" b="b"/>
                <a:pathLst>
                  <a:path w="809" h="2315" extrusionOk="0">
                    <a:moveTo>
                      <a:pt x="404" y="1"/>
                    </a:moveTo>
                    <a:cubicBezTo>
                      <a:pt x="202" y="1"/>
                      <a:pt x="0" y="131"/>
                      <a:pt x="0" y="390"/>
                    </a:cubicBezTo>
                    <a:lnTo>
                      <a:pt x="0" y="1924"/>
                    </a:lnTo>
                    <a:cubicBezTo>
                      <a:pt x="0" y="2184"/>
                      <a:pt x="202" y="2315"/>
                      <a:pt x="404" y="2315"/>
                    </a:cubicBezTo>
                    <a:cubicBezTo>
                      <a:pt x="606" y="2315"/>
                      <a:pt x="809" y="2184"/>
                      <a:pt x="809" y="1924"/>
                    </a:cubicBezTo>
                    <a:lnTo>
                      <a:pt x="809" y="390"/>
                    </a:lnTo>
                    <a:cubicBezTo>
                      <a:pt x="809" y="131"/>
                      <a:pt x="606" y="1"/>
                      <a:pt x="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011;p45">
                <a:extLst>
                  <a:ext uri="{FF2B5EF4-FFF2-40B4-BE49-F238E27FC236}">
                    <a16:creationId xmlns:a16="http://schemas.microsoft.com/office/drawing/2014/main" id="{0BE7ECBF-3D78-4254-B46B-463DB5BFFAF1}"/>
                  </a:ext>
                </a:extLst>
              </p:cNvPr>
              <p:cNvSpPr/>
              <p:nvPr/>
            </p:nvSpPr>
            <p:spPr>
              <a:xfrm>
                <a:off x="2673760" y="4009577"/>
                <a:ext cx="246040" cy="11183"/>
              </a:xfrm>
              <a:custGeom>
                <a:avLst/>
                <a:gdLst/>
                <a:ahLst/>
                <a:cxnLst/>
                <a:rect l="l" t="t" r="r" b="b"/>
                <a:pathLst>
                  <a:path w="17755" h="807" extrusionOk="0">
                    <a:moveTo>
                      <a:pt x="522" y="0"/>
                    </a:moveTo>
                    <a:cubicBezTo>
                      <a:pt x="1" y="0"/>
                      <a:pt x="1" y="807"/>
                      <a:pt x="522" y="807"/>
                    </a:cubicBezTo>
                    <a:lnTo>
                      <a:pt x="17233" y="807"/>
                    </a:lnTo>
                    <a:cubicBezTo>
                      <a:pt x="17754" y="807"/>
                      <a:pt x="17754" y="0"/>
                      <a:pt x="172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012;p45">
                <a:extLst>
                  <a:ext uri="{FF2B5EF4-FFF2-40B4-BE49-F238E27FC236}">
                    <a16:creationId xmlns:a16="http://schemas.microsoft.com/office/drawing/2014/main" id="{EA447C98-2735-4A0C-BC23-CB327368CCD3}"/>
                  </a:ext>
                </a:extLst>
              </p:cNvPr>
              <p:cNvSpPr/>
              <p:nvPr/>
            </p:nvSpPr>
            <p:spPr>
              <a:xfrm>
                <a:off x="2903989" y="3873066"/>
                <a:ext cx="221748" cy="501364"/>
              </a:xfrm>
              <a:custGeom>
                <a:avLst/>
                <a:gdLst/>
                <a:ahLst/>
                <a:cxnLst/>
                <a:rect l="l" t="t" r="r" b="b"/>
                <a:pathLst>
                  <a:path w="16002" h="36180" extrusionOk="0">
                    <a:moveTo>
                      <a:pt x="4128" y="0"/>
                    </a:moveTo>
                    <a:cubicBezTo>
                      <a:pt x="2968" y="0"/>
                      <a:pt x="1748" y="178"/>
                      <a:pt x="486" y="393"/>
                    </a:cubicBezTo>
                    <a:cubicBezTo>
                      <a:pt x="1" y="475"/>
                      <a:pt x="171" y="1179"/>
                      <a:pt x="623" y="1179"/>
                    </a:cubicBezTo>
                    <a:cubicBezTo>
                      <a:pt x="648" y="1179"/>
                      <a:pt x="674" y="1176"/>
                      <a:pt x="701" y="1172"/>
                    </a:cubicBezTo>
                    <a:cubicBezTo>
                      <a:pt x="1893" y="969"/>
                      <a:pt x="3019" y="807"/>
                      <a:pt x="4075" y="807"/>
                    </a:cubicBezTo>
                    <a:cubicBezTo>
                      <a:pt x="6146" y="807"/>
                      <a:pt x="7947" y="1430"/>
                      <a:pt x="9451" y="3590"/>
                    </a:cubicBezTo>
                    <a:cubicBezTo>
                      <a:pt x="12011" y="7269"/>
                      <a:pt x="11407" y="12308"/>
                      <a:pt x="11586" y="16542"/>
                    </a:cubicBezTo>
                    <a:cubicBezTo>
                      <a:pt x="11741" y="20213"/>
                      <a:pt x="13287" y="23610"/>
                      <a:pt x="13405" y="27286"/>
                    </a:cubicBezTo>
                    <a:cubicBezTo>
                      <a:pt x="13512" y="30636"/>
                      <a:pt x="10063" y="35385"/>
                      <a:pt x="6336" y="35385"/>
                    </a:cubicBezTo>
                    <a:cubicBezTo>
                      <a:pt x="5788" y="35385"/>
                      <a:pt x="5234" y="35282"/>
                      <a:pt x="4684" y="35057"/>
                    </a:cubicBezTo>
                    <a:cubicBezTo>
                      <a:pt x="4630" y="35035"/>
                      <a:pt x="4580" y="35025"/>
                      <a:pt x="4534" y="35025"/>
                    </a:cubicBezTo>
                    <a:cubicBezTo>
                      <a:pt x="4163" y="35025"/>
                      <a:pt x="4046" y="35662"/>
                      <a:pt x="4469" y="35836"/>
                    </a:cubicBezTo>
                    <a:cubicBezTo>
                      <a:pt x="5051" y="36074"/>
                      <a:pt x="5634" y="36180"/>
                      <a:pt x="6211" y="36180"/>
                    </a:cubicBezTo>
                    <a:cubicBezTo>
                      <a:pt x="8762" y="36180"/>
                      <a:pt x="11185" y="34107"/>
                      <a:pt x="12695" y="32178"/>
                    </a:cubicBezTo>
                    <a:cubicBezTo>
                      <a:pt x="16001" y="27958"/>
                      <a:pt x="13055" y="22225"/>
                      <a:pt x="12482" y="17677"/>
                    </a:cubicBezTo>
                    <a:cubicBezTo>
                      <a:pt x="11850" y="12666"/>
                      <a:pt x="13204" y="6597"/>
                      <a:pt x="9585" y="2380"/>
                    </a:cubicBezTo>
                    <a:cubicBezTo>
                      <a:pt x="8007" y="543"/>
                      <a:pt x="6158" y="0"/>
                      <a:pt x="4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2013;p45">
                <a:extLst>
                  <a:ext uri="{FF2B5EF4-FFF2-40B4-BE49-F238E27FC236}">
                    <a16:creationId xmlns:a16="http://schemas.microsoft.com/office/drawing/2014/main" id="{75E7BFE9-1134-45AA-BB41-64A73D01D0E4}"/>
                  </a:ext>
                </a:extLst>
              </p:cNvPr>
              <p:cNvSpPr/>
              <p:nvPr/>
            </p:nvSpPr>
            <p:spPr>
              <a:xfrm>
                <a:off x="2927851" y="3900255"/>
                <a:ext cx="149813" cy="447168"/>
              </a:xfrm>
              <a:custGeom>
                <a:avLst/>
                <a:gdLst/>
                <a:ahLst/>
                <a:cxnLst/>
                <a:rect l="l" t="t" r="r" b="b"/>
                <a:pathLst>
                  <a:path w="10811" h="32269" extrusionOk="0">
                    <a:moveTo>
                      <a:pt x="2105" y="0"/>
                    </a:moveTo>
                    <a:cubicBezTo>
                      <a:pt x="1605" y="0"/>
                      <a:pt x="1066" y="50"/>
                      <a:pt x="485" y="155"/>
                    </a:cubicBezTo>
                    <a:cubicBezTo>
                      <a:pt x="1" y="242"/>
                      <a:pt x="169" y="941"/>
                      <a:pt x="618" y="941"/>
                    </a:cubicBezTo>
                    <a:cubicBezTo>
                      <a:pt x="644" y="941"/>
                      <a:pt x="671" y="939"/>
                      <a:pt x="699" y="934"/>
                    </a:cubicBezTo>
                    <a:lnTo>
                      <a:pt x="701" y="931"/>
                    </a:lnTo>
                    <a:cubicBezTo>
                      <a:pt x="1205" y="840"/>
                      <a:pt x="1673" y="796"/>
                      <a:pt x="2107" y="796"/>
                    </a:cubicBezTo>
                    <a:cubicBezTo>
                      <a:pt x="7671" y="796"/>
                      <a:pt x="7657" y="7908"/>
                      <a:pt x="7755" y="12437"/>
                    </a:cubicBezTo>
                    <a:cubicBezTo>
                      <a:pt x="7798" y="14476"/>
                      <a:pt x="7792" y="16531"/>
                      <a:pt x="8178" y="18542"/>
                    </a:cubicBezTo>
                    <a:cubicBezTo>
                      <a:pt x="8583" y="20645"/>
                      <a:pt x="9505" y="22520"/>
                      <a:pt x="9716" y="24687"/>
                    </a:cubicBezTo>
                    <a:cubicBezTo>
                      <a:pt x="10025" y="27859"/>
                      <a:pt x="6613" y="30955"/>
                      <a:pt x="3822" y="31482"/>
                    </a:cubicBezTo>
                    <a:cubicBezTo>
                      <a:pt x="3340" y="31571"/>
                      <a:pt x="3507" y="32268"/>
                      <a:pt x="3954" y="32268"/>
                    </a:cubicBezTo>
                    <a:cubicBezTo>
                      <a:pt x="3980" y="32268"/>
                      <a:pt x="4008" y="32266"/>
                      <a:pt x="4037" y="32261"/>
                    </a:cubicBezTo>
                    <a:cubicBezTo>
                      <a:pt x="7970" y="31523"/>
                      <a:pt x="10810" y="27637"/>
                      <a:pt x="10428" y="23707"/>
                    </a:cubicBezTo>
                    <a:cubicBezTo>
                      <a:pt x="10206" y="21423"/>
                      <a:pt x="9027" y="19331"/>
                      <a:pt x="8759" y="17041"/>
                    </a:cubicBezTo>
                    <a:cubicBezTo>
                      <a:pt x="8555" y="15314"/>
                      <a:pt x="8586" y="13550"/>
                      <a:pt x="8548" y="11812"/>
                    </a:cubicBezTo>
                    <a:cubicBezTo>
                      <a:pt x="8438" y="6738"/>
                      <a:pt x="7917" y="0"/>
                      <a:pt x="2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014;p45">
                <a:extLst>
                  <a:ext uri="{FF2B5EF4-FFF2-40B4-BE49-F238E27FC236}">
                    <a16:creationId xmlns:a16="http://schemas.microsoft.com/office/drawing/2014/main" id="{60BBEEC9-8948-4D06-A1E5-08EE9B9D2E1C}"/>
                  </a:ext>
                </a:extLst>
              </p:cNvPr>
              <p:cNvSpPr/>
              <p:nvPr/>
            </p:nvSpPr>
            <p:spPr>
              <a:xfrm>
                <a:off x="2818599" y="3791958"/>
                <a:ext cx="11197" cy="55569"/>
              </a:xfrm>
              <a:custGeom>
                <a:avLst/>
                <a:gdLst/>
                <a:ahLst/>
                <a:cxnLst/>
                <a:rect l="l" t="t" r="r" b="b"/>
                <a:pathLst>
                  <a:path w="808" h="4010" extrusionOk="0">
                    <a:moveTo>
                      <a:pt x="404" y="0"/>
                    </a:moveTo>
                    <a:cubicBezTo>
                      <a:pt x="203" y="0"/>
                      <a:pt x="1" y="130"/>
                      <a:pt x="1" y="390"/>
                    </a:cubicBezTo>
                    <a:lnTo>
                      <a:pt x="1" y="3620"/>
                    </a:lnTo>
                    <a:cubicBezTo>
                      <a:pt x="1" y="3880"/>
                      <a:pt x="203" y="4009"/>
                      <a:pt x="404" y="4009"/>
                    </a:cubicBezTo>
                    <a:cubicBezTo>
                      <a:pt x="606" y="4009"/>
                      <a:pt x="808" y="3880"/>
                      <a:pt x="808" y="3620"/>
                    </a:cubicBezTo>
                    <a:lnTo>
                      <a:pt x="808" y="390"/>
                    </a:lnTo>
                    <a:cubicBezTo>
                      <a:pt x="808" y="130"/>
                      <a:pt x="606" y="0"/>
                      <a:pt x="4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015;p45">
                <a:extLst>
                  <a:ext uri="{FF2B5EF4-FFF2-40B4-BE49-F238E27FC236}">
                    <a16:creationId xmlns:a16="http://schemas.microsoft.com/office/drawing/2014/main" id="{CC36F21F-1FAD-407E-8A33-F669F353A77F}"/>
                  </a:ext>
                </a:extLst>
              </p:cNvPr>
              <p:cNvSpPr/>
              <p:nvPr/>
            </p:nvSpPr>
            <p:spPr>
              <a:xfrm>
                <a:off x="3202216" y="3109061"/>
                <a:ext cx="255796" cy="133766"/>
              </a:xfrm>
              <a:custGeom>
                <a:avLst/>
                <a:gdLst/>
                <a:ahLst/>
                <a:cxnLst/>
                <a:rect l="l" t="t" r="r" b="b"/>
                <a:pathLst>
                  <a:path w="18459" h="9653" extrusionOk="0">
                    <a:moveTo>
                      <a:pt x="2596" y="1"/>
                    </a:moveTo>
                    <a:cubicBezTo>
                      <a:pt x="2392" y="1"/>
                      <a:pt x="2185" y="70"/>
                      <a:pt x="2023" y="218"/>
                    </a:cubicBezTo>
                    <a:cubicBezTo>
                      <a:pt x="1934" y="299"/>
                      <a:pt x="1860" y="387"/>
                      <a:pt x="1775" y="470"/>
                    </a:cubicBezTo>
                    <a:cubicBezTo>
                      <a:pt x="1739" y="465"/>
                      <a:pt x="1702" y="463"/>
                      <a:pt x="1666" y="463"/>
                    </a:cubicBezTo>
                    <a:cubicBezTo>
                      <a:pt x="1536" y="463"/>
                      <a:pt x="1409" y="496"/>
                      <a:pt x="1299" y="576"/>
                    </a:cubicBezTo>
                    <a:cubicBezTo>
                      <a:pt x="321" y="1280"/>
                      <a:pt x="1" y="2364"/>
                      <a:pt x="91" y="3534"/>
                    </a:cubicBezTo>
                    <a:cubicBezTo>
                      <a:pt x="113" y="3811"/>
                      <a:pt x="247" y="4012"/>
                      <a:pt x="427" y="4140"/>
                    </a:cubicBezTo>
                    <a:cubicBezTo>
                      <a:pt x="434" y="4170"/>
                      <a:pt x="432" y="4199"/>
                      <a:pt x="440" y="4228"/>
                    </a:cubicBezTo>
                    <a:cubicBezTo>
                      <a:pt x="958" y="6072"/>
                      <a:pt x="3222" y="5864"/>
                      <a:pt x="4500" y="6714"/>
                    </a:cubicBezTo>
                    <a:cubicBezTo>
                      <a:pt x="4477" y="6771"/>
                      <a:pt x="4458" y="6832"/>
                      <a:pt x="4441" y="6891"/>
                    </a:cubicBezTo>
                    <a:cubicBezTo>
                      <a:pt x="4337" y="7268"/>
                      <a:pt x="4361" y="7689"/>
                      <a:pt x="4392" y="8070"/>
                    </a:cubicBezTo>
                    <a:cubicBezTo>
                      <a:pt x="4432" y="8563"/>
                      <a:pt x="4662" y="9068"/>
                      <a:pt x="5178" y="9210"/>
                    </a:cubicBezTo>
                    <a:cubicBezTo>
                      <a:pt x="5268" y="9235"/>
                      <a:pt x="5354" y="9246"/>
                      <a:pt x="5439" y="9246"/>
                    </a:cubicBezTo>
                    <a:cubicBezTo>
                      <a:pt x="6372" y="9246"/>
                      <a:pt x="7016" y="7837"/>
                      <a:pt x="7429" y="7033"/>
                    </a:cubicBezTo>
                    <a:cubicBezTo>
                      <a:pt x="7645" y="7064"/>
                      <a:pt x="7865" y="7081"/>
                      <a:pt x="8085" y="7086"/>
                    </a:cubicBezTo>
                    <a:cubicBezTo>
                      <a:pt x="8093" y="7087"/>
                      <a:pt x="8101" y="7087"/>
                      <a:pt x="8110" y="7087"/>
                    </a:cubicBezTo>
                    <a:cubicBezTo>
                      <a:pt x="8262" y="7087"/>
                      <a:pt x="8412" y="7042"/>
                      <a:pt x="8538" y="6956"/>
                    </a:cubicBezTo>
                    <a:cubicBezTo>
                      <a:pt x="8549" y="6962"/>
                      <a:pt x="8554" y="6969"/>
                      <a:pt x="8564" y="6976"/>
                    </a:cubicBezTo>
                    <a:cubicBezTo>
                      <a:pt x="9487" y="7533"/>
                      <a:pt x="9856" y="8719"/>
                      <a:pt x="10752" y="9325"/>
                    </a:cubicBezTo>
                    <a:cubicBezTo>
                      <a:pt x="11040" y="9519"/>
                      <a:pt x="11467" y="9653"/>
                      <a:pt x="11880" y="9653"/>
                    </a:cubicBezTo>
                    <a:cubicBezTo>
                      <a:pt x="12351" y="9653"/>
                      <a:pt x="12804" y="9479"/>
                      <a:pt x="13010" y="9025"/>
                    </a:cubicBezTo>
                    <a:cubicBezTo>
                      <a:pt x="13550" y="7831"/>
                      <a:pt x="12468" y="6567"/>
                      <a:pt x="14161" y="6126"/>
                    </a:cubicBezTo>
                    <a:cubicBezTo>
                      <a:pt x="15348" y="5814"/>
                      <a:pt x="16361" y="5078"/>
                      <a:pt x="17083" y="4105"/>
                    </a:cubicBezTo>
                    <a:cubicBezTo>
                      <a:pt x="18459" y="2251"/>
                      <a:pt x="16261" y="12"/>
                      <a:pt x="14332" y="12"/>
                    </a:cubicBezTo>
                    <a:cubicBezTo>
                      <a:pt x="14197" y="12"/>
                      <a:pt x="14062" y="23"/>
                      <a:pt x="13930" y="46"/>
                    </a:cubicBezTo>
                    <a:cubicBezTo>
                      <a:pt x="13060" y="197"/>
                      <a:pt x="12693" y="1318"/>
                      <a:pt x="12449" y="2021"/>
                    </a:cubicBezTo>
                    <a:cubicBezTo>
                      <a:pt x="11900" y="3600"/>
                      <a:pt x="10801" y="5089"/>
                      <a:pt x="9090" y="5475"/>
                    </a:cubicBezTo>
                    <a:cubicBezTo>
                      <a:pt x="9051" y="5468"/>
                      <a:pt x="9010" y="5464"/>
                      <a:pt x="8970" y="5464"/>
                    </a:cubicBezTo>
                    <a:cubicBezTo>
                      <a:pt x="8814" y="5464"/>
                      <a:pt x="8660" y="5517"/>
                      <a:pt x="8535" y="5615"/>
                    </a:cubicBezTo>
                    <a:cubicBezTo>
                      <a:pt x="8403" y="5521"/>
                      <a:pt x="8246" y="5473"/>
                      <a:pt x="8083" y="5473"/>
                    </a:cubicBezTo>
                    <a:cubicBezTo>
                      <a:pt x="7602" y="5464"/>
                      <a:pt x="7121" y="5362"/>
                      <a:pt x="6657" y="5191"/>
                    </a:cubicBezTo>
                    <a:cubicBezTo>
                      <a:pt x="5291" y="4213"/>
                      <a:pt x="3909" y="3408"/>
                      <a:pt x="3613" y="1544"/>
                    </a:cubicBezTo>
                    <a:cubicBezTo>
                      <a:pt x="3593" y="1409"/>
                      <a:pt x="3511" y="1298"/>
                      <a:pt x="3413" y="1203"/>
                    </a:cubicBezTo>
                    <a:cubicBezTo>
                      <a:pt x="3401" y="1066"/>
                      <a:pt x="3397" y="927"/>
                      <a:pt x="3401" y="789"/>
                    </a:cubicBezTo>
                    <a:cubicBezTo>
                      <a:pt x="3418" y="292"/>
                      <a:pt x="3013" y="1"/>
                      <a:pt x="259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016;p45">
                <a:extLst>
                  <a:ext uri="{FF2B5EF4-FFF2-40B4-BE49-F238E27FC236}">
                    <a16:creationId xmlns:a16="http://schemas.microsoft.com/office/drawing/2014/main" id="{2795380D-6592-47FC-8D2D-95196AC3C3EC}"/>
                  </a:ext>
                </a:extLst>
              </p:cNvPr>
              <p:cNvSpPr/>
              <p:nvPr/>
            </p:nvSpPr>
            <p:spPr>
              <a:xfrm>
                <a:off x="3062158" y="2656516"/>
                <a:ext cx="494948" cy="432673"/>
              </a:xfrm>
              <a:custGeom>
                <a:avLst/>
                <a:gdLst/>
                <a:ahLst/>
                <a:cxnLst/>
                <a:rect l="l" t="t" r="r" b="b"/>
                <a:pathLst>
                  <a:path w="35717" h="31223" extrusionOk="0">
                    <a:moveTo>
                      <a:pt x="2087" y="1"/>
                    </a:moveTo>
                    <a:cubicBezTo>
                      <a:pt x="1931" y="1"/>
                      <a:pt x="1789" y="89"/>
                      <a:pt x="1757" y="293"/>
                    </a:cubicBezTo>
                    <a:lnTo>
                      <a:pt x="1759" y="293"/>
                    </a:lnTo>
                    <a:cubicBezTo>
                      <a:pt x="0" y="11797"/>
                      <a:pt x="720" y="27652"/>
                      <a:pt x="14584" y="30828"/>
                    </a:cubicBezTo>
                    <a:cubicBezTo>
                      <a:pt x="15751" y="31096"/>
                      <a:pt x="16870" y="31222"/>
                      <a:pt x="17939" y="31222"/>
                    </a:cubicBezTo>
                    <a:cubicBezTo>
                      <a:pt x="29869" y="31222"/>
                      <a:pt x="35717" y="15533"/>
                      <a:pt x="34249" y="5261"/>
                    </a:cubicBezTo>
                    <a:cubicBezTo>
                      <a:pt x="34220" y="5056"/>
                      <a:pt x="34079" y="4968"/>
                      <a:pt x="33924" y="4968"/>
                    </a:cubicBezTo>
                    <a:cubicBezTo>
                      <a:pt x="33691" y="4968"/>
                      <a:pt x="33426" y="5169"/>
                      <a:pt x="33470" y="5476"/>
                    </a:cubicBezTo>
                    <a:cubicBezTo>
                      <a:pt x="34998" y="16171"/>
                      <a:pt x="28894" y="30242"/>
                      <a:pt x="17421" y="30242"/>
                    </a:cubicBezTo>
                    <a:cubicBezTo>
                      <a:pt x="16027" y="30242"/>
                      <a:pt x="14554" y="30034"/>
                      <a:pt x="13006" y="29587"/>
                    </a:cubicBezTo>
                    <a:cubicBezTo>
                      <a:pt x="985" y="26118"/>
                      <a:pt x="1020" y="10425"/>
                      <a:pt x="2536" y="508"/>
                    </a:cubicBezTo>
                    <a:cubicBezTo>
                      <a:pt x="2583" y="202"/>
                      <a:pt x="2321" y="1"/>
                      <a:pt x="20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017;p45">
                <a:extLst>
                  <a:ext uri="{FF2B5EF4-FFF2-40B4-BE49-F238E27FC236}">
                    <a16:creationId xmlns:a16="http://schemas.microsoft.com/office/drawing/2014/main" id="{0FCA1B86-7F0B-4068-AC6E-0ECCA1B61C1F}"/>
                  </a:ext>
                </a:extLst>
              </p:cNvPr>
              <p:cNvSpPr/>
              <p:nvPr/>
            </p:nvSpPr>
            <p:spPr>
              <a:xfrm>
                <a:off x="3519941" y="2813910"/>
                <a:ext cx="70438" cy="69329"/>
              </a:xfrm>
              <a:custGeom>
                <a:avLst/>
                <a:gdLst/>
                <a:ahLst/>
                <a:cxnLst/>
                <a:rect l="l" t="t" r="r" b="b"/>
                <a:pathLst>
                  <a:path w="5083" h="5003" extrusionOk="0">
                    <a:moveTo>
                      <a:pt x="2806" y="1"/>
                    </a:moveTo>
                    <a:cubicBezTo>
                      <a:pt x="1946" y="1"/>
                      <a:pt x="1038" y="432"/>
                      <a:pt x="525" y="1232"/>
                    </a:cubicBezTo>
                    <a:cubicBezTo>
                      <a:pt x="330" y="1539"/>
                      <a:pt x="609" y="1828"/>
                      <a:pt x="891" y="1828"/>
                    </a:cubicBezTo>
                    <a:cubicBezTo>
                      <a:pt x="1014" y="1828"/>
                      <a:pt x="1137" y="1773"/>
                      <a:pt x="1223" y="1641"/>
                    </a:cubicBezTo>
                    <a:cubicBezTo>
                      <a:pt x="1575" y="1090"/>
                      <a:pt x="2194" y="793"/>
                      <a:pt x="2772" y="793"/>
                    </a:cubicBezTo>
                    <a:cubicBezTo>
                      <a:pt x="3451" y="793"/>
                      <a:pt x="4072" y="1204"/>
                      <a:pt x="4134" y="2100"/>
                    </a:cubicBezTo>
                    <a:cubicBezTo>
                      <a:pt x="4232" y="3502"/>
                      <a:pt x="3152" y="4183"/>
                      <a:pt x="1993" y="4183"/>
                    </a:cubicBezTo>
                    <a:cubicBezTo>
                      <a:pt x="1599" y="4183"/>
                      <a:pt x="1195" y="4104"/>
                      <a:pt x="826" y="3948"/>
                    </a:cubicBezTo>
                    <a:cubicBezTo>
                      <a:pt x="767" y="3923"/>
                      <a:pt x="710" y="3912"/>
                      <a:pt x="655" y="3912"/>
                    </a:cubicBezTo>
                    <a:cubicBezTo>
                      <a:pt x="265" y="3912"/>
                      <a:pt x="1" y="4467"/>
                      <a:pt x="419" y="4644"/>
                    </a:cubicBezTo>
                    <a:cubicBezTo>
                      <a:pt x="960" y="4873"/>
                      <a:pt x="1514" y="5003"/>
                      <a:pt x="2067" y="5003"/>
                    </a:cubicBezTo>
                    <a:cubicBezTo>
                      <a:pt x="2554" y="5003"/>
                      <a:pt x="3041" y="4903"/>
                      <a:pt x="3516" y="4682"/>
                    </a:cubicBezTo>
                    <a:cubicBezTo>
                      <a:pt x="4558" y="4201"/>
                      <a:pt x="5083" y="2906"/>
                      <a:pt x="4915" y="1812"/>
                    </a:cubicBezTo>
                    <a:cubicBezTo>
                      <a:pt x="4726" y="573"/>
                      <a:pt x="3798" y="1"/>
                      <a:pt x="28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018;p45">
                <a:extLst>
                  <a:ext uri="{FF2B5EF4-FFF2-40B4-BE49-F238E27FC236}">
                    <a16:creationId xmlns:a16="http://schemas.microsoft.com/office/drawing/2014/main" id="{C88A1A98-0D9A-45F0-9C43-BFD3752A08B1}"/>
                  </a:ext>
                </a:extLst>
              </p:cNvPr>
              <p:cNvSpPr/>
              <p:nvPr/>
            </p:nvSpPr>
            <p:spPr>
              <a:xfrm>
                <a:off x="3526703" y="2834267"/>
                <a:ext cx="36515" cy="36556"/>
              </a:xfrm>
              <a:custGeom>
                <a:avLst/>
                <a:gdLst/>
                <a:ahLst/>
                <a:cxnLst/>
                <a:rect l="l" t="t" r="r" b="b"/>
                <a:pathLst>
                  <a:path w="2635" h="2638" extrusionOk="0">
                    <a:moveTo>
                      <a:pt x="2072" y="0"/>
                    </a:moveTo>
                    <a:cubicBezTo>
                      <a:pt x="1981" y="0"/>
                      <a:pt x="1887" y="40"/>
                      <a:pt x="1806" y="134"/>
                    </a:cubicBezTo>
                    <a:cubicBezTo>
                      <a:pt x="1427" y="577"/>
                      <a:pt x="759" y="660"/>
                      <a:pt x="283" y="973"/>
                    </a:cubicBezTo>
                    <a:cubicBezTo>
                      <a:pt x="115" y="1084"/>
                      <a:pt x="1" y="1342"/>
                      <a:pt x="137" y="1525"/>
                    </a:cubicBezTo>
                    <a:cubicBezTo>
                      <a:pt x="558" y="2092"/>
                      <a:pt x="1217" y="2216"/>
                      <a:pt x="1787" y="2573"/>
                    </a:cubicBezTo>
                    <a:cubicBezTo>
                      <a:pt x="1858" y="2618"/>
                      <a:pt x="1929" y="2637"/>
                      <a:pt x="1995" y="2637"/>
                    </a:cubicBezTo>
                    <a:cubicBezTo>
                      <a:pt x="2339" y="2637"/>
                      <a:pt x="2564" y="2108"/>
                      <a:pt x="2196" y="1877"/>
                    </a:cubicBezTo>
                    <a:cubicBezTo>
                      <a:pt x="1913" y="1698"/>
                      <a:pt x="1507" y="1593"/>
                      <a:pt x="1187" y="1412"/>
                    </a:cubicBezTo>
                    <a:lnTo>
                      <a:pt x="1187" y="1412"/>
                    </a:lnTo>
                    <a:cubicBezTo>
                      <a:pt x="1616" y="1224"/>
                      <a:pt x="2064" y="1071"/>
                      <a:pt x="2377" y="705"/>
                    </a:cubicBezTo>
                    <a:cubicBezTo>
                      <a:pt x="2635" y="405"/>
                      <a:pt x="2366" y="0"/>
                      <a:pt x="20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019;p45">
                <a:extLst>
                  <a:ext uri="{FF2B5EF4-FFF2-40B4-BE49-F238E27FC236}">
                    <a16:creationId xmlns:a16="http://schemas.microsoft.com/office/drawing/2014/main" id="{404C183F-6D52-4B5D-BACF-9B9721B75650}"/>
                  </a:ext>
                </a:extLst>
              </p:cNvPr>
              <p:cNvSpPr/>
              <p:nvPr/>
            </p:nvSpPr>
            <p:spPr>
              <a:xfrm>
                <a:off x="3021320" y="2836775"/>
                <a:ext cx="79154" cy="85099"/>
              </a:xfrm>
              <a:custGeom>
                <a:avLst/>
                <a:gdLst/>
                <a:ahLst/>
                <a:cxnLst/>
                <a:rect l="l" t="t" r="r" b="b"/>
                <a:pathLst>
                  <a:path w="5712" h="6141" extrusionOk="0">
                    <a:moveTo>
                      <a:pt x="3438" y="1"/>
                    </a:moveTo>
                    <a:cubicBezTo>
                      <a:pt x="1619" y="1"/>
                      <a:pt x="1" y="2274"/>
                      <a:pt x="363" y="4060"/>
                    </a:cubicBezTo>
                    <a:cubicBezTo>
                      <a:pt x="644" y="5453"/>
                      <a:pt x="1887" y="6140"/>
                      <a:pt x="3154" y="6140"/>
                    </a:cubicBezTo>
                    <a:cubicBezTo>
                      <a:pt x="3994" y="6140"/>
                      <a:pt x="4845" y="5838"/>
                      <a:pt x="5431" y="5239"/>
                    </a:cubicBezTo>
                    <a:cubicBezTo>
                      <a:pt x="5711" y="4954"/>
                      <a:pt x="5437" y="4548"/>
                      <a:pt x="5130" y="4548"/>
                    </a:cubicBezTo>
                    <a:cubicBezTo>
                      <a:pt x="5038" y="4548"/>
                      <a:pt x="4944" y="4584"/>
                      <a:pt x="4860" y="4670"/>
                    </a:cubicBezTo>
                    <a:cubicBezTo>
                      <a:pt x="4410" y="5128"/>
                      <a:pt x="3797" y="5357"/>
                      <a:pt x="3193" y="5357"/>
                    </a:cubicBezTo>
                    <a:cubicBezTo>
                      <a:pt x="2352" y="5357"/>
                      <a:pt x="1530" y="4914"/>
                      <a:pt x="1194" y="4031"/>
                    </a:cubicBezTo>
                    <a:cubicBezTo>
                      <a:pt x="689" y="2708"/>
                      <a:pt x="2059" y="835"/>
                      <a:pt x="3452" y="835"/>
                    </a:cubicBezTo>
                    <a:cubicBezTo>
                      <a:pt x="3736" y="835"/>
                      <a:pt x="4021" y="913"/>
                      <a:pt x="4291" y="1088"/>
                    </a:cubicBezTo>
                    <a:cubicBezTo>
                      <a:pt x="4362" y="1135"/>
                      <a:pt x="4433" y="1155"/>
                      <a:pt x="4500" y="1155"/>
                    </a:cubicBezTo>
                    <a:cubicBezTo>
                      <a:pt x="4838" y="1155"/>
                      <a:pt x="5060" y="628"/>
                      <a:pt x="4697" y="391"/>
                    </a:cubicBezTo>
                    <a:cubicBezTo>
                      <a:pt x="4281" y="120"/>
                      <a:pt x="3854" y="1"/>
                      <a:pt x="34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020;p45">
                <a:extLst>
                  <a:ext uri="{FF2B5EF4-FFF2-40B4-BE49-F238E27FC236}">
                    <a16:creationId xmlns:a16="http://schemas.microsoft.com/office/drawing/2014/main" id="{17F5013D-6E64-4544-869D-9B10B7C55598}"/>
                  </a:ext>
                </a:extLst>
              </p:cNvPr>
              <p:cNvSpPr/>
              <p:nvPr/>
            </p:nvSpPr>
            <p:spPr>
              <a:xfrm>
                <a:off x="3051280" y="2862979"/>
                <a:ext cx="40325" cy="37083"/>
              </a:xfrm>
              <a:custGeom>
                <a:avLst/>
                <a:gdLst/>
                <a:ahLst/>
                <a:cxnLst/>
                <a:rect l="l" t="t" r="r" b="b"/>
                <a:pathLst>
                  <a:path w="2910" h="2676" extrusionOk="0">
                    <a:moveTo>
                      <a:pt x="576" y="1"/>
                    </a:moveTo>
                    <a:cubicBezTo>
                      <a:pt x="150" y="1"/>
                      <a:pt x="0" y="678"/>
                      <a:pt x="468" y="793"/>
                    </a:cubicBezTo>
                    <a:cubicBezTo>
                      <a:pt x="902" y="901"/>
                      <a:pt x="1313" y="1071"/>
                      <a:pt x="1728" y="1231"/>
                    </a:cubicBezTo>
                    <a:lnTo>
                      <a:pt x="1728" y="1231"/>
                    </a:lnTo>
                    <a:cubicBezTo>
                      <a:pt x="1483" y="1479"/>
                      <a:pt x="1226" y="1716"/>
                      <a:pt x="993" y="1976"/>
                    </a:cubicBezTo>
                    <a:cubicBezTo>
                      <a:pt x="728" y="2271"/>
                      <a:pt x="998" y="2676"/>
                      <a:pt x="1297" y="2676"/>
                    </a:cubicBezTo>
                    <a:cubicBezTo>
                      <a:pt x="1388" y="2676"/>
                      <a:pt x="1482" y="2638"/>
                      <a:pt x="1564" y="2547"/>
                    </a:cubicBezTo>
                    <a:cubicBezTo>
                      <a:pt x="1936" y="2133"/>
                      <a:pt x="2367" y="1777"/>
                      <a:pt x="2717" y="1342"/>
                    </a:cubicBezTo>
                    <a:cubicBezTo>
                      <a:pt x="2909" y="1103"/>
                      <a:pt x="2849" y="767"/>
                      <a:pt x="2539" y="667"/>
                    </a:cubicBezTo>
                    <a:cubicBezTo>
                      <a:pt x="1914" y="466"/>
                      <a:pt x="1322" y="174"/>
                      <a:pt x="683" y="14"/>
                    </a:cubicBezTo>
                    <a:cubicBezTo>
                      <a:pt x="646" y="5"/>
                      <a:pt x="610" y="1"/>
                      <a:pt x="57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021;p45">
                <a:extLst>
                  <a:ext uri="{FF2B5EF4-FFF2-40B4-BE49-F238E27FC236}">
                    <a16:creationId xmlns:a16="http://schemas.microsoft.com/office/drawing/2014/main" id="{816FBAC7-7F48-4B06-9664-DA9EFC29AFF5}"/>
                  </a:ext>
                </a:extLst>
              </p:cNvPr>
              <p:cNvSpPr/>
              <p:nvPr/>
            </p:nvSpPr>
            <p:spPr>
              <a:xfrm>
                <a:off x="3031450" y="2498527"/>
                <a:ext cx="510469" cy="295761"/>
              </a:xfrm>
              <a:custGeom>
                <a:avLst/>
                <a:gdLst/>
                <a:ahLst/>
                <a:cxnLst/>
                <a:rect l="l" t="t" r="r" b="b"/>
                <a:pathLst>
                  <a:path w="36837" h="21343" extrusionOk="0">
                    <a:moveTo>
                      <a:pt x="19037" y="1"/>
                    </a:moveTo>
                    <a:cubicBezTo>
                      <a:pt x="14538" y="1"/>
                      <a:pt x="9184" y="4030"/>
                      <a:pt x="4832" y="4030"/>
                    </a:cubicBezTo>
                    <a:cubicBezTo>
                      <a:pt x="3320" y="4030"/>
                      <a:pt x="1930" y="3544"/>
                      <a:pt x="738" y="2234"/>
                    </a:cubicBezTo>
                    <a:cubicBezTo>
                      <a:pt x="658" y="2146"/>
                      <a:pt x="563" y="2109"/>
                      <a:pt x="470" y="2109"/>
                    </a:cubicBezTo>
                    <a:cubicBezTo>
                      <a:pt x="230" y="2109"/>
                      <a:pt x="0" y="2357"/>
                      <a:pt x="63" y="2627"/>
                    </a:cubicBezTo>
                    <a:cubicBezTo>
                      <a:pt x="871" y="6169"/>
                      <a:pt x="989" y="9798"/>
                      <a:pt x="4229" y="11971"/>
                    </a:cubicBezTo>
                    <a:cubicBezTo>
                      <a:pt x="5690" y="12951"/>
                      <a:pt x="7388" y="13312"/>
                      <a:pt x="9148" y="13312"/>
                    </a:cubicBezTo>
                    <a:cubicBezTo>
                      <a:pt x="12068" y="13312"/>
                      <a:pt x="15159" y="12318"/>
                      <a:pt x="17622" y="11507"/>
                    </a:cubicBezTo>
                    <a:cubicBezTo>
                      <a:pt x="18528" y="11211"/>
                      <a:pt x="19407" y="10806"/>
                      <a:pt x="20299" y="10467"/>
                    </a:cubicBezTo>
                    <a:cubicBezTo>
                      <a:pt x="20914" y="10233"/>
                      <a:pt x="21479" y="10130"/>
                      <a:pt x="22007" y="10130"/>
                    </a:cubicBezTo>
                    <a:cubicBezTo>
                      <a:pt x="23669" y="10130"/>
                      <a:pt x="24953" y="11155"/>
                      <a:pt x="26229" y="12343"/>
                    </a:cubicBezTo>
                    <a:cubicBezTo>
                      <a:pt x="27578" y="13598"/>
                      <a:pt x="29182" y="14396"/>
                      <a:pt x="30950" y="14850"/>
                    </a:cubicBezTo>
                    <a:cubicBezTo>
                      <a:pt x="32419" y="15229"/>
                      <a:pt x="31606" y="17505"/>
                      <a:pt x="32231" y="18590"/>
                    </a:cubicBezTo>
                    <a:cubicBezTo>
                      <a:pt x="33162" y="20207"/>
                      <a:pt x="34412" y="20791"/>
                      <a:pt x="36169" y="21324"/>
                    </a:cubicBezTo>
                    <a:cubicBezTo>
                      <a:pt x="36213" y="21337"/>
                      <a:pt x="36254" y="21343"/>
                      <a:pt x="36293" y="21343"/>
                    </a:cubicBezTo>
                    <a:cubicBezTo>
                      <a:pt x="36701" y="21343"/>
                      <a:pt x="36837" y="20682"/>
                      <a:pt x="36384" y="20545"/>
                    </a:cubicBezTo>
                    <a:cubicBezTo>
                      <a:pt x="33557" y="19686"/>
                      <a:pt x="32733" y="17093"/>
                      <a:pt x="32464" y="14562"/>
                    </a:cubicBezTo>
                    <a:cubicBezTo>
                      <a:pt x="32438" y="14325"/>
                      <a:pt x="32298" y="14181"/>
                      <a:pt x="32061" y="14159"/>
                    </a:cubicBezTo>
                    <a:cubicBezTo>
                      <a:pt x="28206" y="13773"/>
                      <a:pt x="26894" y="10666"/>
                      <a:pt x="23778" y="9310"/>
                    </a:cubicBezTo>
                    <a:cubicBezTo>
                      <a:pt x="23409" y="9150"/>
                      <a:pt x="23009" y="9083"/>
                      <a:pt x="22593" y="9083"/>
                    </a:cubicBezTo>
                    <a:cubicBezTo>
                      <a:pt x="21121" y="9083"/>
                      <a:pt x="19454" y="9922"/>
                      <a:pt x="18291" y="10389"/>
                    </a:cubicBezTo>
                    <a:cubicBezTo>
                      <a:pt x="15567" y="11483"/>
                      <a:pt x="12592" y="12377"/>
                      <a:pt x="9638" y="12377"/>
                    </a:cubicBezTo>
                    <a:cubicBezTo>
                      <a:pt x="8522" y="12377"/>
                      <a:pt x="7409" y="12249"/>
                      <a:pt x="6314" y="11957"/>
                    </a:cubicBezTo>
                    <a:cubicBezTo>
                      <a:pt x="2288" y="10883"/>
                      <a:pt x="1768" y="7089"/>
                      <a:pt x="1093" y="3628"/>
                    </a:cubicBezTo>
                    <a:lnTo>
                      <a:pt x="1093" y="3628"/>
                    </a:lnTo>
                    <a:cubicBezTo>
                      <a:pt x="2143" y="4365"/>
                      <a:pt x="3356" y="4652"/>
                      <a:pt x="4645" y="4652"/>
                    </a:cubicBezTo>
                    <a:cubicBezTo>
                      <a:pt x="8378" y="4652"/>
                      <a:pt x="12754" y="2251"/>
                      <a:pt x="15685" y="1450"/>
                    </a:cubicBezTo>
                    <a:cubicBezTo>
                      <a:pt x="16570" y="1208"/>
                      <a:pt x="17424" y="1086"/>
                      <a:pt x="18246" y="1086"/>
                    </a:cubicBezTo>
                    <a:cubicBezTo>
                      <a:pt x="20307" y="1086"/>
                      <a:pt x="22170" y="1853"/>
                      <a:pt x="23823" y="3427"/>
                    </a:cubicBezTo>
                    <a:cubicBezTo>
                      <a:pt x="24607" y="4174"/>
                      <a:pt x="25841" y="4211"/>
                      <a:pt x="26842" y="4328"/>
                    </a:cubicBezTo>
                    <a:cubicBezTo>
                      <a:pt x="30602" y="4768"/>
                      <a:pt x="33507" y="5275"/>
                      <a:pt x="34677" y="9376"/>
                    </a:cubicBezTo>
                    <a:cubicBezTo>
                      <a:pt x="35288" y="11530"/>
                      <a:pt x="35516" y="14356"/>
                      <a:pt x="35622" y="16569"/>
                    </a:cubicBezTo>
                    <a:cubicBezTo>
                      <a:pt x="35634" y="16828"/>
                      <a:pt x="35842" y="16959"/>
                      <a:pt x="36045" y="16959"/>
                    </a:cubicBezTo>
                    <a:cubicBezTo>
                      <a:pt x="36247" y="16959"/>
                      <a:pt x="36442" y="16829"/>
                      <a:pt x="36430" y="16569"/>
                    </a:cubicBezTo>
                    <a:cubicBezTo>
                      <a:pt x="36288" y="13615"/>
                      <a:pt x="36294" y="8673"/>
                      <a:pt x="34176" y="6354"/>
                    </a:cubicBezTo>
                    <a:cubicBezTo>
                      <a:pt x="33385" y="5486"/>
                      <a:pt x="32342" y="4382"/>
                      <a:pt x="31166" y="4038"/>
                    </a:cubicBezTo>
                    <a:cubicBezTo>
                      <a:pt x="28532" y="3264"/>
                      <a:pt x="25502" y="4060"/>
                      <a:pt x="23385" y="1848"/>
                    </a:cubicBezTo>
                    <a:cubicBezTo>
                      <a:pt x="22096" y="499"/>
                      <a:pt x="20619" y="1"/>
                      <a:pt x="190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2022;p45">
                <a:extLst>
                  <a:ext uri="{FF2B5EF4-FFF2-40B4-BE49-F238E27FC236}">
                    <a16:creationId xmlns:a16="http://schemas.microsoft.com/office/drawing/2014/main" id="{01DC21B6-2929-48D7-8088-797A539D7585}"/>
                  </a:ext>
                </a:extLst>
              </p:cNvPr>
              <p:cNvSpPr/>
              <p:nvPr/>
            </p:nvSpPr>
            <p:spPr>
              <a:xfrm>
                <a:off x="3078898" y="2673353"/>
                <a:ext cx="86706" cy="169491"/>
              </a:xfrm>
              <a:custGeom>
                <a:avLst/>
                <a:gdLst/>
                <a:ahLst/>
                <a:cxnLst/>
                <a:rect l="l" t="t" r="r" b="b"/>
                <a:pathLst>
                  <a:path w="6257" h="12231" extrusionOk="0">
                    <a:moveTo>
                      <a:pt x="5692" y="1"/>
                    </a:moveTo>
                    <a:cubicBezTo>
                      <a:pt x="5569" y="1"/>
                      <a:pt x="5444" y="55"/>
                      <a:pt x="5358" y="186"/>
                    </a:cubicBezTo>
                    <a:cubicBezTo>
                      <a:pt x="4143" y="2033"/>
                      <a:pt x="2691" y="3693"/>
                      <a:pt x="1725" y="5696"/>
                    </a:cubicBezTo>
                    <a:cubicBezTo>
                      <a:pt x="838" y="7529"/>
                      <a:pt x="367" y="9724"/>
                      <a:pt x="49" y="11723"/>
                    </a:cubicBezTo>
                    <a:cubicBezTo>
                      <a:pt x="0" y="12029"/>
                      <a:pt x="262" y="12230"/>
                      <a:pt x="496" y="12230"/>
                    </a:cubicBezTo>
                    <a:cubicBezTo>
                      <a:pt x="651" y="12230"/>
                      <a:pt x="795" y="12142"/>
                      <a:pt x="828" y="11938"/>
                    </a:cubicBezTo>
                    <a:cubicBezTo>
                      <a:pt x="1112" y="10157"/>
                      <a:pt x="1598" y="8424"/>
                      <a:pt x="2182" y="6719"/>
                    </a:cubicBezTo>
                    <a:cubicBezTo>
                      <a:pt x="2973" y="4417"/>
                      <a:pt x="4740" y="2595"/>
                      <a:pt x="6056" y="594"/>
                    </a:cubicBezTo>
                    <a:cubicBezTo>
                      <a:pt x="6256" y="290"/>
                      <a:pt x="5976" y="1"/>
                      <a:pt x="56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023;p45">
                <a:extLst>
                  <a:ext uri="{FF2B5EF4-FFF2-40B4-BE49-F238E27FC236}">
                    <a16:creationId xmlns:a16="http://schemas.microsoft.com/office/drawing/2014/main" id="{6BBCAFA3-EDFF-4E58-B893-8B7D8B6D7CE5}"/>
                  </a:ext>
                </a:extLst>
              </p:cNvPr>
              <p:cNvSpPr/>
              <p:nvPr/>
            </p:nvSpPr>
            <p:spPr>
              <a:xfrm>
                <a:off x="3040485" y="2545546"/>
                <a:ext cx="499452" cy="239929"/>
              </a:xfrm>
              <a:custGeom>
                <a:avLst/>
                <a:gdLst/>
                <a:ahLst/>
                <a:cxnLst/>
                <a:rect l="l" t="t" r="r" b="b"/>
                <a:pathLst>
                  <a:path w="36042" h="17314" extrusionOk="0">
                    <a:moveTo>
                      <a:pt x="491" y="0"/>
                    </a:moveTo>
                    <a:cubicBezTo>
                      <a:pt x="242" y="0"/>
                      <a:pt x="1" y="194"/>
                      <a:pt x="112" y="489"/>
                    </a:cubicBezTo>
                    <a:cubicBezTo>
                      <a:pt x="960" y="2751"/>
                      <a:pt x="3702" y="3404"/>
                      <a:pt x="5797" y="4053"/>
                    </a:cubicBezTo>
                    <a:cubicBezTo>
                      <a:pt x="8057" y="4755"/>
                      <a:pt x="10405" y="5028"/>
                      <a:pt x="12759" y="5028"/>
                    </a:cubicBezTo>
                    <a:cubicBezTo>
                      <a:pt x="14534" y="5028"/>
                      <a:pt x="16313" y="4873"/>
                      <a:pt x="18059" y="4628"/>
                    </a:cubicBezTo>
                    <a:cubicBezTo>
                      <a:pt x="19776" y="4386"/>
                      <a:pt x="22311" y="3349"/>
                      <a:pt x="24495" y="3349"/>
                    </a:cubicBezTo>
                    <a:cubicBezTo>
                      <a:pt x="25797" y="3349"/>
                      <a:pt x="26974" y="3718"/>
                      <a:pt x="27777" y="4844"/>
                    </a:cubicBezTo>
                    <a:cubicBezTo>
                      <a:pt x="28588" y="5980"/>
                      <a:pt x="29164" y="7330"/>
                      <a:pt x="30353" y="8152"/>
                    </a:cubicBezTo>
                    <a:cubicBezTo>
                      <a:pt x="30807" y="8467"/>
                      <a:pt x="31236" y="8789"/>
                      <a:pt x="31766" y="8974"/>
                    </a:cubicBezTo>
                    <a:cubicBezTo>
                      <a:pt x="33363" y="9533"/>
                      <a:pt x="33185" y="11090"/>
                      <a:pt x="33071" y="12485"/>
                    </a:cubicBezTo>
                    <a:cubicBezTo>
                      <a:pt x="32906" y="14507"/>
                      <a:pt x="33981" y="15639"/>
                      <a:pt x="35122" y="17143"/>
                    </a:cubicBezTo>
                    <a:cubicBezTo>
                      <a:pt x="35214" y="17264"/>
                      <a:pt x="35340" y="17314"/>
                      <a:pt x="35464" y="17314"/>
                    </a:cubicBezTo>
                    <a:cubicBezTo>
                      <a:pt x="35759" y="17314"/>
                      <a:pt x="36042" y="17028"/>
                      <a:pt x="35820" y="16736"/>
                    </a:cubicBezTo>
                    <a:lnTo>
                      <a:pt x="35822" y="16736"/>
                    </a:lnTo>
                    <a:cubicBezTo>
                      <a:pt x="34847" y="15454"/>
                      <a:pt x="33933" y="14405"/>
                      <a:pt x="33879" y="12485"/>
                    </a:cubicBezTo>
                    <a:cubicBezTo>
                      <a:pt x="33879" y="12473"/>
                      <a:pt x="34122" y="10127"/>
                      <a:pt x="34122" y="9613"/>
                    </a:cubicBezTo>
                    <a:cubicBezTo>
                      <a:pt x="34122" y="9101"/>
                      <a:pt x="33801" y="8860"/>
                      <a:pt x="33419" y="8652"/>
                    </a:cubicBezTo>
                    <a:cubicBezTo>
                      <a:pt x="31451" y="7583"/>
                      <a:pt x="30223" y="7235"/>
                      <a:pt x="28948" y="5196"/>
                    </a:cubicBezTo>
                    <a:cubicBezTo>
                      <a:pt x="28382" y="4290"/>
                      <a:pt x="27642" y="2888"/>
                      <a:pt x="26503" y="2554"/>
                    </a:cubicBezTo>
                    <a:cubicBezTo>
                      <a:pt x="25960" y="2394"/>
                      <a:pt x="25459" y="2325"/>
                      <a:pt x="24974" y="2325"/>
                    </a:cubicBezTo>
                    <a:cubicBezTo>
                      <a:pt x="24025" y="2325"/>
                      <a:pt x="23134" y="2586"/>
                      <a:pt x="22086" y="2928"/>
                    </a:cubicBezTo>
                    <a:cubicBezTo>
                      <a:pt x="19726" y="3696"/>
                      <a:pt x="17183" y="3996"/>
                      <a:pt x="14724" y="4192"/>
                    </a:cubicBezTo>
                    <a:cubicBezTo>
                      <a:pt x="14189" y="4234"/>
                      <a:pt x="13655" y="4254"/>
                      <a:pt x="13122" y="4254"/>
                    </a:cubicBezTo>
                    <a:cubicBezTo>
                      <a:pt x="11096" y="4254"/>
                      <a:pt x="9079" y="3968"/>
                      <a:pt x="7098" y="3553"/>
                    </a:cubicBezTo>
                    <a:cubicBezTo>
                      <a:pt x="5139" y="3144"/>
                      <a:pt x="1661" y="2327"/>
                      <a:pt x="891" y="274"/>
                    </a:cubicBezTo>
                    <a:cubicBezTo>
                      <a:pt x="819" y="83"/>
                      <a:pt x="653" y="0"/>
                      <a:pt x="49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024;p45">
                <a:extLst>
                  <a:ext uri="{FF2B5EF4-FFF2-40B4-BE49-F238E27FC236}">
                    <a16:creationId xmlns:a16="http://schemas.microsoft.com/office/drawing/2014/main" id="{B54C4F49-CFF8-4C15-AEE1-99CC46E6E90C}"/>
                  </a:ext>
                </a:extLst>
              </p:cNvPr>
              <p:cNvSpPr/>
              <p:nvPr/>
            </p:nvSpPr>
            <p:spPr>
              <a:xfrm>
                <a:off x="3235294" y="3066657"/>
                <a:ext cx="156798" cy="125521"/>
              </a:xfrm>
              <a:custGeom>
                <a:avLst/>
                <a:gdLst/>
                <a:ahLst/>
                <a:cxnLst/>
                <a:rect l="l" t="t" r="r" b="b"/>
                <a:pathLst>
                  <a:path w="11315" h="9058" extrusionOk="0">
                    <a:moveTo>
                      <a:pt x="10491" y="1"/>
                    </a:moveTo>
                    <a:cubicBezTo>
                      <a:pt x="10290" y="1"/>
                      <a:pt x="10106" y="128"/>
                      <a:pt x="10138" y="385"/>
                    </a:cubicBezTo>
                    <a:cubicBezTo>
                      <a:pt x="10463" y="3004"/>
                      <a:pt x="10114" y="6296"/>
                      <a:pt x="7682" y="7841"/>
                    </a:cubicBezTo>
                    <a:cubicBezTo>
                      <a:pt x="7175" y="8162"/>
                      <a:pt x="6656" y="8294"/>
                      <a:pt x="6140" y="8294"/>
                    </a:cubicBezTo>
                    <a:cubicBezTo>
                      <a:pt x="4810" y="8294"/>
                      <a:pt x="3498" y="7413"/>
                      <a:pt x="2464" y="6598"/>
                    </a:cubicBezTo>
                    <a:cubicBezTo>
                      <a:pt x="808" y="5289"/>
                      <a:pt x="1664" y="2985"/>
                      <a:pt x="1580" y="1147"/>
                    </a:cubicBezTo>
                    <a:cubicBezTo>
                      <a:pt x="1567" y="887"/>
                      <a:pt x="1359" y="757"/>
                      <a:pt x="1157" y="757"/>
                    </a:cubicBezTo>
                    <a:cubicBezTo>
                      <a:pt x="956" y="757"/>
                      <a:pt x="760" y="886"/>
                      <a:pt x="771" y="1147"/>
                    </a:cubicBezTo>
                    <a:cubicBezTo>
                      <a:pt x="875" y="3416"/>
                      <a:pt x="1" y="5528"/>
                      <a:pt x="1895" y="7169"/>
                    </a:cubicBezTo>
                    <a:cubicBezTo>
                      <a:pt x="3135" y="8244"/>
                      <a:pt x="4533" y="9058"/>
                      <a:pt x="6133" y="9058"/>
                    </a:cubicBezTo>
                    <a:cubicBezTo>
                      <a:pt x="6367" y="9058"/>
                      <a:pt x="6605" y="9040"/>
                      <a:pt x="6847" y="9004"/>
                    </a:cubicBezTo>
                    <a:cubicBezTo>
                      <a:pt x="10593" y="8441"/>
                      <a:pt x="11315" y="3355"/>
                      <a:pt x="10945" y="385"/>
                    </a:cubicBezTo>
                    <a:cubicBezTo>
                      <a:pt x="10912" y="130"/>
                      <a:pt x="10693" y="1"/>
                      <a:pt x="104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025;p45">
                <a:extLst>
                  <a:ext uri="{FF2B5EF4-FFF2-40B4-BE49-F238E27FC236}">
                    <a16:creationId xmlns:a16="http://schemas.microsoft.com/office/drawing/2014/main" id="{2D681762-7F25-479E-B236-80FD1711CBAF}"/>
                  </a:ext>
                </a:extLst>
              </p:cNvPr>
              <p:cNvSpPr/>
              <p:nvPr/>
            </p:nvSpPr>
            <p:spPr>
              <a:xfrm>
                <a:off x="3190797" y="3102562"/>
                <a:ext cx="135291" cy="144354"/>
              </a:xfrm>
              <a:custGeom>
                <a:avLst/>
                <a:gdLst/>
                <a:ahLst/>
                <a:cxnLst/>
                <a:rect l="l" t="t" r="r" b="b"/>
                <a:pathLst>
                  <a:path w="9763" h="10417" extrusionOk="0">
                    <a:moveTo>
                      <a:pt x="4236" y="1"/>
                    </a:moveTo>
                    <a:cubicBezTo>
                      <a:pt x="4232" y="1"/>
                      <a:pt x="4228" y="1"/>
                      <a:pt x="4225" y="1"/>
                    </a:cubicBezTo>
                    <a:cubicBezTo>
                      <a:pt x="2237" y="53"/>
                      <a:pt x="780" y="1273"/>
                      <a:pt x="439" y="3229"/>
                    </a:cubicBezTo>
                    <a:cubicBezTo>
                      <a:pt x="1" y="5724"/>
                      <a:pt x="1860" y="6470"/>
                      <a:pt x="3875" y="6851"/>
                    </a:cubicBezTo>
                    <a:cubicBezTo>
                      <a:pt x="5238" y="7109"/>
                      <a:pt x="4191" y="10417"/>
                      <a:pt x="5728" y="10417"/>
                    </a:cubicBezTo>
                    <a:cubicBezTo>
                      <a:pt x="5729" y="10417"/>
                      <a:pt x="5730" y="10417"/>
                      <a:pt x="5731" y="10417"/>
                    </a:cubicBezTo>
                    <a:cubicBezTo>
                      <a:pt x="7422" y="10415"/>
                      <a:pt x="8599" y="7931"/>
                      <a:pt x="9516" y="6801"/>
                    </a:cubicBezTo>
                    <a:cubicBezTo>
                      <a:pt x="9762" y="6496"/>
                      <a:pt x="9495" y="6091"/>
                      <a:pt x="9208" y="6091"/>
                    </a:cubicBezTo>
                    <a:cubicBezTo>
                      <a:pt x="9117" y="6091"/>
                      <a:pt x="9024" y="6132"/>
                      <a:pt x="8945" y="6229"/>
                    </a:cubicBezTo>
                    <a:cubicBezTo>
                      <a:pt x="8267" y="7065"/>
                      <a:pt x="7681" y="7964"/>
                      <a:pt x="6965" y="8772"/>
                    </a:cubicBezTo>
                    <a:cubicBezTo>
                      <a:pt x="6596" y="9189"/>
                      <a:pt x="6320" y="9357"/>
                      <a:pt x="6111" y="9357"/>
                    </a:cubicBezTo>
                    <a:cubicBezTo>
                      <a:pt x="5444" y="9357"/>
                      <a:pt x="5452" y="7655"/>
                      <a:pt x="5320" y="6794"/>
                    </a:cubicBezTo>
                    <a:cubicBezTo>
                      <a:pt x="5242" y="6274"/>
                      <a:pt x="4460" y="6170"/>
                      <a:pt x="4090" y="6072"/>
                    </a:cubicBezTo>
                    <a:cubicBezTo>
                      <a:pt x="2686" y="5698"/>
                      <a:pt x="1358" y="5643"/>
                      <a:pt x="1207" y="3827"/>
                    </a:cubicBezTo>
                    <a:cubicBezTo>
                      <a:pt x="1060" y="2068"/>
                      <a:pt x="2597" y="851"/>
                      <a:pt x="4225" y="809"/>
                    </a:cubicBezTo>
                    <a:cubicBezTo>
                      <a:pt x="4740" y="796"/>
                      <a:pt x="4746" y="1"/>
                      <a:pt x="4236" y="1"/>
                    </a:cubicBezTo>
                    <a:close/>
                  </a:path>
                </a:pathLst>
              </a:custGeom>
              <a:solidFill>
                <a:srgbClr val="1D1D1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026;p45">
                <a:extLst>
                  <a:ext uri="{FF2B5EF4-FFF2-40B4-BE49-F238E27FC236}">
                    <a16:creationId xmlns:a16="http://schemas.microsoft.com/office/drawing/2014/main" id="{CD95997C-C09D-4123-8188-30ED90A09274}"/>
                  </a:ext>
                </a:extLst>
              </p:cNvPr>
              <p:cNvSpPr/>
              <p:nvPr/>
            </p:nvSpPr>
            <p:spPr>
              <a:xfrm>
                <a:off x="3310776" y="3103670"/>
                <a:ext cx="136469" cy="141596"/>
              </a:xfrm>
              <a:custGeom>
                <a:avLst/>
                <a:gdLst/>
                <a:ahLst/>
                <a:cxnLst/>
                <a:rect l="l" t="t" r="r" b="b"/>
                <a:pathLst>
                  <a:path w="9848" h="10218" extrusionOk="0">
                    <a:moveTo>
                      <a:pt x="5452" y="0"/>
                    </a:moveTo>
                    <a:cubicBezTo>
                      <a:pt x="4981" y="0"/>
                      <a:pt x="5001" y="760"/>
                      <a:pt x="5498" y="809"/>
                    </a:cubicBezTo>
                    <a:cubicBezTo>
                      <a:pt x="6500" y="909"/>
                      <a:pt x="7346" y="1200"/>
                      <a:pt x="8122" y="1865"/>
                    </a:cubicBezTo>
                    <a:cubicBezTo>
                      <a:pt x="9848" y="3347"/>
                      <a:pt x="8272" y="5175"/>
                      <a:pt x="6479" y="5317"/>
                    </a:cubicBezTo>
                    <a:cubicBezTo>
                      <a:pt x="5875" y="5363"/>
                      <a:pt x="5298" y="5647"/>
                      <a:pt x="5070" y="6236"/>
                    </a:cubicBezTo>
                    <a:cubicBezTo>
                      <a:pt x="4748" y="7058"/>
                      <a:pt x="4814" y="7957"/>
                      <a:pt x="4635" y="8812"/>
                    </a:cubicBezTo>
                    <a:cubicBezTo>
                      <a:pt x="4532" y="9311"/>
                      <a:pt x="4318" y="9510"/>
                      <a:pt x="4042" y="9510"/>
                    </a:cubicBezTo>
                    <a:cubicBezTo>
                      <a:pt x="3058" y="9510"/>
                      <a:pt x="1287" y="6975"/>
                      <a:pt x="921" y="6501"/>
                    </a:cubicBezTo>
                    <a:cubicBezTo>
                      <a:pt x="829" y="6381"/>
                      <a:pt x="703" y="6331"/>
                      <a:pt x="579" y="6331"/>
                    </a:cubicBezTo>
                    <a:cubicBezTo>
                      <a:pt x="283" y="6331"/>
                      <a:pt x="0" y="6616"/>
                      <a:pt x="225" y="6908"/>
                    </a:cubicBezTo>
                    <a:cubicBezTo>
                      <a:pt x="1222" y="8208"/>
                      <a:pt x="2131" y="10217"/>
                      <a:pt x="3997" y="10217"/>
                    </a:cubicBezTo>
                    <a:cubicBezTo>
                      <a:pt x="4096" y="10217"/>
                      <a:pt x="4198" y="10212"/>
                      <a:pt x="4303" y="10200"/>
                    </a:cubicBezTo>
                    <a:cubicBezTo>
                      <a:pt x="5709" y="10042"/>
                      <a:pt x="5520" y="7918"/>
                      <a:pt x="5686" y="6951"/>
                    </a:cubicBezTo>
                    <a:cubicBezTo>
                      <a:pt x="5884" y="5812"/>
                      <a:pt x="7798" y="6267"/>
                      <a:pt x="8529" y="5616"/>
                    </a:cubicBezTo>
                    <a:cubicBezTo>
                      <a:pt x="9285" y="4941"/>
                      <a:pt x="9604" y="4238"/>
                      <a:pt x="9614" y="3231"/>
                    </a:cubicBezTo>
                    <a:cubicBezTo>
                      <a:pt x="9638" y="1140"/>
                      <a:pt x="7192" y="170"/>
                      <a:pt x="5498" y="2"/>
                    </a:cubicBezTo>
                    <a:cubicBezTo>
                      <a:pt x="5482" y="1"/>
                      <a:pt x="5467" y="0"/>
                      <a:pt x="54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027;p45">
                <a:extLst>
                  <a:ext uri="{FF2B5EF4-FFF2-40B4-BE49-F238E27FC236}">
                    <a16:creationId xmlns:a16="http://schemas.microsoft.com/office/drawing/2014/main" id="{7042BAAF-D62A-484D-9D48-FC397E003B19}"/>
                  </a:ext>
                </a:extLst>
              </p:cNvPr>
              <p:cNvSpPr/>
              <p:nvPr/>
            </p:nvSpPr>
            <p:spPr>
              <a:xfrm>
                <a:off x="2892487" y="3111112"/>
                <a:ext cx="531103" cy="436068"/>
              </a:xfrm>
              <a:custGeom>
                <a:avLst/>
                <a:gdLst/>
                <a:ahLst/>
                <a:cxnLst/>
                <a:rect l="l" t="t" r="r" b="b"/>
                <a:pathLst>
                  <a:path w="38326" h="31468" extrusionOk="0">
                    <a:moveTo>
                      <a:pt x="23422" y="0"/>
                    </a:moveTo>
                    <a:cubicBezTo>
                      <a:pt x="23385" y="0"/>
                      <a:pt x="23345" y="6"/>
                      <a:pt x="23304" y="18"/>
                    </a:cubicBezTo>
                    <a:cubicBezTo>
                      <a:pt x="13840" y="2697"/>
                      <a:pt x="5337" y="12130"/>
                      <a:pt x="2557" y="21363"/>
                    </a:cubicBezTo>
                    <a:cubicBezTo>
                      <a:pt x="1560" y="24673"/>
                      <a:pt x="731" y="29087"/>
                      <a:pt x="4527" y="30756"/>
                    </a:cubicBezTo>
                    <a:cubicBezTo>
                      <a:pt x="6005" y="31404"/>
                      <a:pt x="7789" y="31445"/>
                      <a:pt x="9452" y="31445"/>
                    </a:cubicBezTo>
                    <a:cubicBezTo>
                      <a:pt x="9694" y="31445"/>
                      <a:pt x="9935" y="31444"/>
                      <a:pt x="10171" y="31444"/>
                    </a:cubicBezTo>
                    <a:cubicBezTo>
                      <a:pt x="10390" y="31444"/>
                      <a:pt x="10606" y="31445"/>
                      <a:pt x="10818" y="31448"/>
                    </a:cubicBezTo>
                    <a:cubicBezTo>
                      <a:pt x="11757" y="31461"/>
                      <a:pt x="12697" y="31467"/>
                      <a:pt x="13636" y="31467"/>
                    </a:cubicBezTo>
                    <a:cubicBezTo>
                      <a:pt x="16302" y="31467"/>
                      <a:pt x="18969" y="31417"/>
                      <a:pt x="21635" y="31329"/>
                    </a:cubicBezTo>
                    <a:cubicBezTo>
                      <a:pt x="25220" y="31211"/>
                      <a:pt x="28802" y="30958"/>
                      <a:pt x="32373" y="30602"/>
                    </a:cubicBezTo>
                    <a:cubicBezTo>
                      <a:pt x="33898" y="30451"/>
                      <a:pt x="35845" y="30700"/>
                      <a:pt x="37228" y="29892"/>
                    </a:cubicBezTo>
                    <a:cubicBezTo>
                      <a:pt x="38326" y="29248"/>
                      <a:pt x="38270" y="27856"/>
                      <a:pt x="38206" y="26767"/>
                    </a:cubicBezTo>
                    <a:cubicBezTo>
                      <a:pt x="38087" y="24799"/>
                      <a:pt x="37789" y="22795"/>
                      <a:pt x="37590" y="20826"/>
                    </a:cubicBezTo>
                    <a:cubicBezTo>
                      <a:pt x="37394" y="18876"/>
                      <a:pt x="35498" y="18561"/>
                      <a:pt x="33663" y="18561"/>
                    </a:cubicBezTo>
                    <a:cubicBezTo>
                      <a:pt x="32790" y="18561"/>
                      <a:pt x="31931" y="18632"/>
                      <a:pt x="31274" y="18632"/>
                    </a:cubicBezTo>
                    <a:cubicBezTo>
                      <a:pt x="31231" y="18632"/>
                      <a:pt x="31190" y="18632"/>
                      <a:pt x="31149" y="18631"/>
                    </a:cubicBezTo>
                    <a:cubicBezTo>
                      <a:pt x="28445" y="18591"/>
                      <a:pt x="25725" y="18475"/>
                      <a:pt x="23012" y="18475"/>
                    </a:cubicBezTo>
                    <a:cubicBezTo>
                      <a:pt x="19280" y="18475"/>
                      <a:pt x="15562" y="18695"/>
                      <a:pt x="11919" y="19635"/>
                    </a:cubicBezTo>
                    <a:cubicBezTo>
                      <a:pt x="11454" y="19755"/>
                      <a:pt x="11601" y="20429"/>
                      <a:pt x="12023" y="20429"/>
                    </a:cubicBezTo>
                    <a:cubicBezTo>
                      <a:pt x="12058" y="20429"/>
                      <a:pt x="12095" y="20424"/>
                      <a:pt x="12133" y="20414"/>
                    </a:cubicBezTo>
                    <a:cubicBezTo>
                      <a:pt x="15743" y="19484"/>
                      <a:pt x="19434" y="19283"/>
                      <a:pt x="23136" y="19283"/>
                    </a:cubicBezTo>
                    <a:cubicBezTo>
                      <a:pt x="24020" y="19283"/>
                      <a:pt x="24904" y="19294"/>
                      <a:pt x="25788" y="19310"/>
                    </a:cubicBezTo>
                    <a:cubicBezTo>
                      <a:pt x="25830" y="19311"/>
                      <a:pt x="25875" y="19311"/>
                      <a:pt x="25921" y="19311"/>
                    </a:cubicBezTo>
                    <a:cubicBezTo>
                      <a:pt x="26906" y="19311"/>
                      <a:pt x="28793" y="19153"/>
                      <a:pt x="30725" y="19153"/>
                    </a:cubicBezTo>
                    <a:cubicBezTo>
                      <a:pt x="33637" y="19153"/>
                      <a:pt x="36650" y="19512"/>
                      <a:pt x="36832" y="21309"/>
                    </a:cubicBezTo>
                    <a:cubicBezTo>
                      <a:pt x="36946" y="22447"/>
                      <a:pt x="36899" y="23589"/>
                      <a:pt x="37074" y="24723"/>
                    </a:cubicBezTo>
                    <a:cubicBezTo>
                      <a:pt x="37497" y="27437"/>
                      <a:pt x="37590" y="29419"/>
                      <a:pt x="34284" y="29672"/>
                    </a:cubicBezTo>
                    <a:cubicBezTo>
                      <a:pt x="29665" y="30029"/>
                      <a:pt x="25057" y="30408"/>
                      <a:pt x="20425" y="30562"/>
                    </a:cubicBezTo>
                    <a:cubicBezTo>
                      <a:pt x="17874" y="30646"/>
                      <a:pt x="15228" y="30793"/>
                      <a:pt x="12597" y="30793"/>
                    </a:cubicBezTo>
                    <a:cubicBezTo>
                      <a:pt x="10428" y="30793"/>
                      <a:pt x="8270" y="30693"/>
                      <a:pt x="6184" y="30377"/>
                    </a:cubicBezTo>
                    <a:cubicBezTo>
                      <a:pt x="1" y="29437"/>
                      <a:pt x="3187" y="21290"/>
                      <a:pt x="4777" y="17627"/>
                    </a:cubicBezTo>
                    <a:cubicBezTo>
                      <a:pt x="7896" y="10433"/>
                      <a:pt x="15969" y="2934"/>
                      <a:pt x="23518" y="797"/>
                    </a:cubicBezTo>
                    <a:cubicBezTo>
                      <a:pt x="23977" y="666"/>
                      <a:pt x="23836" y="0"/>
                      <a:pt x="234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028;p45">
                <a:extLst>
                  <a:ext uri="{FF2B5EF4-FFF2-40B4-BE49-F238E27FC236}">
                    <a16:creationId xmlns:a16="http://schemas.microsoft.com/office/drawing/2014/main" id="{806EBCB7-8F5F-40FD-B484-433930BE9FA7}"/>
                  </a:ext>
                </a:extLst>
              </p:cNvPr>
              <p:cNvSpPr/>
              <p:nvPr/>
            </p:nvSpPr>
            <p:spPr>
              <a:xfrm>
                <a:off x="3389833" y="2664678"/>
                <a:ext cx="544530" cy="586283"/>
              </a:xfrm>
              <a:custGeom>
                <a:avLst/>
                <a:gdLst/>
                <a:ahLst/>
                <a:cxnLst/>
                <a:rect l="l" t="t" r="r" b="b"/>
                <a:pathLst>
                  <a:path w="39295" h="42308" extrusionOk="0">
                    <a:moveTo>
                      <a:pt x="28594" y="1"/>
                    </a:moveTo>
                    <a:cubicBezTo>
                      <a:pt x="28436" y="1"/>
                      <a:pt x="28253" y="141"/>
                      <a:pt x="28227" y="298"/>
                    </a:cubicBezTo>
                    <a:cubicBezTo>
                      <a:pt x="28040" y="1461"/>
                      <a:pt x="27321" y="2522"/>
                      <a:pt x="26932" y="3637"/>
                    </a:cubicBezTo>
                    <a:cubicBezTo>
                      <a:pt x="26432" y="5065"/>
                      <a:pt x="26179" y="6595"/>
                      <a:pt x="25843" y="8068"/>
                    </a:cubicBezTo>
                    <a:cubicBezTo>
                      <a:pt x="24938" y="12053"/>
                      <a:pt x="23115" y="15711"/>
                      <a:pt x="20932" y="19140"/>
                    </a:cubicBezTo>
                    <a:cubicBezTo>
                      <a:pt x="16487" y="26123"/>
                      <a:pt x="9064" y="31597"/>
                      <a:pt x="521" y="31654"/>
                    </a:cubicBezTo>
                    <a:cubicBezTo>
                      <a:pt x="4" y="31657"/>
                      <a:pt x="0" y="32460"/>
                      <a:pt x="516" y="32460"/>
                    </a:cubicBezTo>
                    <a:cubicBezTo>
                      <a:pt x="518" y="32460"/>
                      <a:pt x="520" y="32460"/>
                      <a:pt x="521" y="32460"/>
                    </a:cubicBezTo>
                    <a:lnTo>
                      <a:pt x="521" y="32460"/>
                    </a:lnTo>
                    <a:lnTo>
                      <a:pt x="520" y="32462"/>
                    </a:lnTo>
                    <a:cubicBezTo>
                      <a:pt x="8995" y="32405"/>
                      <a:pt x="16343" y="27214"/>
                      <a:pt x="21022" y="20457"/>
                    </a:cubicBezTo>
                    <a:cubicBezTo>
                      <a:pt x="23785" y="16467"/>
                      <a:pt x="25748" y="12124"/>
                      <a:pt x="26823" y="7397"/>
                    </a:cubicBezTo>
                    <a:cubicBezTo>
                      <a:pt x="27321" y="5212"/>
                      <a:pt x="27962" y="3282"/>
                      <a:pt x="28864" y="1234"/>
                    </a:cubicBezTo>
                    <a:cubicBezTo>
                      <a:pt x="28975" y="980"/>
                      <a:pt x="29398" y="881"/>
                      <a:pt x="30000" y="881"/>
                    </a:cubicBezTo>
                    <a:cubicBezTo>
                      <a:pt x="32062" y="881"/>
                      <a:pt x="36227" y="2054"/>
                      <a:pt x="37157" y="2231"/>
                    </a:cubicBezTo>
                    <a:cubicBezTo>
                      <a:pt x="39295" y="2638"/>
                      <a:pt x="30454" y="23634"/>
                      <a:pt x="29367" y="25580"/>
                    </a:cubicBezTo>
                    <a:cubicBezTo>
                      <a:pt x="24763" y="33819"/>
                      <a:pt x="17342" y="39646"/>
                      <a:pt x="8001" y="41519"/>
                    </a:cubicBezTo>
                    <a:cubicBezTo>
                      <a:pt x="7522" y="41615"/>
                      <a:pt x="7683" y="42307"/>
                      <a:pt x="8126" y="42307"/>
                    </a:cubicBezTo>
                    <a:cubicBezTo>
                      <a:pt x="8154" y="42307"/>
                      <a:pt x="8185" y="42304"/>
                      <a:pt x="8216" y="42298"/>
                    </a:cubicBezTo>
                    <a:cubicBezTo>
                      <a:pt x="27749" y="38382"/>
                      <a:pt x="34311" y="19208"/>
                      <a:pt x="38694" y="2127"/>
                    </a:cubicBezTo>
                    <a:cubicBezTo>
                      <a:pt x="38744" y="1932"/>
                      <a:pt x="38632" y="1669"/>
                      <a:pt x="38412" y="1631"/>
                    </a:cubicBezTo>
                    <a:cubicBezTo>
                      <a:pt x="35146" y="1072"/>
                      <a:pt x="31929" y="261"/>
                      <a:pt x="28616" y="2"/>
                    </a:cubicBezTo>
                    <a:cubicBezTo>
                      <a:pt x="28609" y="1"/>
                      <a:pt x="28602" y="1"/>
                      <a:pt x="28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029;p45">
                <a:extLst>
                  <a:ext uri="{FF2B5EF4-FFF2-40B4-BE49-F238E27FC236}">
                    <a16:creationId xmlns:a16="http://schemas.microsoft.com/office/drawing/2014/main" id="{01B95717-4354-4BB2-8604-E334E82CCCE6}"/>
                  </a:ext>
                </a:extLst>
              </p:cNvPr>
              <p:cNvSpPr/>
              <p:nvPr/>
            </p:nvSpPr>
            <p:spPr>
              <a:xfrm>
                <a:off x="3404688" y="3361378"/>
                <a:ext cx="172734" cy="169560"/>
              </a:xfrm>
              <a:custGeom>
                <a:avLst/>
                <a:gdLst/>
                <a:ahLst/>
                <a:cxnLst/>
                <a:rect l="l" t="t" r="r" b="b"/>
                <a:pathLst>
                  <a:path w="12465" h="12236" extrusionOk="0">
                    <a:moveTo>
                      <a:pt x="6099" y="0"/>
                    </a:moveTo>
                    <a:cubicBezTo>
                      <a:pt x="5512" y="0"/>
                      <a:pt x="4837" y="464"/>
                      <a:pt x="4409" y="729"/>
                    </a:cubicBezTo>
                    <a:cubicBezTo>
                      <a:pt x="2956" y="1634"/>
                      <a:pt x="1518" y="2502"/>
                      <a:pt x="289" y="3699"/>
                    </a:cubicBezTo>
                    <a:cubicBezTo>
                      <a:pt x="1" y="3981"/>
                      <a:pt x="278" y="4387"/>
                      <a:pt x="592" y="4387"/>
                    </a:cubicBezTo>
                    <a:cubicBezTo>
                      <a:pt x="683" y="4387"/>
                      <a:pt x="777" y="4353"/>
                      <a:pt x="862" y="4271"/>
                    </a:cubicBezTo>
                    <a:lnTo>
                      <a:pt x="864" y="4271"/>
                    </a:lnTo>
                    <a:cubicBezTo>
                      <a:pt x="2129" y="3035"/>
                      <a:pt x="3635" y="2162"/>
                      <a:pt x="5125" y="1234"/>
                    </a:cubicBezTo>
                    <a:cubicBezTo>
                      <a:pt x="5225" y="1172"/>
                      <a:pt x="5289" y="1145"/>
                      <a:pt x="5323" y="1145"/>
                    </a:cubicBezTo>
                    <a:cubicBezTo>
                      <a:pt x="5603" y="1145"/>
                      <a:pt x="3879" y="3027"/>
                      <a:pt x="3619" y="3377"/>
                    </a:cubicBezTo>
                    <a:cubicBezTo>
                      <a:pt x="3443" y="3616"/>
                      <a:pt x="3671" y="3986"/>
                      <a:pt x="3950" y="3986"/>
                    </a:cubicBezTo>
                    <a:cubicBezTo>
                      <a:pt x="3956" y="3986"/>
                      <a:pt x="3963" y="3985"/>
                      <a:pt x="3969" y="3985"/>
                    </a:cubicBezTo>
                    <a:cubicBezTo>
                      <a:pt x="5949" y="3866"/>
                      <a:pt x="7808" y="3040"/>
                      <a:pt x="9811" y="3035"/>
                    </a:cubicBezTo>
                    <a:cubicBezTo>
                      <a:pt x="9822" y="3035"/>
                      <a:pt x="9832" y="3035"/>
                      <a:pt x="9843" y="3035"/>
                    </a:cubicBezTo>
                    <a:cubicBezTo>
                      <a:pt x="11803" y="3035"/>
                      <a:pt x="8938" y="3684"/>
                      <a:pt x="8492" y="3783"/>
                    </a:cubicBezTo>
                    <a:cubicBezTo>
                      <a:pt x="7343" y="4032"/>
                      <a:pt x="6221" y="4388"/>
                      <a:pt x="5137" y="4847"/>
                    </a:cubicBezTo>
                    <a:cubicBezTo>
                      <a:pt x="4791" y="4994"/>
                      <a:pt x="4938" y="5491"/>
                      <a:pt x="5234" y="5585"/>
                    </a:cubicBezTo>
                    <a:cubicBezTo>
                      <a:pt x="6830" y="6095"/>
                      <a:pt x="8620" y="5927"/>
                      <a:pt x="10273" y="6036"/>
                    </a:cubicBezTo>
                    <a:cubicBezTo>
                      <a:pt x="12375" y="6177"/>
                      <a:pt x="10223" y="6615"/>
                      <a:pt x="9418" y="6751"/>
                    </a:cubicBezTo>
                    <a:cubicBezTo>
                      <a:pt x="8321" y="6938"/>
                      <a:pt x="7211" y="6988"/>
                      <a:pt x="6122" y="7227"/>
                    </a:cubicBezTo>
                    <a:cubicBezTo>
                      <a:pt x="5704" y="7321"/>
                      <a:pt x="5775" y="7882"/>
                      <a:pt x="6122" y="8006"/>
                    </a:cubicBezTo>
                    <a:cubicBezTo>
                      <a:pt x="7589" y="8534"/>
                      <a:pt x="9261" y="8437"/>
                      <a:pt x="10765" y="8884"/>
                    </a:cubicBezTo>
                    <a:cubicBezTo>
                      <a:pt x="11245" y="9028"/>
                      <a:pt x="9787" y="9208"/>
                      <a:pt x="9680" y="9213"/>
                    </a:cubicBezTo>
                    <a:cubicBezTo>
                      <a:pt x="9193" y="9240"/>
                      <a:pt x="8703" y="9237"/>
                      <a:pt x="8217" y="9242"/>
                    </a:cubicBezTo>
                    <a:cubicBezTo>
                      <a:pt x="7448" y="9251"/>
                      <a:pt x="6611" y="9213"/>
                      <a:pt x="5880" y="9490"/>
                    </a:cubicBezTo>
                    <a:cubicBezTo>
                      <a:pt x="5549" y="9614"/>
                      <a:pt x="5479" y="10023"/>
                      <a:pt x="5783" y="10227"/>
                    </a:cubicBezTo>
                    <a:cubicBezTo>
                      <a:pt x="6219" y="10520"/>
                      <a:pt x="6626" y="10679"/>
                      <a:pt x="7133" y="10840"/>
                    </a:cubicBezTo>
                    <a:cubicBezTo>
                      <a:pt x="8128" y="11157"/>
                      <a:pt x="7877" y="11249"/>
                      <a:pt x="7316" y="11249"/>
                    </a:cubicBezTo>
                    <a:cubicBezTo>
                      <a:pt x="6735" y="11249"/>
                      <a:pt x="5822" y="11151"/>
                      <a:pt x="5615" y="11103"/>
                    </a:cubicBezTo>
                    <a:cubicBezTo>
                      <a:pt x="4168" y="10771"/>
                      <a:pt x="2264" y="10999"/>
                      <a:pt x="941" y="10418"/>
                    </a:cubicBezTo>
                    <a:cubicBezTo>
                      <a:pt x="882" y="10391"/>
                      <a:pt x="823" y="10380"/>
                      <a:pt x="767" y="10380"/>
                    </a:cubicBezTo>
                    <a:cubicBezTo>
                      <a:pt x="380" y="10380"/>
                      <a:pt x="119" y="10932"/>
                      <a:pt x="535" y="11115"/>
                    </a:cubicBezTo>
                    <a:cubicBezTo>
                      <a:pt x="1894" y="11712"/>
                      <a:pt x="3429" y="11422"/>
                      <a:pt x="4855" y="11750"/>
                    </a:cubicBezTo>
                    <a:cubicBezTo>
                      <a:pt x="5714" y="11949"/>
                      <a:pt x="6632" y="12235"/>
                      <a:pt x="7529" y="12235"/>
                    </a:cubicBezTo>
                    <a:cubicBezTo>
                      <a:pt x="7918" y="12235"/>
                      <a:pt x="8303" y="12181"/>
                      <a:pt x="8677" y="12043"/>
                    </a:cubicBezTo>
                    <a:cubicBezTo>
                      <a:pt x="8864" y="11976"/>
                      <a:pt x="9048" y="11763"/>
                      <a:pt x="8958" y="11548"/>
                    </a:cubicBezTo>
                    <a:cubicBezTo>
                      <a:pt x="8609" y="10698"/>
                      <a:pt x="8077" y="10422"/>
                      <a:pt x="7453" y="10156"/>
                    </a:cubicBezTo>
                    <a:lnTo>
                      <a:pt x="7453" y="10156"/>
                    </a:lnTo>
                    <a:cubicBezTo>
                      <a:pt x="7454" y="10156"/>
                      <a:pt x="7455" y="10156"/>
                      <a:pt x="7457" y="10156"/>
                    </a:cubicBezTo>
                    <a:cubicBezTo>
                      <a:pt x="7779" y="10156"/>
                      <a:pt x="8130" y="10160"/>
                      <a:pt x="8491" y="10160"/>
                    </a:cubicBezTo>
                    <a:cubicBezTo>
                      <a:pt x="10147" y="10160"/>
                      <a:pt x="11991" y="10065"/>
                      <a:pt x="11991" y="8996"/>
                    </a:cubicBezTo>
                    <a:cubicBezTo>
                      <a:pt x="11991" y="8137"/>
                      <a:pt x="10619" y="7795"/>
                      <a:pt x="9205" y="7606"/>
                    </a:cubicBezTo>
                    <a:lnTo>
                      <a:pt x="9205" y="7606"/>
                    </a:lnTo>
                    <a:cubicBezTo>
                      <a:pt x="10273" y="7461"/>
                      <a:pt x="11318" y="7240"/>
                      <a:pt x="12243" y="6675"/>
                    </a:cubicBezTo>
                    <a:cubicBezTo>
                      <a:pt x="12408" y="6575"/>
                      <a:pt x="12465" y="6402"/>
                      <a:pt x="12429" y="6220"/>
                    </a:cubicBezTo>
                    <a:cubicBezTo>
                      <a:pt x="12205" y="5066"/>
                      <a:pt x="9923" y="4978"/>
                      <a:pt x="7977" y="4957"/>
                    </a:cubicBezTo>
                    <a:lnTo>
                      <a:pt x="7977" y="4957"/>
                    </a:lnTo>
                    <a:cubicBezTo>
                      <a:pt x="9720" y="4538"/>
                      <a:pt x="11686" y="3925"/>
                      <a:pt x="11494" y="3004"/>
                    </a:cubicBezTo>
                    <a:cubicBezTo>
                      <a:pt x="11358" y="2354"/>
                      <a:pt x="10647" y="2132"/>
                      <a:pt x="9707" y="2132"/>
                    </a:cubicBezTo>
                    <a:cubicBezTo>
                      <a:pt x="8376" y="2132"/>
                      <a:pt x="6586" y="2578"/>
                      <a:pt x="5328" y="2888"/>
                    </a:cubicBezTo>
                    <a:lnTo>
                      <a:pt x="5328" y="2888"/>
                    </a:lnTo>
                    <a:cubicBezTo>
                      <a:pt x="6391" y="1902"/>
                      <a:pt x="7728" y="411"/>
                      <a:pt x="6354" y="33"/>
                    </a:cubicBezTo>
                    <a:cubicBezTo>
                      <a:pt x="6272" y="10"/>
                      <a:pt x="6187" y="0"/>
                      <a:pt x="60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2030;p45">
                <a:extLst>
                  <a:ext uri="{FF2B5EF4-FFF2-40B4-BE49-F238E27FC236}">
                    <a16:creationId xmlns:a16="http://schemas.microsoft.com/office/drawing/2014/main" id="{4EB5C9E9-8C60-49CC-9366-062BEA33EA81}"/>
                  </a:ext>
                </a:extLst>
              </p:cNvPr>
              <p:cNvSpPr/>
              <p:nvPr/>
            </p:nvSpPr>
            <p:spPr>
              <a:xfrm>
                <a:off x="3330703" y="3368667"/>
                <a:ext cx="19858" cy="159763"/>
              </a:xfrm>
              <a:custGeom>
                <a:avLst/>
                <a:gdLst/>
                <a:ahLst/>
                <a:cxnLst/>
                <a:rect l="l" t="t" r="r" b="b"/>
                <a:pathLst>
                  <a:path w="1433" h="11529" extrusionOk="0">
                    <a:moveTo>
                      <a:pt x="753" y="0"/>
                    </a:moveTo>
                    <a:cubicBezTo>
                      <a:pt x="551" y="0"/>
                      <a:pt x="348" y="130"/>
                      <a:pt x="346" y="390"/>
                    </a:cubicBezTo>
                    <a:cubicBezTo>
                      <a:pt x="317" y="4016"/>
                      <a:pt x="0" y="7638"/>
                      <a:pt x="603" y="11237"/>
                    </a:cubicBezTo>
                    <a:cubicBezTo>
                      <a:pt x="637" y="11441"/>
                      <a:pt x="781" y="11529"/>
                      <a:pt x="937" y="11529"/>
                    </a:cubicBezTo>
                    <a:cubicBezTo>
                      <a:pt x="1172" y="11529"/>
                      <a:pt x="1433" y="11328"/>
                      <a:pt x="1382" y="11022"/>
                    </a:cubicBezTo>
                    <a:cubicBezTo>
                      <a:pt x="793" y="7499"/>
                      <a:pt x="1127" y="3939"/>
                      <a:pt x="1153" y="390"/>
                    </a:cubicBezTo>
                    <a:cubicBezTo>
                      <a:pt x="1156" y="130"/>
                      <a:pt x="955" y="0"/>
                      <a:pt x="7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031;p45">
                <a:extLst>
                  <a:ext uri="{FF2B5EF4-FFF2-40B4-BE49-F238E27FC236}">
                    <a16:creationId xmlns:a16="http://schemas.microsoft.com/office/drawing/2014/main" id="{C8BC4F85-300C-4DBD-928F-119571DBAFCC}"/>
                  </a:ext>
                </a:extLst>
              </p:cNvPr>
              <p:cNvSpPr/>
              <p:nvPr/>
            </p:nvSpPr>
            <p:spPr>
              <a:xfrm>
                <a:off x="3765177" y="2712722"/>
                <a:ext cx="148012" cy="40270"/>
              </a:xfrm>
              <a:custGeom>
                <a:avLst/>
                <a:gdLst/>
                <a:ahLst/>
                <a:cxnLst/>
                <a:rect l="l" t="t" r="r" b="b"/>
                <a:pathLst>
                  <a:path w="10681" h="2906" extrusionOk="0">
                    <a:moveTo>
                      <a:pt x="544" y="0"/>
                    </a:moveTo>
                    <a:cubicBezTo>
                      <a:pt x="138" y="0"/>
                      <a:pt x="0" y="661"/>
                      <a:pt x="453" y="798"/>
                    </a:cubicBezTo>
                    <a:cubicBezTo>
                      <a:pt x="3574" y="1750"/>
                      <a:pt x="6775" y="2323"/>
                      <a:pt x="9981" y="2898"/>
                    </a:cubicBezTo>
                    <a:cubicBezTo>
                      <a:pt x="10009" y="2903"/>
                      <a:pt x="10036" y="2905"/>
                      <a:pt x="10062" y="2905"/>
                    </a:cubicBezTo>
                    <a:cubicBezTo>
                      <a:pt x="10512" y="2905"/>
                      <a:pt x="10680" y="2206"/>
                      <a:pt x="10196" y="2119"/>
                    </a:cubicBezTo>
                    <a:cubicBezTo>
                      <a:pt x="6990" y="1544"/>
                      <a:pt x="3787" y="970"/>
                      <a:pt x="668" y="19"/>
                    </a:cubicBezTo>
                    <a:cubicBezTo>
                      <a:pt x="624" y="6"/>
                      <a:pt x="583" y="0"/>
                      <a:pt x="5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032;p45">
                <a:extLst>
                  <a:ext uri="{FF2B5EF4-FFF2-40B4-BE49-F238E27FC236}">
                    <a16:creationId xmlns:a16="http://schemas.microsoft.com/office/drawing/2014/main" id="{8C8944DC-8633-432F-B6C7-7D6EA03D7FB1}"/>
                  </a:ext>
                </a:extLst>
              </p:cNvPr>
              <p:cNvSpPr/>
              <p:nvPr/>
            </p:nvSpPr>
            <p:spPr>
              <a:xfrm>
                <a:off x="3777524" y="2519687"/>
                <a:ext cx="174230" cy="173163"/>
              </a:xfrm>
              <a:custGeom>
                <a:avLst/>
                <a:gdLst/>
                <a:ahLst/>
                <a:cxnLst/>
                <a:rect l="l" t="t" r="r" b="b"/>
                <a:pathLst>
                  <a:path w="12573" h="12496" extrusionOk="0">
                    <a:moveTo>
                      <a:pt x="4655" y="0"/>
                    </a:moveTo>
                    <a:cubicBezTo>
                      <a:pt x="3196" y="0"/>
                      <a:pt x="2912" y="3642"/>
                      <a:pt x="2744" y="5802"/>
                    </a:cubicBezTo>
                    <a:lnTo>
                      <a:pt x="2744" y="5802"/>
                    </a:lnTo>
                    <a:cubicBezTo>
                      <a:pt x="2264" y="4785"/>
                      <a:pt x="1565" y="3559"/>
                      <a:pt x="941" y="3559"/>
                    </a:cubicBezTo>
                    <a:cubicBezTo>
                      <a:pt x="767" y="3559"/>
                      <a:pt x="599" y="3654"/>
                      <a:pt x="443" y="3875"/>
                    </a:cubicBezTo>
                    <a:cubicBezTo>
                      <a:pt x="0" y="4503"/>
                      <a:pt x="246" y="5358"/>
                      <a:pt x="414" y="6051"/>
                    </a:cubicBezTo>
                    <a:cubicBezTo>
                      <a:pt x="812" y="7712"/>
                      <a:pt x="1203" y="9350"/>
                      <a:pt x="1958" y="10889"/>
                    </a:cubicBezTo>
                    <a:cubicBezTo>
                      <a:pt x="2030" y="11035"/>
                      <a:pt x="2147" y="11095"/>
                      <a:pt x="2267" y="11095"/>
                    </a:cubicBezTo>
                    <a:cubicBezTo>
                      <a:pt x="2532" y="11095"/>
                      <a:pt x="2813" y="10802"/>
                      <a:pt x="2656" y="10482"/>
                    </a:cubicBezTo>
                    <a:cubicBezTo>
                      <a:pt x="1930" y="9002"/>
                      <a:pt x="1577" y="7427"/>
                      <a:pt x="1193" y="5836"/>
                    </a:cubicBezTo>
                    <a:cubicBezTo>
                      <a:pt x="1013" y="5091"/>
                      <a:pt x="993" y="4808"/>
                      <a:pt x="1070" y="4808"/>
                    </a:cubicBezTo>
                    <a:cubicBezTo>
                      <a:pt x="1285" y="4808"/>
                      <a:pt x="2261" y="7020"/>
                      <a:pt x="2632" y="7541"/>
                    </a:cubicBezTo>
                    <a:cubicBezTo>
                      <a:pt x="2721" y="7666"/>
                      <a:pt x="2864" y="7732"/>
                      <a:pt x="3002" y="7732"/>
                    </a:cubicBezTo>
                    <a:cubicBezTo>
                      <a:pt x="3163" y="7732"/>
                      <a:pt x="3318" y="7641"/>
                      <a:pt x="3369" y="7444"/>
                    </a:cubicBezTo>
                    <a:cubicBezTo>
                      <a:pt x="3899" y="5434"/>
                      <a:pt x="3552" y="3236"/>
                      <a:pt x="4421" y="1306"/>
                    </a:cubicBezTo>
                    <a:cubicBezTo>
                      <a:pt x="4459" y="1222"/>
                      <a:pt x="4490" y="1186"/>
                      <a:pt x="4516" y="1186"/>
                    </a:cubicBezTo>
                    <a:cubicBezTo>
                      <a:pt x="4690" y="1186"/>
                      <a:pt x="4606" y="2883"/>
                      <a:pt x="4581" y="3123"/>
                    </a:cubicBezTo>
                    <a:cubicBezTo>
                      <a:pt x="4466" y="4254"/>
                      <a:pt x="4440" y="5405"/>
                      <a:pt x="4539" y="6537"/>
                    </a:cubicBezTo>
                    <a:cubicBezTo>
                      <a:pt x="4560" y="6786"/>
                      <a:pt x="4745" y="6930"/>
                      <a:pt x="4940" y="6930"/>
                    </a:cubicBezTo>
                    <a:cubicBezTo>
                      <a:pt x="5067" y="6930"/>
                      <a:pt x="5198" y="6870"/>
                      <a:pt x="5292" y="6740"/>
                    </a:cubicBezTo>
                    <a:cubicBezTo>
                      <a:pt x="6303" y="5334"/>
                      <a:pt x="6687" y="3508"/>
                      <a:pt x="7356" y="1932"/>
                    </a:cubicBezTo>
                    <a:cubicBezTo>
                      <a:pt x="7533" y="1513"/>
                      <a:pt x="7647" y="1350"/>
                      <a:pt x="7716" y="1350"/>
                    </a:cubicBezTo>
                    <a:cubicBezTo>
                      <a:pt x="7939" y="1350"/>
                      <a:pt x="7707" y="3029"/>
                      <a:pt x="7653" y="3357"/>
                    </a:cubicBezTo>
                    <a:cubicBezTo>
                      <a:pt x="7482" y="4392"/>
                      <a:pt x="7226" y="5403"/>
                      <a:pt x="7117" y="6447"/>
                    </a:cubicBezTo>
                    <a:cubicBezTo>
                      <a:pt x="7093" y="6678"/>
                      <a:pt x="7328" y="6855"/>
                      <a:pt x="7545" y="6855"/>
                    </a:cubicBezTo>
                    <a:cubicBezTo>
                      <a:pt x="7645" y="6855"/>
                      <a:pt x="7740" y="6818"/>
                      <a:pt x="7806" y="6733"/>
                    </a:cubicBezTo>
                    <a:cubicBezTo>
                      <a:pt x="8817" y="5426"/>
                      <a:pt x="9213" y="3726"/>
                      <a:pt x="10234" y="2410"/>
                    </a:cubicBezTo>
                    <a:cubicBezTo>
                      <a:pt x="10234" y="2410"/>
                      <a:pt x="10234" y="2410"/>
                      <a:pt x="10234" y="2410"/>
                    </a:cubicBezTo>
                    <a:lnTo>
                      <a:pt x="10234" y="2410"/>
                    </a:lnTo>
                    <a:cubicBezTo>
                      <a:pt x="10236" y="2410"/>
                      <a:pt x="10137" y="3568"/>
                      <a:pt x="10106" y="3686"/>
                    </a:cubicBezTo>
                    <a:cubicBezTo>
                      <a:pt x="9980" y="4157"/>
                      <a:pt x="9824" y="4621"/>
                      <a:pt x="9677" y="5086"/>
                    </a:cubicBezTo>
                    <a:cubicBezTo>
                      <a:pt x="9447" y="5822"/>
                      <a:pt x="9154" y="6601"/>
                      <a:pt x="9189" y="7383"/>
                    </a:cubicBezTo>
                    <a:cubicBezTo>
                      <a:pt x="9200" y="7636"/>
                      <a:pt x="9383" y="7773"/>
                      <a:pt x="9584" y="7773"/>
                    </a:cubicBezTo>
                    <a:cubicBezTo>
                      <a:pt x="9684" y="7773"/>
                      <a:pt x="9789" y="7739"/>
                      <a:pt x="9879" y="7669"/>
                    </a:cubicBezTo>
                    <a:cubicBezTo>
                      <a:pt x="10168" y="7442"/>
                      <a:pt x="10385" y="7254"/>
                      <a:pt x="10603" y="6952"/>
                    </a:cubicBezTo>
                    <a:cubicBezTo>
                      <a:pt x="10990" y="6417"/>
                      <a:pt x="11216" y="6211"/>
                      <a:pt x="11324" y="6211"/>
                    </a:cubicBezTo>
                    <a:cubicBezTo>
                      <a:pt x="11532" y="6211"/>
                      <a:pt x="11299" y="6982"/>
                      <a:pt x="10934" y="7634"/>
                    </a:cubicBezTo>
                    <a:cubicBezTo>
                      <a:pt x="10146" y="9038"/>
                      <a:pt x="9317" y="10387"/>
                      <a:pt x="8687" y="11876"/>
                    </a:cubicBezTo>
                    <a:cubicBezTo>
                      <a:pt x="8550" y="12200"/>
                      <a:pt x="8833" y="12496"/>
                      <a:pt x="9090" y="12496"/>
                    </a:cubicBezTo>
                    <a:cubicBezTo>
                      <a:pt x="9208" y="12496"/>
                      <a:pt x="9321" y="12433"/>
                      <a:pt x="9384" y="12282"/>
                    </a:cubicBezTo>
                    <a:cubicBezTo>
                      <a:pt x="10250" y="10236"/>
                      <a:pt x="12573" y="7769"/>
                      <a:pt x="12490" y="5481"/>
                    </a:cubicBezTo>
                    <a:cubicBezTo>
                      <a:pt x="12483" y="5281"/>
                      <a:pt x="12324" y="5077"/>
                      <a:pt x="12112" y="5077"/>
                    </a:cubicBezTo>
                    <a:cubicBezTo>
                      <a:pt x="12104" y="5077"/>
                      <a:pt x="12095" y="5077"/>
                      <a:pt x="12086" y="5078"/>
                    </a:cubicBezTo>
                    <a:cubicBezTo>
                      <a:pt x="11179" y="5144"/>
                      <a:pt x="10737" y="5585"/>
                      <a:pt x="10280" y="6108"/>
                    </a:cubicBezTo>
                    <a:lnTo>
                      <a:pt x="10280" y="6108"/>
                    </a:lnTo>
                    <a:cubicBezTo>
                      <a:pt x="10831" y="4452"/>
                      <a:pt x="11892" y="2077"/>
                      <a:pt x="10696" y="1436"/>
                    </a:cubicBezTo>
                    <a:cubicBezTo>
                      <a:pt x="10597" y="1382"/>
                      <a:pt x="10497" y="1357"/>
                      <a:pt x="10396" y="1357"/>
                    </a:cubicBezTo>
                    <a:cubicBezTo>
                      <a:pt x="9704" y="1357"/>
                      <a:pt x="8994" y="2536"/>
                      <a:pt x="8406" y="3736"/>
                    </a:cubicBezTo>
                    <a:lnTo>
                      <a:pt x="8406" y="3736"/>
                    </a:lnTo>
                    <a:cubicBezTo>
                      <a:pt x="8613" y="2633"/>
                      <a:pt x="8747" y="1529"/>
                      <a:pt x="8495" y="414"/>
                    </a:cubicBezTo>
                    <a:cubicBezTo>
                      <a:pt x="8451" y="226"/>
                      <a:pt x="8280" y="137"/>
                      <a:pt x="8105" y="118"/>
                    </a:cubicBezTo>
                    <a:cubicBezTo>
                      <a:pt x="8073" y="115"/>
                      <a:pt x="8041" y="113"/>
                      <a:pt x="8010" y="113"/>
                    </a:cubicBezTo>
                    <a:cubicBezTo>
                      <a:pt x="6933" y="113"/>
                      <a:pt x="6158" y="2134"/>
                      <a:pt x="5547" y="3904"/>
                    </a:cubicBezTo>
                    <a:lnTo>
                      <a:pt x="5547" y="3904"/>
                    </a:lnTo>
                    <a:cubicBezTo>
                      <a:pt x="5686" y="2117"/>
                      <a:pt x="5699" y="110"/>
                      <a:pt x="4757" y="6"/>
                    </a:cubicBezTo>
                    <a:cubicBezTo>
                      <a:pt x="4723" y="2"/>
                      <a:pt x="4689" y="0"/>
                      <a:pt x="46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033;p45">
                <a:extLst>
                  <a:ext uri="{FF2B5EF4-FFF2-40B4-BE49-F238E27FC236}">
                    <a16:creationId xmlns:a16="http://schemas.microsoft.com/office/drawing/2014/main" id="{1E3DC436-3245-4072-9FAB-368CDB146E3F}"/>
                  </a:ext>
                </a:extLst>
              </p:cNvPr>
              <p:cNvSpPr/>
              <p:nvPr/>
            </p:nvSpPr>
            <p:spPr>
              <a:xfrm>
                <a:off x="3494554" y="3242190"/>
                <a:ext cx="32330" cy="159680"/>
              </a:xfrm>
              <a:custGeom>
                <a:avLst/>
                <a:gdLst/>
                <a:ahLst/>
                <a:cxnLst/>
                <a:rect l="l" t="t" r="r" b="b"/>
                <a:pathLst>
                  <a:path w="2333" h="11523" extrusionOk="0">
                    <a:moveTo>
                      <a:pt x="492" y="1"/>
                    </a:moveTo>
                    <a:cubicBezTo>
                      <a:pt x="251" y="1"/>
                      <a:pt x="0" y="198"/>
                      <a:pt x="81" y="502"/>
                    </a:cubicBezTo>
                    <a:lnTo>
                      <a:pt x="82" y="502"/>
                    </a:lnTo>
                    <a:cubicBezTo>
                      <a:pt x="525" y="2165"/>
                      <a:pt x="711" y="3851"/>
                      <a:pt x="875" y="5562"/>
                    </a:cubicBezTo>
                    <a:cubicBezTo>
                      <a:pt x="1053" y="7434"/>
                      <a:pt x="1526" y="9238"/>
                      <a:pt x="1521" y="11132"/>
                    </a:cubicBezTo>
                    <a:cubicBezTo>
                      <a:pt x="1520" y="11393"/>
                      <a:pt x="1721" y="11523"/>
                      <a:pt x="1923" y="11523"/>
                    </a:cubicBezTo>
                    <a:cubicBezTo>
                      <a:pt x="2125" y="11523"/>
                      <a:pt x="2327" y="11393"/>
                      <a:pt x="2327" y="11132"/>
                    </a:cubicBezTo>
                    <a:cubicBezTo>
                      <a:pt x="2333" y="9477"/>
                      <a:pt x="2051" y="7883"/>
                      <a:pt x="1784" y="6254"/>
                    </a:cubicBezTo>
                    <a:cubicBezTo>
                      <a:pt x="1455" y="4246"/>
                      <a:pt x="1389" y="2264"/>
                      <a:pt x="860" y="287"/>
                    </a:cubicBezTo>
                    <a:cubicBezTo>
                      <a:pt x="807" y="87"/>
                      <a:pt x="651" y="1"/>
                      <a:pt x="4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034;p45">
                <a:extLst>
                  <a:ext uri="{FF2B5EF4-FFF2-40B4-BE49-F238E27FC236}">
                    <a16:creationId xmlns:a16="http://schemas.microsoft.com/office/drawing/2014/main" id="{E0B37D31-AEB5-4F50-998F-B83E4F19B640}"/>
                  </a:ext>
                </a:extLst>
              </p:cNvPr>
              <p:cNvSpPr/>
              <p:nvPr/>
            </p:nvSpPr>
            <p:spPr>
              <a:xfrm>
                <a:off x="3107874" y="3264445"/>
                <a:ext cx="14412" cy="11183"/>
              </a:xfrm>
              <a:custGeom>
                <a:avLst/>
                <a:gdLst/>
                <a:ahLst/>
                <a:cxnLst/>
                <a:rect l="l" t="t" r="r" b="b"/>
                <a:pathLst>
                  <a:path w="1040" h="807" extrusionOk="0">
                    <a:moveTo>
                      <a:pt x="520" y="0"/>
                    </a:moveTo>
                    <a:cubicBezTo>
                      <a:pt x="1" y="0"/>
                      <a:pt x="1" y="807"/>
                      <a:pt x="520" y="807"/>
                    </a:cubicBezTo>
                    <a:cubicBezTo>
                      <a:pt x="1039" y="807"/>
                      <a:pt x="1039"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035;p45">
                <a:extLst>
                  <a:ext uri="{FF2B5EF4-FFF2-40B4-BE49-F238E27FC236}">
                    <a16:creationId xmlns:a16="http://schemas.microsoft.com/office/drawing/2014/main" id="{CA689D80-E9E7-48F9-8875-A9B75E3BB272}"/>
                  </a:ext>
                </a:extLst>
              </p:cNvPr>
              <p:cNvSpPr/>
              <p:nvPr/>
            </p:nvSpPr>
            <p:spPr>
              <a:xfrm>
                <a:off x="3206318" y="3237575"/>
                <a:ext cx="14440" cy="11211"/>
              </a:xfrm>
              <a:custGeom>
                <a:avLst/>
                <a:gdLst/>
                <a:ahLst/>
                <a:cxnLst/>
                <a:rect l="l" t="t" r="r" b="b"/>
                <a:pathLst>
                  <a:path w="1042" h="809" extrusionOk="0">
                    <a:moveTo>
                      <a:pt x="522" y="0"/>
                    </a:moveTo>
                    <a:cubicBezTo>
                      <a:pt x="1" y="0"/>
                      <a:pt x="3" y="809"/>
                      <a:pt x="522" y="809"/>
                    </a:cubicBezTo>
                    <a:cubicBezTo>
                      <a:pt x="1041" y="809"/>
                      <a:pt x="1041" y="0"/>
                      <a:pt x="52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036;p45">
                <a:extLst>
                  <a:ext uri="{FF2B5EF4-FFF2-40B4-BE49-F238E27FC236}">
                    <a16:creationId xmlns:a16="http://schemas.microsoft.com/office/drawing/2014/main" id="{6080E73A-4702-4CCB-BF81-3BEDA3C7B059}"/>
                  </a:ext>
                </a:extLst>
              </p:cNvPr>
              <p:cNvSpPr/>
              <p:nvPr/>
            </p:nvSpPr>
            <p:spPr>
              <a:xfrm>
                <a:off x="3213066" y="3324836"/>
                <a:ext cx="14398" cy="11225"/>
              </a:xfrm>
              <a:custGeom>
                <a:avLst/>
                <a:gdLst/>
                <a:ahLst/>
                <a:cxnLst/>
                <a:rect l="l" t="t" r="r" b="b"/>
                <a:pathLst>
                  <a:path w="1039" h="810" extrusionOk="0">
                    <a:moveTo>
                      <a:pt x="520" y="1"/>
                    </a:moveTo>
                    <a:cubicBezTo>
                      <a:pt x="0" y="1"/>
                      <a:pt x="0" y="809"/>
                      <a:pt x="520" y="809"/>
                    </a:cubicBezTo>
                    <a:cubicBezTo>
                      <a:pt x="1039" y="809"/>
                      <a:pt x="1039"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037;p45">
                <a:extLst>
                  <a:ext uri="{FF2B5EF4-FFF2-40B4-BE49-F238E27FC236}">
                    <a16:creationId xmlns:a16="http://schemas.microsoft.com/office/drawing/2014/main" id="{DF0B6AFB-6DAC-4EE0-9B71-2DAEDD0D2C90}"/>
                  </a:ext>
                </a:extLst>
              </p:cNvPr>
              <p:cNvSpPr/>
              <p:nvPr/>
            </p:nvSpPr>
            <p:spPr>
              <a:xfrm>
                <a:off x="3349535" y="3280104"/>
                <a:ext cx="14426" cy="11197"/>
              </a:xfrm>
              <a:custGeom>
                <a:avLst/>
                <a:gdLst/>
                <a:ahLst/>
                <a:cxnLst/>
                <a:rect l="l" t="t" r="r" b="b"/>
                <a:pathLst>
                  <a:path w="1041" h="808" extrusionOk="0">
                    <a:moveTo>
                      <a:pt x="521" y="0"/>
                    </a:moveTo>
                    <a:cubicBezTo>
                      <a:pt x="0" y="0"/>
                      <a:pt x="2" y="807"/>
                      <a:pt x="521" y="807"/>
                    </a:cubicBezTo>
                    <a:cubicBezTo>
                      <a:pt x="1040" y="807"/>
                      <a:pt x="1040" y="0"/>
                      <a:pt x="52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038;p45">
                <a:extLst>
                  <a:ext uri="{FF2B5EF4-FFF2-40B4-BE49-F238E27FC236}">
                    <a16:creationId xmlns:a16="http://schemas.microsoft.com/office/drawing/2014/main" id="{F899E9CB-1AAE-4600-B241-A58E537AF79B}"/>
                  </a:ext>
                </a:extLst>
              </p:cNvPr>
              <p:cNvSpPr/>
              <p:nvPr/>
            </p:nvSpPr>
            <p:spPr>
              <a:xfrm>
                <a:off x="3423368" y="3329326"/>
                <a:ext cx="14453" cy="11197"/>
              </a:xfrm>
              <a:custGeom>
                <a:avLst/>
                <a:gdLst/>
                <a:ahLst/>
                <a:cxnLst/>
                <a:rect l="l" t="t" r="r" b="b"/>
                <a:pathLst>
                  <a:path w="1043" h="808" extrusionOk="0">
                    <a:moveTo>
                      <a:pt x="521" y="1"/>
                    </a:moveTo>
                    <a:cubicBezTo>
                      <a:pt x="0" y="1"/>
                      <a:pt x="2" y="807"/>
                      <a:pt x="521" y="807"/>
                    </a:cubicBezTo>
                    <a:cubicBezTo>
                      <a:pt x="1042" y="807"/>
                      <a:pt x="1042" y="1"/>
                      <a:pt x="52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039;p45">
                <a:extLst>
                  <a:ext uri="{FF2B5EF4-FFF2-40B4-BE49-F238E27FC236}">
                    <a16:creationId xmlns:a16="http://schemas.microsoft.com/office/drawing/2014/main" id="{593DFBEB-7321-498C-8EE8-79BBADEEA1D2}"/>
                  </a:ext>
                </a:extLst>
              </p:cNvPr>
              <p:cNvSpPr/>
              <p:nvPr/>
            </p:nvSpPr>
            <p:spPr>
              <a:xfrm>
                <a:off x="3486018" y="3201781"/>
                <a:ext cx="14440" cy="11197"/>
              </a:xfrm>
              <a:custGeom>
                <a:avLst/>
                <a:gdLst/>
                <a:ahLst/>
                <a:cxnLst/>
                <a:rect l="l" t="t" r="r" b="b"/>
                <a:pathLst>
                  <a:path w="1042" h="808" extrusionOk="0">
                    <a:moveTo>
                      <a:pt x="522" y="1"/>
                    </a:moveTo>
                    <a:cubicBezTo>
                      <a:pt x="2" y="1"/>
                      <a:pt x="1" y="807"/>
                      <a:pt x="522" y="807"/>
                    </a:cubicBezTo>
                    <a:cubicBezTo>
                      <a:pt x="1041" y="807"/>
                      <a:pt x="1041" y="1"/>
                      <a:pt x="52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040;p45">
                <a:extLst>
                  <a:ext uri="{FF2B5EF4-FFF2-40B4-BE49-F238E27FC236}">
                    <a16:creationId xmlns:a16="http://schemas.microsoft.com/office/drawing/2014/main" id="{9189492C-581C-4340-8B2D-E1BABF574B49}"/>
                  </a:ext>
                </a:extLst>
              </p:cNvPr>
              <p:cNvSpPr/>
              <p:nvPr/>
            </p:nvSpPr>
            <p:spPr>
              <a:xfrm>
                <a:off x="3541988" y="3110031"/>
                <a:ext cx="14398" cy="11211"/>
              </a:xfrm>
              <a:custGeom>
                <a:avLst/>
                <a:gdLst/>
                <a:ahLst/>
                <a:cxnLst/>
                <a:rect l="l" t="t" r="r" b="b"/>
                <a:pathLst>
                  <a:path w="1039" h="809" extrusionOk="0">
                    <a:moveTo>
                      <a:pt x="520" y="0"/>
                    </a:moveTo>
                    <a:cubicBezTo>
                      <a:pt x="0" y="0"/>
                      <a:pt x="0" y="809"/>
                      <a:pt x="520" y="809"/>
                    </a:cubicBezTo>
                    <a:cubicBezTo>
                      <a:pt x="1039" y="809"/>
                      <a:pt x="1039"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041;p45">
                <a:extLst>
                  <a:ext uri="{FF2B5EF4-FFF2-40B4-BE49-F238E27FC236}">
                    <a16:creationId xmlns:a16="http://schemas.microsoft.com/office/drawing/2014/main" id="{220D9385-32F8-4CDF-BA7E-466EE699993B}"/>
                  </a:ext>
                </a:extLst>
              </p:cNvPr>
              <p:cNvSpPr/>
              <p:nvPr/>
            </p:nvSpPr>
            <p:spPr>
              <a:xfrm>
                <a:off x="3640432" y="3130180"/>
                <a:ext cx="14412" cy="11197"/>
              </a:xfrm>
              <a:custGeom>
                <a:avLst/>
                <a:gdLst/>
                <a:ahLst/>
                <a:cxnLst/>
                <a:rect l="l" t="t" r="r" b="b"/>
                <a:pathLst>
                  <a:path w="1040" h="808" extrusionOk="0">
                    <a:moveTo>
                      <a:pt x="520" y="0"/>
                    </a:moveTo>
                    <a:cubicBezTo>
                      <a:pt x="0" y="0"/>
                      <a:pt x="0" y="807"/>
                      <a:pt x="520" y="807"/>
                    </a:cubicBezTo>
                    <a:cubicBezTo>
                      <a:pt x="1039" y="807"/>
                      <a:pt x="1039"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042;p45">
                <a:extLst>
                  <a:ext uri="{FF2B5EF4-FFF2-40B4-BE49-F238E27FC236}">
                    <a16:creationId xmlns:a16="http://schemas.microsoft.com/office/drawing/2014/main" id="{DA64E395-A2DB-4B34-9D42-4824D31452F6}"/>
                  </a:ext>
                </a:extLst>
              </p:cNvPr>
              <p:cNvSpPr/>
              <p:nvPr/>
            </p:nvSpPr>
            <p:spPr>
              <a:xfrm>
                <a:off x="3673995" y="3022756"/>
                <a:ext cx="14426" cy="11225"/>
              </a:xfrm>
              <a:custGeom>
                <a:avLst/>
                <a:gdLst/>
                <a:ahLst/>
                <a:cxnLst/>
                <a:rect l="l" t="t" r="r" b="b"/>
                <a:pathLst>
                  <a:path w="1041" h="810" extrusionOk="0">
                    <a:moveTo>
                      <a:pt x="521" y="1"/>
                    </a:moveTo>
                    <a:cubicBezTo>
                      <a:pt x="0" y="1"/>
                      <a:pt x="2" y="809"/>
                      <a:pt x="521" y="809"/>
                    </a:cubicBezTo>
                    <a:cubicBezTo>
                      <a:pt x="1041" y="809"/>
                      <a:pt x="1041" y="1"/>
                      <a:pt x="52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043;p45">
                <a:extLst>
                  <a:ext uri="{FF2B5EF4-FFF2-40B4-BE49-F238E27FC236}">
                    <a16:creationId xmlns:a16="http://schemas.microsoft.com/office/drawing/2014/main" id="{4DA495DD-1ACE-47DB-A33D-9C27B48BE165}"/>
                  </a:ext>
                </a:extLst>
              </p:cNvPr>
              <p:cNvSpPr/>
              <p:nvPr/>
            </p:nvSpPr>
            <p:spPr>
              <a:xfrm>
                <a:off x="3772438" y="2993683"/>
                <a:ext cx="14453" cy="11197"/>
              </a:xfrm>
              <a:custGeom>
                <a:avLst/>
                <a:gdLst/>
                <a:ahLst/>
                <a:cxnLst/>
                <a:rect l="l" t="t" r="r" b="b"/>
                <a:pathLst>
                  <a:path w="1043" h="808" extrusionOk="0">
                    <a:moveTo>
                      <a:pt x="521" y="1"/>
                    </a:moveTo>
                    <a:cubicBezTo>
                      <a:pt x="0" y="1"/>
                      <a:pt x="2" y="808"/>
                      <a:pt x="521" y="808"/>
                    </a:cubicBezTo>
                    <a:cubicBezTo>
                      <a:pt x="1042" y="808"/>
                      <a:pt x="1042" y="1"/>
                      <a:pt x="52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044;p45">
                <a:extLst>
                  <a:ext uri="{FF2B5EF4-FFF2-40B4-BE49-F238E27FC236}">
                    <a16:creationId xmlns:a16="http://schemas.microsoft.com/office/drawing/2014/main" id="{FD3251CF-9FCC-422E-9744-7060022E63C2}"/>
                  </a:ext>
                </a:extLst>
              </p:cNvPr>
              <p:cNvSpPr/>
              <p:nvPr/>
            </p:nvSpPr>
            <p:spPr>
              <a:xfrm>
                <a:off x="3743365" y="2890680"/>
                <a:ext cx="14426" cy="11225"/>
              </a:xfrm>
              <a:custGeom>
                <a:avLst/>
                <a:gdLst/>
                <a:ahLst/>
                <a:cxnLst/>
                <a:rect l="l" t="t" r="r" b="b"/>
                <a:pathLst>
                  <a:path w="1041" h="810" extrusionOk="0">
                    <a:moveTo>
                      <a:pt x="520" y="1"/>
                    </a:moveTo>
                    <a:cubicBezTo>
                      <a:pt x="0" y="1"/>
                      <a:pt x="0" y="809"/>
                      <a:pt x="520" y="809"/>
                    </a:cubicBezTo>
                    <a:cubicBezTo>
                      <a:pt x="1041" y="809"/>
                      <a:pt x="1041"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045;p45">
                <a:extLst>
                  <a:ext uri="{FF2B5EF4-FFF2-40B4-BE49-F238E27FC236}">
                    <a16:creationId xmlns:a16="http://schemas.microsoft.com/office/drawing/2014/main" id="{3BF9865A-2EBF-407E-B036-459497B68D6D}"/>
                  </a:ext>
                </a:extLst>
              </p:cNvPr>
              <p:cNvSpPr/>
              <p:nvPr/>
            </p:nvSpPr>
            <p:spPr>
              <a:xfrm>
                <a:off x="3846299" y="2805678"/>
                <a:ext cx="14426" cy="11183"/>
              </a:xfrm>
              <a:custGeom>
                <a:avLst/>
                <a:gdLst/>
                <a:ahLst/>
                <a:cxnLst/>
                <a:rect l="l" t="t" r="r" b="b"/>
                <a:pathLst>
                  <a:path w="1041" h="807" extrusionOk="0">
                    <a:moveTo>
                      <a:pt x="520" y="0"/>
                    </a:moveTo>
                    <a:cubicBezTo>
                      <a:pt x="0" y="0"/>
                      <a:pt x="0" y="807"/>
                      <a:pt x="520" y="807"/>
                    </a:cubicBezTo>
                    <a:cubicBezTo>
                      <a:pt x="1041" y="807"/>
                      <a:pt x="1041"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046;p45">
                <a:extLst>
                  <a:ext uri="{FF2B5EF4-FFF2-40B4-BE49-F238E27FC236}">
                    <a16:creationId xmlns:a16="http://schemas.microsoft.com/office/drawing/2014/main" id="{E7DF9202-23F5-4E11-980A-62C9EFEB76C7}"/>
                  </a:ext>
                </a:extLst>
              </p:cNvPr>
              <p:cNvSpPr/>
              <p:nvPr/>
            </p:nvSpPr>
            <p:spPr>
              <a:xfrm>
                <a:off x="3783635" y="2783285"/>
                <a:ext cx="14412" cy="11197"/>
              </a:xfrm>
              <a:custGeom>
                <a:avLst/>
                <a:gdLst/>
                <a:ahLst/>
                <a:cxnLst/>
                <a:rect l="l" t="t" r="r" b="b"/>
                <a:pathLst>
                  <a:path w="1040" h="808" extrusionOk="0">
                    <a:moveTo>
                      <a:pt x="520" y="1"/>
                    </a:moveTo>
                    <a:cubicBezTo>
                      <a:pt x="1" y="1"/>
                      <a:pt x="1" y="808"/>
                      <a:pt x="520" y="808"/>
                    </a:cubicBezTo>
                    <a:cubicBezTo>
                      <a:pt x="1039" y="808"/>
                      <a:pt x="1039"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2047;p45">
                <a:extLst>
                  <a:ext uri="{FF2B5EF4-FFF2-40B4-BE49-F238E27FC236}">
                    <a16:creationId xmlns:a16="http://schemas.microsoft.com/office/drawing/2014/main" id="{79BCCDEB-CB2C-4D0F-8F04-BF1D0FAC5CF7}"/>
                  </a:ext>
                </a:extLst>
              </p:cNvPr>
              <p:cNvSpPr/>
              <p:nvPr/>
            </p:nvSpPr>
            <p:spPr>
              <a:xfrm>
                <a:off x="3011662" y="3412110"/>
                <a:ext cx="14426" cy="11211"/>
              </a:xfrm>
              <a:custGeom>
                <a:avLst/>
                <a:gdLst/>
                <a:ahLst/>
                <a:cxnLst/>
                <a:rect l="l" t="t" r="r" b="b"/>
                <a:pathLst>
                  <a:path w="1041" h="809" extrusionOk="0">
                    <a:moveTo>
                      <a:pt x="520" y="0"/>
                    </a:moveTo>
                    <a:cubicBezTo>
                      <a:pt x="0" y="0"/>
                      <a:pt x="0" y="809"/>
                      <a:pt x="520" y="809"/>
                    </a:cubicBezTo>
                    <a:cubicBezTo>
                      <a:pt x="1041" y="809"/>
                      <a:pt x="1041" y="0"/>
                      <a:pt x="52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048;p45">
                <a:extLst>
                  <a:ext uri="{FF2B5EF4-FFF2-40B4-BE49-F238E27FC236}">
                    <a16:creationId xmlns:a16="http://schemas.microsoft.com/office/drawing/2014/main" id="{31514796-52AF-4FFF-BCD3-EF50CE6FA804}"/>
                  </a:ext>
                </a:extLst>
              </p:cNvPr>
              <p:cNvSpPr/>
              <p:nvPr/>
            </p:nvSpPr>
            <p:spPr>
              <a:xfrm>
                <a:off x="3112336" y="3362889"/>
                <a:ext cx="14426" cy="11183"/>
              </a:xfrm>
              <a:custGeom>
                <a:avLst/>
                <a:gdLst/>
                <a:ahLst/>
                <a:cxnLst/>
                <a:rect l="l" t="t" r="r" b="b"/>
                <a:pathLst>
                  <a:path w="1041" h="807" extrusionOk="0">
                    <a:moveTo>
                      <a:pt x="522" y="0"/>
                    </a:moveTo>
                    <a:cubicBezTo>
                      <a:pt x="2" y="0"/>
                      <a:pt x="1" y="807"/>
                      <a:pt x="522" y="807"/>
                    </a:cubicBezTo>
                    <a:cubicBezTo>
                      <a:pt x="1041" y="807"/>
                      <a:pt x="1041" y="0"/>
                      <a:pt x="52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049;p45">
                <a:extLst>
                  <a:ext uri="{FF2B5EF4-FFF2-40B4-BE49-F238E27FC236}">
                    <a16:creationId xmlns:a16="http://schemas.microsoft.com/office/drawing/2014/main" id="{4DCDB90E-4107-4195-BE9B-3A64F05C2EEC}"/>
                  </a:ext>
                </a:extLst>
              </p:cNvPr>
              <p:cNvSpPr/>
              <p:nvPr/>
            </p:nvSpPr>
            <p:spPr>
              <a:xfrm>
                <a:off x="3112336" y="3454639"/>
                <a:ext cx="14426" cy="11197"/>
              </a:xfrm>
              <a:custGeom>
                <a:avLst/>
                <a:gdLst/>
                <a:ahLst/>
                <a:cxnLst/>
                <a:rect l="l" t="t" r="r" b="b"/>
                <a:pathLst>
                  <a:path w="1041" h="808" extrusionOk="0">
                    <a:moveTo>
                      <a:pt x="522" y="0"/>
                    </a:moveTo>
                    <a:cubicBezTo>
                      <a:pt x="2" y="0"/>
                      <a:pt x="1" y="807"/>
                      <a:pt x="522" y="807"/>
                    </a:cubicBezTo>
                    <a:cubicBezTo>
                      <a:pt x="1041" y="807"/>
                      <a:pt x="1041" y="0"/>
                      <a:pt x="52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050;p45">
                <a:extLst>
                  <a:ext uri="{FF2B5EF4-FFF2-40B4-BE49-F238E27FC236}">
                    <a16:creationId xmlns:a16="http://schemas.microsoft.com/office/drawing/2014/main" id="{06D84051-DEE8-4850-B6D6-87C439E45F97}"/>
                  </a:ext>
                </a:extLst>
              </p:cNvPr>
              <p:cNvSpPr/>
              <p:nvPr/>
            </p:nvSpPr>
            <p:spPr>
              <a:xfrm>
                <a:off x="3233160" y="3405390"/>
                <a:ext cx="14440" cy="11225"/>
              </a:xfrm>
              <a:custGeom>
                <a:avLst/>
                <a:gdLst/>
                <a:ahLst/>
                <a:cxnLst/>
                <a:rect l="l" t="t" r="r" b="b"/>
                <a:pathLst>
                  <a:path w="1042" h="810" extrusionOk="0">
                    <a:moveTo>
                      <a:pt x="522" y="1"/>
                    </a:moveTo>
                    <a:cubicBezTo>
                      <a:pt x="3" y="1"/>
                      <a:pt x="1" y="809"/>
                      <a:pt x="522" y="809"/>
                    </a:cubicBezTo>
                    <a:cubicBezTo>
                      <a:pt x="1041" y="809"/>
                      <a:pt x="1041" y="1"/>
                      <a:pt x="52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051;p45">
                <a:extLst>
                  <a:ext uri="{FF2B5EF4-FFF2-40B4-BE49-F238E27FC236}">
                    <a16:creationId xmlns:a16="http://schemas.microsoft.com/office/drawing/2014/main" id="{2CA93EAB-A968-4F0A-87B1-12DE3F770ADE}"/>
                  </a:ext>
                </a:extLst>
              </p:cNvPr>
              <p:cNvSpPr/>
              <p:nvPr/>
            </p:nvSpPr>
            <p:spPr>
              <a:xfrm>
                <a:off x="3253336" y="3470298"/>
                <a:ext cx="14412" cy="11225"/>
              </a:xfrm>
              <a:custGeom>
                <a:avLst/>
                <a:gdLst/>
                <a:ahLst/>
                <a:cxnLst/>
                <a:rect l="l" t="t" r="r" b="b"/>
                <a:pathLst>
                  <a:path w="1040" h="810" extrusionOk="0">
                    <a:moveTo>
                      <a:pt x="520" y="1"/>
                    </a:moveTo>
                    <a:cubicBezTo>
                      <a:pt x="1" y="1"/>
                      <a:pt x="1" y="809"/>
                      <a:pt x="520" y="809"/>
                    </a:cubicBezTo>
                    <a:cubicBezTo>
                      <a:pt x="1039" y="809"/>
                      <a:pt x="1039" y="1"/>
                      <a:pt x="5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oogle Shape;2052;p45">
              <a:extLst>
                <a:ext uri="{FF2B5EF4-FFF2-40B4-BE49-F238E27FC236}">
                  <a16:creationId xmlns:a16="http://schemas.microsoft.com/office/drawing/2014/main" id="{B0C34961-7CB6-4B94-97C5-FAAE410FBA7C}"/>
                </a:ext>
              </a:extLst>
            </p:cNvPr>
            <p:cNvGrpSpPr/>
            <p:nvPr/>
          </p:nvGrpSpPr>
          <p:grpSpPr>
            <a:xfrm>
              <a:off x="3076557" y="2794399"/>
              <a:ext cx="314524" cy="180771"/>
              <a:chOff x="3380175" y="493600"/>
              <a:chExt cx="356725" cy="205025"/>
            </a:xfrm>
          </p:grpSpPr>
          <p:sp>
            <p:nvSpPr>
              <p:cNvPr id="61" name="Google Shape;2053;p45">
                <a:extLst>
                  <a:ext uri="{FF2B5EF4-FFF2-40B4-BE49-F238E27FC236}">
                    <a16:creationId xmlns:a16="http://schemas.microsoft.com/office/drawing/2014/main" id="{6C24EE4E-9F34-49AC-B879-3DD4C2A4377E}"/>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054;p45">
                <a:extLst>
                  <a:ext uri="{FF2B5EF4-FFF2-40B4-BE49-F238E27FC236}">
                    <a16:creationId xmlns:a16="http://schemas.microsoft.com/office/drawing/2014/main" id="{240D6A9D-2B59-41C7-B6BA-099263EB10E4}"/>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055;p45">
                <a:extLst>
                  <a:ext uri="{FF2B5EF4-FFF2-40B4-BE49-F238E27FC236}">
                    <a16:creationId xmlns:a16="http://schemas.microsoft.com/office/drawing/2014/main" id="{F59EC491-8D4B-4C86-B7DE-7FEC453B9BDD}"/>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056;p45">
                <a:extLst>
                  <a:ext uri="{FF2B5EF4-FFF2-40B4-BE49-F238E27FC236}">
                    <a16:creationId xmlns:a16="http://schemas.microsoft.com/office/drawing/2014/main" id="{117A2CF5-6305-4ED3-9C94-4C6AC0F22A3C}"/>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057;p45">
                <a:extLst>
                  <a:ext uri="{FF2B5EF4-FFF2-40B4-BE49-F238E27FC236}">
                    <a16:creationId xmlns:a16="http://schemas.microsoft.com/office/drawing/2014/main" id="{578767E2-EA04-4F6B-BE1D-CBE4B22D3597}"/>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Google Shape;2058;p45">
              <a:extLst>
                <a:ext uri="{FF2B5EF4-FFF2-40B4-BE49-F238E27FC236}">
                  <a16:creationId xmlns:a16="http://schemas.microsoft.com/office/drawing/2014/main" id="{340FDDEA-772E-4796-AFDE-F4507A9E7F3E}"/>
                </a:ext>
              </a:extLst>
            </p:cNvPr>
            <p:cNvSpPr/>
            <p:nvPr/>
          </p:nvSpPr>
          <p:spPr>
            <a:xfrm>
              <a:off x="3191748" y="2987199"/>
              <a:ext cx="94224" cy="53856"/>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1" name="Audio 14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09548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heel(1)">
                                      <p:cBhvr>
                                        <p:cTn id="11" dur="2000"/>
                                        <p:tgtEl>
                                          <p:spTgt spid="41"/>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41"/>
                </p:tgtEl>
              </p:cMediaNode>
            </p:audio>
          </p:childTnLst>
        </p:cTn>
      </p:par>
    </p:tnLst>
    <p:bldLst>
      <p:bldP spid="3" grpId="0"/>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476" y="-133736"/>
            <a:ext cx="6173581"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600" y="5338255"/>
            <a:ext cx="1590536" cy="165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0400" y="5517911"/>
            <a:ext cx="1465584" cy="166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200" y="3600117"/>
            <a:ext cx="3210984" cy="343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73699" y="2199119"/>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8555" y="6962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4"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8554" y="696285"/>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9439" y="1742017"/>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9439" y="174606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7" action="ppaction://hlinksldjump"/>
          </p:cNvPr>
          <p:cNvSpPr/>
          <p:nvPr/>
        </p:nvSpPr>
        <p:spPr>
          <a:xfrm>
            <a:off x="11141834" y="179947"/>
            <a:ext cx="846068" cy="41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endParaRPr>
          </a:p>
        </p:txBody>
      </p:sp>
      <p:sp>
        <p:nvSpPr>
          <p:cNvPr id="15" name="Google Shape;46;p5">
            <a:extLst>
              <a:ext uri="{FF2B5EF4-FFF2-40B4-BE49-F238E27FC236}">
                <a16:creationId xmlns:a16="http://schemas.microsoft.com/office/drawing/2014/main" id="{9FFCE004-1A95-45C5-A88A-FEA145A975F9}"/>
              </a:ext>
            </a:extLst>
          </p:cNvPr>
          <p:cNvSpPr txBox="1"/>
          <p:nvPr/>
        </p:nvSpPr>
        <p:spPr>
          <a:xfrm>
            <a:off x="-299672" y="179947"/>
            <a:ext cx="5872487" cy="857769"/>
          </a:xfrm>
          <a:prstGeom prst="rect">
            <a:avLst/>
          </a:prstGeom>
          <a:noFill/>
          <a:ln>
            <a:noFill/>
          </a:ln>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SzPts val="3200"/>
              <a:buFont typeface="Arial"/>
              <a:buNone/>
              <a:defRPr/>
            </a:pPr>
            <a:r>
              <a:rPr lang="en-US" sz="6000" b="1" kern="0">
                <a:solidFill>
                  <a:srgbClr val="FF0000"/>
                </a:solidFill>
                <a:latin typeface="HP001 4 hàng" panose="020B0603050302020204" pitchFamily="34" charset="0"/>
                <a:ea typeface="Cambria"/>
                <a:cs typeface="Times New Roman" panose="02020603050405020304" pitchFamily="18" charset="0"/>
                <a:sym typeface="Cambria"/>
              </a:rPr>
              <a:t>Kiểm tra bài cũ</a:t>
            </a:r>
            <a:endParaRPr sz="6000" b="1" kern="0" dirty="0">
              <a:solidFill>
                <a:srgbClr val="FF0000"/>
              </a:solidFill>
              <a:latin typeface="HP001 4 hàng" panose="020B0603050302020204" pitchFamily="34" charset="0"/>
              <a:ea typeface="Cambria"/>
              <a:cs typeface="Times New Roman" panose="02020603050405020304" pitchFamily="18" charset="0"/>
              <a:sym typeface="Cambria"/>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1494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0.08854 0.02662 L -0.22891 0.39653 " pathEditMode="relative" rAng="0" ptsTypes="AA">
                                      <p:cBhvr>
                                        <p:cTn id="10" dur="2000" fill="hold"/>
                                        <p:tgtEl>
                                          <p:spTgt spid="18"/>
                                        </p:tgtEl>
                                        <p:attrNameLst>
                                          <p:attrName>ppt_x</p:attrName>
                                          <p:attrName>ppt_y</p:attrName>
                                        </p:attrNameLst>
                                      </p:cBhvr>
                                      <p:rCtr x="-15872" y="1849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933" x="5010150" y="2589213"/>
          <p14:tracePt t="2096" x="5010150" y="2581275"/>
          <p14:tracePt t="2105" x="5010150" y="2571750"/>
          <p14:tracePt t="2129" x="5010150" y="2562225"/>
          <p14:tracePt t="2137" x="4991100" y="2562225"/>
          <p14:tracePt t="2153" x="4983163" y="2554288"/>
          <p14:tracePt t="2161" x="4973638" y="2554288"/>
          <p14:tracePt t="2169" x="4938713" y="2536825"/>
          <p14:tracePt t="2192" x="4911725" y="2536825"/>
          <p14:tracePt t="2201" x="4884738" y="2527300"/>
          <p14:tracePt t="2225" x="4857750" y="2527300"/>
          <p14:tracePt t="2241" x="4840288" y="2527300"/>
          <p14:tracePt t="2257" x="4822825" y="2527300"/>
          <p14:tracePt t="2273" x="4803775" y="2536825"/>
          <p14:tracePt t="2297" x="4786313" y="2536825"/>
          <p14:tracePt t="2304" x="4768850" y="2544763"/>
          <p14:tracePt t="2320" x="4751388" y="2562225"/>
          <p14:tracePt t="2333" x="4732338" y="2589213"/>
          <p14:tracePt t="2352" x="4714875" y="2608263"/>
          <p14:tracePt t="2367" x="4670425" y="2652713"/>
          <p14:tracePt t="2393" x="4652963" y="2687638"/>
          <p14:tracePt t="2409" x="4633913" y="2741613"/>
          <p14:tracePt t="2419" x="4616450" y="2795588"/>
          <p14:tracePt t="2441" x="4598988" y="2840038"/>
          <p14:tracePt t="2457" x="4589463" y="2874963"/>
          <p14:tracePt t="2473" x="4589463" y="2911475"/>
          <p14:tracePt t="2489" x="4589463" y="2928938"/>
          <p14:tracePt t="2505" x="4589463" y="2946400"/>
          <p14:tracePt t="2521" x="4589463" y="2973388"/>
          <p14:tracePt t="2544" x="4589463" y="2982913"/>
          <p14:tracePt t="2552" x="4608513" y="3000375"/>
          <p14:tracePt t="2568" x="4625975" y="3017838"/>
          <p14:tracePt t="2568" x="4633913" y="3027363"/>
          <p14:tracePt t="2585" x="4643438" y="3036888"/>
          <p14:tracePt t="2585" x="4660900" y="3044825"/>
          <p14:tracePt t="2601" x="4697413" y="3071813"/>
          <p14:tracePt t="2617" x="4741863" y="3089275"/>
          <p14:tracePt t="2641" x="4786313" y="3108325"/>
          <p14:tracePt t="2657" x="4840288" y="3125788"/>
          <p14:tracePt t="2673" x="4911725" y="3143250"/>
          <p14:tracePt t="2689" x="4965700" y="3152775"/>
          <p14:tracePt t="2702" x="5018088" y="3152775"/>
          <p14:tracePt t="2721" x="5062538" y="3152775"/>
          <p14:tracePt t="2737" x="5116513" y="3152775"/>
          <p14:tracePt t="2737" x="5133975" y="3152775"/>
          <p14:tracePt t="2754" x="5160963" y="3152775"/>
          <p14:tracePt t="2754" x="5180013" y="3152775"/>
          <p14:tracePt t="2770" x="5224463" y="3152775"/>
          <p14:tracePt t="2793" x="5268913" y="3143250"/>
          <p14:tracePt t="2802" x="5303838" y="3133725"/>
          <p14:tracePt t="2825" x="5330825" y="3108325"/>
          <p14:tracePt t="2836" x="5367338" y="3081338"/>
          <p14:tracePt t="2852" x="5394325" y="3044825"/>
          <p14:tracePt t="2873" x="5411788" y="3017838"/>
          <p14:tracePt t="2889" x="5429250" y="2982913"/>
          <p14:tracePt t="2904" x="5438775" y="2946400"/>
          <p14:tracePt t="2919" x="5456238" y="2901950"/>
          <p14:tracePt t="2937" x="5456238" y="2884488"/>
          <p14:tracePt t="2937" x="5456238" y="2857500"/>
          <p14:tracePt t="2953" x="5456238" y="2813050"/>
          <p14:tracePt t="2977" x="5456238" y="2776538"/>
          <p14:tracePt t="2985" x="5446713" y="2741613"/>
          <p14:tracePt t="3009" x="5429250" y="2705100"/>
          <p14:tracePt t="3018" x="5402263" y="2679700"/>
          <p14:tracePt t="3041" x="5375275" y="2643188"/>
          <p14:tracePt t="3052" x="5313363" y="2608263"/>
          <p14:tracePt t="3081" x="5259388" y="2581275"/>
          <p14:tracePt t="3096" x="5232400" y="2571750"/>
          <p14:tracePt t="3104" x="5187950" y="2554288"/>
          <p14:tracePt t="3117" x="5133975" y="2544763"/>
          <p14:tracePt t="3136" x="5062538" y="2536825"/>
          <p14:tracePt t="3153" x="5000625" y="2527300"/>
          <p14:tracePt t="3168" x="4946650" y="2527300"/>
          <p14:tracePt t="3184" x="4919663" y="2527300"/>
          <p14:tracePt t="3184" x="4911725" y="2527300"/>
          <p14:tracePt t="3201" x="4894263" y="2527300"/>
          <p14:tracePt t="3219" x="4884738" y="2527300"/>
          <p14:tracePt t="3257" x="4875213" y="2527300"/>
          <p14:tracePt t="3264" x="4867275" y="2536825"/>
          <p14:tracePt t="3264" x="0" y="0"/>
        </p14:tracePtLst>
        <p14:tracePtLst>
          <p14:tracePt t="10321" x="8823325" y="1108075"/>
          <p14:tracePt t="10360" x="8823325" y="1098550"/>
          <p14:tracePt t="10384" x="8823325" y="1089025"/>
          <p14:tracePt t="10392" x="8813800" y="1089025"/>
          <p14:tracePt t="10400" x="8813800" y="1081088"/>
          <p14:tracePt t="10416" x="8804275" y="1062038"/>
          <p14:tracePt t="10424" x="8786813" y="1044575"/>
          <p14:tracePt t="10440" x="8751888" y="1027113"/>
          <p14:tracePt t="10456" x="8705850" y="1000125"/>
          <p14:tracePt t="10472" x="8634413" y="973138"/>
          <p14:tracePt t="10488" x="8582025" y="946150"/>
          <p14:tracePt t="10504" x="8528050" y="938213"/>
          <p14:tracePt t="10520" x="8491538" y="928688"/>
          <p14:tracePt t="10536" x="8466138" y="919163"/>
          <p14:tracePt t="10552" x="8447088" y="919163"/>
          <p14:tracePt t="10568" x="8429625" y="919163"/>
          <p14:tracePt t="10584" x="8412163" y="919163"/>
          <p14:tracePt t="10584" x="8402638" y="919163"/>
          <p14:tracePt t="10601" x="8375650" y="919163"/>
          <p14:tracePt t="10616" x="8348663" y="938213"/>
          <p14:tracePt t="10640" x="8313738" y="946150"/>
          <p14:tracePt t="10656" x="8286750" y="965200"/>
          <p14:tracePt t="10672" x="8269288" y="973138"/>
          <p14:tracePt t="10688" x="8251825" y="990600"/>
          <p14:tracePt t="10704" x="8232775" y="1009650"/>
          <p14:tracePt t="10720" x="8215313" y="1036638"/>
          <p14:tracePt t="10736" x="8197850" y="1062038"/>
          <p14:tracePt t="10752" x="8180388" y="1081088"/>
          <p14:tracePt t="10768" x="8153400" y="1116013"/>
          <p14:tracePt t="10784" x="8143875" y="1152525"/>
          <p14:tracePt t="10800" x="8126413" y="1179513"/>
          <p14:tracePt t="10800" x="8116888" y="1196975"/>
          <p14:tracePt t="10816" x="8108950" y="1231900"/>
          <p14:tracePt t="10840" x="8108950" y="1268413"/>
          <p14:tracePt t="10849" x="8099425" y="1303338"/>
          <p14:tracePt t="10872" x="8099425" y="1330325"/>
          <p14:tracePt t="10882" x="8099425" y="1366838"/>
          <p14:tracePt t="10904" x="8099425" y="1393825"/>
          <p14:tracePt t="10915" x="8099425" y="1419225"/>
          <p14:tracePt t="10936" x="8099425" y="1465263"/>
          <p14:tracePt t="10953" x="8116888" y="1500188"/>
          <p14:tracePt t="10969" x="8126413" y="1544638"/>
          <p14:tracePt t="10969" x="8134350" y="1554163"/>
          <p14:tracePt t="10993" x="8153400" y="1589088"/>
          <p14:tracePt t="11001" x="8170863" y="1608138"/>
          <p14:tracePt t="11025" x="8188325" y="1625600"/>
          <p14:tracePt t="11035" x="8205788" y="1633538"/>
          <p14:tracePt t="11056" x="8224838" y="1643063"/>
          <p14:tracePt t="11066" x="8251825" y="1652588"/>
          <p14:tracePt t="11088" x="8286750" y="1660525"/>
          <p14:tracePt t="11100" x="8313738" y="1670050"/>
          <p14:tracePt t="11120" x="8367713" y="1670050"/>
          <p14:tracePt t="11137" x="8420100" y="1679575"/>
          <p14:tracePt t="11153" x="8466138" y="1679575"/>
          <p14:tracePt t="11169" x="8518525" y="1679575"/>
          <p14:tracePt t="11169" x="8545513" y="1679575"/>
          <p14:tracePt t="11185" x="8572500" y="1679575"/>
          <p14:tracePt t="11199" x="8643938" y="1660525"/>
          <p14:tracePt t="11225" x="8688388" y="1652588"/>
          <p14:tracePt t="11241" x="8724900" y="1633538"/>
          <p14:tracePt t="11257" x="8759825" y="1616075"/>
          <p14:tracePt t="11273" x="8796338" y="1589088"/>
          <p14:tracePt t="11289" x="8831263" y="1571625"/>
          <p14:tracePt t="11302" x="8848725" y="1544638"/>
          <p14:tracePt t="11321" x="8875713" y="1527175"/>
          <p14:tracePt t="11334" x="8902700" y="1500188"/>
          <p14:tracePt t="11353" x="8939213" y="1455738"/>
          <p14:tracePt t="11377" x="8939213" y="1438275"/>
          <p14:tracePt t="11384" x="8966200" y="1411288"/>
          <p14:tracePt t="11384" x="8966200" y="1384300"/>
          <p14:tracePt t="11401" x="8974138" y="1357313"/>
          <p14:tracePt t="11416" x="8983663" y="1322388"/>
          <p14:tracePt t="11440" x="8983663" y="1268413"/>
          <p14:tracePt t="11457" x="8983663" y="1231900"/>
          <p14:tracePt t="11473" x="8966200" y="1169988"/>
          <p14:tracePt t="11489" x="8939213" y="1108075"/>
          <p14:tracePt t="11505" x="8902700" y="1062038"/>
          <p14:tracePt t="11521" x="8858250" y="1017588"/>
          <p14:tracePt t="11537" x="8813800" y="982663"/>
          <p14:tracePt t="11553" x="8759825" y="946150"/>
          <p14:tracePt t="11569" x="8724900" y="938213"/>
          <p14:tracePt t="11569" x="8697913" y="919163"/>
          <p14:tracePt t="11593" x="8653463" y="911225"/>
          <p14:tracePt t="11602" x="8616950" y="901700"/>
          <p14:tracePt t="11625" x="8582025" y="893763"/>
          <p14:tracePt t="11640" x="8545513" y="893763"/>
          <p14:tracePt t="11656" x="8510588" y="893763"/>
          <p14:tracePt t="11673" x="8474075" y="893763"/>
          <p14:tracePt t="11688" x="8439150" y="893763"/>
          <p14:tracePt t="11702" x="8402638" y="901700"/>
          <p14:tracePt t="11721" x="8358188" y="919163"/>
          <p14:tracePt t="11737" x="8323263" y="938213"/>
          <p14:tracePt t="11737" x="8304213" y="946150"/>
          <p14:tracePt t="11754" x="8286750" y="965200"/>
          <p14:tracePt t="11754" x="8269288" y="982663"/>
          <p14:tracePt t="11769" x="8251825" y="1000125"/>
          <p14:tracePt t="11769" x="8224838" y="1027113"/>
          <p14:tracePt t="11793" x="8197850" y="1062038"/>
          <p14:tracePt t="11801" x="8170863" y="1098550"/>
          <p14:tracePt t="11825" x="8143875" y="1133475"/>
          <p14:tracePt t="11835" x="8134350" y="1160463"/>
          <p14:tracePt t="11857" x="8126413" y="1179513"/>
          <p14:tracePt t="11873" x="8126413" y="1204913"/>
          <p14:tracePt t="11889" x="8126413" y="1223963"/>
          <p14:tracePt t="11905" x="8126413" y="1258888"/>
          <p14:tracePt t="11918" x="8126413" y="1285875"/>
          <p14:tracePt t="11937" x="8126413" y="1330325"/>
          <p14:tracePt t="11953" x="8126413" y="1374775"/>
          <p14:tracePt t="11968" x="8126413" y="1428750"/>
          <p14:tracePt t="11968" x="8126413" y="1446213"/>
          <p14:tracePt t="11987" x="8143875" y="1490663"/>
          <p14:tracePt t="12009" x="8153400" y="1527175"/>
          <p14:tracePt t="12018" x="8170863" y="1571625"/>
          <p14:tracePt t="12041" x="8188325" y="1598613"/>
          <p14:tracePt t="12052" x="8215313" y="1643063"/>
          <p14:tracePt t="12073" x="8232775" y="1670050"/>
          <p14:tracePt t="12085" x="8242300" y="1687513"/>
          <p14:tracePt t="12105" x="8259763" y="1704975"/>
          <p14:tracePt t="12121" x="8269288" y="1714500"/>
          <p14:tracePt t="12137" x="8286750" y="1724025"/>
          <p14:tracePt t="12153" x="8304213" y="1731963"/>
          <p14:tracePt t="12169" x="8340725" y="1741488"/>
          <p14:tracePt t="12193" x="8358188" y="1751013"/>
          <p14:tracePt t="12206" x="8375650" y="1751013"/>
          <p14:tracePt t="12224" x="8412163" y="1751013"/>
          <p14:tracePt t="12232" x="8429625" y="1751013"/>
          <p14:tracePt t="12256" x="8466138" y="1751013"/>
          <p14:tracePt t="12272" x="8491538" y="1741488"/>
          <p14:tracePt t="12288" x="8528050" y="1731963"/>
          <p14:tracePt t="12305" x="8555038" y="1724025"/>
          <p14:tracePt t="12318" x="8589963" y="1714500"/>
          <p14:tracePt t="12337" x="8609013" y="1704975"/>
          <p14:tracePt t="12351" x="8634413" y="1687513"/>
          <p14:tracePt t="12351" x="8643938" y="1679575"/>
          <p14:tracePt t="12377" x="8670925" y="1670050"/>
          <p14:tracePt t="12385" x="8697913" y="1652588"/>
          <p14:tracePt t="12409" x="8724900" y="1633538"/>
          <p14:tracePt t="12418" x="8751888" y="1608138"/>
          <p14:tracePt t="12441" x="8769350" y="1581150"/>
          <p14:tracePt t="12457" x="8796338" y="1554163"/>
          <p14:tracePt t="12473" x="8804275" y="1536700"/>
          <p14:tracePt t="12489" x="8823325" y="1509713"/>
          <p14:tracePt t="12505" x="8840788" y="1490663"/>
          <p14:tracePt t="12521" x="8848725" y="1455738"/>
          <p14:tracePt t="12536" x="8867775" y="1419225"/>
          <p14:tracePt t="12552" x="8885238" y="1393825"/>
          <p14:tracePt t="12569" x="8894763" y="1357313"/>
          <p14:tracePt t="12584" x="8894763" y="1312863"/>
          <p14:tracePt t="12609" x="8894763" y="1276350"/>
          <p14:tracePt t="12625" x="8894763" y="1241425"/>
          <p14:tracePt t="12641" x="8885238" y="1214438"/>
          <p14:tracePt t="12641" x="8885238" y="1204913"/>
          <p14:tracePt t="12664" x="8875713" y="1196975"/>
          <p14:tracePt t="12672" x="8867775" y="1179513"/>
          <p14:tracePt t="12688" x="8848725" y="1160463"/>
          <p14:tracePt t="12705" x="8840788" y="1143000"/>
          <p14:tracePt t="12721" x="8823325" y="1116013"/>
          <p14:tracePt t="12737" x="8796338" y="1098550"/>
          <p14:tracePt t="12752" x="8769350" y="1089025"/>
          <p14:tracePt t="12768" x="8742363" y="1071563"/>
          <p14:tracePt t="12784" x="8715375" y="1054100"/>
          <p14:tracePt t="12784" x="8697913" y="1044575"/>
          <p14:tracePt t="12800" x="8680450" y="1036638"/>
          <p14:tracePt t="12825" x="8643938" y="1017588"/>
          <p14:tracePt t="12833" x="8616950" y="1017588"/>
          <p14:tracePt t="12856" x="8582025" y="1000125"/>
          <p14:tracePt t="12869" x="8545513" y="990600"/>
          <p14:tracePt t="12889" x="8518525" y="990600"/>
          <p14:tracePt t="12905" x="8491538" y="982663"/>
          <p14:tracePt t="12917" x="8466138" y="982663"/>
          <p14:tracePt t="12937" x="8439150" y="982663"/>
          <p14:tracePt t="12952" x="8420100" y="982663"/>
          <p14:tracePt t="12952" x="8412163" y="982663"/>
          <p14:tracePt t="12969" x="8402638" y="982663"/>
          <p14:tracePt t="12969" x="8394700" y="982663"/>
          <p14:tracePt t="12986" x="8385175" y="982663"/>
          <p14:tracePt t="13001" x="8375650" y="982663"/>
          <p14:tracePt t="13041" x="8367713" y="982663"/>
          <p14:tracePt t="13049" x="8358188" y="982663"/>
          <p14:tracePt t="13065" x="8348663" y="982663"/>
          <p14:tracePt t="13081" x="8340725" y="982663"/>
          <p14:tracePt t="13097" x="8331200" y="982663"/>
          <p14:tracePt t="13113" x="8323263" y="982663"/>
          <p14:tracePt t="13129" x="8313738" y="982663"/>
          <p14:tracePt t="13153" x="8313738" y="990600"/>
          <p14:tracePt t="13173" x="8304213" y="990600"/>
          <p14:tracePt t="13200" x="8296275" y="990600"/>
          <p14:tracePt t="13208" x="8296275" y="1000125"/>
          <p14:tracePt t="13224" x="8286750" y="1000125"/>
          <p14:tracePt t="13240" x="8277225" y="1000125"/>
          <p14:tracePt t="13248" x="8277225" y="1009650"/>
          <p14:tracePt t="13272" x="8269288" y="1017588"/>
          <p14:tracePt t="13297" x="8259763" y="1017588"/>
          <p14:tracePt t="13305" x="8259763" y="1027113"/>
          <p14:tracePt t="13330" x="8251825" y="1027113"/>
          <p14:tracePt t="13345" x="8242300" y="1036638"/>
          <p14:tracePt t="13370" x="8242300" y="1044575"/>
          <p14:tracePt t="13377" x="8232775" y="1044575"/>
          <p14:tracePt t="13385" x="8232775" y="1054100"/>
          <p14:tracePt t="13409" x="8224838" y="1062038"/>
          <p14:tracePt t="13433" x="8215313" y="1071563"/>
          <p14:tracePt t="13449" x="8215313" y="1081088"/>
          <p14:tracePt t="13457" x="8205788" y="1089025"/>
          <p14:tracePt t="13473" x="8197850" y="1108075"/>
          <p14:tracePt t="13489" x="8197850" y="1116013"/>
          <p14:tracePt t="13505" x="8188325" y="1133475"/>
          <p14:tracePt t="13521" x="8188325" y="1152525"/>
          <p14:tracePt t="13537" x="8180388" y="1169988"/>
          <p14:tracePt t="13551" x="8170863" y="1204913"/>
          <p14:tracePt t="13570" x="8170863" y="1214438"/>
          <p14:tracePt t="13570" x="8161338" y="1223963"/>
          <p14:tracePt t="13586" x="8161338" y="1250950"/>
          <p14:tracePt t="13602" x="8161338" y="1268413"/>
          <p14:tracePt t="13625" x="8161338" y="1295400"/>
          <p14:tracePt t="13641" x="8153400" y="1312863"/>
          <p14:tracePt t="13656" x="8153400" y="1330325"/>
          <p14:tracePt t="13673" x="8153400" y="1357313"/>
          <p14:tracePt t="13688" x="8153400" y="1374775"/>
          <p14:tracePt t="13699" x="8153400" y="1393825"/>
          <p14:tracePt t="13720" x="8153400" y="1419225"/>
          <p14:tracePt t="13737" x="8153400" y="1438275"/>
          <p14:tracePt t="13737" x="8153400" y="1455738"/>
          <p14:tracePt t="13754" x="8153400" y="1465263"/>
          <p14:tracePt t="13754" x="8161338" y="1473200"/>
          <p14:tracePt t="13770" x="8170863" y="1490663"/>
          <p14:tracePt t="13793" x="8170863" y="1500188"/>
          <p14:tracePt t="13800" x="8188325" y="1517650"/>
          <p14:tracePt t="13825" x="8197850" y="1527175"/>
          <p14:tracePt t="13841" x="8215313" y="1544638"/>
          <p14:tracePt t="13850" x="8232775" y="1562100"/>
          <p14:tracePt t="13873" x="8259763" y="1571625"/>
          <p14:tracePt t="13889" x="8286750" y="1589088"/>
          <p14:tracePt t="13905" x="8323263" y="1608138"/>
          <p14:tracePt t="13916" x="8358188" y="1616075"/>
          <p14:tracePt t="13937" x="8402638" y="1633538"/>
          <p14:tracePt t="13953" x="8439150" y="1643063"/>
          <p14:tracePt t="13953" x="8456613" y="1643063"/>
          <p14:tracePt t="13970" x="8474075" y="1643063"/>
          <p14:tracePt t="13970" x="8491538" y="1652588"/>
          <p14:tracePt t="13986" x="8537575" y="1660525"/>
          <p14:tracePt t="14009" x="8562975" y="1660525"/>
          <p14:tracePt t="14019" x="8599488" y="1660525"/>
          <p14:tracePt t="14041" x="8626475" y="1660525"/>
          <p14:tracePt t="14051" x="8653463" y="1660525"/>
          <p14:tracePt t="14073" x="8688388" y="1660525"/>
          <p14:tracePt t="14084" x="8715375" y="1652588"/>
          <p14:tracePt t="14105" x="8732838" y="1643063"/>
          <p14:tracePt t="14121" x="8751888" y="1633538"/>
          <p14:tracePt t="14137" x="8777288" y="1616075"/>
          <p14:tracePt t="14153" x="8796338" y="1598613"/>
          <p14:tracePt t="14169" x="8813800" y="1581150"/>
          <p14:tracePt t="14184" x="8831263" y="1554163"/>
          <p14:tracePt t="14200" x="8848725" y="1527175"/>
          <p14:tracePt t="14224" x="8867775" y="1500188"/>
          <p14:tracePt t="14240" x="8867775" y="1482725"/>
          <p14:tracePt t="14256" x="8875713" y="1465263"/>
          <p14:tracePt t="14272" x="8885238" y="1446213"/>
          <p14:tracePt t="14289" x="8885238" y="1419225"/>
          <p14:tracePt t="14301" x="8885238" y="1411288"/>
          <p14:tracePt t="14321" x="8885238" y="1384300"/>
          <p14:tracePt t="14335" x="8885238" y="1366838"/>
          <p14:tracePt t="14353" x="8885238" y="1347788"/>
          <p14:tracePt t="14353" x="8885238" y="1339850"/>
          <p14:tracePt t="14369" x="8885238" y="1330325"/>
          <p14:tracePt t="14369" x="8885238" y="1322388"/>
          <p14:tracePt t="14393" x="8875713" y="1303338"/>
          <p14:tracePt t="14409" x="8875713" y="1295400"/>
          <p14:tracePt t="14425" x="8875713" y="1285875"/>
          <p14:tracePt t="14441" x="8867775" y="1276350"/>
          <p14:tracePt t="14468" x="8867775" y="1268413"/>
          <p14:tracePt t="14490" x="8867775" y="1258888"/>
          <p14:tracePt t="14505" x="8858250" y="1258888"/>
          <p14:tracePt t="14513" x="8858250" y="1250950"/>
          <p14:tracePt t="14529" x="8858250" y="1241425"/>
          <p14:tracePt t="14537" x="8848725" y="1231900"/>
          <p14:tracePt t="14553" x="8840788" y="1223963"/>
          <p14:tracePt t="14569" x="8840788" y="1214438"/>
          <p14:tracePt t="14585" x="8831263" y="1196975"/>
          <p14:tracePt t="14609" x="8823325" y="1187450"/>
          <p14:tracePt t="14624" x="8804275" y="1179513"/>
          <p14:tracePt t="14641" x="8796338" y="1160463"/>
          <p14:tracePt t="14657" x="8759825" y="1143000"/>
          <p14:tracePt t="14681" x="8742363" y="1125538"/>
          <p14:tracePt t="14690" x="8732838" y="1108075"/>
          <p14:tracePt t="14700" x="8705850" y="1098550"/>
          <p14:tracePt t="14721" x="8688388" y="1081088"/>
          <p14:tracePt t="14737" x="8670925" y="1071563"/>
          <p14:tracePt t="14752" x="8653463" y="1054100"/>
          <p14:tracePt t="14768" x="8626475" y="1044575"/>
          <p14:tracePt t="14793" x="8599488" y="1027113"/>
          <p14:tracePt t="14802" x="8572500" y="1027113"/>
          <p14:tracePt t="14825" x="8555038" y="1009650"/>
          <p14:tracePt t="14835" x="8528050" y="1000125"/>
          <p14:tracePt t="14857" x="8501063" y="1000125"/>
          <p14:tracePt t="14881" x="8483600" y="990600"/>
          <p14:tracePt t="14897" x="8474075" y="990600"/>
          <p14:tracePt t="14913" x="8456613" y="990600"/>
          <p14:tracePt t="14929" x="8447088" y="990600"/>
          <p14:tracePt t="14937" x="8439150" y="990600"/>
          <p14:tracePt t="14953" x="8412163" y="990600"/>
          <p14:tracePt t="14977" x="8394700" y="990600"/>
          <p14:tracePt t="14985" x="8367713" y="1009650"/>
          <p14:tracePt t="15009" x="8348663" y="1017588"/>
          <p14:tracePt t="15018" x="8331200" y="1036638"/>
          <p14:tracePt t="15041" x="8313738" y="1044575"/>
          <p14:tracePt t="15057" x="8296275" y="1062038"/>
          <p14:tracePt t="15069" x="8277225" y="1071563"/>
          <p14:tracePt t="15089" x="8259763" y="1089025"/>
          <p14:tracePt t="15101" x="8251825" y="1108075"/>
          <p14:tracePt t="15121" x="8232775" y="1116013"/>
          <p14:tracePt t="15145" x="8232775" y="1125538"/>
          <p14:tracePt t="15153" x="8224838" y="1133475"/>
          <p14:tracePt t="15153" x="8224838" y="1143000"/>
          <p14:tracePt t="15170" x="8215313" y="1143000"/>
          <p14:tracePt t="15184" x="8215313" y="1152525"/>
          <p14:tracePt t="15200" x="8205788" y="1169988"/>
          <p14:tracePt t="15224" x="8205788" y="1179513"/>
          <p14:tracePt t="15240" x="8188325" y="1196975"/>
          <p14:tracePt t="15256" x="8188325" y="1204913"/>
          <p14:tracePt t="15272" x="8180388" y="1223963"/>
          <p14:tracePt t="15289" x="8170863" y="1241425"/>
          <p14:tracePt t="15301" x="8161338" y="1258888"/>
          <p14:tracePt t="15321" x="8161338" y="1276350"/>
          <p14:tracePt t="15334" x="8153400" y="1303338"/>
          <p14:tracePt t="15353" x="8143875" y="1322388"/>
          <p14:tracePt t="15353" x="8143875" y="1339850"/>
          <p14:tracePt t="15369" x="8143875" y="1347788"/>
          <p14:tracePt t="15369" x="8134350" y="1357313"/>
          <p14:tracePt t="15392" x="8134350" y="1374775"/>
          <p14:tracePt t="15401" x="8126413" y="1411288"/>
          <p14:tracePt t="15417" x="8126413" y="1428750"/>
          <p14:tracePt t="15441" x="8126413" y="1446213"/>
          <p14:tracePt t="15465" x="8126413" y="1455738"/>
          <p14:tracePt t="15481" x="8126413" y="1473200"/>
          <p14:tracePt t="15490" x="8126413" y="1482725"/>
          <p14:tracePt t="15517" x="8126413" y="1490663"/>
          <p14:tracePt t="15529" x="8126413" y="1500188"/>
          <p14:tracePt t="15553" x="8126413" y="1509713"/>
          <p14:tracePt t="15561" x="8126413" y="1517650"/>
          <p14:tracePt t="15609" x="8126413" y="1527175"/>
          <p14:tracePt t="15665" x="8134350" y="1527175"/>
          <p14:tracePt t="15690" x="8134350" y="1536700"/>
          <p14:tracePt t="15712" x="8143875" y="1536700"/>
          <p14:tracePt t="15728" x="8153400" y="1544638"/>
          <p14:tracePt t="15736" x="8153400" y="1554163"/>
          <p14:tracePt t="15744" x="8161338" y="1554163"/>
          <p14:tracePt t="15769" x="8180388" y="1562100"/>
          <p14:tracePt t="15788" x="8188325" y="1571625"/>
          <p14:tracePt t="15793" x="8188325" y="1581150"/>
          <p14:tracePt t="15801" x="8215313" y="1589088"/>
          <p14:tracePt t="15834" x="8224838" y="1589088"/>
          <p14:tracePt t="15851" x="8242300" y="1608138"/>
          <p14:tracePt t="15865" x="8259763" y="1616075"/>
          <p14:tracePt t="15874" x="8269288" y="1616075"/>
          <p14:tracePt t="15897" x="8286750" y="1625600"/>
          <p14:tracePt t="15906" x="8296275" y="1633538"/>
          <p14:tracePt t="15921" x="8323263" y="1643063"/>
          <p14:tracePt t="15937" x="8348663" y="1652588"/>
          <p14:tracePt t="15953" x="8367713" y="1660525"/>
          <p14:tracePt t="15968" x="8402638" y="1670050"/>
          <p14:tracePt t="15984" x="8420100" y="1670050"/>
          <p14:tracePt t="16000" x="8447088" y="1679575"/>
          <p14:tracePt t="16000" x="8466138" y="1679575"/>
          <p14:tracePt t="16024" x="8491538" y="1679575"/>
          <p14:tracePt t="16033" x="8510588" y="1679575"/>
          <p14:tracePt t="16056" x="8537575" y="1679575"/>
          <p14:tracePt t="16066" x="8555038" y="1679575"/>
          <p14:tracePt t="16088" x="8572500" y="1679575"/>
          <p14:tracePt t="16104" x="8599488" y="1670050"/>
          <p14:tracePt t="16116" x="8626475" y="1660525"/>
          <p14:tracePt t="16136" x="8643938" y="1643063"/>
          <p14:tracePt t="16152" x="8670925" y="1625600"/>
          <p14:tracePt t="16168" x="8697913" y="1608138"/>
          <p14:tracePt t="16184" x="8724900" y="1589088"/>
          <p14:tracePt t="16199" x="8751888" y="1554163"/>
          <p14:tracePt t="16224" x="8769350" y="1527175"/>
          <p14:tracePt t="16233" x="8786813" y="1509713"/>
          <p14:tracePt t="16256" x="8804275" y="1482725"/>
          <p14:tracePt t="16272" x="8813800" y="1465263"/>
          <p14:tracePt t="16288" x="8823325" y="1446213"/>
          <p14:tracePt t="16304" x="8831263" y="1419225"/>
          <p14:tracePt t="16320" x="8831263" y="1401763"/>
          <p14:tracePt t="16332" x="8840788" y="1384300"/>
          <p14:tracePt t="16352" x="8840788" y="1366838"/>
          <p14:tracePt t="16366" x="8840788" y="1339850"/>
          <p14:tracePt t="16384" x="8840788" y="1322388"/>
          <p14:tracePt t="16400" x="8840788" y="1303338"/>
          <p14:tracePt t="16400" x="8840788" y="1285875"/>
          <p14:tracePt t="16416" x="8831263" y="1268413"/>
          <p14:tracePt t="16433" x="8813800" y="1241425"/>
          <p14:tracePt t="16456" x="8804275" y="1223963"/>
          <p14:tracePt t="16472" x="8786813" y="1204913"/>
          <p14:tracePt t="16488" x="8777288" y="1196975"/>
          <p14:tracePt t="16504" x="8759825" y="1179513"/>
          <p14:tracePt t="16520" x="8742363" y="1160463"/>
          <p14:tracePt t="16536" x="8724900" y="1152525"/>
          <p14:tracePt t="16552" x="8705850" y="1143000"/>
          <p14:tracePt t="16568" x="8688388" y="1125538"/>
          <p14:tracePt t="16568" x="8670925" y="1116013"/>
          <p14:tracePt t="16584" x="8661400" y="1108075"/>
          <p14:tracePt t="16600" x="8626475" y="1089025"/>
          <p14:tracePt t="16625" x="8599488" y="1081088"/>
          <p14:tracePt t="16641" x="8582025" y="1071563"/>
          <p14:tracePt t="16657" x="8562975" y="1062038"/>
          <p14:tracePt t="16673" x="8545513" y="1054100"/>
          <p14:tracePt t="16689" x="8518525" y="1054100"/>
          <p14:tracePt t="16706" x="8501063" y="1044575"/>
          <p14:tracePt t="16733" x="8491538" y="1044575"/>
          <p14:tracePt t="16737" x="8483600" y="1044575"/>
          <p14:tracePt t="16752" x="8466138" y="1036638"/>
          <p14:tracePt t="16768" x="8456613" y="1036638"/>
          <p14:tracePt t="16784" x="8429625" y="1036638"/>
          <p14:tracePt t="16801" x="8420100" y="1036638"/>
          <p14:tracePt t="16841" x="8412163" y="1036638"/>
          <p14:tracePt t="16849" x="8402638" y="1036638"/>
          <p14:tracePt t="16864" x="8394700" y="1044575"/>
          <p14:tracePt t="16880" x="8385175" y="1044575"/>
          <p14:tracePt t="16897" x="8367713" y="1054100"/>
          <p14:tracePt t="16921" x="8358188" y="1062038"/>
          <p14:tracePt t="16937" x="8348663" y="1071563"/>
          <p14:tracePt t="16945" x="8348663" y="1081088"/>
          <p14:tracePt t="16953" x="8331200" y="1089025"/>
          <p14:tracePt t="16969" x="8323263" y="1098550"/>
          <p14:tracePt t="16969" x="8313738" y="1098550"/>
          <p14:tracePt t="16986" x="8304213" y="1116013"/>
          <p14:tracePt t="17009" x="8286750" y="1143000"/>
          <p14:tracePt t="17018" x="8277225" y="1152525"/>
          <p14:tracePt t="17041" x="8269288" y="1169988"/>
          <p14:tracePt t="17050" x="8259763" y="1187450"/>
          <p14:tracePt t="17073" x="8251825" y="1196975"/>
          <p14:tracePt t="17085" x="8242300" y="1214438"/>
          <p14:tracePt t="17105" x="8232775" y="1241425"/>
          <p14:tracePt t="17118" x="8224838" y="1258888"/>
          <p14:tracePt t="17137" x="8205788" y="1285875"/>
          <p14:tracePt t="17161" x="8205788" y="1303338"/>
          <p14:tracePt t="17169" x="8197850" y="1312863"/>
          <p14:tracePt t="17169" x="8188325" y="1322388"/>
          <p14:tracePt t="17200" x="8188325" y="1339850"/>
          <p14:tracePt t="17208" x="8188325" y="1357313"/>
          <p14:tracePt t="17217" x="8188325" y="1366838"/>
          <p14:tracePt t="17241" x="8180388" y="1384300"/>
          <p14:tracePt t="17257" x="8180388" y="1401763"/>
          <p14:tracePt t="17272" x="8180388" y="1411288"/>
          <p14:tracePt t="17288" x="8180388" y="1428750"/>
          <p14:tracePt t="17317" x="8180388" y="1438275"/>
          <p14:tracePt t="17321" x="8180388" y="1446213"/>
          <p14:tracePt t="17337" x="8180388" y="1455738"/>
          <p14:tracePt t="17369" x="8180388" y="1465263"/>
          <p14:tracePt t="17400" x="8180388" y="1473200"/>
          <p14:tracePt t="17417" x="8180388" y="1482725"/>
          <p14:tracePt t="17457" x="8180388" y="1490663"/>
          <p14:tracePt t="17482" x="8180388" y="1500188"/>
          <p14:tracePt t="17529" x="8180388" y="1509713"/>
          <p14:tracePt t="17537" x="8188325" y="1509713"/>
          <p14:tracePt t="17545" x="8188325" y="1517650"/>
          <p14:tracePt t="17569" x="8188325" y="1527175"/>
          <p14:tracePt t="17584" x="8205788" y="1544638"/>
          <p14:tracePt t="17601" x="8215313" y="1544638"/>
          <p14:tracePt t="17609" x="8224838" y="1554163"/>
          <p14:tracePt t="17625" x="8232775" y="1562100"/>
          <p14:tracePt t="17641" x="8251825" y="1581150"/>
          <p14:tracePt t="17665" x="8269288" y="1589088"/>
          <p14:tracePt t="17674" x="8277225" y="1589088"/>
          <p14:tracePt t="17684" x="8296275" y="1608138"/>
          <p14:tracePt t="17704" x="8313738" y="1616075"/>
          <p14:tracePt t="17720" x="8331200" y="1616075"/>
          <p14:tracePt t="17736" x="8348663" y="1633538"/>
          <p14:tracePt t="17753" x="8367713" y="1633538"/>
          <p14:tracePt t="17768" x="8375650" y="1643063"/>
          <p14:tracePt t="17784" x="8394700" y="1643063"/>
          <p14:tracePt t="17816" x="8402638" y="1652588"/>
          <p14:tracePt t="17833" x="8412163" y="1652588"/>
          <p14:tracePt t="17841" x="8420100" y="1652588"/>
          <p14:tracePt t="17857" x="8429625" y="1660525"/>
          <p14:tracePt t="17888" x="8439150" y="1660525"/>
          <p14:tracePt t="17928" x="8447088" y="1660525"/>
          <p14:tracePt t="17969" x="8456613" y="1660525"/>
          <p14:tracePt t="18467"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0" y="495609"/>
            <a:ext cx="11492443" cy="797528"/>
          </a:xfrm>
        </p:spPr>
        <p:txBody>
          <a:bodyPr>
            <a:noAutofit/>
          </a:bodyPr>
          <a:lstStyle/>
          <a:p>
            <a:r>
              <a:rPr lang="en-US" sz="4400" b="1">
                <a:latin typeface="HP001 4 hàng" panose="020B0603050302020204" pitchFamily="34" charset="0"/>
                <a:ea typeface="AvantGarde" pitchFamily="2" charset="0"/>
                <a:cs typeface="AvantGarde" pitchFamily="2" charset="0"/>
              </a:rPr>
              <a:t> </a:t>
            </a:r>
            <a:r>
              <a:rPr lang="en-US" sz="3200" b="1">
                <a:latin typeface="HP001 4 hàng" panose="020B0603050302020204" pitchFamily="34" charset="0"/>
                <a:ea typeface="AvantGarde" pitchFamily="2" charset="0"/>
                <a:cs typeface="AvantGarde" pitchFamily="2" charset="0"/>
              </a:rPr>
              <a:t>Em hãy nêu nội dung của “phần chính” trong một bức thư?</a:t>
            </a:r>
          </a:p>
        </p:txBody>
      </p:sp>
      <p:pic>
        <p:nvPicPr>
          <p:cNvPr id="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2885" y="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8837" y="5992506"/>
            <a:ext cx="947208"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ộp Văn bản 1">
            <a:extLst>
              <a:ext uri="{FF2B5EF4-FFF2-40B4-BE49-F238E27FC236}">
                <a16:creationId xmlns:a16="http://schemas.microsoft.com/office/drawing/2014/main" id="{818066CA-4E1D-46AC-A888-9443FED2F50A}"/>
              </a:ext>
            </a:extLst>
          </p:cNvPr>
          <p:cNvSpPr txBox="1"/>
          <p:nvPr/>
        </p:nvSpPr>
        <p:spPr>
          <a:xfrm>
            <a:off x="2032566" y="1293137"/>
            <a:ext cx="8760319" cy="3939540"/>
          </a:xfrm>
          <a:prstGeom prst="rect">
            <a:avLst/>
          </a:prstGeom>
          <a:blipFill>
            <a:blip r:embed="rId9"/>
            <a:stretch>
              <a:fillRect/>
            </a:stretch>
          </a:blipFill>
        </p:spPr>
        <p:txBody>
          <a:bodyPr wrap="square" rtlCol="0">
            <a:spAutoFit/>
          </a:bodyPr>
          <a:lstStyle/>
          <a:p>
            <a:pPr indent="539750"/>
            <a:endParaRPr lang="en-US" sz="4000" b="1">
              <a:latin typeface="HP001 4 hàng" panose="020B0603050302020204" pitchFamily="34" charset="0"/>
            </a:endParaRPr>
          </a:p>
          <a:p>
            <a:pPr indent="539750"/>
            <a:r>
              <a:rPr lang="en-US" sz="3200" b="1">
                <a:latin typeface="HP001 4 hàng" panose="020B0603050302020204" pitchFamily="34" charset="0"/>
              </a:rPr>
              <a:t>Phần chính :</a:t>
            </a:r>
          </a:p>
          <a:p>
            <a:pPr indent="539750"/>
            <a:r>
              <a:rPr lang="en-US" sz="3200" b="1">
                <a:latin typeface="HP001 4 hàng" panose="020B0603050302020204" pitchFamily="34" charset="0"/>
              </a:rPr>
              <a:t>-Nêu mục đích, lý do viết thư.</a:t>
            </a:r>
          </a:p>
          <a:p>
            <a:pPr indent="539750"/>
            <a:r>
              <a:rPr lang="en-US" sz="3200" b="1">
                <a:latin typeface="HP001 4 hàng" panose="020B0603050302020204" pitchFamily="34" charset="0"/>
              </a:rPr>
              <a:t>- Thăm hỏi tình hình của người nhận thư.</a:t>
            </a:r>
          </a:p>
          <a:p>
            <a:pPr indent="539750"/>
            <a:r>
              <a:rPr lang="en-US" sz="3200" b="1">
                <a:latin typeface="HP001 4 hàng" panose="020B0603050302020204" pitchFamily="34" charset="0"/>
              </a:rPr>
              <a:t>- Thông báo tình hình của người viết thư.</a:t>
            </a:r>
          </a:p>
          <a:p>
            <a:pPr indent="539750"/>
            <a:r>
              <a:rPr lang="en-US" sz="3200" b="1">
                <a:latin typeface="HP001 4 hàng" panose="020B0603050302020204" pitchFamily="34" charset="0"/>
              </a:rPr>
              <a:t>- Nêu ý kiến trao đổi hoặc bày tỏ tình cảm </a:t>
            </a:r>
          </a:p>
          <a:p>
            <a:pPr indent="539750"/>
            <a:r>
              <a:rPr lang="en-US" sz="3200" b="1">
                <a:latin typeface="HP001 4 hàng" panose="020B0603050302020204" pitchFamily="34" charset="0"/>
              </a:rPr>
              <a:t>với người nhận thư.</a:t>
            </a:r>
            <a:endParaRPr lang="en-US" sz="3200">
              <a:latin typeface="HP001 4 hàng" panose="020B0603050302020204" pitchFamily="34" charset="0"/>
            </a:endParaRPr>
          </a:p>
          <a:p>
            <a:endParaRPr lang="en-AU">
              <a:latin typeface="HP001 4 hàng" panose="020B060305030202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206767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bldLst>
      <p:bldP spid="3" grpId="0"/>
      <p:bldP spid="2" grpId="0" animBg="1"/>
    </p:bldLst>
  </p:timing>
  <p:extLst>
    <p:ext uri="{3A86A75C-4F4B-4683-9AE1-C65F6400EC91}">
      <p14:laserTraceLst xmlns:p14="http://schemas.microsoft.com/office/powerpoint/2010/main">
        <p14:tracePtLst>
          <p14:tracePt t="11387" x="2847975" y="2724150"/>
          <p14:tracePt t="11779" x="2857500" y="2724150"/>
          <p14:tracePt t="11796" x="2874963" y="2724150"/>
          <p14:tracePt t="11814" x="2884488" y="2724150"/>
          <p14:tracePt t="11828" x="2894013" y="2724150"/>
          <p14:tracePt t="11859" x="2901950" y="2724150"/>
          <p14:tracePt t="11875" x="2911475" y="2724150"/>
          <p14:tracePt t="11892" x="2919413" y="2724150"/>
          <p14:tracePt t="11910" x="2938463" y="2724150"/>
          <p14:tracePt t="11911" x="2955925" y="2724150"/>
          <p14:tracePt t="11923" x="2982913" y="2724150"/>
          <p14:tracePt t="11940" x="3017838" y="2724150"/>
          <p14:tracePt t="11940" x="3036888" y="2724150"/>
          <p14:tracePt t="11956" x="3062288" y="2724150"/>
          <p14:tracePt t="11956" x="3089275" y="2724150"/>
          <p14:tracePt t="11980" x="3133725" y="2724150"/>
          <p14:tracePt t="11988" x="3197225" y="2732088"/>
          <p14:tracePt t="12011" x="3251200" y="2732088"/>
          <p14:tracePt t="12027" x="3313113" y="2741613"/>
          <p14:tracePt t="12038" x="3357563" y="2741613"/>
          <p14:tracePt t="12060" x="3402013" y="2751138"/>
          <p14:tracePt t="12072" x="3446463" y="2751138"/>
          <p14:tracePt t="12092" x="3490913" y="2751138"/>
          <p14:tracePt t="12106" x="3517900" y="2751138"/>
          <p14:tracePt t="12120" x="3554413" y="2751138"/>
          <p14:tracePt t="12136" x="3598863" y="2751138"/>
          <p14:tracePt t="12155" x="3625850" y="2751138"/>
          <p14:tracePt t="12171" x="3679825" y="2751138"/>
          <p14:tracePt t="12195" x="3714750" y="2751138"/>
          <p14:tracePt t="12211" x="3741738" y="2751138"/>
          <p14:tracePt t="12228" x="3759200" y="2751138"/>
          <p14:tracePt t="12243" x="3786188" y="2751138"/>
          <p14:tracePt t="12271" x="3795713" y="2751138"/>
          <p14:tracePt t="12276" x="3813175" y="2751138"/>
          <p14:tracePt t="12307" x="3822700" y="2751138"/>
          <p14:tracePt t="12318" x="3830638" y="2751138"/>
          <p14:tracePt t="12339" x="3848100" y="2751138"/>
          <p14:tracePt t="12363" x="3857625" y="2751138"/>
          <p14:tracePt t="12379" x="3867150" y="2751138"/>
          <p14:tracePt t="12395" x="3884613" y="2751138"/>
          <p14:tracePt t="12403" x="3894138" y="2751138"/>
          <p14:tracePt t="12408" x="3911600" y="2751138"/>
          <p14:tracePt t="12428" x="3938588" y="2751138"/>
          <p14:tracePt t="12444" x="3965575" y="2759075"/>
          <p14:tracePt t="12460" x="3990975" y="2759075"/>
          <p14:tracePt t="12475" x="4027488" y="2759075"/>
          <p14:tracePt t="12492" x="4054475" y="2759075"/>
          <p14:tracePt t="12507" x="4081463" y="2759075"/>
          <p14:tracePt t="12523" x="4116388" y="2759075"/>
          <p14:tracePt t="12539" x="4152900" y="2759075"/>
          <p14:tracePt t="12539" x="4170363" y="2759075"/>
          <p14:tracePt t="12556" x="4187825" y="2759075"/>
          <p14:tracePt t="12556" x="4205288" y="2759075"/>
          <p14:tracePt t="12579" x="4259263" y="2768600"/>
          <p14:tracePt t="12588" x="4313238" y="2768600"/>
          <p14:tracePt t="12611" x="4367213" y="2768600"/>
          <p14:tracePt t="12622" x="4419600" y="2768600"/>
          <p14:tracePt t="12638" x="4473575" y="2768600"/>
          <p14:tracePt t="12659" x="4518025" y="2768600"/>
          <p14:tracePt t="12676" x="4562475" y="2768600"/>
          <p14:tracePt t="12691" x="4598988" y="2768600"/>
          <p14:tracePt t="12707" x="4633913" y="2768600"/>
          <p14:tracePt t="12723" x="4670425" y="2768600"/>
          <p14:tracePt t="12739" x="4705350" y="2768600"/>
          <p14:tracePt t="12739" x="4724400" y="2768600"/>
          <p14:tracePt t="12756" x="4751388" y="2768600"/>
          <p14:tracePt t="12756" x="4776788" y="2768600"/>
          <p14:tracePt t="12773" x="4822825" y="2768600"/>
          <p14:tracePt t="12795" x="4884738" y="2768600"/>
          <p14:tracePt t="12805" x="4946650" y="2768600"/>
          <p14:tracePt t="12828" x="5027613" y="2768600"/>
          <p14:tracePt t="12837" x="5108575" y="2768600"/>
          <p14:tracePt t="12859" x="5180013" y="2768600"/>
          <p14:tracePt t="12869" x="5259388" y="2768600"/>
          <p14:tracePt t="12891" x="5348288" y="2768600"/>
          <p14:tracePt t="12907" x="5438775" y="2768600"/>
          <p14:tracePt t="12920" x="5527675" y="2768600"/>
          <p14:tracePt t="12939" x="5616575" y="2768600"/>
          <p14:tracePt t="12955" x="5705475" y="2776538"/>
          <p14:tracePt t="12971" x="5776913" y="2776538"/>
          <p14:tracePt t="12987" x="5840413" y="2776538"/>
          <p14:tracePt t="12987" x="5867400" y="2776538"/>
          <p14:tracePt t="13004" x="5919788" y="2776538"/>
          <p14:tracePt t="13027" x="5965825" y="2776538"/>
          <p14:tracePt t="13043" x="6010275" y="2786063"/>
          <p14:tracePt t="13059" x="6045200" y="2786063"/>
          <p14:tracePt t="13069" x="6072188" y="2786063"/>
          <p14:tracePt t="13090" x="6099175" y="2786063"/>
          <p14:tracePt t="13102" x="6116638" y="2786063"/>
          <p14:tracePt t="13122" x="6153150" y="2786063"/>
          <p14:tracePt t="13135" x="6180138" y="2786063"/>
          <p14:tracePt t="13152" x="6224588" y="2786063"/>
          <p14:tracePt t="13170" x="6251575" y="2795588"/>
          <p14:tracePt t="13186" x="6286500" y="2795588"/>
          <p14:tracePt t="13186" x="6313488" y="2803525"/>
          <p14:tracePt t="13203" x="6357938" y="2803525"/>
          <p14:tracePt t="13226" x="6402388" y="2803525"/>
          <p14:tracePt t="13242" x="6446838" y="2813050"/>
          <p14:tracePt t="13258" x="6510338" y="2822575"/>
          <p14:tracePt t="13274" x="6581775" y="2830513"/>
          <p14:tracePt t="13290" x="6670675" y="2830513"/>
          <p14:tracePt t="13306" x="6759575" y="2840038"/>
          <p14:tracePt t="13323" x="6867525" y="2847975"/>
          <p14:tracePt t="13338" x="6965950" y="2847975"/>
          <p14:tracePt t="13354" x="7054850" y="2847975"/>
          <p14:tracePt t="13370" x="7134225" y="2847975"/>
          <p14:tracePt t="13386" x="7224713" y="2847975"/>
          <p14:tracePt t="13386" x="7259638" y="2847975"/>
          <p14:tracePt t="13403" x="7331075" y="2857500"/>
          <p14:tracePt t="13419" x="7394575" y="2857500"/>
          <p14:tracePt t="13444" x="7456488" y="2857500"/>
          <p14:tracePt t="13460" x="7510463" y="2867025"/>
          <p14:tracePt t="13475" x="7554913" y="2867025"/>
          <p14:tracePt t="13491" x="7599363" y="2874963"/>
          <p14:tracePt t="13507" x="7634288" y="2874963"/>
          <p14:tracePt t="13523" x="7670800" y="2874963"/>
          <p14:tracePt t="13539" x="7705725" y="2874963"/>
          <p14:tracePt t="13555" x="7732713" y="2874963"/>
          <p14:tracePt t="13571" x="7777163" y="2874963"/>
          <p14:tracePt t="13587" x="7813675" y="2874963"/>
          <p14:tracePt t="13587" x="7831138" y="2874963"/>
          <p14:tracePt t="13611" x="7867650" y="2874963"/>
          <p14:tracePt t="13620" x="7902575" y="2874963"/>
          <p14:tracePt t="13637" x="7929563" y="2874963"/>
          <p14:tracePt t="13659" x="7956550" y="2874963"/>
          <p14:tracePt t="13675" x="7966075" y="2874963"/>
          <p14:tracePt t="13691" x="7991475" y="2874963"/>
          <p14:tracePt t="13707" x="8010525" y="2874963"/>
          <p14:tracePt t="13731" x="8018463" y="2874963"/>
          <p14:tracePt t="13739" x="8037513" y="2874963"/>
          <p14:tracePt t="13771" x="8045450" y="2874963"/>
          <p14:tracePt t="13795" x="8054975" y="2874963"/>
          <p14:tracePt t="13851" x="8062913" y="2874963"/>
          <p14:tracePt t="13883" x="8072438" y="2874963"/>
          <p14:tracePt t="13963" x="8081963" y="2874963"/>
          <p14:tracePt t="14131" x="8089900" y="2874963"/>
          <p14:tracePt t="14316" x="8081963" y="2874963"/>
          <p14:tracePt t="14324" x="8045450" y="2884488"/>
          <p14:tracePt t="14332" x="8010525" y="2894013"/>
          <p14:tracePt t="14340" x="7823200" y="2919413"/>
          <p14:tracePt t="14356" x="7715250" y="2928938"/>
          <p14:tracePt t="14370" x="7491413" y="2946400"/>
          <p14:tracePt t="14387" x="6938963" y="2982913"/>
          <p14:tracePt t="14403" x="6473825" y="3000375"/>
          <p14:tracePt t="14420" x="5983288" y="3009900"/>
          <p14:tracePt t="14443" x="5581650" y="3027363"/>
          <p14:tracePt t="14459" x="5259388" y="3036888"/>
          <p14:tracePt t="14476" x="5010150" y="3036888"/>
          <p14:tracePt t="14492" x="4803775" y="3044825"/>
          <p14:tracePt t="14508" x="4643438" y="3044825"/>
          <p14:tracePt t="14523" x="4483100" y="3044825"/>
          <p14:tracePt t="14540" x="4367213" y="3044825"/>
          <p14:tracePt t="14540" x="4303713" y="3044825"/>
          <p14:tracePt t="14564" x="4241800" y="3044825"/>
          <p14:tracePt t="14572" x="4062413" y="3044825"/>
          <p14:tracePt t="14596" x="3919538" y="3044825"/>
          <p14:tracePt t="14604" x="3768725" y="3044825"/>
          <p14:tracePt t="14627" x="3625850" y="3044825"/>
          <p14:tracePt t="14636" x="3490913" y="3054350"/>
          <p14:tracePt t="14652" x="3384550" y="3054350"/>
          <p14:tracePt t="14675" x="3295650" y="3062288"/>
          <p14:tracePt t="14692" x="3241675" y="3071813"/>
          <p14:tracePt t="14708" x="3197225" y="3081338"/>
          <p14:tracePt t="14723" x="3143250" y="3081338"/>
          <p14:tracePt t="14739" x="3089275" y="3089275"/>
          <p14:tracePt t="14739" x="3071813" y="3089275"/>
          <p14:tracePt t="14757" x="3027363" y="3108325"/>
          <p14:tracePt t="14779" x="3000375" y="3108325"/>
          <p14:tracePt t="14787" x="2946400" y="3133725"/>
          <p14:tracePt t="14821" x="2938463" y="3133725"/>
          <p14:tracePt t="14843" x="2938463" y="3143250"/>
          <p14:tracePt t="14852" x="2928938" y="3143250"/>
          <p14:tracePt t="14883" x="2919413" y="3143250"/>
          <p14:tracePt t="14995" x="2928938" y="3143250"/>
          <p14:tracePt t="15004" x="2946400" y="3160713"/>
          <p14:tracePt t="15012" x="3000375" y="3170238"/>
          <p14:tracePt t="15021" x="3089275" y="3197225"/>
          <p14:tracePt t="15044" x="3187700" y="3214688"/>
          <p14:tracePt t="15055" x="3340100" y="3232150"/>
          <p14:tracePt t="15076" x="3455988" y="3251200"/>
          <p14:tracePt t="15088" x="3581400" y="3259138"/>
          <p14:tracePt t="15107" x="3679825" y="3276600"/>
          <p14:tracePt t="15107" x="3732213" y="3276600"/>
          <p14:tracePt t="15124" x="3803650" y="3276600"/>
          <p14:tracePt t="15154" x="3867150" y="3276600"/>
          <p14:tracePt t="15155" x="3894138" y="3276600"/>
          <p14:tracePt t="15170" x="3956050" y="3286125"/>
          <p14:tracePt t="15187" x="4027488" y="3286125"/>
          <p14:tracePt t="15187" x="4062413" y="3286125"/>
          <p14:tracePt t="15212" x="4133850" y="3286125"/>
          <p14:tracePt t="15228" x="4214813" y="3286125"/>
          <p14:tracePt t="15244" x="4295775" y="3286125"/>
          <p14:tracePt t="15259" x="4384675" y="3286125"/>
          <p14:tracePt t="15275" x="4456113" y="3286125"/>
          <p14:tracePt t="15291" x="4518025" y="3286125"/>
          <p14:tracePt t="15307" x="4562475" y="3286125"/>
          <p14:tracePt t="15324" x="4608513" y="3286125"/>
          <p14:tracePt t="15339" x="4633913" y="3286125"/>
          <p14:tracePt t="15339" x="4643438" y="3286125"/>
          <p14:tracePt t="15363" x="4670425" y="3286125"/>
          <p14:tracePt t="15387" x="4687888" y="3286125"/>
          <p14:tracePt t="15395" x="4697413" y="3286125"/>
          <p14:tracePt t="15411" x="4714875" y="3286125"/>
          <p14:tracePt t="15443" x="4724400" y="3286125"/>
          <p14:tracePt t="15884" x="4732338" y="3286125"/>
          <p14:tracePt t="15892" x="4741863" y="3286125"/>
          <p14:tracePt t="15899" x="4786313" y="3286125"/>
          <p14:tracePt t="15907" x="4884738" y="3286125"/>
          <p14:tracePt t="15919" x="5010150" y="3286125"/>
          <p14:tracePt t="15939" x="5160963" y="3286125"/>
          <p14:tracePt t="15955" x="5375275" y="3286125"/>
          <p14:tracePt t="15955" x="5473700" y="3295650"/>
          <p14:tracePt t="15973" x="5697538" y="3303588"/>
          <p14:tracePt t="15996" x="5919788" y="3313113"/>
          <p14:tracePt t="16005" x="6126163" y="3330575"/>
          <p14:tracePt t="16028" x="6286500" y="3330575"/>
          <p14:tracePt t="16038" x="6438900" y="3340100"/>
          <p14:tracePt t="16059" x="6554788" y="3348038"/>
          <p14:tracePt t="16071" x="6653213" y="3348038"/>
          <p14:tracePt t="16091" x="6742113" y="3348038"/>
          <p14:tracePt t="16104" x="6804025" y="3348038"/>
          <p14:tracePt t="16124" x="6867525" y="3348038"/>
          <p14:tracePt t="16137" x="6929438" y="3348038"/>
          <p14:tracePt t="16153" x="6991350" y="3340100"/>
          <p14:tracePt t="16171" x="7054850" y="3330575"/>
          <p14:tracePt t="16187" x="7116763" y="3322638"/>
          <p14:tracePt t="16187" x="7143750" y="3322638"/>
          <p14:tracePt t="16203" x="7197725" y="3322638"/>
          <p14:tracePt t="16228" x="7251700" y="3313113"/>
          <p14:tracePt t="16244" x="7286625" y="3313113"/>
          <p14:tracePt t="16260" x="7323138" y="3303588"/>
          <p14:tracePt t="16275" x="7348538" y="3303588"/>
          <p14:tracePt t="16292" x="7375525" y="3303588"/>
          <p14:tracePt t="16307" x="7412038" y="3295650"/>
          <p14:tracePt t="16323" x="7446963" y="3295650"/>
          <p14:tracePt t="16323" x="7466013" y="3295650"/>
          <p14:tracePt t="16340" x="7491413" y="3295650"/>
          <p14:tracePt t="16353" x="7537450" y="3295650"/>
          <p14:tracePt t="16370" x="7581900" y="3295650"/>
          <p14:tracePt t="16370" x="7608888" y="3295650"/>
          <p14:tracePt t="16386" x="7634288" y="3295650"/>
          <p14:tracePt t="16402" x="7724775" y="3286125"/>
          <p14:tracePt t="16419" x="7777163" y="3286125"/>
          <p14:tracePt t="16443" x="7831138" y="3286125"/>
          <p14:tracePt t="16459" x="7894638" y="3286125"/>
          <p14:tracePt t="16475" x="7956550" y="3286125"/>
          <p14:tracePt t="16492" x="8018463" y="3286125"/>
          <p14:tracePt t="16508" x="8072438" y="3286125"/>
          <p14:tracePt t="16523" x="8134350" y="3286125"/>
          <p14:tracePt t="16539" x="8188325" y="3286125"/>
          <p14:tracePt t="16555" x="8251825" y="3286125"/>
          <p14:tracePt t="16555" x="8286750" y="3286125"/>
          <p14:tracePt t="16573" x="8348663" y="3286125"/>
          <p14:tracePt t="16596" x="8420100" y="3276600"/>
          <p14:tracePt t="16605" x="8483600" y="3276600"/>
          <p14:tracePt t="16628" x="8545513" y="3276600"/>
          <p14:tracePt t="16637" x="8609013" y="3276600"/>
          <p14:tracePt t="16655" x="8670925" y="3276600"/>
          <p14:tracePt t="16676" x="8732838" y="3276600"/>
          <p14:tracePt t="16692" x="8796338" y="3276600"/>
          <p14:tracePt t="16708" x="8867775" y="3276600"/>
          <p14:tracePt t="16723" x="8939213" y="3276600"/>
          <p14:tracePt t="16740" x="9010650" y="3276600"/>
          <p14:tracePt t="16755" x="9090025" y="3276600"/>
          <p14:tracePt t="16755" x="9126538" y="3276600"/>
          <p14:tracePt t="16773" x="9197975" y="3276600"/>
          <p14:tracePt t="16795" x="9232900" y="3276600"/>
          <p14:tracePt t="16803" x="9331325" y="3276600"/>
          <p14:tracePt t="16828" x="9402763" y="3276600"/>
          <p14:tracePt t="16837" x="9466263" y="3276600"/>
          <p14:tracePt t="16859" x="9528175" y="3276600"/>
          <p14:tracePt t="16869" x="9609138" y="3276600"/>
          <p14:tracePt t="16891" x="9688513" y="3276600"/>
          <p14:tracePt t="16906" x="9777413" y="3276600"/>
          <p14:tracePt t="16920" x="9848850" y="3276600"/>
          <p14:tracePt t="16939" x="9912350" y="3276600"/>
          <p14:tracePt t="16955" x="9966325" y="3276600"/>
          <p14:tracePt t="16955" x="9983788" y="3276600"/>
          <p14:tracePt t="16972" x="10010775" y="3276600"/>
          <p14:tracePt t="16972" x="10028238" y="3276600"/>
          <p14:tracePt t="16996" x="10063163" y="3276600"/>
          <p14:tracePt t="17005" x="10099675" y="3276600"/>
          <p14:tracePt t="17027" x="10134600" y="3276600"/>
          <p14:tracePt t="17037" x="10180638" y="3276600"/>
          <p14:tracePt t="17059" x="10215563" y="3276600"/>
          <p14:tracePt t="17071" x="10242550" y="3276600"/>
          <p14:tracePt t="17092" x="10269538" y="3276600"/>
          <p14:tracePt t="17104" x="10296525" y="3276600"/>
          <p14:tracePt t="17131" x="10304463" y="3276600"/>
          <p14:tracePt t="17140" x="10313988" y="3276600"/>
          <p14:tracePt t="17179" x="10323513" y="3276600"/>
          <p14:tracePt t="17355" x="10296525" y="3286125"/>
          <p14:tracePt t="17363" x="10260013" y="3286125"/>
          <p14:tracePt t="17371" x="10198100" y="3286125"/>
          <p14:tracePt t="17379" x="10018713" y="3286125"/>
          <p14:tracePt t="17388" x="9902825" y="3295650"/>
          <p14:tracePt t="17403" x="9429750" y="3322638"/>
          <p14:tracePt t="17420" x="8991600" y="3367088"/>
          <p14:tracePt t="17443" x="8491538" y="3419475"/>
          <p14:tracePt t="17460" x="7867650" y="3482975"/>
          <p14:tracePt t="17475" x="7313613" y="3544888"/>
          <p14:tracePt t="17491" x="6813550" y="3581400"/>
          <p14:tracePt t="17507" x="6375400" y="3625850"/>
          <p14:tracePt t="17524" x="6027738" y="3643313"/>
          <p14:tracePt t="17539" x="5688013" y="3679825"/>
          <p14:tracePt t="17539" x="5554663" y="3679825"/>
          <p14:tracePt t="17556" x="5438775" y="3687763"/>
          <p14:tracePt t="17556" x="5330825" y="3697288"/>
          <p14:tracePt t="17573" x="5116513" y="3724275"/>
          <p14:tracePt t="17595" x="4956175" y="3732213"/>
          <p14:tracePt t="17605" x="4803775" y="3741738"/>
          <p14:tracePt t="17627" x="4670425" y="3751263"/>
          <p14:tracePt t="17638" x="4554538" y="3751263"/>
          <p14:tracePt t="17660" x="4429125" y="3751263"/>
          <p14:tracePt t="17676" x="4313238" y="3751263"/>
          <p14:tracePt t="17692" x="4187825" y="3751263"/>
          <p14:tracePt t="17707" x="4081463" y="3751263"/>
          <p14:tracePt t="17723" x="3973513" y="3751263"/>
          <p14:tracePt t="17739" x="3884613" y="3751263"/>
          <p14:tracePt t="17755" x="3813175" y="3751263"/>
          <p14:tracePt t="17755" x="3786188" y="3751263"/>
          <p14:tracePt t="17773" x="3751263" y="3751263"/>
          <p14:tracePt t="17773" x="3724275" y="3751263"/>
          <p14:tracePt t="17796" x="3670300" y="3751263"/>
          <p14:tracePt t="17805" x="3625850" y="3751263"/>
          <p14:tracePt t="17828" x="3581400" y="3751263"/>
          <p14:tracePt t="17838" x="3544888" y="3751263"/>
          <p14:tracePt t="17860" x="3509963" y="3751263"/>
          <p14:tracePt t="17871" x="3482975" y="3751263"/>
          <p14:tracePt t="17891" x="3446463" y="3751263"/>
          <p14:tracePt t="17907" x="3419475" y="3751263"/>
          <p14:tracePt t="17919" x="3384550" y="3751263"/>
          <p14:tracePt t="17939" x="3348038" y="3751263"/>
          <p14:tracePt t="17955" x="3322638" y="3751263"/>
          <p14:tracePt t="17971" x="3303588" y="3751263"/>
          <p14:tracePt t="17987" x="3295650" y="3759200"/>
          <p14:tracePt t="18012" x="3286125" y="3759200"/>
          <p14:tracePt t="18044" x="3276600" y="3759200"/>
          <p14:tracePt t="18211" x="3286125" y="3759200"/>
          <p14:tracePt t="18219" x="3303588" y="3759200"/>
          <p14:tracePt t="18227" x="3375025" y="3759200"/>
          <p14:tracePt t="18243" x="3473450" y="3759200"/>
          <p14:tracePt t="18259" x="3589338" y="3759200"/>
          <p14:tracePt t="18275" x="3724275" y="3759200"/>
          <p14:tracePt t="18291" x="3867150" y="3759200"/>
          <p14:tracePt t="18307" x="4000500" y="3759200"/>
          <p14:tracePt t="18323" x="4116388" y="3759200"/>
          <p14:tracePt t="18340" x="4232275" y="3768725"/>
          <p14:tracePt t="18355" x="4340225" y="3768725"/>
          <p14:tracePt t="18355" x="4384675" y="3768725"/>
          <p14:tracePt t="18373" x="4438650" y="3776663"/>
          <p14:tracePt t="18386" x="4562475" y="3786188"/>
          <p14:tracePt t="18410" x="4643438" y="3786188"/>
          <p14:tracePt t="18427" x="4732338" y="3803650"/>
          <p14:tracePt t="18442" x="4795838" y="3803650"/>
          <p14:tracePt t="18459" x="4857750" y="3803650"/>
          <p14:tracePt t="18475" x="4911725" y="3813175"/>
          <p14:tracePt t="18490" x="4973638" y="3822700"/>
          <p14:tracePt t="18507" x="5018088" y="3830638"/>
          <p14:tracePt t="18523" x="5054600" y="3830638"/>
          <p14:tracePt t="18539" x="5099050" y="3830638"/>
          <p14:tracePt t="18555" x="5153025" y="3840163"/>
          <p14:tracePt t="18571" x="5197475" y="3840163"/>
          <p14:tracePt t="18587" x="5251450" y="3848100"/>
          <p14:tracePt t="18587" x="5276850" y="3857625"/>
          <p14:tracePt t="18603" x="5322888" y="3857625"/>
          <p14:tracePt t="18627" x="5367338" y="3857625"/>
          <p14:tracePt t="18636" x="5411788" y="3857625"/>
          <p14:tracePt t="18653" x="5465763" y="3857625"/>
          <p14:tracePt t="18675" x="5510213" y="3857625"/>
          <p14:tracePt t="18691" x="5545138" y="3857625"/>
          <p14:tracePt t="18707" x="5599113" y="3857625"/>
          <p14:tracePt t="18723" x="5643563" y="3857625"/>
          <p14:tracePt t="18739" x="5688013" y="3857625"/>
          <p14:tracePt t="18755" x="5724525" y="3857625"/>
          <p14:tracePt t="18771" x="5776913" y="3857625"/>
          <p14:tracePt t="18771" x="5795963" y="3857625"/>
          <p14:tracePt t="18787" x="5822950" y="3848100"/>
          <p14:tracePt t="18787" x="5840413" y="3848100"/>
          <p14:tracePt t="18811" x="5894388" y="3848100"/>
          <p14:tracePt t="18819" x="5946775" y="3840163"/>
          <p14:tracePt t="18843" x="6010275" y="3840163"/>
          <p14:tracePt t="18853" x="6072188" y="3830638"/>
          <p14:tracePt t="18875" x="6143625" y="3830638"/>
          <p14:tracePt t="18886" x="6205538" y="3822700"/>
          <p14:tracePt t="18907" x="6269038" y="3822700"/>
          <p14:tracePt t="18920" x="6330950" y="3822700"/>
          <p14:tracePt t="18938" x="6402388" y="3813175"/>
          <p14:tracePt t="18955" x="6465888" y="3813175"/>
          <p14:tracePt t="18971" x="6527800" y="3813175"/>
          <p14:tracePt t="18986" x="6581775" y="3813175"/>
          <p14:tracePt t="18986" x="6608763" y="3813175"/>
          <p14:tracePt t="19003" x="6634163" y="3813175"/>
          <p14:tracePt t="19003" x="6661150" y="3813175"/>
          <p14:tracePt t="19027" x="6715125" y="3813175"/>
          <p14:tracePt t="19035" x="6759575" y="3813175"/>
          <p14:tracePt t="19058" x="6804025" y="3813175"/>
          <p14:tracePt t="19075" x="6858000" y="3813175"/>
          <p14:tracePt t="19085" x="6902450" y="3813175"/>
          <p14:tracePt t="19107" x="6956425" y="3813175"/>
          <p14:tracePt t="19119" x="7010400" y="3813175"/>
          <p14:tracePt t="19136" x="7062788" y="3813175"/>
          <p14:tracePt t="19155" x="7126288" y="3813175"/>
          <p14:tracePt t="19170" x="7180263" y="3803650"/>
          <p14:tracePt t="19186" x="7232650" y="3803650"/>
          <p14:tracePt t="19202" x="7286625" y="3803650"/>
          <p14:tracePt t="19202" x="7313613" y="3803650"/>
          <p14:tracePt t="19227" x="7358063" y="3803650"/>
          <p14:tracePt t="19243" x="7412038" y="3795713"/>
          <p14:tracePt t="19259" x="7466013" y="3795713"/>
          <p14:tracePt t="19275" x="7527925" y="3795713"/>
          <p14:tracePt t="19291" x="7589838" y="3795713"/>
          <p14:tracePt t="19307" x="7653338" y="3795713"/>
          <p14:tracePt t="19324" x="7732713" y="3795713"/>
          <p14:tracePt t="19339" x="7823200" y="3786188"/>
          <p14:tracePt t="19339" x="7867650" y="3786188"/>
          <p14:tracePt t="19355" x="7966075" y="3786188"/>
          <p14:tracePt t="19371" x="8027988" y="3786188"/>
          <p14:tracePt t="19386" x="8153400" y="3776663"/>
          <p14:tracePt t="19386" x="8205788" y="3776663"/>
          <p14:tracePt t="19403" x="8323263" y="3776663"/>
          <p14:tracePt t="19419" x="8439150" y="3776663"/>
          <p14:tracePt t="19443" x="8555038" y="3776663"/>
          <p14:tracePt t="19459" x="8688388" y="3776663"/>
          <p14:tracePt t="19475" x="8813800" y="3776663"/>
          <p14:tracePt t="19491" x="8929688" y="3776663"/>
          <p14:tracePt t="19503" x="9037638" y="3776663"/>
          <p14:tracePt t="19523" x="9153525" y="3776663"/>
          <p14:tracePt t="19540" x="9232900" y="3776663"/>
          <p14:tracePt t="19555" x="9323388" y="3776663"/>
          <p14:tracePt t="19571" x="9402763" y="3776663"/>
          <p14:tracePt t="19571" x="9439275" y="3776663"/>
          <p14:tracePt t="19596" x="9491663" y="3776663"/>
          <p14:tracePt t="19604" x="9545638" y="3776663"/>
          <p14:tracePt t="19628" x="9590088" y="3776663"/>
          <p14:tracePt t="19638" x="9644063" y="3776663"/>
          <p14:tracePt t="19660" x="9688513" y="3776663"/>
          <p14:tracePt t="19676" x="9715500" y="3776663"/>
          <p14:tracePt t="19692" x="9742488" y="3776663"/>
          <p14:tracePt t="19707" x="9759950" y="3776663"/>
          <p14:tracePt t="19723" x="9786938" y="3776663"/>
          <p14:tracePt t="19739" x="9813925" y="3776663"/>
          <p14:tracePt t="19755" x="9840913" y="3776663"/>
          <p14:tracePt t="19755" x="9858375" y="3776663"/>
          <p14:tracePt t="19773" x="9867900" y="3776663"/>
          <p14:tracePt t="19773" x="9875838" y="3776663"/>
          <p14:tracePt t="19795" x="9894888" y="3776663"/>
          <p14:tracePt t="19804" x="9902825" y="3776663"/>
          <p14:tracePt t="19827" x="9912350" y="3776663"/>
          <p14:tracePt t="19853" x="9920288" y="3776663"/>
          <p14:tracePt t="19939" x="9929813" y="3776663"/>
          <p14:tracePt t="20012" x="9939338" y="3776663"/>
          <p14:tracePt t="20611" x="9929813" y="3776663"/>
          <p14:tracePt t="20619" x="9902825" y="3776663"/>
          <p14:tracePt t="20625" x="9796463" y="3776663"/>
          <p14:tracePt t="20644" x="9590088" y="3795713"/>
          <p14:tracePt t="20660" x="9340850" y="3803650"/>
          <p14:tracePt t="20676" x="8983663" y="3830638"/>
          <p14:tracePt t="20691" x="8510588" y="3857625"/>
          <p14:tracePt t="20707" x="7991475" y="3884613"/>
          <p14:tracePt t="20723" x="7394575" y="3929063"/>
          <p14:tracePt t="20740" x="6848475" y="3956050"/>
          <p14:tracePt t="20756" x="6375400" y="4000500"/>
          <p14:tracePt t="20756" x="6143625" y="4027488"/>
          <p14:tracePt t="20780" x="5813425" y="4044950"/>
          <p14:tracePt t="20788" x="5537200" y="4081463"/>
          <p14:tracePt t="20811" x="5313363" y="4098925"/>
          <p14:tracePt t="20820" x="5126038" y="4116388"/>
          <p14:tracePt t="20844" x="4965700" y="4143375"/>
          <p14:tracePt t="20854" x="4822825" y="4152900"/>
          <p14:tracePt t="20876" x="4687888" y="4170363"/>
          <p14:tracePt t="20892" x="4572000" y="4179888"/>
          <p14:tracePt t="20903" x="4456113" y="4187825"/>
          <p14:tracePt t="20919" x="4348163" y="4187825"/>
          <p14:tracePt t="20939" x="4251325" y="4197350"/>
          <p14:tracePt t="20955" x="4160838" y="4197350"/>
          <p14:tracePt t="20971" x="4081463" y="4197350"/>
          <p14:tracePt t="20987" x="4010025" y="4205288"/>
          <p14:tracePt t="20987" x="3983038" y="4205288"/>
          <p14:tracePt t="21003" x="3938588" y="4205288"/>
          <p14:tracePt t="21027" x="3902075" y="4205288"/>
          <p14:tracePt t="21035" x="3867150" y="4205288"/>
          <p14:tracePt t="21060" x="3830638" y="4205288"/>
          <p14:tracePt t="21071" x="3795713" y="4214813"/>
          <p14:tracePt t="21091" x="3759200" y="4214813"/>
          <p14:tracePt t="21104" x="3705225" y="4214813"/>
          <p14:tracePt t="21124" x="3660775" y="4224338"/>
          <p14:tracePt t="21137" x="3608388" y="4224338"/>
          <p14:tracePt t="21155" x="3544888" y="4232275"/>
          <p14:tracePt t="21180" x="3527425" y="4232275"/>
          <p14:tracePt t="21188" x="3490913" y="4232275"/>
          <p14:tracePt t="21188" x="3465513" y="4241800"/>
          <p14:tracePt t="21211" x="3438525" y="4241800"/>
          <p14:tracePt t="21219" x="3375025" y="4251325"/>
          <p14:tracePt t="21243" x="3330575" y="4259263"/>
          <p14:tracePt t="21259" x="3295650" y="4259263"/>
          <p14:tracePt t="21275" x="3268663" y="4268788"/>
          <p14:tracePt t="21291" x="3241675" y="4276725"/>
          <p14:tracePt t="21307" x="3214688" y="4276725"/>
          <p14:tracePt t="21324" x="3197225" y="4276725"/>
          <p14:tracePt t="21339" x="3179763" y="4286250"/>
          <p14:tracePt t="21372" x="3170238" y="4286250"/>
          <p14:tracePt t="21380" x="3170238" y="4295775"/>
          <p14:tracePt t="21396" x="3160713" y="4295775"/>
          <p14:tracePt t="21413" x="3152775" y="4295775"/>
          <p14:tracePt t="22012" x="3160713" y="4295775"/>
          <p14:tracePt t="22020" x="3179763" y="4295775"/>
          <p14:tracePt t="22028" x="3214688" y="4295775"/>
          <p14:tracePt t="22037" x="3286125" y="4295775"/>
          <p14:tracePt t="22059" x="3367088" y="4295775"/>
          <p14:tracePt t="22070" x="3482975" y="4295775"/>
          <p14:tracePt t="22091" x="3598863" y="4295775"/>
          <p14:tracePt t="22104" x="3732213" y="4295775"/>
          <p14:tracePt t="22124" x="3875088" y="4295775"/>
          <p14:tracePt t="22137" x="4017963" y="4295775"/>
          <p14:tracePt t="22153" x="4205288" y="4295775"/>
          <p14:tracePt t="22180" x="4330700" y="4295775"/>
          <p14:tracePt t="22188" x="4384675" y="4295775"/>
          <p14:tracePt t="22188" x="4446588" y="4295775"/>
          <p14:tracePt t="22211" x="4554538" y="4295775"/>
          <p14:tracePt t="22220" x="4652963" y="4295775"/>
          <p14:tracePt t="22243" x="4751388" y="4295775"/>
          <p14:tracePt t="22259" x="4848225" y="4295775"/>
          <p14:tracePt t="22275" x="4929188" y="4295775"/>
          <p14:tracePt t="22291" x="5027613" y="4295775"/>
          <p14:tracePt t="22307" x="5116513" y="4295775"/>
          <p14:tracePt t="22324" x="5197475" y="4295775"/>
          <p14:tracePt t="22339" x="5276850" y="4295775"/>
          <p14:tracePt t="22356" x="5348288" y="4295775"/>
          <p14:tracePt t="22371" x="5446713" y="4295775"/>
          <p14:tracePt t="22396" x="5510213" y="4295775"/>
          <p14:tracePt t="22411" x="5562600" y="4295775"/>
          <p14:tracePt t="22419" x="5616575" y="4295775"/>
          <p14:tracePt t="22443" x="5670550" y="4295775"/>
          <p14:tracePt t="22459" x="5715000" y="4295775"/>
          <p14:tracePt t="22475" x="5768975" y="4295775"/>
          <p14:tracePt t="22491" x="5822950" y="4295775"/>
          <p14:tracePt t="22507" x="5867400" y="4295775"/>
          <p14:tracePt t="22523" x="5919788" y="4295775"/>
          <p14:tracePt t="22539" x="5965825" y="4295775"/>
          <p14:tracePt t="22555" x="6010275" y="4295775"/>
          <p14:tracePt t="22571" x="6062663" y="4295775"/>
          <p14:tracePt t="22595" x="6099175" y="4295775"/>
          <p14:tracePt t="22603" x="6126163" y="4295775"/>
          <p14:tracePt t="22637" x="6143625" y="4295775"/>
          <p14:tracePt t="22639" x="6161088" y="4295775"/>
          <p14:tracePt t="22660" x="6188075" y="4295775"/>
          <p14:tracePt t="22676" x="6205538" y="4295775"/>
          <p14:tracePt t="22691" x="6224588" y="4295775"/>
          <p14:tracePt t="22707" x="6251575" y="4295775"/>
          <p14:tracePt t="22731" x="6259513" y="4295775"/>
          <p14:tracePt t="22753" x="6269038" y="4295775"/>
          <p14:tracePt t="22763" x="6276975" y="4295775"/>
          <p14:tracePt t="22771" x="6286500" y="4295775"/>
          <p14:tracePt t="22812" x="6296025" y="4295775"/>
          <p14:tracePt t="22948" x="6303963" y="4295775"/>
          <p14:tracePt t="23004" x="6313488" y="4295775"/>
          <p14:tracePt t="23026" x="6323013" y="4295775"/>
          <p14:tracePt t="23051" x="6330950" y="4295775"/>
          <p14:tracePt t="23131" x="6340475" y="4295775"/>
          <p14:tracePt t="24299" x="6330950" y="4295775"/>
          <p14:tracePt t="24307" x="6313488" y="4295775"/>
          <p14:tracePt t="24318" x="6303963" y="4303713"/>
          <p14:tracePt t="24323" x="6242050" y="4322763"/>
          <p14:tracePt t="24339" x="6180138" y="4340225"/>
          <p14:tracePt t="24355" x="6089650" y="4367213"/>
          <p14:tracePt t="24371" x="5973763" y="4384675"/>
          <p14:tracePt t="24385" x="5830888" y="4411663"/>
          <p14:tracePt t="24385" x="5751513" y="4429125"/>
          <p14:tracePt t="24403" x="5670550" y="4438650"/>
          <p14:tracePt t="24403" x="5572125" y="4456113"/>
          <p14:tracePt t="24419" x="5402263" y="4483100"/>
          <p14:tracePt t="24435" x="5259388" y="4500563"/>
          <p14:tracePt t="24459" x="5126038" y="4518025"/>
          <p14:tracePt t="24475" x="5000625" y="4537075"/>
          <p14:tracePt t="24491" x="4894263" y="4545013"/>
          <p14:tracePt t="24507" x="4768850" y="4562475"/>
          <p14:tracePt t="24523" x="4670425" y="4572000"/>
          <p14:tracePt t="24539" x="4572000" y="4589463"/>
          <p14:tracePt t="24555" x="4456113" y="4616450"/>
          <p14:tracePt t="24571" x="4340225" y="4633913"/>
          <p14:tracePt t="24587" x="4241800" y="4652963"/>
          <p14:tracePt t="24603" x="4152900" y="4660900"/>
          <p14:tracePt t="24603" x="4116388" y="4670425"/>
          <p14:tracePt t="24619" x="4037013" y="4687888"/>
          <p14:tracePt t="24635" x="3965575" y="4705350"/>
          <p14:tracePt t="24659" x="3894138" y="4724400"/>
          <p14:tracePt t="24675" x="3822700" y="4751388"/>
          <p14:tracePt t="24691" x="3768725" y="4759325"/>
          <p14:tracePt t="24707" x="3732213" y="4786313"/>
          <p14:tracePt t="24723" x="3714750" y="4786313"/>
          <p14:tracePt t="24739" x="3705225" y="4786313"/>
          <p14:tracePt t="24868" x="3724275" y="4786313"/>
          <p14:tracePt t="24876" x="3768725" y="4786313"/>
          <p14:tracePt t="24883" x="3867150" y="4786313"/>
          <p14:tracePt t="24892" x="3938588" y="4786313"/>
          <p14:tracePt t="24908" x="4152900" y="4786313"/>
          <p14:tracePt t="24921" x="4384675" y="4786313"/>
          <p14:tracePt t="24940" x="4776788" y="4776788"/>
          <p14:tracePt t="24963" x="4911725" y="4776788"/>
          <p14:tracePt t="24971" x="5143500" y="4776788"/>
          <p14:tracePt t="24987" x="5330825" y="4776788"/>
          <p14:tracePt t="25003" x="5491163" y="4776788"/>
          <p14:tracePt t="25003" x="5545138" y="4776788"/>
          <p14:tracePt t="25020" x="5643563" y="4776788"/>
          <p14:tracePt t="25043" x="5697538" y="4776788"/>
          <p14:tracePt t="25051" x="5741988" y="4776788"/>
          <p14:tracePt t="25075" x="5786438" y="4776788"/>
          <p14:tracePt t="25086" x="5813425" y="4768850"/>
          <p14:tracePt t="25108" x="5840413" y="4768850"/>
          <p14:tracePt t="25120" x="5867400" y="4768850"/>
          <p14:tracePt t="25139" x="5894388" y="4768850"/>
          <p14:tracePt t="25156" x="5929313" y="4768850"/>
          <p14:tracePt t="25171" x="5946775" y="4768850"/>
          <p14:tracePt t="25171" x="5965825" y="4768850"/>
          <p14:tracePt t="25204" x="5973763" y="4768850"/>
          <p14:tracePt t="25235" x="5983288" y="4768850"/>
          <p14:tracePt t="25251" x="5991225" y="4768850"/>
          <p14:tracePt t="25267" x="6000750" y="4768850"/>
          <p14:tracePt t="25284" x="6018213" y="4768850"/>
          <p14:tracePt t="25299" x="6037263" y="4768850"/>
          <p14:tracePt t="25309" x="6045200" y="4768850"/>
          <p14:tracePt t="25321" x="6062663" y="4768850"/>
          <p14:tracePt t="25340" x="6081713" y="4768850"/>
          <p14:tracePt t="25353" x="6089650" y="4768850"/>
          <p14:tracePt t="25371" x="6126163" y="4768850"/>
          <p14:tracePt t="25396" x="6134100" y="4768850"/>
          <p14:tracePt t="25411" x="6143625" y="4768850"/>
          <p14:tracePt t="25428" x="6161088" y="4768850"/>
          <p14:tracePt t="25451" x="6170613" y="4768850"/>
          <p14:tracePt t="25491" x="6180138" y="4768850"/>
          <p14:tracePt t="26020"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476" y="-133736"/>
            <a:ext cx="6173581"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600" y="5338255"/>
            <a:ext cx="1590536" cy="165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0400" y="5517911"/>
            <a:ext cx="1465584" cy="166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200" y="3600117"/>
            <a:ext cx="3210984" cy="343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9099" y="4847528"/>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8555" y="706967"/>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9439" y="1742017"/>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9439" y="174606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6" action="ppaction://hlinksldjump"/>
          </p:cNvPr>
          <p:cNvSpPr/>
          <p:nvPr/>
        </p:nvSpPr>
        <p:spPr>
          <a:xfrm>
            <a:off x="11141834" y="179947"/>
            <a:ext cx="846068" cy="41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endParaRPr>
          </a:p>
        </p:txBody>
      </p:sp>
      <p:sp>
        <p:nvSpPr>
          <p:cNvPr id="15" name="Google Shape;46;p5">
            <a:extLst>
              <a:ext uri="{FF2B5EF4-FFF2-40B4-BE49-F238E27FC236}">
                <a16:creationId xmlns:a16="http://schemas.microsoft.com/office/drawing/2014/main" id="{9FFCE004-1A95-45C5-A88A-FEA145A975F9}"/>
              </a:ext>
            </a:extLst>
          </p:cNvPr>
          <p:cNvSpPr txBox="1"/>
          <p:nvPr/>
        </p:nvSpPr>
        <p:spPr>
          <a:xfrm>
            <a:off x="-299672" y="179947"/>
            <a:ext cx="5872487" cy="857769"/>
          </a:xfrm>
          <a:prstGeom prst="rect">
            <a:avLst/>
          </a:prstGeom>
          <a:noFill/>
          <a:ln>
            <a:noFill/>
          </a:ln>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SzPts val="3200"/>
              <a:buFont typeface="Arial"/>
              <a:buNone/>
              <a:defRPr/>
            </a:pPr>
            <a:r>
              <a:rPr lang="en-US" sz="6000" b="1" kern="0">
                <a:solidFill>
                  <a:srgbClr val="FF0000"/>
                </a:solidFill>
                <a:latin typeface="HP001 4 hàng" panose="020B0603050302020204" pitchFamily="34" charset="0"/>
                <a:ea typeface="Cambria"/>
                <a:cs typeface="Times New Roman" panose="02020603050405020304" pitchFamily="18" charset="0"/>
                <a:sym typeface="Cambria"/>
              </a:rPr>
              <a:t>Kiểm tra bài cũ</a:t>
            </a:r>
            <a:endParaRPr sz="6000" b="1" kern="0" dirty="0">
              <a:solidFill>
                <a:srgbClr val="FF0000"/>
              </a:solidFill>
              <a:latin typeface="HP001 4 hàng" panose="020B0603050302020204" pitchFamily="34" charset="0"/>
              <a:ea typeface="Cambria"/>
              <a:cs typeface="Times New Roman" panose="02020603050405020304" pitchFamily="18" charset="0"/>
              <a:sym typeface="Cambria"/>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971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3.95833E-6 2.77556E-17 L -0.28138 2.77556E-17 C -0.4073 2.77556E-17 -0.56237 0.17292 -0.56237 0.31366 L -0.56237 0.62778 " pathEditMode="relative" rAng="0" ptsTypes="FfFF">
                                      <p:cBhvr>
                                        <p:cTn id="10" dur="2000" fill="hold"/>
                                        <p:tgtEl>
                                          <p:spTgt spid="1033"/>
                                        </p:tgtEl>
                                        <p:attrNameLst>
                                          <p:attrName>ppt_x</p:attrName>
                                          <p:attrName>ppt_y</p:attrName>
                                        </p:attrNameLst>
                                      </p:cBhvr>
                                      <p:rCtr x="-28125" y="3138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0738" x="6840538" y="1187450"/>
          <p14:tracePt t="10784" x="6831013" y="1187450"/>
          <p14:tracePt t="10792" x="6823075" y="1179513"/>
          <p14:tracePt t="10800" x="6804025" y="1169988"/>
          <p14:tracePt t="10808" x="6786563" y="1152525"/>
          <p14:tracePt t="10817" x="6751638" y="1125538"/>
          <p14:tracePt t="10840" x="6688138" y="1089025"/>
          <p14:tracePt t="10856" x="6643688" y="1062038"/>
          <p14:tracePt t="10872" x="6589713" y="1044575"/>
          <p14:tracePt t="10888" x="6527800" y="1027113"/>
          <p14:tracePt t="10900" x="6473825" y="1009650"/>
          <p14:tracePt t="10916" x="6429375" y="1000125"/>
          <p14:tracePt t="10936" x="6394450" y="1000125"/>
          <p14:tracePt t="10949" x="6375400" y="1000125"/>
          <p14:tracePt t="10949" x="6367463" y="1000125"/>
          <p14:tracePt t="10969" x="6357938" y="1000125"/>
          <p14:tracePt t="10969" x="6348413" y="1000125"/>
          <p14:tracePt t="10985" x="6340475" y="1000125"/>
          <p14:tracePt t="11001" x="6330950" y="1000125"/>
          <p14:tracePt t="11024" x="6313488" y="1017588"/>
          <p14:tracePt t="11040" x="6296025" y="1036638"/>
          <p14:tracePt t="11055" x="6269038" y="1062038"/>
          <p14:tracePt t="11072" x="6251575" y="1089025"/>
          <p14:tracePt t="11088" x="6224588" y="1125538"/>
          <p14:tracePt t="11104" x="6205538" y="1169988"/>
          <p14:tracePt t="11119" x="6197600" y="1214438"/>
          <p14:tracePt t="11136" x="6188075" y="1258888"/>
          <p14:tracePt t="11152" x="6180138" y="1330325"/>
          <p14:tracePt t="11168" x="6180138" y="1384300"/>
          <p14:tracePt t="11184" x="6180138" y="1438275"/>
          <p14:tracePt t="11200" x="6188075" y="1473200"/>
          <p14:tracePt t="11200" x="6197600" y="1490663"/>
          <p14:tracePt t="11216" x="6215063" y="1527175"/>
          <p14:tracePt t="11240" x="6232525" y="1554163"/>
          <p14:tracePt t="11256" x="6259513" y="1571625"/>
          <p14:tracePt t="11272" x="6303963" y="1581150"/>
          <p14:tracePt t="11288" x="6340475" y="1598613"/>
          <p14:tracePt t="11304" x="6384925" y="1608138"/>
          <p14:tracePt t="11320" x="6438900" y="1608138"/>
          <p14:tracePt t="11336" x="6500813" y="1608138"/>
          <p14:tracePt t="11352" x="6554788" y="1608138"/>
          <p14:tracePt t="11368" x="6608763" y="1608138"/>
          <p14:tracePt t="11384" x="6661150" y="1589088"/>
          <p14:tracePt t="11384" x="6688138" y="1581150"/>
          <p14:tracePt t="11400" x="6705600" y="1581150"/>
          <p14:tracePt t="11400" x="6715125" y="1562100"/>
          <p14:tracePt t="11416" x="6742113" y="1544638"/>
          <p14:tracePt t="11440" x="6769100" y="1517650"/>
          <p14:tracePt t="11448" x="6777038" y="1490663"/>
          <p14:tracePt t="11472" x="6786563" y="1455738"/>
          <p14:tracePt t="11488" x="6796088" y="1411288"/>
          <p14:tracePt t="11504" x="6796088" y="1366838"/>
          <p14:tracePt t="11520" x="6796088" y="1322388"/>
          <p14:tracePt t="11536" x="6786563" y="1268413"/>
          <p14:tracePt t="11551" x="6777038" y="1231900"/>
          <p14:tracePt t="11568" x="6759575" y="1196975"/>
          <p14:tracePt t="11584" x="6732588" y="1179513"/>
          <p14:tracePt t="11600" x="6697663" y="1152525"/>
          <p14:tracePt t="11600" x="6688138" y="1152525"/>
          <p14:tracePt t="11624" x="6661150" y="1143000"/>
          <p14:tracePt t="11632" x="6634163" y="1143000"/>
          <p14:tracePt t="11656" x="6599238" y="1143000"/>
          <p14:tracePt t="11665" x="6572250" y="1143000"/>
          <p14:tracePt t="11688" x="6545263" y="1143000"/>
          <p14:tracePt t="11699" x="6537325" y="1160463"/>
          <p14:tracePt t="11717" x="6527800" y="1160463"/>
          <p14:tracePt t="11744" x="6527800" y="1169988"/>
          <p14:tracePt t="11760" x="6518275" y="1187450"/>
          <p14:tracePt t="11768" x="6518275" y="1214438"/>
          <p14:tracePt t="11768" x="6518275" y="1250950"/>
          <p14:tracePt t="11792" x="6527800" y="1276350"/>
          <p14:tracePt t="11799" x="6562725" y="1366838"/>
          <p14:tracePt t="11816" x="6653213" y="1517650"/>
          <p14:tracePt t="11840" x="6742113" y="1616075"/>
          <p14:tracePt t="11856" x="6858000" y="1714500"/>
          <p14:tracePt t="11872" x="6973888" y="1803400"/>
          <p14:tracePt t="11883" x="7081838" y="1866900"/>
          <p14:tracePt t="11904" x="7161213" y="1901825"/>
          <p14:tracePt t="11915" x="7224713" y="1928813"/>
          <p14:tracePt t="11931" x="7242175" y="1938338"/>
          <p14:tracePt t="11952" x="7251700" y="1938338"/>
          <p14:tracePt t="11981" x="7251700" y="1946275"/>
          <p14:tracePt t="12128" x="7232650" y="1946275"/>
          <p14:tracePt t="12136" x="7215188" y="1946275"/>
          <p14:tracePt t="12144" x="7170738" y="1946275"/>
          <p14:tracePt t="12152" x="7089775" y="1955800"/>
          <p14:tracePt t="12168" x="7000875" y="1973263"/>
          <p14:tracePt t="12183" x="6911975" y="2000250"/>
          <p14:tracePt t="12183" x="6875463" y="2017713"/>
          <p14:tracePt t="12208" x="6804025" y="2044700"/>
          <p14:tracePt t="12216" x="6769100" y="2081213"/>
          <p14:tracePt t="12233" x="6742113" y="2108200"/>
          <p14:tracePt t="12256" x="6724650" y="2143125"/>
          <p14:tracePt t="12272" x="6715125" y="2160588"/>
          <p14:tracePt t="12288" x="6697663" y="2205038"/>
          <p14:tracePt t="12304" x="6688138" y="2259013"/>
          <p14:tracePt t="12320" x="6688138" y="2322513"/>
          <p14:tracePt t="12336" x="6688138" y="2393950"/>
          <p14:tracePt t="12352" x="6688138" y="2482850"/>
          <p14:tracePt t="12368" x="6705600" y="2571750"/>
          <p14:tracePt t="12368" x="6724650" y="2608263"/>
          <p14:tracePt t="12384" x="6742113" y="2633663"/>
          <p14:tracePt t="12384" x="6759575" y="2670175"/>
          <p14:tracePt t="12401" x="6804025" y="2732088"/>
          <p14:tracePt t="12417" x="6848475" y="2776538"/>
          <p14:tracePt t="12440" x="6902450" y="2813050"/>
          <p14:tracePt t="12450" x="6973888" y="2840038"/>
          <p14:tracePt t="12472" x="7054850" y="2867025"/>
          <p14:tracePt t="12482" x="7126288" y="2874963"/>
          <p14:tracePt t="12504" x="7215188" y="2894013"/>
          <p14:tracePt t="12520" x="7296150" y="2894013"/>
          <p14:tracePt t="12536" x="7375525" y="2894013"/>
          <p14:tracePt t="12552" x="7446963" y="2894013"/>
          <p14:tracePt t="12567" x="7510463" y="2894013"/>
          <p14:tracePt t="12584" x="7537450" y="2867025"/>
          <p14:tracePt t="12600" x="7562850" y="2857500"/>
          <p14:tracePt t="12624" x="7581900" y="2830513"/>
          <p14:tracePt t="12640" x="7608888" y="2786063"/>
          <p14:tracePt t="12648" x="7634288" y="2732088"/>
          <p14:tracePt t="12671" x="7643813" y="2679700"/>
          <p14:tracePt t="12681" x="7643813" y="2625725"/>
          <p14:tracePt t="12704" x="7643813" y="2571750"/>
          <p14:tracePt t="12715" x="7634288" y="2517775"/>
          <p14:tracePt t="12733" x="7608888" y="2455863"/>
          <p14:tracePt t="12752" x="7572375" y="2384425"/>
          <p14:tracePt t="12768" x="7527925" y="2312988"/>
          <p14:tracePt t="12783" x="7446963" y="2241550"/>
          <p14:tracePt t="12800" x="7375525" y="2179638"/>
          <p14:tracePt t="12816" x="7313613" y="2133600"/>
          <p14:tracePt t="12816" x="7277100" y="2116138"/>
          <p14:tracePt t="12832" x="7251700" y="2108200"/>
          <p14:tracePt t="12857" x="7224713" y="2098675"/>
          <p14:tracePt t="12867" x="7215188" y="2098675"/>
          <p14:tracePt t="12888" x="7205663" y="2098675"/>
          <p14:tracePt t="12915" x="7197725" y="2098675"/>
          <p14:tracePt t="12916" x="7188200" y="2098675"/>
          <p14:tracePt t="12936" x="7170738" y="2098675"/>
          <p14:tracePt t="12949" x="7153275" y="2098675"/>
          <p14:tracePt t="12968" x="7143750" y="2098675"/>
          <p14:tracePt t="12984" x="7134225" y="2098675"/>
          <p14:tracePt t="13000" x="7126288" y="2098675"/>
          <p14:tracePt t="13025" x="7116763" y="2098675"/>
          <p14:tracePt t="13041" x="7108825" y="2098675"/>
          <p14:tracePt t="13072" x="7099300" y="2098675"/>
          <p14:tracePt t="13088" x="7089775" y="2108200"/>
          <p14:tracePt t="13112" x="7072313" y="2116138"/>
          <p14:tracePt t="13128" x="7054850" y="2125663"/>
          <p14:tracePt t="13136" x="7037388" y="2143125"/>
          <p14:tracePt t="13152" x="7010400" y="2160588"/>
          <p14:tracePt t="13168" x="6983413" y="2187575"/>
          <p14:tracePt t="13184" x="6946900" y="2214563"/>
          <p14:tracePt t="13184" x="6938963" y="2232025"/>
          <p14:tracePt t="13201" x="6911975" y="2259013"/>
          <p14:tracePt t="13216" x="6902450" y="2276475"/>
          <p14:tracePt t="13233" x="6884988" y="2303463"/>
          <p14:tracePt t="13256" x="6875463" y="2312988"/>
          <p14:tracePt t="13272" x="6875463" y="2330450"/>
          <p14:tracePt t="13288" x="6867525" y="2347913"/>
          <p14:tracePt t="13304" x="6858000" y="2366963"/>
          <p14:tracePt t="13328" x="6858000" y="2374900"/>
          <p14:tracePt t="13336" x="6848475" y="2393950"/>
          <p14:tracePt t="13352" x="6848475" y="2401888"/>
          <p14:tracePt t="13368" x="6848475" y="2419350"/>
          <p14:tracePt t="13400" x="6848475" y="2428875"/>
          <p14:tracePt t="13413" x="6848475" y="2438400"/>
          <p14:tracePt t="13433" x="6848475" y="2446338"/>
          <p14:tracePt t="13440" x="6840538" y="2455863"/>
          <p14:tracePt t="13449" x="6840538" y="2465388"/>
          <p14:tracePt t="13481" x="6840538" y="2473325"/>
          <p14:tracePt t="13496" x="6840538" y="2482850"/>
          <p14:tracePt t="13543" x="6840538" y="2490788"/>
          <p14:tracePt t="13572" x="6840538" y="2500313"/>
          <p14:tracePt t="13648" x="6840538" y="2509838"/>
          <p14:tracePt t="16139"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106F576A-636D-4102-A8A2-6D43F1C00C4B}"/>
              </a:ext>
            </a:extLst>
          </p:cNvPr>
          <p:cNvSpPr txBox="1">
            <a:spLocks noChangeArrowheads="1"/>
          </p:cNvSpPr>
          <p:nvPr/>
        </p:nvSpPr>
        <p:spPr bwMode="auto">
          <a:xfrm>
            <a:off x="3937897" y="819463"/>
            <a:ext cx="5065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a:solidFill>
                  <a:srgbClr val="FFFF00"/>
                </a:solidFill>
                <a:latin typeface="HP001 4 hàng" panose="020B0603050302020204" pitchFamily="34" charset="0"/>
              </a:rPr>
              <a:t>Tập làm văn:</a:t>
            </a:r>
          </a:p>
        </p:txBody>
      </p:sp>
      <p:sp>
        <p:nvSpPr>
          <p:cNvPr id="6" name="WordArt 7">
            <a:extLst>
              <a:ext uri="{FF2B5EF4-FFF2-40B4-BE49-F238E27FC236}">
                <a16:creationId xmlns:a16="http://schemas.microsoft.com/office/drawing/2014/main" id="{FF00C665-3C08-4565-B66B-818467173296}"/>
              </a:ext>
            </a:extLst>
          </p:cNvPr>
          <p:cNvSpPr>
            <a:spLocks noChangeArrowheads="1" noChangeShapeType="1" noTextEdit="1"/>
          </p:cNvSpPr>
          <p:nvPr/>
        </p:nvSpPr>
        <p:spPr bwMode="auto">
          <a:xfrm>
            <a:off x="2362200" y="1649726"/>
            <a:ext cx="7467600" cy="1600200"/>
          </a:xfrm>
          <a:prstGeom prst="rect">
            <a:avLst/>
          </a:prstGeom>
        </p:spPr>
        <p:txBody>
          <a:bodyPr wrap="none" fromWordArt="1">
            <a:prstTxWarp prst="textPlain">
              <a:avLst>
                <a:gd name="adj" fmla="val 50000"/>
              </a:avLst>
            </a:prstTxWarp>
          </a:bodyPr>
          <a:lstStyle/>
          <a:p>
            <a:r>
              <a:rPr lang="en-US" sz="3200" b="1" i="1" kern="10">
                <a:ln w="9525">
                  <a:solidFill>
                    <a:srgbClr val="CC99FF"/>
                  </a:solidFill>
                  <a:round/>
                  <a:headEnd/>
                  <a:tailEnd/>
                </a:ln>
                <a:solidFill>
                  <a:srgbClr val="0033CC"/>
                </a:solidFill>
                <a:effectLst>
                  <a:outerShdw blurRad="38100" dist="38100" dir="2700000" algn="tl" rotWithShape="0">
                    <a:srgbClr val="000000">
                      <a:alpha val="43137"/>
                    </a:srgbClr>
                  </a:outerShdw>
                </a:effectLst>
                <a:latin typeface="HP001 4 hàng" panose="020B0603050302020204" pitchFamily="34" charset="0"/>
              </a:rPr>
              <a:t>Cốt truyện</a:t>
            </a:r>
            <a:endParaRPr lang="en-AU" sz="3200" b="1" i="1" kern="10">
              <a:ln w="9525">
                <a:solidFill>
                  <a:srgbClr val="CC99FF"/>
                </a:solidFill>
                <a:round/>
                <a:headEnd/>
                <a:tailEnd/>
              </a:ln>
              <a:solidFill>
                <a:srgbClr val="0033CC"/>
              </a:solidFill>
              <a:effectLst>
                <a:outerShdw blurRad="38100" dist="38100" dir="2700000" algn="tl" rotWithShape="0">
                  <a:srgbClr val="000000">
                    <a:alpha val="43137"/>
                  </a:srgbClr>
                </a:outerShdw>
              </a:effectLst>
              <a:latin typeface="HP001 4 hàng" panose="020B0603050302020204" pitchFamily="34"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864225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Google Shape;439;p20">
            <a:extLst>
              <a:ext uri="{FF2B5EF4-FFF2-40B4-BE49-F238E27FC236}">
                <a16:creationId xmlns:a16="http://schemas.microsoft.com/office/drawing/2014/main" id="{F80DFD62-D701-43B0-A6D8-7DC2F10D2ED3}"/>
              </a:ext>
            </a:extLst>
          </p:cNvPr>
          <p:cNvSpPr/>
          <p:nvPr/>
        </p:nvSpPr>
        <p:spPr>
          <a:xfrm rot="430029">
            <a:off x="3920936" y="303556"/>
            <a:ext cx="5181886" cy="1597165"/>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EF8D4B"/>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grpSp>
        <p:nvGrpSpPr>
          <p:cNvPr id="10" name="Google Shape;658;p9">
            <a:extLst>
              <a:ext uri="{FF2B5EF4-FFF2-40B4-BE49-F238E27FC236}">
                <a16:creationId xmlns:a16="http://schemas.microsoft.com/office/drawing/2014/main" id="{47E5434A-BC17-4CF7-9440-7840A990D0EF}"/>
              </a:ext>
            </a:extLst>
          </p:cNvPr>
          <p:cNvGrpSpPr/>
          <p:nvPr/>
        </p:nvGrpSpPr>
        <p:grpSpPr>
          <a:xfrm rot="1109918">
            <a:off x="7258921" y="187152"/>
            <a:ext cx="1111588" cy="758230"/>
            <a:chOff x="2038000" y="2627075"/>
            <a:chExt cx="995300" cy="700150"/>
          </a:xfrm>
        </p:grpSpPr>
        <p:sp>
          <p:nvSpPr>
            <p:cNvPr id="11" name="Google Shape;659;p9">
              <a:extLst>
                <a:ext uri="{FF2B5EF4-FFF2-40B4-BE49-F238E27FC236}">
                  <a16:creationId xmlns:a16="http://schemas.microsoft.com/office/drawing/2014/main" id="{596E4837-9C59-427D-A5BE-4DC0023293E1}"/>
                </a:ext>
              </a:extLst>
            </p:cNvPr>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660;p9">
              <a:extLst>
                <a:ext uri="{FF2B5EF4-FFF2-40B4-BE49-F238E27FC236}">
                  <a16:creationId xmlns:a16="http://schemas.microsoft.com/office/drawing/2014/main" id="{0AC4DF8D-FF51-44E0-9474-A76C9AA3FC89}"/>
                </a:ext>
              </a:extLst>
            </p:cNvPr>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661;p9">
              <a:extLst>
                <a:ext uri="{FF2B5EF4-FFF2-40B4-BE49-F238E27FC236}">
                  <a16:creationId xmlns:a16="http://schemas.microsoft.com/office/drawing/2014/main" id="{414CEDB5-978F-47E8-A9C0-522A0317A662}"/>
                </a:ext>
              </a:extLst>
            </p:cNvPr>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662;p9">
              <a:extLst>
                <a:ext uri="{FF2B5EF4-FFF2-40B4-BE49-F238E27FC236}">
                  <a16:creationId xmlns:a16="http://schemas.microsoft.com/office/drawing/2014/main" id="{1A5534D2-87AF-40F3-BFC0-1515ED5D16F2}"/>
                </a:ext>
              </a:extLst>
            </p:cNvPr>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663;p9">
              <a:extLst>
                <a:ext uri="{FF2B5EF4-FFF2-40B4-BE49-F238E27FC236}">
                  <a16:creationId xmlns:a16="http://schemas.microsoft.com/office/drawing/2014/main" id="{F78A35DD-4F39-43F4-9E18-2D87F2EF32FA}"/>
                </a:ext>
              </a:extLst>
            </p:cNvPr>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664;p9">
              <a:extLst>
                <a:ext uri="{FF2B5EF4-FFF2-40B4-BE49-F238E27FC236}">
                  <a16:creationId xmlns:a16="http://schemas.microsoft.com/office/drawing/2014/main" id="{958009DD-77AF-4FE3-959E-A3EA8DCD786F}"/>
                </a:ext>
              </a:extLst>
            </p:cNvPr>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665;p9">
              <a:extLst>
                <a:ext uri="{FF2B5EF4-FFF2-40B4-BE49-F238E27FC236}">
                  <a16:creationId xmlns:a16="http://schemas.microsoft.com/office/drawing/2014/main" id="{34DFEDEF-202A-43D0-94D8-E70F5D0F32BA}"/>
                </a:ext>
              </a:extLst>
            </p:cNvPr>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666;p9">
              <a:extLst>
                <a:ext uri="{FF2B5EF4-FFF2-40B4-BE49-F238E27FC236}">
                  <a16:creationId xmlns:a16="http://schemas.microsoft.com/office/drawing/2014/main" id="{0F9F5B16-A6AF-4957-BF70-9C00F9A0D7E3}"/>
                </a:ext>
              </a:extLst>
            </p:cNvPr>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 Box 18">
            <a:extLst>
              <a:ext uri="{FF2B5EF4-FFF2-40B4-BE49-F238E27FC236}">
                <a16:creationId xmlns:a16="http://schemas.microsoft.com/office/drawing/2014/main" id="{DB6B64D4-49AD-4F8C-B4BD-066E8B8E9782}"/>
              </a:ext>
            </a:extLst>
          </p:cNvPr>
          <p:cNvSpPr txBox="1">
            <a:spLocks noChangeArrowheads="1"/>
          </p:cNvSpPr>
          <p:nvPr/>
        </p:nvSpPr>
        <p:spPr bwMode="auto">
          <a:xfrm>
            <a:off x="25047" y="1439068"/>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000" b="1">
                <a:latin typeface="Times New Roman" pitchFamily="18" charset="0"/>
                <a:cs typeface="Times New Roman" pitchFamily="18" charset="0"/>
              </a:rPr>
              <a:t>I</a:t>
            </a:r>
            <a:r>
              <a:rPr lang="en-US" altLang="en-US" sz="3000" b="1">
                <a:latin typeface="HP001 4 hàng" pitchFamily="34" charset="0"/>
                <a:cs typeface="Times New Roman" panose="02020603050405020304" pitchFamily="18" charset="0"/>
              </a:rPr>
              <a:t>. </a:t>
            </a:r>
            <a:r>
              <a:rPr lang="en-US" altLang="en-US" sz="3000" b="1" u="sng">
                <a:latin typeface="HP001 4 hàng" pitchFamily="34" charset="0"/>
                <a:cs typeface="Times New Roman" panose="02020603050405020304" pitchFamily="18" charset="0"/>
              </a:rPr>
              <a:t>Nhận xét.</a:t>
            </a:r>
          </a:p>
        </p:txBody>
      </p:sp>
      <p:sp>
        <p:nvSpPr>
          <p:cNvPr id="20" name="Text Box 19">
            <a:extLst>
              <a:ext uri="{FF2B5EF4-FFF2-40B4-BE49-F238E27FC236}">
                <a16:creationId xmlns:a16="http://schemas.microsoft.com/office/drawing/2014/main" id="{0D473A02-A5C6-41CC-81FC-AE29F2E11168}"/>
              </a:ext>
            </a:extLst>
          </p:cNvPr>
          <p:cNvSpPr txBox="1">
            <a:spLocks noChangeArrowheads="1"/>
          </p:cNvSpPr>
          <p:nvPr/>
        </p:nvSpPr>
        <p:spPr bwMode="auto">
          <a:xfrm>
            <a:off x="25047" y="1995283"/>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000" b="1">
                <a:latin typeface="HP001 4 hàng" pitchFamily="34" charset="0"/>
                <a:cs typeface="Times New Roman" panose="02020603050405020304" pitchFamily="18" charset="0"/>
              </a:rPr>
              <a:t>1. Ghi lại những sự việc chính trong truyện Dế Mèn bênh vực kẻ yếu.</a:t>
            </a:r>
          </a:p>
        </p:txBody>
      </p:sp>
      <p:sp>
        <p:nvSpPr>
          <p:cNvPr id="21" name="Text Box 20">
            <a:extLst>
              <a:ext uri="{FF2B5EF4-FFF2-40B4-BE49-F238E27FC236}">
                <a16:creationId xmlns:a16="http://schemas.microsoft.com/office/drawing/2014/main" id="{BFF309AC-E562-4FB5-B765-44176A04CDDD}"/>
              </a:ext>
            </a:extLst>
          </p:cNvPr>
          <p:cNvSpPr txBox="1">
            <a:spLocks noChangeArrowheads="1"/>
          </p:cNvSpPr>
          <p:nvPr/>
        </p:nvSpPr>
        <p:spPr bwMode="auto">
          <a:xfrm>
            <a:off x="0" y="2712525"/>
            <a:ext cx="12527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000" b="1">
                <a:latin typeface="HP001 4 hàng" pitchFamily="34" charset="0"/>
                <a:cs typeface="Times New Roman" panose="02020603050405020304" pitchFamily="18" charset="0"/>
              </a:rPr>
              <a:t>2. Chuỗi sự việc trên được gọi là cốt truyện. Vậy theo em, cốt truyện là gì?</a:t>
            </a:r>
          </a:p>
        </p:txBody>
      </p:sp>
      <p:sp>
        <p:nvSpPr>
          <p:cNvPr id="22" name="Text Box 21">
            <a:extLst>
              <a:ext uri="{FF2B5EF4-FFF2-40B4-BE49-F238E27FC236}">
                <a16:creationId xmlns:a16="http://schemas.microsoft.com/office/drawing/2014/main" id="{BF65A1DD-C26D-404F-BA06-35EFB14F9279}"/>
              </a:ext>
            </a:extLst>
          </p:cNvPr>
          <p:cNvSpPr txBox="1">
            <a:spLocks noChangeArrowheads="1"/>
          </p:cNvSpPr>
          <p:nvPr/>
        </p:nvSpPr>
        <p:spPr bwMode="auto">
          <a:xfrm>
            <a:off x="25047" y="3367087"/>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3000" b="1">
                <a:latin typeface="HP001 4 hàng" pitchFamily="34" charset="0"/>
                <a:cs typeface="Times New Roman" panose="02020603050405020304" pitchFamily="18" charset="0"/>
              </a:rPr>
              <a:t>3. Cốt truyện gồm những phần nào? Nêu tác dụng của từng phần.</a:t>
            </a:r>
          </a:p>
        </p:txBody>
      </p:sp>
      <p:sp>
        <p:nvSpPr>
          <p:cNvPr id="23" name="Rectangle 3">
            <a:extLst>
              <a:ext uri="{FF2B5EF4-FFF2-40B4-BE49-F238E27FC236}">
                <a16:creationId xmlns:a16="http://schemas.microsoft.com/office/drawing/2014/main" id="{FBA26B7A-E960-45AC-8AE0-B13207AABADE}"/>
              </a:ext>
            </a:extLst>
          </p:cNvPr>
          <p:cNvSpPr>
            <a:spLocks noChangeArrowheads="1"/>
          </p:cNvSpPr>
          <p:nvPr/>
        </p:nvSpPr>
        <p:spPr bwMode="auto">
          <a:xfrm>
            <a:off x="4495800" y="151082"/>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srgbClr val="000000"/>
                </a:solidFill>
                <a:latin typeface="HP001 4 hàng" panose="020B0603050302020204" pitchFamily="34" charset="0"/>
              </a:rPr>
              <a:t>Tập làm văn</a:t>
            </a:r>
          </a:p>
        </p:txBody>
      </p:sp>
      <p:sp>
        <p:nvSpPr>
          <p:cNvPr id="24" name="Rectangle 6">
            <a:extLst>
              <a:ext uri="{FF2B5EF4-FFF2-40B4-BE49-F238E27FC236}">
                <a16:creationId xmlns:a16="http://schemas.microsoft.com/office/drawing/2014/main" id="{8E0A3CB5-ADFB-4143-A049-113A3EEAD48B}"/>
              </a:ext>
            </a:extLst>
          </p:cNvPr>
          <p:cNvSpPr>
            <a:spLocks noChangeArrowheads="1"/>
          </p:cNvSpPr>
          <p:nvPr/>
        </p:nvSpPr>
        <p:spPr bwMode="auto">
          <a:xfrm>
            <a:off x="4683079" y="797615"/>
            <a:ext cx="2875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3000" b="1">
                <a:solidFill>
                  <a:prstClr val="black"/>
                </a:solidFill>
                <a:latin typeface="HP001 4 hàng" panose="020B0603050302020204" pitchFamily="34" charset="0"/>
              </a:rPr>
              <a:t>Cốt truyện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2818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5"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2000"/>
                                        <p:tgtEl>
                                          <p:spTgt spid="23"/>
                                        </p:tgtEl>
                                      </p:cBhvr>
                                    </p:animEffect>
                                    <p:anim calcmode="lin" valueType="num">
                                      <p:cBhvr>
                                        <p:cTn id="10" dur="2000" fill="hold"/>
                                        <p:tgtEl>
                                          <p:spTgt spid="23"/>
                                        </p:tgtEl>
                                        <p:attrNameLst>
                                          <p:attrName>ppt_w</p:attrName>
                                        </p:attrNameLst>
                                      </p:cBhvr>
                                      <p:tavLst>
                                        <p:tav tm="0" fmla="#ppt_w*sin(2.5*pi*$)">
                                          <p:val>
                                            <p:fltVal val="0"/>
                                          </p:val>
                                        </p:tav>
                                        <p:tav tm="100000">
                                          <p:val>
                                            <p:fltVal val="1"/>
                                          </p:val>
                                        </p:tav>
                                      </p:tavLst>
                                    </p:anim>
                                    <p:anim calcmode="lin" valueType="num">
                                      <p:cBhvr>
                                        <p:cTn id="11"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2000"/>
                                        <p:tgtEl>
                                          <p:spTgt spid="24"/>
                                        </p:tgtEl>
                                      </p:cBhvr>
                                    </p:animEffect>
                                    <p:anim calcmode="lin" valueType="num">
                                      <p:cBhvr>
                                        <p:cTn id="17" dur="2000" fill="hold"/>
                                        <p:tgtEl>
                                          <p:spTgt spid="24"/>
                                        </p:tgtEl>
                                        <p:attrNameLst>
                                          <p:attrName>ppt_w</p:attrName>
                                        </p:attrNameLst>
                                      </p:cBhvr>
                                      <p:tavLst>
                                        <p:tav tm="0" fmla="#ppt_w*sin(2.5*pi*$)">
                                          <p:val>
                                            <p:fltVal val="0"/>
                                          </p:val>
                                        </p:tav>
                                        <p:tav tm="100000">
                                          <p:val>
                                            <p:fltVal val="1"/>
                                          </p:val>
                                        </p:tav>
                                      </p:tavLst>
                                    </p:anim>
                                    <p:anim calcmode="lin" valueType="num">
                                      <p:cBhvr>
                                        <p:cTn id="18"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0"/>
                                        </p:tgtEl>
                                        <p:attrNameLst>
                                          <p:attrName>style.visibility</p:attrName>
                                        </p:attrNameLst>
                                      </p:cBhvr>
                                      <p:to>
                                        <p:strVal val="visible"/>
                                      </p:to>
                                    </p:set>
                                    <p:anim calcmode="discrete" valueType="clr">
                                      <p:cBhvr override="childStyle">
                                        <p:cTn id="28"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0"/>
                                        </p:tgtEl>
                                        <p:attrNameLst>
                                          <p:attrName>fillcolor</p:attrName>
                                        </p:attrNameLst>
                                      </p:cBhvr>
                                      <p:tavLst>
                                        <p:tav tm="0">
                                          <p:val>
                                            <p:clrVal>
                                              <a:schemeClr val="accent2"/>
                                            </p:clrVal>
                                          </p:val>
                                        </p:tav>
                                        <p:tav tm="50000">
                                          <p:val>
                                            <p:clrVal>
                                              <a:schemeClr val="hlink"/>
                                            </p:clrVal>
                                          </p:val>
                                        </p:tav>
                                      </p:tavLst>
                                    </p:anim>
                                    <p:set>
                                      <p:cBhvr>
                                        <p:cTn id="30" dur="80"/>
                                        <p:tgtEl>
                                          <p:spTgt spid="20"/>
                                        </p:tgtEl>
                                        <p:attrNameLst>
                                          <p:attrName>fill.type</p:attrName>
                                        </p:attrNameLst>
                                      </p:cBhvr>
                                      <p:to>
                                        <p:strVal val="solid"/>
                                      </p:to>
                                    </p:set>
                                  </p:childTnLst>
                                </p:cTn>
                              </p:par>
                            </p:childTnLst>
                          </p:cTn>
                        </p:par>
                        <p:par>
                          <p:cTn id="31" fill="hold">
                            <p:stCondLst>
                              <p:cond delay="216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21"/>
                                        </p:tgtEl>
                                        <p:attrNameLst>
                                          <p:attrName>style.visibility</p:attrName>
                                        </p:attrNameLst>
                                      </p:cBhvr>
                                      <p:to>
                                        <p:strVal val="visible"/>
                                      </p:to>
                                    </p:set>
                                    <p:anim calcmode="discrete" valueType="clr">
                                      <p:cBhvr override="childStyle">
                                        <p:cTn id="34"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1"/>
                                        </p:tgtEl>
                                        <p:attrNameLst>
                                          <p:attrName>fillcolor</p:attrName>
                                        </p:attrNameLst>
                                      </p:cBhvr>
                                      <p:tavLst>
                                        <p:tav tm="0">
                                          <p:val>
                                            <p:clrVal>
                                              <a:schemeClr val="accent2"/>
                                            </p:clrVal>
                                          </p:val>
                                        </p:tav>
                                        <p:tav tm="50000">
                                          <p:val>
                                            <p:clrVal>
                                              <a:schemeClr val="hlink"/>
                                            </p:clrVal>
                                          </p:val>
                                        </p:tav>
                                      </p:tavLst>
                                    </p:anim>
                                    <p:set>
                                      <p:cBhvr>
                                        <p:cTn id="36" dur="80"/>
                                        <p:tgtEl>
                                          <p:spTgt spid="21"/>
                                        </p:tgtEl>
                                        <p:attrNameLst>
                                          <p:attrName>fill.type</p:attrName>
                                        </p:attrNameLst>
                                      </p:cBhvr>
                                      <p:to>
                                        <p:strVal val="solid"/>
                                      </p:to>
                                    </p:set>
                                  </p:childTnLst>
                                </p:cTn>
                              </p:par>
                            </p:childTnLst>
                          </p:cTn>
                        </p:par>
                        <p:par>
                          <p:cTn id="37" fill="hold">
                            <p:stCondLst>
                              <p:cond delay="4600"/>
                            </p:stCondLst>
                            <p:childTnLst>
                              <p:par>
                                <p:cTn id="38" presetID="27" presetClass="entr" presetSubtype="0" fill="hold" grpId="0" nodeType="afterEffect">
                                  <p:stCondLst>
                                    <p:cond delay="0"/>
                                  </p:stCondLst>
                                  <p:iterate type="lt">
                                    <p:tmPct val="50000"/>
                                  </p:iterate>
                                  <p:childTnLst>
                                    <p:set>
                                      <p:cBhvr>
                                        <p:cTn id="39" dur="1" fill="hold">
                                          <p:stCondLst>
                                            <p:cond delay="0"/>
                                          </p:stCondLst>
                                        </p:cTn>
                                        <p:tgtEl>
                                          <p:spTgt spid="22"/>
                                        </p:tgtEl>
                                        <p:attrNameLst>
                                          <p:attrName>style.visibility</p:attrName>
                                        </p:attrNameLst>
                                      </p:cBhvr>
                                      <p:to>
                                        <p:strVal val="visible"/>
                                      </p:to>
                                    </p:set>
                                    <p:anim calcmode="discrete" valueType="clr">
                                      <p:cBhvr override="childStyle">
                                        <p:cTn id="40"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2"/>
                                        </p:tgtEl>
                                        <p:attrNameLst>
                                          <p:attrName>fillcolor</p:attrName>
                                        </p:attrNameLst>
                                      </p:cBhvr>
                                      <p:tavLst>
                                        <p:tav tm="0">
                                          <p:val>
                                            <p:clrVal>
                                              <a:schemeClr val="accent2"/>
                                            </p:clrVal>
                                          </p:val>
                                        </p:tav>
                                        <p:tav tm="50000">
                                          <p:val>
                                            <p:clrVal>
                                              <a:schemeClr val="hlink"/>
                                            </p:clrVal>
                                          </p:val>
                                        </p:tav>
                                      </p:tavLst>
                                    </p:anim>
                                    <p:set>
                                      <p:cBhvr>
                                        <p:cTn id="42"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19" grpId="0"/>
      <p:bldP spid="20" grpId="0"/>
      <p:bldP spid="21" grpId="0"/>
      <p:bldP spid="22" grpId="0"/>
      <p:bldP spid="23" grpId="0"/>
      <p:bldP spid="24" grpId="0"/>
    </p:bldLst>
  </p:timing>
  <p:extLst>
    <p:ext uri="{3A86A75C-4F4B-4683-9AE1-C65F6400EC91}">
      <p14:laserTraceLst xmlns:p14="http://schemas.microsoft.com/office/powerpoint/2010/main">
        <p14:tracePtLst>
          <p14:tracePt t="12020" x="509588" y="2393950"/>
          <p14:tracePt t="12180" x="660400" y="2393950"/>
          <p14:tracePt t="12218" x="704850" y="2401888"/>
          <p14:tracePt t="12226" x="938213" y="2419350"/>
          <p14:tracePt t="12260" x="1152525" y="2428875"/>
          <p14:tracePt t="12295" x="1196975" y="2428875"/>
          <p14:tracePt t="12296" x="1285875" y="2438400"/>
          <p14:tracePt t="12311" x="1446213" y="2438400"/>
          <p14:tracePt t="12342" x="1652588" y="2446338"/>
          <p14:tracePt t="12376" x="1697038" y="2446338"/>
          <p14:tracePt t="12378" x="1822450" y="2455863"/>
          <p14:tracePt t="12394" x="2036763" y="2455863"/>
          <p14:tracePt t="12425" x="2241550" y="2455863"/>
          <p14:tracePt t="12460" x="2393950" y="2455863"/>
          <p14:tracePt t="12492" x="2428875" y="2455863"/>
          <p14:tracePt t="12500" x="2517775" y="2455863"/>
          <p14:tracePt t="12534" x="2554288" y="2455863"/>
          <p14:tracePt t="12544" x="2608263" y="2455863"/>
          <p14:tracePt t="12583" x="2633663" y="2455863"/>
          <p14:tracePt t="12626" x="2643188" y="2455863"/>
          <p14:tracePt t="12666" x="2652713" y="2455863"/>
          <p14:tracePt t="12900" x="2776538" y="2455863"/>
          <p14:tracePt t="12941" x="3375025" y="2500313"/>
          <p14:tracePt t="12985" x="3875088" y="2517775"/>
          <p14:tracePt t="13025" x="4224338" y="2517775"/>
          <p14:tracePt t="13067" x="4500563" y="2517775"/>
          <p14:tracePt t="13107" x="4732338" y="2517775"/>
          <p14:tracePt t="13149" x="4902200" y="2517775"/>
          <p14:tracePt t="13200" x="4965700" y="2517775"/>
          <p14:tracePt t="13240" x="4973638" y="2517775"/>
          <p14:tracePt t="13283" x="4991100" y="2517775"/>
          <p14:tracePt t="13365" x="5000625" y="2517775"/>
          <p14:tracePt t="13449" x="5010150" y="2517775"/>
          <p14:tracePt t="13493" x="5089525" y="2517775"/>
          <p14:tracePt t="13539" x="5232400" y="2517775"/>
          <p14:tracePt t="13583" x="5419725" y="2517775"/>
          <p14:tracePt t="13635" x="5465763" y="2517775"/>
          <p14:tracePt t="13660" x="5537200" y="2509838"/>
          <p14:tracePt t="13660" x="5554663" y="2509838"/>
          <p14:tracePt t="13678" x="5572125" y="2509838"/>
          <p14:tracePt t="13694" x="5616575" y="2509838"/>
          <p14:tracePt t="13711" x="5634038" y="2509838"/>
          <p14:tracePt t="13728" x="5670550" y="2509838"/>
          <p14:tracePt t="13744" x="5688013" y="2509838"/>
          <p14:tracePt t="13761" x="5724525" y="2509838"/>
          <p14:tracePt t="13777" x="5741988" y="2509838"/>
          <p14:tracePt t="13794" x="5795963" y="2509838"/>
          <p14:tracePt t="13818" x="5803900" y="2509838"/>
          <p14:tracePt t="13827" x="5848350" y="2500313"/>
          <p14:tracePt t="13845" x="5894388" y="2500313"/>
          <p14:tracePt t="13860" x="6018213" y="2500313"/>
          <p14:tracePt t="13894" x="6099175" y="2500313"/>
          <p14:tracePt t="13895" x="6143625" y="2500313"/>
          <p14:tracePt t="13895" x="6180138" y="2500313"/>
          <p14:tracePt t="13911" x="6251575" y="2500313"/>
          <p14:tracePt t="13944" x="6384925" y="2500313"/>
          <p14:tracePt t="13966" x="6446838" y="2500313"/>
          <p14:tracePt t="13977" x="6500813" y="2500313"/>
          <p14:tracePt t="13994" x="6581775" y="2500313"/>
          <p14:tracePt t="14017" x="6599238" y="2500313"/>
          <p14:tracePt t="14027" x="6680200" y="2500313"/>
          <p14:tracePt t="14050" x="6705600" y="2500313"/>
          <p14:tracePt t="14060" x="6786563" y="2500313"/>
          <p14:tracePt t="14083" x="6813550" y="2500313"/>
          <p14:tracePt t="14094" x="6894513" y="2500313"/>
          <p14:tracePt t="14111" x="6938963" y="2500313"/>
          <p14:tracePt t="14144" x="7018338" y="2500313"/>
          <p14:tracePt t="14177" x="7037388" y="2500313"/>
          <p14:tracePt t="14179" x="7062788" y="2500313"/>
          <p14:tracePt t="14194" x="7108825" y="2500313"/>
          <p14:tracePt t="14217" x="7126288" y="2500313"/>
          <p14:tracePt t="14227" x="7170738" y="2500313"/>
          <p14:tracePt t="14251" x="7197725" y="2500313"/>
          <p14:tracePt t="14260" x="7242175" y="2500313"/>
          <p14:tracePt t="14283" x="7269163" y="2500313"/>
          <p14:tracePt t="14293" x="7304088" y="2500313"/>
          <p14:tracePt t="14310" x="7385050" y="2500313"/>
          <p14:tracePt t="14333" x="7439025" y="2500313"/>
          <p14:tracePt t="14344" x="7518400" y="2500313"/>
          <p14:tracePt t="14377" x="7545388" y="2500313"/>
          <p14:tracePt t="14378" x="7589838" y="2500313"/>
          <p14:tracePt t="14394" x="7670800" y="2500313"/>
          <p14:tracePt t="14420" x="7751763" y="2500313"/>
          <p14:tracePt t="14460" x="7858125" y="2500313"/>
          <p14:tracePt t="14496" x="7875588" y="2500313"/>
          <p14:tracePt t="14498" x="7902575" y="2500313"/>
          <p14:tracePt t="14510" x="7974013" y="2500313"/>
          <p14:tracePt t="14540" x="8081963" y="2500313"/>
          <p14:tracePt t="14575" x="8126413" y="2500313"/>
          <p14:tracePt t="14593" x="8180388" y="2500313"/>
          <p14:tracePt t="14626" x="8277225" y="2500313"/>
          <p14:tracePt t="14660" x="8412163" y="2500313"/>
          <p14:tracePt t="14694" x="8439150" y="2500313"/>
          <p14:tracePt t="14710" x="8609013" y="2500313"/>
          <p14:tracePt t="14739" x="8643938" y="2500313"/>
          <p14:tracePt t="14744" x="8751888" y="2500313"/>
          <p14:tracePt t="14773" x="8786813" y="2500313"/>
          <p14:tracePt t="14776" x="8848725" y="2500313"/>
          <p14:tracePt t="14794" x="8983663" y="2500313"/>
          <p14:tracePt t="14827" x="9090025" y="2500313"/>
          <p14:tracePt t="14860" x="9197975" y="2500313"/>
          <p14:tracePt t="14895" x="9224963" y="2500313"/>
          <p14:tracePt t="14896" x="9251950" y="2500313"/>
          <p14:tracePt t="14910" x="9340850" y="2500313"/>
          <p14:tracePt t="14942" x="9439275" y="2500313"/>
          <p14:tracePt t="14976" x="9483725" y="2500313"/>
          <p14:tracePt t="14993" x="9590088" y="2500313"/>
          <p14:tracePt t="15032" x="9680575" y="2500313"/>
          <p14:tracePt t="15066" x="9796463" y="2500313"/>
          <p14:tracePt t="15102" x="9966325" y="2500313"/>
          <p14:tracePt t="15144" x="10188575" y="2500313"/>
          <p14:tracePt t="15144" x="10233025" y="2500313"/>
          <p14:tracePt t="15183" x="10483850" y="2500313"/>
          <p14:tracePt t="15224" x="10653713" y="2509838"/>
          <p14:tracePt t="15260" x="10804525" y="2509838"/>
          <p14:tracePt t="15299" x="10831513" y="2509838"/>
          <p14:tracePt t="15310" x="10974388" y="2509838"/>
          <p14:tracePt t="15350" x="11117263" y="2517775"/>
          <p14:tracePt t="15389" x="11296650" y="2517775"/>
          <p14:tracePt t="15433" x="11412538" y="2517775"/>
          <p14:tracePt t="15474" x="11501438" y="2517775"/>
          <p14:tracePt t="15517" x="11563350" y="2517775"/>
          <p14:tracePt t="15560" x="11590338" y="2517775"/>
          <p14:tracePt t="15623" x="11599863" y="2517775"/>
          <p14:tracePt t="15639" x="11617325" y="2517775"/>
          <p14:tracePt t="15655" x="11626850" y="2517775"/>
          <p14:tracePt t="15671" x="11644313" y="2517775"/>
          <p14:tracePt t="15687" x="11653838" y="2517775"/>
          <p14:tracePt t="15695" x="11661775" y="2517775"/>
          <p14:tracePt t="15703" x="11671300" y="2517775"/>
          <p14:tracePt t="15711" x="11680825" y="2517775"/>
          <p14:tracePt t="15727" x="11706225" y="2517775"/>
          <p14:tracePt t="15751" x="11715750" y="2517775"/>
          <p14:tracePt t="15767" x="11733213" y="2517775"/>
          <p14:tracePt t="15783" x="11742738" y="2517775"/>
          <p14:tracePt t="15799" x="11752263" y="2517775"/>
          <p14:tracePt t="15815" x="11769725" y="2517775"/>
          <p14:tracePt t="15843" x="11777663" y="2517775"/>
          <p14:tracePt t="15866" x="11787188" y="2517775"/>
          <p14:tracePt t="15887" x="11796713" y="2517775"/>
          <p14:tracePt t="15903" x="11804650" y="2517775"/>
          <p14:tracePt t="15935" x="11814175" y="2517775"/>
          <p14:tracePt t="15959" x="11823700" y="2517775"/>
          <p14:tracePt t="15983" x="11831638" y="2517775"/>
          <p14:tracePt t="16000" x="11841163" y="2517775"/>
          <p14:tracePt t="16019" x="11849100" y="2517775"/>
          <p14:tracePt t="16035" x="11858625" y="2517775"/>
          <p14:tracePt t="16051" x="11868150" y="2517775"/>
          <p14:tracePt t="16056" x="11876088" y="2517775"/>
          <p14:tracePt t="16079" x="11885613" y="2517775"/>
          <p14:tracePt t="16087" x="11895138" y="2517775"/>
          <p14:tracePt t="16096" x="11912600" y="2517775"/>
          <p14:tracePt t="16120" x="11920538" y="2517775"/>
          <p14:tracePt t="16128" x="11939588" y="2517775"/>
          <p14:tracePt t="16152" x="11947525" y="2517775"/>
          <p14:tracePt t="16168" x="11957050" y="2517775"/>
          <p14:tracePt t="16194" x="11966575" y="2517775"/>
          <p14:tracePt t="16279" x="11974513" y="2517775"/>
          <p14:tracePt t="16448" x="11957050" y="2517775"/>
          <p14:tracePt t="16455" x="11903075" y="2527300"/>
          <p14:tracePt t="16461" x="11680825" y="2554288"/>
          <p14:tracePt t="16479" x="11206163" y="2608263"/>
          <p14:tracePt t="16495" x="10491788" y="2670175"/>
          <p14:tracePt t="16495" x="10045700" y="2705100"/>
          <p14:tracePt t="16512" x="9099550" y="2759075"/>
          <p14:tracePt t="16535" x="8072438" y="2830513"/>
          <p14:tracePt t="16552" x="7072313" y="2884488"/>
          <p14:tracePt t="16567" x="6188075" y="2911475"/>
          <p14:tracePt t="16583" x="5429250" y="2965450"/>
          <p14:tracePt t="16599" x="4884738" y="2990850"/>
          <p14:tracePt t="16615" x="4510088" y="3000375"/>
          <p14:tracePt t="16627" x="4224338" y="3000375"/>
          <p14:tracePt t="16647" x="3983038" y="3000375"/>
          <p14:tracePt t="16663" x="3759200" y="3000375"/>
          <p14:tracePt t="16679" x="3536950" y="3000375"/>
          <p14:tracePt t="16694" x="3322638" y="3000375"/>
          <p14:tracePt t="16694" x="3214688" y="3000375"/>
          <p14:tracePt t="16712" x="3000375" y="3000375"/>
          <p14:tracePt t="16736" x="2795588" y="3000375"/>
          <p14:tracePt t="16751" x="2589213" y="3000375"/>
          <p14:tracePt t="16767" x="2384425" y="2990850"/>
          <p14:tracePt t="16783" x="2170113" y="2982913"/>
          <p14:tracePt t="16799" x="1982788" y="2973388"/>
          <p14:tracePt t="16815" x="1803400" y="2965450"/>
          <p14:tracePt t="16830" x="1616075" y="2955925"/>
          <p14:tracePt t="16847" x="1411288" y="2946400"/>
          <p14:tracePt t="16863" x="1223963" y="2946400"/>
          <p14:tracePt t="16879" x="1044575" y="2946400"/>
          <p14:tracePt t="16895" x="884238" y="2946400"/>
          <p14:tracePt t="16895" x="803275" y="2946400"/>
          <p14:tracePt t="16911" x="669925" y="2946400"/>
          <p14:tracePt t="16935" x="561975" y="2946400"/>
          <p14:tracePt t="16945" x="482600" y="2965450"/>
          <p14:tracePt t="16962" x="438150" y="2965450"/>
          <p14:tracePt t="16984" x="419100" y="2973388"/>
          <p14:tracePt t="17007" x="411163" y="2982913"/>
          <p14:tracePt t="17017" x="401638" y="2982913"/>
          <p14:tracePt t="17047" x="393700" y="2982913"/>
          <p14:tracePt t="17055" x="384175" y="2990850"/>
          <p14:tracePt t="17087" x="374650" y="3000375"/>
          <p14:tracePt t="17104" x="366713" y="3000375"/>
          <p14:tracePt t="17128" x="366713" y="3009900"/>
          <p14:tracePt t="17135" x="357188" y="3009900"/>
          <p14:tracePt t="17143" x="357188" y="3017838"/>
          <p14:tracePt t="17160" x="347663" y="3017838"/>
          <p14:tracePt t="17176" x="347663" y="3027363"/>
          <p14:tracePt t="17192" x="339725" y="3036888"/>
          <p14:tracePt t="17217" x="330200" y="3044825"/>
          <p14:tracePt t="17231" x="322263" y="3044825"/>
          <p14:tracePt t="17239" x="322263" y="3054350"/>
          <p14:tracePt t="17247" x="322263" y="3062288"/>
          <p14:tracePt t="17263" x="312738" y="3062288"/>
          <p14:tracePt t="17279" x="312738" y="3071813"/>
          <p14:tracePt t="17319" x="312738" y="3081338"/>
          <p14:tracePt t="17801" x="322263" y="3081338"/>
          <p14:tracePt t="17808" x="357188" y="3098800"/>
          <p14:tracePt t="17818" x="384175" y="3108325"/>
          <p14:tracePt t="17839" x="401638" y="3108325"/>
          <p14:tracePt t="17847" x="455613" y="3108325"/>
          <p14:tracePt t="17863" x="517525" y="3116263"/>
          <p14:tracePt t="17879" x="571500" y="3125788"/>
          <p14:tracePt t="17895" x="625475" y="3125788"/>
          <p14:tracePt t="17911" x="687388" y="3125788"/>
          <p14:tracePt t="17935" x="731838" y="3125788"/>
          <p14:tracePt t="17944" x="758825" y="3125788"/>
          <p14:tracePt t="17977" x="803275" y="3125788"/>
          <p14:tracePt t="17984" x="822325" y="3125788"/>
          <p14:tracePt t="17999" x="830263" y="3125788"/>
          <p14:tracePt t="18015" x="847725" y="3125788"/>
          <p14:tracePt t="18055" x="857250" y="3125788"/>
          <p14:tracePt t="18127" x="866775" y="3125788"/>
          <p14:tracePt t="18504" x="874713" y="3125788"/>
          <p14:tracePt t="18512" x="884238" y="3125788"/>
          <p14:tracePt t="18519" x="893763" y="3125788"/>
          <p14:tracePt t="18527" x="938213" y="3125788"/>
          <p14:tracePt t="18551" x="973138" y="3125788"/>
          <p14:tracePt t="18567" x="1017588" y="3125788"/>
          <p14:tracePt t="18584" x="1071563" y="3125788"/>
          <p14:tracePt t="18600" x="1143000" y="3133725"/>
          <p14:tracePt t="18616" x="1204913" y="3143250"/>
          <p14:tracePt t="18627" x="1285875" y="3143250"/>
          <p14:tracePt t="18647" x="1312863" y="3143250"/>
          <p14:tracePt t="18664" x="1374775" y="3152775"/>
          <p14:tracePt t="18679" x="1428750" y="3160713"/>
          <p14:tracePt t="18679" x="1455738" y="3160713"/>
          <p14:tracePt t="18704" x="1509713" y="3170238"/>
          <p14:tracePt t="18720" x="1562100" y="3170238"/>
          <p14:tracePt t="18736" x="1625600" y="3179763"/>
          <p14:tracePt t="18752" x="1679575" y="3187700"/>
          <p14:tracePt t="18768" x="1731963" y="3187700"/>
          <p14:tracePt t="18784" x="1785938" y="3197225"/>
          <p14:tracePt t="18799" x="1847850" y="3205163"/>
          <p14:tracePt t="18815" x="1911350" y="3205163"/>
          <p14:tracePt t="18831" x="2000250" y="3205163"/>
          <p14:tracePt t="18847" x="2071688" y="3214688"/>
          <p14:tracePt t="18863" x="2143125" y="3214688"/>
          <p14:tracePt t="18879" x="2197100" y="3214688"/>
          <p14:tracePt t="18879" x="2224088" y="3224213"/>
          <p14:tracePt t="18897" x="2276475" y="3224213"/>
          <p14:tracePt t="18920" x="2322513" y="3232150"/>
          <p14:tracePt t="18929" x="2374900" y="3232150"/>
          <p14:tracePt t="18944" x="2438400" y="3241675"/>
          <p14:tracePt t="18967" x="2517775" y="3241675"/>
          <p14:tracePt t="18983" x="2598738" y="3241675"/>
          <p14:tracePt t="18999" x="2670175" y="3241675"/>
          <p14:tracePt t="19015" x="2741613" y="3241675"/>
          <p14:tracePt t="19032" x="2822575" y="3251200"/>
          <p14:tracePt t="19048" x="2894013" y="3251200"/>
          <p14:tracePt t="19064" x="2965450" y="3251200"/>
          <p14:tracePt t="19064" x="3000375" y="3251200"/>
          <p14:tracePt t="19080" x="3027363" y="3251200"/>
          <p14:tracePt t="19080" x="3054350" y="3251200"/>
          <p14:tracePt t="19104" x="3116263" y="3251200"/>
          <p14:tracePt t="19111" x="3143250" y="3251200"/>
          <p14:tracePt t="19111" x="3170238" y="3251200"/>
          <p14:tracePt t="19127" x="3232150" y="3259138"/>
          <p14:tracePt t="19151" x="3303588" y="3259138"/>
          <p14:tracePt t="19160" x="3384550" y="3259138"/>
          <p14:tracePt t="19184" x="3455988" y="3268663"/>
          <p14:tracePt t="19200" x="3527425" y="3268663"/>
          <p14:tracePt t="19211" x="3598863" y="3276600"/>
          <p14:tracePt t="19231" x="3652838" y="3276600"/>
          <p14:tracePt t="19247" x="3687763" y="3276600"/>
          <p14:tracePt t="19262" x="3714750" y="3276600"/>
          <p14:tracePt t="19287" x="3724275" y="3276600"/>
          <p14:tracePt t="19327" x="3732213" y="3276600"/>
          <p14:tracePt t="19743" x="3741738" y="3276600"/>
          <p14:tracePt t="19751" x="3751263" y="3276600"/>
          <p14:tracePt t="19759" x="3768725" y="3276600"/>
          <p14:tracePt t="19768" x="3813175" y="3276600"/>
          <p14:tracePt t="19783" x="3902075" y="3259138"/>
          <p14:tracePt t="19799" x="4027488" y="3241675"/>
          <p14:tracePt t="19815" x="4187825" y="3224213"/>
          <p14:tracePt t="19832" x="4384675" y="3205163"/>
          <p14:tracePt t="19848" x="4581525" y="3197225"/>
          <p14:tracePt t="19864" x="4776788" y="3187700"/>
          <p14:tracePt t="19879" x="4973638" y="3187700"/>
          <p14:tracePt t="19895" x="5224463" y="3179763"/>
          <p14:tracePt t="19920" x="5384800" y="3179763"/>
          <p14:tracePt t="19929" x="5527675" y="3179763"/>
          <p14:tracePt t="19946" x="5670550" y="3179763"/>
          <p14:tracePt t="19967" x="5786438" y="3179763"/>
          <p14:tracePt t="19984" x="5894388" y="3179763"/>
          <p14:tracePt t="19999" x="5973763" y="3179763"/>
          <p14:tracePt t="20015" x="6054725" y="3179763"/>
          <p14:tracePt t="20031" x="6116638" y="3179763"/>
          <p14:tracePt t="20048" x="6180138" y="3179763"/>
          <p14:tracePt t="20063" x="6251575" y="3179763"/>
          <p14:tracePt t="20080" x="6313488" y="3179763"/>
          <p14:tracePt t="20080" x="6348413" y="3187700"/>
          <p14:tracePt t="20096" x="6419850" y="3187700"/>
          <p14:tracePt t="20120" x="6465888" y="3187700"/>
          <p14:tracePt t="20129" x="6510338" y="3187700"/>
          <p14:tracePt t="20144" x="6527800" y="3187700"/>
          <p14:tracePt t="20168" x="6545263" y="3187700"/>
          <p14:tracePt t="20177" x="6562725" y="3187700"/>
          <p14:tracePt t="20199" x="6581775" y="3187700"/>
          <p14:tracePt t="20210" x="6589713" y="3187700"/>
          <p14:tracePt t="20255" x="6599238" y="3187700"/>
          <p14:tracePt t="20304" x="6608763" y="3187700"/>
          <p14:tracePt t="20344" x="6616700" y="3187700"/>
          <p14:tracePt t="20375" x="6626225" y="3187700"/>
          <p14:tracePt t="20400" x="6634163" y="3187700"/>
          <p14:tracePt t="20408" x="6653213" y="3187700"/>
          <p14:tracePt t="20432" x="6661150" y="3187700"/>
          <p14:tracePt t="20449" x="6670675" y="3187700"/>
          <p14:tracePt t="20456" x="6680200" y="3187700"/>
          <p14:tracePt t="20472" x="6688138" y="3187700"/>
          <p14:tracePt t="20487" x="6705600" y="3187700"/>
          <p14:tracePt t="20503" x="6724650" y="3187700"/>
          <p14:tracePt t="20512" x="6742113" y="3187700"/>
          <p14:tracePt t="20543" x="6751638" y="3187700"/>
          <p14:tracePt t="20559" x="6759575" y="3187700"/>
          <p14:tracePt t="20575" x="6777038" y="3187700"/>
          <p14:tracePt t="20599" x="6786563" y="3187700"/>
          <p14:tracePt t="20615" x="6796088" y="3187700"/>
          <p14:tracePt t="20632" x="6804025" y="3187700"/>
          <p14:tracePt t="20639" x="6813550" y="3187700"/>
          <p14:tracePt t="20655" x="6823075" y="3187700"/>
          <p14:tracePt t="20680" x="6831013" y="3187700"/>
          <p14:tracePt t="20712" x="6840538" y="3187700"/>
          <p14:tracePt t="20728" x="6848475" y="3187700"/>
          <p14:tracePt t="20760" x="6858000" y="3187700"/>
          <p14:tracePt t="20809" x="6867525" y="3187700"/>
          <p14:tracePt t="20839" x="6875463" y="3187700"/>
          <p14:tracePt t="20847" x="6884988" y="3187700"/>
          <p14:tracePt t="20863" x="6894513" y="3187700"/>
          <p14:tracePt t="20877" x="6902450" y="3187700"/>
          <p14:tracePt t="20887" x="6911975" y="3187700"/>
          <p14:tracePt t="20896" x="6946900" y="3187700"/>
          <p14:tracePt t="20911" x="6991350" y="3187700"/>
          <p14:tracePt t="20911" x="7027863" y="3187700"/>
          <p14:tracePt t="20928" x="7116763" y="3187700"/>
          <p14:tracePt t="20944" x="7224713" y="3187700"/>
          <p14:tracePt t="20967" x="7331075" y="3187700"/>
          <p14:tracePt t="20983" x="7456488" y="3187700"/>
          <p14:tracePt t="20999" x="7581900" y="3187700"/>
          <p14:tracePt t="21015" x="7715250" y="3187700"/>
          <p14:tracePt t="21031" x="7831138" y="3187700"/>
          <p14:tracePt t="21047" x="7947025" y="3187700"/>
          <p14:tracePt t="21063" x="8018463" y="3187700"/>
          <p14:tracePt t="21079" x="8072438" y="3187700"/>
          <p14:tracePt t="21095" x="8116888" y="3187700"/>
          <p14:tracePt t="21095" x="8134350" y="3187700"/>
          <p14:tracePt t="21111" x="8161338" y="3187700"/>
          <p14:tracePt t="21127" x="8180388" y="3187700"/>
          <p14:tracePt t="21167" x="8188325" y="3187700"/>
          <p14:tracePt t="21215" x="8197850" y="3187700"/>
          <p14:tracePt t="21623" x="8205788" y="3187700"/>
          <p14:tracePt t="21631" x="8215313" y="3187700"/>
          <p14:tracePt t="21639" x="8224838" y="3187700"/>
          <p14:tracePt t="21648" x="8269288" y="3187700"/>
          <p14:tracePt t="21664" x="8323263" y="3187700"/>
          <p14:tracePt t="21679" x="8402638" y="3187700"/>
          <p14:tracePt t="21695" x="8528050" y="3187700"/>
          <p14:tracePt t="21711" x="8616950" y="3197225"/>
          <p14:tracePt t="21736" x="8715375" y="3205163"/>
          <p14:tracePt t="21752" x="8796338" y="3205163"/>
          <p14:tracePt t="21768" x="8875713" y="3214688"/>
          <p14:tracePt t="21784" x="8939213" y="3224213"/>
          <p14:tracePt t="21800" x="9001125" y="3224213"/>
          <p14:tracePt t="21815" x="9055100" y="3224213"/>
          <p14:tracePt t="21832" x="9099550" y="3232150"/>
          <p14:tracePt t="21847" x="9144000" y="3232150"/>
          <p14:tracePt t="21863" x="9188450" y="3241675"/>
          <p14:tracePt t="21879" x="9232900" y="3241675"/>
          <p14:tracePt t="21895" x="9286875" y="3241675"/>
          <p14:tracePt t="21895" x="9313863" y="3241675"/>
          <p14:tracePt t="21912" x="9367838" y="3241675"/>
          <p14:tracePt t="21935" x="9420225" y="3251200"/>
          <p14:tracePt t="21946" x="9474200" y="3251200"/>
          <p14:tracePt t="21977" x="9518650" y="3251200"/>
          <p14:tracePt t="21984" x="9563100" y="3251200"/>
          <p14:tracePt t="21999" x="9609138" y="3251200"/>
          <p14:tracePt t="22015" x="9644063" y="3251200"/>
          <p14:tracePt t="22031" x="9680575" y="3251200"/>
          <p14:tracePt t="22047" x="9705975" y="3251200"/>
          <p14:tracePt t="22063" x="9752013" y="3251200"/>
          <p14:tracePt t="22080" x="9786938" y="3251200"/>
          <p14:tracePt t="22080" x="9804400" y="3251200"/>
          <p14:tracePt t="22096" x="9840913" y="3251200"/>
          <p14:tracePt t="22120" x="9885363" y="3251200"/>
          <p14:tracePt t="22129" x="9912350" y="3251200"/>
          <p14:tracePt t="22145" x="9947275" y="3251200"/>
          <p14:tracePt t="22166" x="9983788" y="3251200"/>
          <p14:tracePt t="22176" x="10010775" y="3251200"/>
          <p14:tracePt t="22200" x="10045700" y="3251200"/>
          <p14:tracePt t="22216" x="10072688" y="3251200"/>
          <p14:tracePt t="22232" x="10126663" y="3251200"/>
          <p14:tracePt t="22255" x="10144125" y="3251200"/>
          <p14:tracePt t="22263" x="10171113" y="3251200"/>
          <p14:tracePt t="22279" x="10206038" y="3251200"/>
          <p14:tracePt t="22295" x="10252075" y="3251200"/>
          <p14:tracePt t="22295" x="10277475" y="3251200"/>
          <p14:tracePt t="22320" x="10323513" y="3251200"/>
          <p14:tracePt t="22336" x="10367963" y="3251200"/>
          <p14:tracePt t="22345" x="10420350" y="3251200"/>
          <p14:tracePt t="22367" x="10483850" y="3251200"/>
          <p14:tracePt t="22379" x="10545763" y="3251200"/>
          <p14:tracePt t="22400" x="10609263" y="3251200"/>
          <p14:tracePt t="22411" x="10671175" y="3251200"/>
          <p14:tracePt t="22431" x="10733088" y="3241675"/>
          <p14:tracePt t="22444" x="10796588" y="3241675"/>
          <p14:tracePt t="22460" x="10858500" y="3241675"/>
          <p14:tracePt t="22479" x="10920413" y="3232150"/>
          <p14:tracePt t="22495" x="10983913" y="3232150"/>
          <p14:tracePt t="22495" x="11018838" y="3232150"/>
          <p14:tracePt t="22520" x="11072813" y="3232150"/>
          <p14:tracePt t="22529" x="11126788" y="3224213"/>
          <p14:tracePt t="22552" x="11188700" y="3224213"/>
          <p14:tracePt t="22567" x="11242675" y="3214688"/>
          <p14:tracePt t="22583" x="11304588" y="3214688"/>
          <p14:tracePt t="22599" x="11368088" y="3205163"/>
          <p14:tracePt t="22614" x="11420475" y="3205163"/>
          <p14:tracePt t="22627" x="11466513" y="3205163"/>
          <p14:tracePt t="22647" x="11510963" y="3205163"/>
          <p14:tracePt t="22664" x="11545888" y="3205163"/>
          <p14:tracePt t="22679" x="11582400" y="3205163"/>
          <p14:tracePt t="22679" x="11599863" y="3205163"/>
          <p14:tracePt t="22704" x="11617325" y="3205163"/>
          <p14:tracePt t="22720" x="11653838" y="3205163"/>
          <p14:tracePt t="22729" x="11661775" y="3197225"/>
          <p14:tracePt t="22752" x="11680825" y="3197225"/>
          <p14:tracePt t="22767" x="11698288" y="3197225"/>
          <p14:tracePt t="22784" x="11715750" y="3197225"/>
          <p14:tracePt t="22816" x="11725275" y="3197225"/>
          <p14:tracePt t="22824" x="11733213" y="3197225"/>
          <p14:tracePt t="22840" x="11742738" y="3197225"/>
          <p14:tracePt t="22856" x="11752263" y="3197225"/>
          <p14:tracePt t="22871" x="11760200" y="3197225"/>
          <p14:tracePt t="22879" x="11769725" y="3197225"/>
          <p14:tracePt t="22896" x="11787188" y="3197225"/>
          <p14:tracePt t="22919" x="11796713" y="3197225"/>
          <p14:tracePt t="22927" x="11814175" y="3197225"/>
          <p14:tracePt t="22943" x="11831638" y="3197225"/>
          <p14:tracePt t="22976" x="11841163" y="3197225"/>
          <p14:tracePt t="22992" x="11849100" y="3197225"/>
          <p14:tracePt t="22999" x="11868150" y="3197225"/>
          <p14:tracePt t="23015" x="11876088" y="3197225"/>
          <p14:tracePt t="23031" x="11895138" y="3197225"/>
          <p14:tracePt t="23048" x="11912600" y="3197225"/>
          <p14:tracePt t="23071" x="11920538" y="3197225"/>
          <p14:tracePt t="23079" x="11939588" y="3197225"/>
          <p14:tracePt t="23104" x="11947525" y="3197225"/>
          <p14:tracePt t="23112" x="11966575" y="3197225"/>
          <p14:tracePt t="23129" x="11974513" y="3197225"/>
          <p14:tracePt t="23152" x="11991975" y="3197225"/>
          <p14:tracePt t="23184" x="12001500" y="3197225"/>
          <p14:tracePt t="23319" x="11991975" y="3197225"/>
          <p14:tracePt t="23327" x="11957050" y="3197225"/>
          <p14:tracePt t="23335" x="11804650" y="3224213"/>
          <p14:tracePt t="23352" x="11590338" y="3259138"/>
          <p14:tracePt t="23362" x="11287125" y="3286125"/>
          <p14:tracePt t="23384" x="10831513" y="3330575"/>
          <p14:tracePt t="23395" x="10144125" y="3357563"/>
          <p14:tracePt t="23416" x="9501188" y="3394075"/>
          <p14:tracePt t="23429" x="8939213" y="3419475"/>
          <p14:tracePt t="23445" x="8420100" y="3438525"/>
          <p14:tracePt t="23463" x="7947025" y="3465513"/>
          <p14:tracePt t="23463" x="7724775" y="3473450"/>
          <p14:tracePt t="23480" x="7500938" y="3490913"/>
          <p14:tracePt t="23480" x="7277100" y="3500438"/>
          <p14:tracePt t="23496" x="7054850" y="3500438"/>
          <p14:tracePt t="23496" x="6831013" y="3517900"/>
          <p14:tracePt t="23513" x="6375400" y="3544888"/>
          <p14:tracePt t="23537" x="5983288" y="3554413"/>
          <p14:tracePt t="23552" x="5643563" y="3554413"/>
          <p14:tracePt t="23567" x="5340350" y="3562350"/>
          <p14:tracePt t="23583" x="5062538" y="3562350"/>
          <p14:tracePt t="23599" x="4822825" y="3571875"/>
          <p14:tracePt t="23615" x="4589463" y="3581400"/>
          <p14:tracePt t="23627" x="4340225" y="3581400"/>
          <p14:tracePt t="23647" x="4062413" y="3581400"/>
          <p14:tracePt t="23663" x="3795713" y="3581400"/>
          <p14:tracePt t="23680" x="3544888" y="3581400"/>
          <p14:tracePt t="23695" x="3313113" y="3581400"/>
          <p14:tracePt t="23711" x="2990850" y="3581400"/>
          <p14:tracePt t="23736" x="2786063" y="3581400"/>
          <p14:tracePt t="23752" x="2608263" y="3581400"/>
          <p14:tracePt t="23768" x="2446338" y="3581400"/>
          <p14:tracePt t="23783" x="2286000" y="3581400"/>
          <p14:tracePt t="23800" x="2143125" y="3581400"/>
          <p14:tracePt t="23816" x="2027238" y="3581400"/>
          <p14:tracePt t="23831" x="1919288" y="3581400"/>
          <p14:tracePt t="23847" x="1822450" y="3589338"/>
          <p14:tracePt t="23863" x="1724025" y="3589338"/>
          <p14:tracePt t="23879" x="1625600" y="3598863"/>
          <p14:tracePt t="23895" x="1527175" y="3598863"/>
          <p14:tracePt t="23911" x="1455738" y="3598863"/>
          <p14:tracePt t="23911" x="1401763" y="3598863"/>
          <p14:tracePt t="23928" x="1330325" y="3598863"/>
          <p14:tracePt t="23943" x="1258888" y="3598863"/>
          <p14:tracePt t="23967" x="1169988" y="3598863"/>
          <p14:tracePt t="23984" x="1108075" y="3598863"/>
          <p14:tracePt t="24000" x="1054100" y="3598863"/>
          <p14:tracePt t="24016" x="982663" y="3598863"/>
          <p14:tracePt t="24032" x="911225" y="3598863"/>
          <p14:tracePt t="24048" x="830263" y="3608388"/>
          <p14:tracePt t="24064" x="750888" y="3616325"/>
          <p14:tracePt t="24064" x="723900" y="3625850"/>
          <p14:tracePt t="24080" x="696913" y="3625850"/>
          <p14:tracePt t="24080" x="669925" y="3625850"/>
          <p14:tracePt t="24095" x="642938" y="3633788"/>
          <p14:tracePt t="24095" x="625475" y="3633788"/>
          <p14:tracePt t="24120" x="598488" y="3643313"/>
          <p14:tracePt t="24129" x="561975" y="3652838"/>
          <p14:tracePt t="24146" x="536575" y="3652838"/>
          <p14:tracePt t="24167" x="500063" y="3670300"/>
          <p14:tracePt t="24178" x="465138" y="3679825"/>
          <p14:tracePt t="24199" x="428625" y="3687763"/>
          <p14:tracePt t="24210" x="401638" y="3697288"/>
          <p14:tracePt t="24231" x="384175" y="3705225"/>
          <p14:tracePt t="24247" x="357188" y="3714750"/>
          <p14:tracePt t="24263" x="330200" y="3724275"/>
          <p14:tracePt t="24303" x="322263" y="3724275"/>
          <p14:tracePt t="24319" x="312738" y="3724275"/>
          <p14:tracePt t="24335" x="312738" y="3732213"/>
          <p14:tracePt t="24366" x="303213" y="3732213"/>
          <p14:tracePt t="24416" x="303213" y="3741738"/>
          <p14:tracePt t="24431" x="295275" y="3741738"/>
          <p14:tracePt t="24471" x="295275" y="3751263"/>
          <p14:tracePt t="24487" x="285750" y="3751263"/>
          <p14:tracePt t="24576" x="276225" y="3751263"/>
          <p14:tracePt t="24591" x="276225" y="3759200"/>
          <p14:tracePt t="24632" x="268288" y="3759200"/>
          <p14:tracePt t="24639" x="268288" y="3768725"/>
          <p14:tracePt t="24671" x="268288" y="3776663"/>
          <p14:tracePt t="24833" x="276225" y="3776663"/>
          <p14:tracePt t="24839" x="322263" y="3786188"/>
          <p14:tracePt t="24850" x="374650" y="3795713"/>
          <p14:tracePt t="24863" x="490538" y="3813175"/>
          <p14:tracePt t="24879" x="679450" y="3830638"/>
          <p14:tracePt t="24895" x="874713" y="3840163"/>
          <p14:tracePt t="24911" x="1071563" y="3848100"/>
          <p14:tracePt t="24926" x="1303338" y="3857625"/>
          <p14:tracePt t="24951" x="1401763" y="3867150"/>
          <p14:tracePt t="24961" x="1446213" y="3867150"/>
          <p14:tracePt t="24984" x="1482725" y="3867150"/>
          <p14:tracePt t="25007" x="1500188" y="3867150"/>
          <p14:tracePt t="25055" x="1509713" y="3867150"/>
          <p14:tracePt t="25082" x="1517650" y="3867150"/>
          <p14:tracePt t="25095" x="1527175" y="3867150"/>
          <p14:tracePt t="25104" x="1536700" y="3867150"/>
          <p14:tracePt t="25111" x="1554163" y="3867150"/>
          <p14:tracePt t="25129" x="1562100" y="3867150"/>
          <p14:tracePt t="25162" x="1571625" y="3867150"/>
          <p14:tracePt t="25176" x="1581150" y="3867150"/>
          <p14:tracePt t="25192" x="1589088" y="3867150"/>
          <p14:tracePt t="25207" x="1616075" y="3875088"/>
          <p14:tracePt t="25224" x="1652588" y="3875088"/>
          <p14:tracePt t="25239" x="1697038" y="3875088"/>
          <p14:tracePt t="25256" x="1741488" y="3875088"/>
          <p14:tracePt t="25272" x="1768475" y="3875088"/>
          <p14:tracePt t="25280" x="1830388" y="3875088"/>
          <p14:tracePt t="25295" x="1893888" y="3875088"/>
          <p14:tracePt t="25310" x="1973263" y="3875088"/>
          <p14:tracePt t="25327" x="2036763" y="3875088"/>
          <p14:tracePt t="25327" x="2062163" y="3875088"/>
          <p14:tracePt t="25343" x="2125663" y="3875088"/>
          <p14:tracePt t="25368" x="2179638" y="3875088"/>
          <p14:tracePt t="25378" x="2232025" y="3875088"/>
          <p14:tracePt t="25400" x="2295525" y="3875088"/>
          <p14:tracePt t="25411" x="2357438" y="3875088"/>
          <p14:tracePt t="25431" x="2428875" y="3875088"/>
          <p14:tracePt t="25445" x="2509838" y="3875088"/>
          <p14:tracePt t="25462" x="2581275" y="3875088"/>
          <p14:tracePt t="25479" x="2679700" y="3875088"/>
          <p14:tracePt t="25496" x="2705100" y="3875088"/>
          <p14:tracePt t="25496" x="2732088" y="3875088"/>
          <p14:tracePt t="25513" x="2768600" y="3875088"/>
          <p14:tracePt t="25536" x="2813050" y="3875088"/>
          <p14:tracePt t="25552" x="2847975" y="3875088"/>
          <p14:tracePt t="25568" x="2894013" y="3875088"/>
          <p14:tracePt t="25584" x="2946400" y="3875088"/>
          <p14:tracePt t="25607" x="2973388" y="3875088"/>
          <p14:tracePt t="25615" x="2982913" y="3875088"/>
          <p14:tracePt t="25626" x="3000375" y="3875088"/>
          <p14:tracePt t="25647" x="3009900" y="3875088"/>
          <p14:tracePt t="25663" x="3017838" y="3875088"/>
          <p14:tracePt t="26049" x="3036888" y="3875088"/>
          <p14:tracePt t="26056" x="3089275" y="3875088"/>
          <p14:tracePt t="26068" x="3133725" y="3875088"/>
          <p14:tracePt t="26079" x="3268663" y="3867150"/>
          <p14:tracePt t="26079" x="3330575" y="3867150"/>
          <p14:tracePt t="26096" x="3411538" y="3867150"/>
          <p14:tracePt t="26096" x="3482975" y="3867150"/>
          <p14:tracePt t="26113" x="3625850" y="3857625"/>
          <p14:tracePt t="26128" x="3795713" y="3857625"/>
          <p14:tracePt t="26151" x="3965575" y="3857625"/>
          <p14:tracePt t="26161" x="4143375" y="3857625"/>
          <p14:tracePt t="26184" x="4303713" y="3857625"/>
          <p14:tracePt t="26195" x="4465638" y="3857625"/>
          <p14:tracePt t="26215" x="4608513" y="3857625"/>
          <p14:tracePt t="26226" x="4732338" y="3857625"/>
          <p14:tracePt t="26247" x="4848225" y="3857625"/>
          <p14:tracePt t="26264" x="4938713" y="3857625"/>
          <p14:tracePt t="26279" x="5018088" y="3857625"/>
          <p14:tracePt t="26295" x="5108575" y="3857625"/>
          <p14:tracePt t="26319" x="5133975" y="3857625"/>
          <p14:tracePt t="26327" x="5180013" y="3857625"/>
          <p14:tracePt t="26327" x="5197475" y="3857625"/>
          <p14:tracePt t="26344" x="5241925" y="3857625"/>
          <p14:tracePt t="26367" x="5286375" y="3857625"/>
          <p14:tracePt t="26378" x="5330825" y="3857625"/>
          <p14:tracePt t="26400" x="5384800" y="3857625"/>
          <p14:tracePt t="26412" x="5438775" y="3857625"/>
          <p14:tracePt t="26432" x="5500688" y="3857625"/>
          <p14:tracePt t="26444" x="5554663" y="3857625"/>
          <p14:tracePt t="26462" x="5608638" y="3857625"/>
          <p14:tracePt t="26479" x="5661025" y="3857625"/>
          <p14:tracePt t="26479" x="5680075" y="3857625"/>
          <p14:tracePt t="26496" x="5705475" y="3857625"/>
          <p14:tracePt t="26496" x="5732463" y="3857625"/>
          <p14:tracePt t="26512" x="5768975" y="3857625"/>
          <p14:tracePt t="26535" x="5803900" y="3857625"/>
          <p14:tracePt t="26551" x="5848350" y="3857625"/>
          <p14:tracePt t="26568" x="5894388" y="3857625"/>
          <p14:tracePt t="26584" x="5929313" y="3857625"/>
          <p14:tracePt t="26599" x="5965825" y="3857625"/>
          <p14:tracePt t="26615" x="5991225" y="3857625"/>
          <p14:tracePt t="26626" x="6000750" y="3857625"/>
          <p14:tracePt t="26647" x="6027738" y="3857625"/>
          <p14:tracePt t="26663" x="6054725" y="3857625"/>
          <p14:tracePt t="26679" x="6072188" y="3857625"/>
          <p14:tracePt t="26695" x="6081713" y="3857625"/>
          <p14:tracePt t="26711" x="6099175" y="3857625"/>
          <p14:tracePt t="26726" x="6108700" y="3857625"/>
          <p14:tracePt t="26751" x="6116638" y="3857625"/>
          <p14:tracePt t="26767" x="6126163" y="3857625"/>
          <p14:tracePt t="26783" x="6143625" y="3857625"/>
          <p14:tracePt t="26807" x="6153150" y="3857625"/>
          <p14:tracePt t="26832" x="6161088" y="3857625"/>
          <p14:tracePt t="26847" x="6170613" y="3857625"/>
          <p14:tracePt t="26865" x="6180138" y="3857625"/>
          <p14:tracePt t="26887" x="6188075" y="3857625"/>
          <p14:tracePt t="26903" x="6197600" y="3857625"/>
          <p14:tracePt t="26927" x="6215063" y="3857625"/>
          <p14:tracePt t="26943" x="6224588" y="3857625"/>
          <p14:tracePt t="26951" x="6251575" y="3857625"/>
          <p14:tracePt t="26959" x="6269038" y="3857625"/>
          <p14:tracePt t="26967" x="6296025" y="3857625"/>
          <p14:tracePt t="26976" x="6340475" y="3857625"/>
          <p14:tracePt t="26999" x="6375400" y="3857625"/>
          <p14:tracePt t="27015" x="6411913" y="3857625"/>
          <p14:tracePt t="27031" x="6446838" y="3857625"/>
          <p14:tracePt t="27047" x="6483350" y="3857625"/>
          <p14:tracePt t="27063" x="6510338" y="3857625"/>
          <p14:tracePt t="27079" x="6545263" y="3857625"/>
          <p14:tracePt t="27095" x="6581775" y="3857625"/>
          <p14:tracePt t="27111" x="6608763" y="3857625"/>
          <p14:tracePt t="27126" x="6653213" y="3857625"/>
          <p14:tracePt t="27143" x="6670675" y="3857625"/>
          <p14:tracePt t="27167" x="6697663" y="3857625"/>
          <p14:tracePt t="27177" x="6715125" y="3857625"/>
          <p14:tracePt t="27199" x="6732588" y="3857625"/>
          <p14:tracePt t="27215" x="6751638" y="3857625"/>
          <p14:tracePt t="27232" x="6759575" y="3857625"/>
          <p14:tracePt t="27256" x="6769100" y="3857625"/>
          <p14:tracePt t="27271" x="6777038" y="3857625"/>
          <p14:tracePt t="27288" x="6786563" y="3857625"/>
          <p14:tracePt t="27303" x="6796088" y="3857625"/>
          <p14:tracePt t="27319" x="6804025" y="3857625"/>
          <p14:tracePt t="27335" x="6813550" y="3857625"/>
          <p14:tracePt t="27351" x="6831013" y="3857625"/>
          <p14:tracePt t="27367" x="6840538" y="3857625"/>
          <p14:tracePt t="27384" x="6858000" y="3857625"/>
          <p14:tracePt t="27393" x="6867525" y="3857625"/>
          <p14:tracePt t="27422" x="6875463" y="3857625"/>
          <p14:tracePt t="27444" x="6894513" y="3857625"/>
          <p14:tracePt t="27456" x="6902450" y="3857625"/>
          <p14:tracePt t="27472" x="6919913" y="3857625"/>
          <p14:tracePt t="27488" x="6929438" y="3857625"/>
          <p14:tracePt t="27496" x="6991350" y="3857625"/>
          <p14:tracePt t="27519" x="7010400" y="3857625"/>
          <p14:tracePt t="27527" x="7045325" y="3857625"/>
          <p14:tracePt t="27527" x="7072313" y="3857625"/>
          <p14:tracePt t="27544" x="7116763" y="3857625"/>
          <p14:tracePt t="27568" x="7170738" y="3857625"/>
          <p14:tracePt t="27583" x="7242175" y="3857625"/>
          <p14:tracePt t="27599" x="7304088" y="3857625"/>
          <p14:tracePt t="27615" x="7402513" y="3857625"/>
          <p14:tracePt t="27627" x="7473950" y="3857625"/>
          <p14:tracePt t="27647" x="7545388" y="3857625"/>
          <p14:tracePt t="27663" x="7616825" y="3857625"/>
          <p14:tracePt t="27679" x="7688263" y="3857625"/>
          <p14:tracePt t="27694" x="7751763" y="3857625"/>
          <p14:tracePt t="27711" x="7813675" y="3857625"/>
          <p14:tracePt t="27726" x="7902575" y="3857625"/>
          <p14:tracePt t="27751" x="7966075" y="3857625"/>
          <p14:tracePt t="27768" x="8027988" y="3857625"/>
          <p14:tracePt t="27784" x="8089900" y="3857625"/>
          <p14:tracePt t="27799" x="8180388" y="3867150"/>
          <p14:tracePt t="27816" x="8251825" y="3867150"/>
          <p14:tracePt t="27832" x="8323263" y="3867150"/>
          <p14:tracePt t="27847" x="8402638" y="3875088"/>
          <p14:tracePt t="27863" x="8466138" y="3875088"/>
          <p14:tracePt t="27879" x="8518525" y="3875088"/>
          <p14:tracePt t="27895" x="8582025" y="3884613"/>
          <p14:tracePt t="27911" x="8643938" y="3884613"/>
          <p14:tracePt t="27911" x="8680450" y="3884613"/>
          <p14:tracePt t="27927" x="8715375" y="3894138"/>
          <p14:tracePt t="27927" x="8759825" y="3894138"/>
          <p14:tracePt t="27943" x="8831263" y="3902075"/>
          <p14:tracePt t="27960" x="8920163" y="3911600"/>
          <p14:tracePt t="27984" x="9010650" y="3919538"/>
          <p14:tracePt t="28000" x="9082088" y="3929063"/>
          <p14:tracePt t="28016" x="9153525" y="3929063"/>
          <p14:tracePt t="28031" x="9232900" y="3938588"/>
          <p14:tracePt t="28047" x="9296400" y="3938588"/>
          <p14:tracePt t="28063" x="9358313" y="3946525"/>
          <p14:tracePt t="28079" x="9412288" y="3946525"/>
          <p14:tracePt t="28079" x="9447213" y="3956050"/>
          <p14:tracePt t="28096" x="9474200" y="3956050"/>
          <p14:tracePt t="28096" x="9501188" y="3956050"/>
          <p14:tracePt t="28120" x="9563100" y="3956050"/>
          <p14:tracePt t="28126" x="9634538" y="3965575"/>
          <p14:tracePt t="28152" x="9715500" y="3973513"/>
          <p14:tracePt t="28161" x="9777413" y="3973513"/>
          <p14:tracePt t="28184" x="9831388" y="3973513"/>
          <p14:tracePt t="28195" x="9875838" y="3973513"/>
          <p14:tracePt t="28216" x="9929813" y="3973513"/>
          <p14:tracePt t="28227" x="9966325" y="3973513"/>
          <p14:tracePt t="28247" x="10010775" y="3973513"/>
          <p14:tracePt t="28263" x="10055225" y="3973513"/>
          <p14:tracePt t="28279" x="10099675" y="3973513"/>
          <p14:tracePt t="28295" x="10134600" y="3973513"/>
          <p14:tracePt t="28312" x="10161588" y="3973513"/>
          <p14:tracePt t="28312" x="10180638" y="3973513"/>
          <p14:tracePt t="28335" x="10188575" y="3973513"/>
          <p14:tracePt t="28343" x="10225088" y="3973513"/>
          <p14:tracePt t="28366" x="10242550" y="3973513"/>
          <p14:tracePt t="28383" x="10269538" y="3973513"/>
          <p14:tracePt t="28395" x="10296525" y="3973513"/>
          <p14:tracePt t="28416" x="10331450" y="3973513"/>
          <p14:tracePt t="28428" x="10375900" y="3973513"/>
          <p14:tracePt t="28447" x="10402888" y="3965575"/>
          <p14:tracePt t="28461" x="10447338" y="3965575"/>
          <p14:tracePt t="28479" x="10483850" y="3956050"/>
          <p14:tracePt t="28496" x="10518775" y="3956050"/>
          <p14:tracePt t="28496" x="10545763" y="3956050"/>
          <p14:tracePt t="28513" x="10582275" y="3946525"/>
          <p14:tracePt t="28535" x="10617200" y="3938588"/>
          <p14:tracePt t="28551" x="10661650" y="3938588"/>
          <p14:tracePt t="28567" x="10698163" y="3929063"/>
          <p14:tracePt t="28584" x="10725150" y="3929063"/>
          <p14:tracePt t="28600" x="10760075" y="3919538"/>
          <p14:tracePt t="28615" x="10787063" y="3919538"/>
          <p14:tracePt t="28628" x="10831513" y="3911600"/>
          <p14:tracePt t="28647" x="10875963" y="3911600"/>
          <p14:tracePt t="28663" x="10912475" y="3911600"/>
          <p14:tracePt t="28679" x="10939463" y="3911600"/>
          <p14:tracePt t="28695" x="10956925" y="3902075"/>
          <p14:tracePt t="28710" x="10974388" y="3902075"/>
          <p14:tracePt t="28727" x="10983913" y="3902075"/>
          <p14:tracePt t="28743" x="10991850" y="3902075"/>
          <p14:tracePt t="28768" x="11010900" y="3902075"/>
          <p14:tracePt t="28792" x="11018838" y="3902075"/>
          <p14:tracePt t="28808" x="11028363" y="3902075"/>
          <p14:tracePt t="28824" x="11045825" y="3902075"/>
          <p14:tracePt t="28847" x="11055350" y="3902075"/>
          <p14:tracePt t="28911" x="11063288" y="3902075"/>
          <p14:tracePt t="29604"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grpSp>
        <p:nvGrpSpPr>
          <p:cNvPr id="4" name="Nhóm 3">
            <a:extLst>
              <a:ext uri="{FF2B5EF4-FFF2-40B4-BE49-F238E27FC236}">
                <a16:creationId xmlns:a16="http://schemas.microsoft.com/office/drawing/2014/main" id="{57E9AE33-A9AC-4EE0-A149-58847285B6E1}"/>
              </a:ext>
            </a:extLst>
          </p:cNvPr>
          <p:cNvGrpSpPr/>
          <p:nvPr/>
        </p:nvGrpSpPr>
        <p:grpSpPr>
          <a:xfrm>
            <a:off x="-30886" y="-150121"/>
            <a:ext cx="12725399" cy="7482840"/>
            <a:chOff x="-1" y="290209"/>
            <a:chExt cx="12366962" cy="6793034"/>
          </a:xfrm>
        </p:grpSpPr>
        <p:sp>
          <p:nvSpPr>
            <p:cNvPr id="1713" name="Google Shape;1713;p29"/>
            <p:cNvSpPr/>
            <p:nvPr/>
          </p:nvSpPr>
          <p:spPr>
            <a:xfrm>
              <a:off x="671077" y="893868"/>
              <a:ext cx="11695884" cy="6189375"/>
            </a:xfrm>
            <a:custGeom>
              <a:avLst/>
              <a:gdLst/>
              <a:ahLst/>
              <a:cxnLst/>
              <a:rect l="l" t="t" r="r" b="b"/>
              <a:pathLst>
                <a:path w="62394" h="47046" extrusionOk="0">
                  <a:moveTo>
                    <a:pt x="32315" y="0"/>
                  </a:moveTo>
                  <a:lnTo>
                    <a:pt x="1" y="28734"/>
                  </a:lnTo>
                  <a:lnTo>
                    <a:pt x="1" y="43169"/>
                  </a:lnTo>
                  <a:lnTo>
                    <a:pt x="24" y="43557"/>
                  </a:lnTo>
                  <a:lnTo>
                    <a:pt x="92" y="43945"/>
                  </a:lnTo>
                  <a:lnTo>
                    <a:pt x="183" y="44332"/>
                  </a:lnTo>
                  <a:lnTo>
                    <a:pt x="320" y="44674"/>
                  </a:lnTo>
                  <a:lnTo>
                    <a:pt x="480" y="45016"/>
                  </a:lnTo>
                  <a:lnTo>
                    <a:pt x="662" y="45336"/>
                  </a:lnTo>
                  <a:lnTo>
                    <a:pt x="890" y="45632"/>
                  </a:lnTo>
                  <a:lnTo>
                    <a:pt x="1141" y="45929"/>
                  </a:lnTo>
                  <a:lnTo>
                    <a:pt x="1415" y="46179"/>
                  </a:lnTo>
                  <a:lnTo>
                    <a:pt x="1734" y="46385"/>
                  </a:lnTo>
                  <a:lnTo>
                    <a:pt x="2053" y="46590"/>
                  </a:lnTo>
                  <a:lnTo>
                    <a:pt x="2373" y="46750"/>
                  </a:lnTo>
                  <a:lnTo>
                    <a:pt x="2737" y="46886"/>
                  </a:lnTo>
                  <a:lnTo>
                    <a:pt x="3102" y="46978"/>
                  </a:lnTo>
                  <a:lnTo>
                    <a:pt x="3490" y="47046"/>
                  </a:lnTo>
                  <a:lnTo>
                    <a:pt x="3969" y="47046"/>
                  </a:lnTo>
                  <a:lnTo>
                    <a:pt x="57468" y="46065"/>
                  </a:lnTo>
                  <a:lnTo>
                    <a:pt x="57856" y="46043"/>
                  </a:lnTo>
                  <a:lnTo>
                    <a:pt x="58221" y="45974"/>
                  </a:lnTo>
                  <a:lnTo>
                    <a:pt x="58585" y="45883"/>
                  </a:lnTo>
                  <a:lnTo>
                    <a:pt x="58928" y="45746"/>
                  </a:lnTo>
                  <a:lnTo>
                    <a:pt x="59270" y="45587"/>
                  </a:lnTo>
                  <a:lnTo>
                    <a:pt x="59566" y="45404"/>
                  </a:lnTo>
                  <a:lnTo>
                    <a:pt x="59862" y="45176"/>
                  </a:lnTo>
                  <a:lnTo>
                    <a:pt x="60136" y="44948"/>
                  </a:lnTo>
                  <a:lnTo>
                    <a:pt x="60387" y="44674"/>
                  </a:lnTo>
                  <a:lnTo>
                    <a:pt x="60592" y="44378"/>
                  </a:lnTo>
                  <a:lnTo>
                    <a:pt x="60797" y="44081"/>
                  </a:lnTo>
                  <a:lnTo>
                    <a:pt x="60957" y="43739"/>
                  </a:lnTo>
                  <a:lnTo>
                    <a:pt x="61094" y="43397"/>
                  </a:lnTo>
                  <a:lnTo>
                    <a:pt x="61185" y="43055"/>
                  </a:lnTo>
                  <a:lnTo>
                    <a:pt x="61254" y="42668"/>
                  </a:lnTo>
                  <a:lnTo>
                    <a:pt x="61276" y="42280"/>
                  </a:lnTo>
                  <a:lnTo>
                    <a:pt x="62394" y="4539"/>
                  </a:lnTo>
                  <a:lnTo>
                    <a:pt x="62394" y="4128"/>
                  </a:lnTo>
                  <a:lnTo>
                    <a:pt x="62348" y="3740"/>
                  </a:lnTo>
                  <a:lnTo>
                    <a:pt x="62257" y="3376"/>
                  </a:lnTo>
                  <a:lnTo>
                    <a:pt x="62143" y="3011"/>
                  </a:lnTo>
                  <a:lnTo>
                    <a:pt x="61983" y="2646"/>
                  </a:lnTo>
                  <a:lnTo>
                    <a:pt x="61801" y="2327"/>
                  </a:lnTo>
                  <a:lnTo>
                    <a:pt x="61573" y="2030"/>
                  </a:lnTo>
                  <a:lnTo>
                    <a:pt x="61322" y="1734"/>
                  </a:lnTo>
                  <a:lnTo>
                    <a:pt x="61048" y="1483"/>
                  </a:lnTo>
                  <a:lnTo>
                    <a:pt x="60775" y="1255"/>
                  </a:lnTo>
                  <a:lnTo>
                    <a:pt x="60455" y="1049"/>
                  </a:lnTo>
                  <a:lnTo>
                    <a:pt x="60113" y="867"/>
                  </a:lnTo>
                  <a:lnTo>
                    <a:pt x="59748" y="730"/>
                  </a:lnTo>
                  <a:lnTo>
                    <a:pt x="59384" y="616"/>
                  </a:lnTo>
                  <a:lnTo>
                    <a:pt x="58996" y="548"/>
                  </a:lnTo>
                  <a:lnTo>
                    <a:pt x="58585" y="525"/>
                  </a:lnTo>
                  <a:lnTo>
                    <a:pt x="32315" y="0"/>
                  </a:lnTo>
                  <a:close/>
                </a:path>
              </a:pathLst>
            </a:custGeom>
            <a:solidFill>
              <a:srgbClr val="000000">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9" name="Google Shape;1719;p29"/>
            <p:cNvSpPr/>
            <p:nvPr/>
          </p:nvSpPr>
          <p:spPr>
            <a:xfrm>
              <a:off x="1231184" y="290209"/>
              <a:ext cx="295050" cy="180825"/>
            </a:xfrm>
            <a:custGeom>
              <a:avLst/>
              <a:gdLst/>
              <a:ahLst/>
              <a:cxnLst/>
              <a:rect l="l" t="t" r="r" b="b"/>
              <a:pathLst>
                <a:path w="1780" h="3810" fill="none" extrusionOk="0">
                  <a:moveTo>
                    <a:pt x="23" y="138"/>
                  </a:moveTo>
                  <a:lnTo>
                    <a:pt x="1597" y="3741"/>
                  </a:lnTo>
                  <a:lnTo>
                    <a:pt x="1597" y="3741"/>
                  </a:lnTo>
                  <a:lnTo>
                    <a:pt x="1619" y="3786"/>
                  </a:lnTo>
                  <a:lnTo>
                    <a:pt x="1642" y="3809"/>
                  </a:lnTo>
                  <a:lnTo>
                    <a:pt x="1688" y="3809"/>
                  </a:lnTo>
                  <a:lnTo>
                    <a:pt x="1733" y="3809"/>
                  </a:lnTo>
                  <a:lnTo>
                    <a:pt x="1733" y="3809"/>
                  </a:lnTo>
                  <a:lnTo>
                    <a:pt x="1756" y="3786"/>
                  </a:lnTo>
                  <a:lnTo>
                    <a:pt x="1779" y="3741"/>
                  </a:lnTo>
                  <a:lnTo>
                    <a:pt x="1779" y="3718"/>
                  </a:lnTo>
                  <a:lnTo>
                    <a:pt x="1779" y="3672"/>
                  </a:lnTo>
                  <a:lnTo>
                    <a:pt x="206" y="69"/>
                  </a:lnTo>
                  <a:lnTo>
                    <a:pt x="206" y="69"/>
                  </a:lnTo>
                  <a:lnTo>
                    <a:pt x="183" y="23"/>
                  </a:lnTo>
                  <a:lnTo>
                    <a:pt x="137" y="23"/>
                  </a:lnTo>
                  <a:lnTo>
                    <a:pt x="114" y="1"/>
                  </a:lnTo>
                  <a:lnTo>
                    <a:pt x="69" y="23"/>
                  </a:lnTo>
                  <a:lnTo>
                    <a:pt x="69" y="23"/>
                  </a:lnTo>
                  <a:lnTo>
                    <a:pt x="46" y="46"/>
                  </a:lnTo>
                  <a:lnTo>
                    <a:pt x="23" y="69"/>
                  </a:lnTo>
                  <a:lnTo>
                    <a:pt x="0" y="115"/>
                  </a:lnTo>
                  <a:lnTo>
                    <a:pt x="23" y="13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6" name="Google Shape;1726;p29"/>
            <p:cNvSpPr/>
            <p:nvPr/>
          </p:nvSpPr>
          <p:spPr>
            <a:xfrm>
              <a:off x="21369" y="458799"/>
              <a:ext cx="11824101" cy="6192532"/>
            </a:xfrm>
            <a:custGeom>
              <a:avLst/>
              <a:gdLst/>
              <a:ahLst/>
              <a:cxnLst/>
              <a:rect l="l" t="t" r="r" b="b"/>
              <a:pathLst>
                <a:path w="63078" h="47070" extrusionOk="0">
                  <a:moveTo>
                    <a:pt x="2623" y="1"/>
                  </a:moveTo>
                  <a:lnTo>
                    <a:pt x="2350" y="46"/>
                  </a:lnTo>
                  <a:lnTo>
                    <a:pt x="2053" y="115"/>
                  </a:lnTo>
                  <a:lnTo>
                    <a:pt x="1779" y="229"/>
                  </a:lnTo>
                  <a:lnTo>
                    <a:pt x="1529" y="343"/>
                  </a:lnTo>
                  <a:lnTo>
                    <a:pt x="1278" y="503"/>
                  </a:lnTo>
                  <a:lnTo>
                    <a:pt x="1073" y="662"/>
                  </a:lnTo>
                  <a:lnTo>
                    <a:pt x="844" y="845"/>
                  </a:lnTo>
                  <a:lnTo>
                    <a:pt x="662" y="1073"/>
                  </a:lnTo>
                  <a:lnTo>
                    <a:pt x="502" y="1301"/>
                  </a:lnTo>
                  <a:lnTo>
                    <a:pt x="343" y="1529"/>
                  </a:lnTo>
                  <a:lnTo>
                    <a:pt x="229" y="1780"/>
                  </a:lnTo>
                  <a:lnTo>
                    <a:pt x="115" y="2053"/>
                  </a:lnTo>
                  <a:lnTo>
                    <a:pt x="46" y="2350"/>
                  </a:lnTo>
                  <a:lnTo>
                    <a:pt x="1" y="2623"/>
                  </a:lnTo>
                  <a:lnTo>
                    <a:pt x="1" y="2943"/>
                  </a:lnTo>
                  <a:lnTo>
                    <a:pt x="1" y="44127"/>
                  </a:lnTo>
                  <a:lnTo>
                    <a:pt x="1" y="44424"/>
                  </a:lnTo>
                  <a:lnTo>
                    <a:pt x="46" y="44720"/>
                  </a:lnTo>
                  <a:lnTo>
                    <a:pt x="115" y="44994"/>
                  </a:lnTo>
                  <a:lnTo>
                    <a:pt x="229" y="45268"/>
                  </a:lnTo>
                  <a:lnTo>
                    <a:pt x="343" y="45518"/>
                  </a:lnTo>
                  <a:lnTo>
                    <a:pt x="502" y="45769"/>
                  </a:lnTo>
                  <a:lnTo>
                    <a:pt x="662" y="45997"/>
                  </a:lnTo>
                  <a:lnTo>
                    <a:pt x="844" y="46203"/>
                  </a:lnTo>
                  <a:lnTo>
                    <a:pt x="1073" y="46385"/>
                  </a:lnTo>
                  <a:lnTo>
                    <a:pt x="1278" y="46567"/>
                  </a:lnTo>
                  <a:lnTo>
                    <a:pt x="1529" y="46704"/>
                  </a:lnTo>
                  <a:lnTo>
                    <a:pt x="1779" y="46841"/>
                  </a:lnTo>
                  <a:lnTo>
                    <a:pt x="2053" y="46932"/>
                  </a:lnTo>
                  <a:lnTo>
                    <a:pt x="2350" y="47001"/>
                  </a:lnTo>
                  <a:lnTo>
                    <a:pt x="2623" y="47046"/>
                  </a:lnTo>
                  <a:lnTo>
                    <a:pt x="2942" y="47069"/>
                  </a:lnTo>
                  <a:lnTo>
                    <a:pt x="60136" y="47069"/>
                  </a:lnTo>
                  <a:lnTo>
                    <a:pt x="60432" y="47046"/>
                  </a:lnTo>
                  <a:lnTo>
                    <a:pt x="60729" y="47001"/>
                  </a:lnTo>
                  <a:lnTo>
                    <a:pt x="61002" y="46932"/>
                  </a:lnTo>
                  <a:lnTo>
                    <a:pt x="61276" y="46841"/>
                  </a:lnTo>
                  <a:lnTo>
                    <a:pt x="61527" y="46704"/>
                  </a:lnTo>
                  <a:lnTo>
                    <a:pt x="61778" y="46567"/>
                  </a:lnTo>
                  <a:lnTo>
                    <a:pt x="62006" y="46385"/>
                  </a:lnTo>
                  <a:lnTo>
                    <a:pt x="62211" y="46203"/>
                  </a:lnTo>
                  <a:lnTo>
                    <a:pt x="62394" y="45997"/>
                  </a:lnTo>
                  <a:lnTo>
                    <a:pt x="62576" y="45769"/>
                  </a:lnTo>
                  <a:lnTo>
                    <a:pt x="62713" y="45518"/>
                  </a:lnTo>
                  <a:lnTo>
                    <a:pt x="62850" y="45268"/>
                  </a:lnTo>
                  <a:lnTo>
                    <a:pt x="62941" y="44994"/>
                  </a:lnTo>
                  <a:lnTo>
                    <a:pt x="63009" y="44720"/>
                  </a:lnTo>
                  <a:lnTo>
                    <a:pt x="63055" y="44424"/>
                  </a:lnTo>
                  <a:lnTo>
                    <a:pt x="63078" y="44127"/>
                  </a:lnTo>
                  <a:lnTo>
                    <a:pt x="63078" y="2943"/>
                  </a:lnTo>
                  <a:lnTo>
                    <a:pt x="63055" y="2623"/>
                  </a:lnTo>
                  <a:lnTo>
                    <a:pt x="63009" y="2350"/>
                  </a:lnTo>
                  <a:lnTo>
                    <a:pt x="62941" y="2053"/>
                  </a:lnTo>
                  <a:lnTo>
                    <a:pt x="62850" y="1780"/>
                  </a:lnTo>
                  <a:lnTo>
                    <a:pt x="62713" y="1529"/>
                  </a:lnTo>
                  <a:lnTo>
                    <a:pt x="62576" y="1301"/>
                  </a:lnTo>
                  <a:lnTo>
                    <a:pt x="62394" y="1073"/>
                  </a:lnTo>
                  <a:lnTo>
                    <a:pt x="62211" y="845"/>
                  </a:lnTo>
                  <a:lnTo>
                    <a:pt x="62006" y="662"/>
                  </a:lnTo>
                  <a:lnTo>
                    <a:pt x="61778" y="503"/>
                  </a:lnTo>
                  <a:lnTo>
                    <a:pt x="61527" y="343"/>
                  </a:lnTo>
                  <a:lnTo>
                    <a:pt x="61276" y="229"/>
                  </a:lnTo>
                  <a:lnTo>
                    <a:pt x="61002" y="115"/>
                  </a:lnTo>
                  <a:lnTo>
                    <a:pt x="60729" y="46"/>
                  </a:lnTo>
                  <a:lnTo>
                    <a:pt x="60432" y="1"/>
                  </a:lnTo>
                  <a:close/>
                </a:path>
              </a:pathLst>
            </a:custGeom>
            <a:solidFill>
              <a:srgbClr val="EFBF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7" name="Google Shape;1727;p29"/>
            <p:cNvSpPr/>
            <p:nvPr/>
          </p:nvSpPr>
          <p:spPr>
            <a:xfrm>
              <a:off x="21369" y="569836"/>
              <a:ext cx="2205935" cy="5967433"/>
            </a:xfrm>
            <a:custGeom>
              <a:avLst/>
              <a:gdLst/>
              <a:ahLst/>
              <a:cxnLst/>
              <a:rect l="l" t="t" r="r" b="b"/>
              <a:pathLst>
                <a:path w="11768" h="45359" extrusionOk="0">
                  <a:moveTo>
                    <a:pt x="844" y="1"/>
                  </a:moveTo>
                  <a:lnTo>
                    <a:pt x="662" y="229"/>
                  </a:lnTo>
                  <a:lnTo>
                    <a:pt x="502" y="457"/>
                  </a:lnTo>
                  <a:lnTo>
                    <a:pt x="343" y="685"/>
                  </a:lnTo>
                  <a:lnTo>
                    <a:pt x="229" y="936"/>
                  </a:lnTo>
                  <a:lnTo>
                    <a:pt x="115" y="1209"/>
                  </a:lnTo>
                  <a:lnTo>
                    <a:pt x="46" y="1506"/>
                  </a:lnTo>
                  <a:lnTo>
                    <a:pt x="1" y="1779"/>
                  </a:lnTo>
                  <a:lnTo>
                    <a:pt x="1" y="2099"/>
                  </a:lnTo>
                  <a:lnTo>
                    <a:pt x="1" y="43283"/>
                  </a:lnTo>
                  <a:lnTo>
                    <a:pt x="1" y="43580"/>
                  </a:lnTo>
                  <a:lnTo>
                    <a:pt x="46" y="43876"/>
                  </a:lnTo>
                  <a:lnTo>
                    <a:pt x="115" y="44150"/>
                  </a:lnTo>
                  <a:lnTo>
                    <a:pt x="229" y="44424"/>
                  </a:lnTo>
                  <a:lnTo>
                    <a:pt x="343" y="44674"/>
                  </a:lnTo>
                  <a:lnTo>
                    <a:pt x="502" y="44925"/>
                  </a:lnTo>
                  <a:lnTo>
                    <a:pt x="662" y="45153"/>
                  </a:lnTo>
                  <a:lnTo>
                    <a:pt x="844" y="45359"/>
                  </a:lnTo>
                  <a:lnTo>
                    <a:pt x="3763" y="42440"/>
                  </a:lnTo>
                  <a:lnTo>
                    <a:pt x="11768" y="22873"/>
                  </a:lnTo>
                  <a:lnTo>
                    <a:pt x="3763" y="2920"/>
                  </a:lnTo>
                  <a:lnTo>
                    <a:pt x="844" y="1"/>
                  </a:lnTo>
                  <a:close/>
                </a:path>
              </a:pathLst>
            </a:custGeom>
            <a:solidFill>
              <a:srgbClr val="CCA1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8" name="Google Shape;1728;p29"/>
            <p:cNvSpPr/>
            <p:nvPr/>
          </p:nvSpPr>
          <p:spPr>
            <a:xfrm>
              <a:off x="10456075" y="569836"/>
              <a:ext cx="1389395" cy="5967433"/>
            </a:xfrm>
            <a:custGeom>
              <a:avLst/>
              <a:gdLst/>
              <a:ahLst/>
              <a:cxnLst/>
              <a:rect l="l" t="t" r="r" b="b"/>
              <a:pathLst>
                <a:path w="7412" h="45359" extrusionOk="0">
                  <a:moveTo>
                    <a:pt x="6545" y="1"/>
                  </a:moveTo>
                  <a:lnTo>
                    <a:pt x="3626" y="2920"/>
                  </a:lnTo>
                  <a:lnTo>
                    <a:pt x="0" y="21665"/>
                  </a:lnTo>
                  <a:lnTo>
                    <a:pt x="3626" y="42440"/>
                  </a:lnTo>
                  <a:lnTo>
                    <a:pt x="6545" y="45359"/>
                  </a:lnTo>
                  <a:lnTo>
                    <a:pt x="6728" y="45153"/>
                  </a:lnTo>
                  <a:lnTo>
                    <a:pt x="6910" y="44925"/>
                  </a:lnTo>
                  <a:lnTo>
                    <a:pt x="7047" y="44674"/>
                  </a:lnTo>
                  <a:lnTo>
                    <a:pt x="7184" y="44424"/>
                  </a:lnTo>
                  <a:lnTo>
                    <a:pt x="7275" y="44150"/>
                  </a:lnTo>
                  <a:lnTo>
                    <a:pt x="7343" y="43876"/>
                  </a:lnTo>
                  <a:lnTo>
                    <a:pt x="7389" y="43580"/>
                  </a:lnTo>
                  <a:lnTo>
                    <a:pt x="7412" y="43283"/>
                  </a:lnTo>
                  <a:lnTo>
                    <a:pt x="7412" y="2099"/>
                  </a:lnTo>
                  <a:lnTo>
                    <a:pt x="7389" y="1779"/>
                  </a:lnTo>
                  <a:lnTo>
                    <a:pt x="7343" y="1506"/>
                  </a:lnTo>
                  <a:lnTo>
                    <a:pt x="7275" y="1209"/>
                  </a:lnTo>
                  <a:lnTo>
                    <a:pt x="7184" y="936"/>
                  </a:lnTo>
                  <a:lnTo>
                    <a:pt x="7047" y="685"/>
                  </a:lnTo>
                  <a:lnTo>
                    <a:pt x="6910" y="457"/>
                  </a:lnTo>
                  <a:lnTo>
                    <a:pt x="6728" y="229"/>
                  </a:lnTo>
                  <a:lnTo>
                    <a:pt x="6545" y="1"/>
                  </a:lnTo>
                  <a:close/>
                </a:path>
              </a:pathLst>
            </a:custGeom>
            <a:solidFill>
              <a:srgbClr val="CCA1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9" name="Google Shape;1729;p29"/>
            <p:cNvSpPr/>
            <p:nvPr/>
          </p:nvSpPr>
          <p:spPr>
            <a:xfrm>
              <a:off x="-1" y="443801"/>
              <a:ext cx="11862529" cy="6219502"/>
            </a:xfrm>
            <a:custGeom>
              <a:avLst/>
              <a:gdLst/>
              <a:ahLst/>
              <a:cxnLst/>
              <a:rect l="l" t="t" r="r" b="b"/>
              <a:pathLst>
                <a:path w="63283" h="47275" extrusionOk="0">
                  <a:moveTo>
                    <a:pt x="60250" y="206"/>
                  </a:moveTo>
                  <a:lnTo>
                    <a:pt x="60524" y="229"/>
                  </a:lnTo>
                  <a:lnTo>
                    <a:pt x="60820" y="274"/>
                  </a:lnTo>
                  <a:lnTo>
                    <a:pt x="61094" y="343"/>
                  </a:lnTo>
                  <a:lnTo>
                    <a:pt x="61344" y="434"/>
                  </a:lnTo>
                  <a:lnTo>
                    <a:pt x="61595" y="548"/>
                  </a:lnTo>
                  <a:lnTo>
                    <a:pt x="61823" y="685"/>
                  </a:lnTo>
                  <a:lnTo>
                    <a:pt x="62051" y="845"/>
                  </a:lnTo>
                  <a:lnTo>
                    <a:pt x="62257" y="1050"/>
                  </a:lnTo>
                  <a:lnTo>
                    <a:pt x="62439" y="1232"/>
                  </a:lnTo>
                  <a:lnTo>
                    <a:pt x="62599" y="1460"/>
                  </a:lnTo>
                  <a:lnTo>
                    <a:pt x="62736" y="1688"/>
                  </a:lnTo>
                  <a:lnTo>
                    <a:pt x="62872" y="1939"/>
                  </a:lnTo>
                  <a:lnTo>
                    <a:pt x="62964" y="2213"/>
                  </a:lnTo>
                  <a:lnTo>
                    <a:pt x="63032" y="2486"/>
                  </a:lnTo>
                  <a:lnTo>
                    <a:pt x="63078" y="2760"/>
                  </a:lnTo>
                  <a:lnTo>
                    <a:pt x="63078" y="3057"/>
                  </a:lnTo>
                  <a:lnTo>
                    <a:pt x="63078" y="44241"/>
                  </a:lnTo>
                  <a:lnTo>
                    <a:pt x="63078" y="44515"/>
                  </a:lnTo>
                  <a:lnTo>
                    <a:pt x="63032" y="44812"/>
                  </a:lnTo>
                  <a:lnTo>
                    <a:pt x="62964" y="45085"/>
                  </a:lnTo>
                  <a:lnTo>
                    <a:pt x="62872" y="45336"/>
                  </a:lnTo>
                  <a:lnTo>
                    <a:pt x="62736" y="45587"/>
                  </a:lnTo>
                  <a:lnTo>
                    <a:pt x="62599" y="45815"/>
                  </a:lnTo>
                  <a:lnTo>
                    <a:pt x="62439" y="46043"/>
                  </a:lnTo>
                  <a:lnTo>
                    <a:pt x="62257" y="46248"/>
                  </a:lnTo>
                  <a:lnTo>
                    <a:pt x="62051" y="46431"/>
                  </a:lnTo>
                  <a:lnTo>
                    <a:pt x="61823" y="46590"/>
                  </a:lnTo>
                  <a:lnTo>
                    <a:pt x="61595" y="46727"/>
                  </a:lnTo>
                  <a:lnTo>
                    <a:pt x="61344" y="46864"/>
                  </a:lnTo>
                  <a:lnTo>
                    <a:pt x="61094" y="46955"/>
                  </a:lnTo>
                  <a:lnTo>
                    <a:pt x="60820" y="47024"/>
                  </a:lnTo>
                  <a:lnTo>
                    <a:pt x="60524" y="47069"/>
                  </a:lnTo>
                  <a:lnTo>
                    <a:pt x="2760" y="47069"/>
                  </a:lnTo>
                  <a:lnTo>
                    <a:pt x="2464" y="47024"/>
                  </a:lnTo>
                  <a:lnTo>
                    <a:pt x="2213" y="46955"/>
                  </a:lnTo>
                  <a:lnTo>
                    <a:pt x="1939" y="46864"/>
                  </a:lnTo>
                  <a:lnTo>
                    <a:pt x="1688" y="46727"/>
                  </a:lnTo>
                  <a:lnTo>
                    <a:pt x="1460" y="46590"/>
                  </a:lnTo>
                  <a:lnTo>
                    <a:pt x="1232" y="46431"/>
                  </a:lnTo>
                  <a:lnTo>
                    <a:pt x="1027" y="46248"/>
                  </a:lnTo>
                  <a:lnTo>
                    <a:pt x="844" y="46043"/>
                  </a:lnTo>
                  <a:lnTo>
                    <a:pt x="685" y="45815"/>
                  </a:lnTo>
                  <a:lnTo>
                    <a:pt x="548" y="45587"/>
                  </a:lnTo>
                  <a:lnTo>
                    <a:pt x="434" y="45336"/>
                  </a:lnTo>
                  <a:lnTo>
                    <a:pt x="343" y="45085"/>
                  </a:lnTo>
                  <a:lnTo>
                    <a:pt x="252" y="44812"/>
                  </a:lnTo>
                  <a:lnTo>
                    <a:pt x="229" y="44515"/>
                  </a:lnTo>
                  <a:lnTo>
                    <a:pt x="206" y="44241"/>
                  </a:lnTo>
                  <a:lnTo>
                    <a:pt x="206" y="3057"/>
                  </a:lnTo>
                  <a:lnTo>
                    <a:pt x="229" y="2760"/>
                  </a:lnTo>
                  <a:lnTo>
                    <a:pt x="252" y="2486"/>
                  </a:lnTo>
                  <a:lnTo>
                    <a:pt x="343" y="2213"/>
                  </a:lnTo>
                  <a:lnTo>
                    <a:pt x="434" y="1939"/>
                  </a:lnTo>
                  <a:lnTo>
                    <a:pt x="548" y="1688"/>
                  </a:lnTo>
                  <a:lnTo>
                    <a:pt x="685" y="1460"/>
                  </a:lnTo>
                  <a:lnTo>
                    <a:pt x="844" y="1232"/>
                  </a:lnTo>
                  <a:lnTo>
                    <a:pt x="1027" y="1050"/>
                  </a:lnTo>
                  <a:lnTo>
                    <a:pt x="1232" y="845"/>
                  </a:lnTo>
                  <a:lnTo>
                    <a:pt x="1460" y="685"/>
                  </a:lnTo>
                  <a:lnTo>
                    <a:pt x="1688" y="548"/>
                  </a:lnTo>
                  <a:lnTo>
                    <a:pt x="1939" y="434"/>
                  </a:lnTo>
                  <a:lnTo>
                    <a:pt x="2213" y="343"/>
                  </a:lnTo>
                  <a:lnTo>
                    <a:pt x="2464" y="274"/>
                  </a:lnTo>
                  <a:lnTo>
                    <a:pt x="2760" y="229"/>
                  </a:lnTo>
                  <a:lnTo>
                    <a:pt x="3056" y="206"/>
                  </a:lnTo>
                  <a:close/>
                  <a:moveTo>
                    <a:pt x="3056" y="1"/>
                  </a:moveTo>
                  <a:lnTo>
                    <a:pt x="2737" y="24"/>
                  </a:lnTo>
                  <a:lnTo>
                    <a:pt x="2441" y="69"/>
                  </a:lnTo>
                  <a:lnTo>
                    <a:pt x="2144" y="138"/>
                  </a:lnTo>
                  <a:lnTo>
                    <a:pt x="1871" y="252"/>
                  </a:lnTo>
                  <a:lnTo>
                    <a:pt x="1597" y="366"/>
                  </a:lnTo>
                  <a:lnTo>
                    <a:pt x="1346" y="525"/>
                  </a:lnTo>
                  <a:lnTo>
                    <a:pt x="1118" y="708"/>
                  </a:lnTo>
                  <a:lnTo>
                    <a:pt x="890" y="890"/>
                  </a:lnTo>
                  <a:lnTo>
                    <a:pt x="708" y="1118"/>
                  </a:lnTo>
                  <a:lnTo>
                    <a:pt x="525" y="1346"/>
                  </a:lnTo>
                  <a:lnTo>
                    <a:pt x="366" y="1597"/>
                  </a:lnTo>
                  <a:lnTo>
                    <a:pt x="252" y="1871"/>
                  </a:lnTo>
                  <a:lnTo>
                    <a:pt x="138" y="2144"/>
                  </a:lnTo>
                  <a:lnTo>
                    <a:pt x="69" y="2441"/>
                  </a:lnTo>
                  <a:lnTo>
                    <a:pt x="23" y="2737"/>
                  </a:lnTo>
                  <a:lnTo>
                    <a:pt x="1" y="3057"/>
                  </a:lnTo>
                  <a:lnTo>
                    <a:pt x="1" y="44241"/>
                  </a:lnTo>
                  <a:lnTo>
                    <a:pt x="23" y="44538"/>
                  </a:lnTo>
                  <a:lnTo>
                    <a:pt x="69" y="44857"/>
                  </a:lnTo>
                  <a:lnTo>
                    <a:pt x="138" y="45131"/>
                  </a:lnTo>
                  <a:lnTo>
                    <a:pt x="252" y="45427"/>
                  </a:lnTo>
                  <a:lnTo>
                    <a:pt x="366" y="45678"/>
                  </a:lnTo>
                  <a:lnTo>
                    <a:pt x="525" y="45929"/>
                  </a:lnTo>
                  <a:lnTo>
                    <a:pt x="708" y="46180"/>
                  </a:lnTo>
                  <a:lnTo>
                    <a:pt x="890" y="46385"/>
                  </a:lnTo>
                  <a:lnTo>
                    <a:pt x="1118" y="46590"/>
                  </a:lnTo>
                  <a:lnTo>
                    <a:pt x="1346" y="46750"/>
                  </a:lnTo>
                  <a:lnTo>
                    <a:pt x="1597" y="46910"/>
                  </a:lnTo>
                  <a:lnTo>
                    <a:pt x="1871" y="47046"/>
                  </a:lnTo>
                  <a:lnTo>
                    <a:pt x="2144" y="47138"/>
                  </a:lnTo>
                  <a:lnTo>
                    <a:pt x="2441" y="47206"/>
                  </a:lnTo>
                  <a:lnTo>
                    <a:pt x="2737" y="47252"/>
                  </a:lnTo>
                  <a:lnTo>
                    <a:pt x="3056" y="47274"/>
                  </a:lnTo>
                  <a:lnTo>
                    <a:pt x="60250" y="47274"/>
                  </a:lnTo>
                  <a:lnTo>
                    <a:pt x="60546" y="47252"/>
                  </a:lnTo>
                  <a:lnTo>
                    <a:pt x="60866" y="47206"/>
                  </a:lnTo>
                  <a:lnTo>
                    <a:pt x="61139" y="47138"/>
                  </a:lnTo>
                  <a:lnTo>
                    <a:pt x="61436" y="47046"/>
                  </a:lnTo>
                  <a:lnTo>
                    <a:pt x="61687" y="46910"/>
                  </a:lnTo>
                  <a:lnTo>
                    <a:pt x="61937" y="46750"/>
                  </a:lnTo>
                  <a:lnTo>
                    <a:pt x="62165" y="46590"/>
                  </a:lnTo>
                  <a:lnTo>
                    <a:pt x="62393" y="46385"/>
                  </a:lnTo>
                  <a:lnTo>
                    <a:pt x="62599" y="46180"/>
                  </a:lnTo>
                  <a:lnTo>
                    <a:pt x="62758" y="45929"/>
                  </a:lnTo>
                  <a:lnTo>
                    <a:pt x="62918" y="45678"/>
                  </a:lnTo>
                  <a:lnTo>
                    <a:pt x="63055" y="45427"/>
                  </a:lnTo>
                  <a:lnTo>
                    <a:pt x="63146" y="45131"/>
                  </a:lnTo>
                  <a:lnTo>
                    <a:pt x="63214" y="44857"/>
                  </a:lnTo>
                  <a:lnTo>
                    <a:pt x="63260" y="44538"/>
                  </a:lnTo>
                  <a:lnTo>
                    <a:pt x="63283" y="44241"/>
                  </a:lnTo>
                  <a:lnTo>
                    <a:pt x="63283" y="3057"/>
                  </a:lnTo>
                  <a:lnTo>
                    <a:pt x="63260" y="2737"/>
                  </a:lnTo>
                  <a:lnTo>
                    <a:pt x="63214" y="2441"/>
                  </a:lnTo>
                  <a:lnTo>
                    <a:pt x="63146" y="2144"/>
                  </a:lnTo>
                  <a:lnTo>
                    <a:pt x="63055" y="1871"/>
                  </a:lnTo>
                  <a:lnTo>
                    <a:pt x="62918" y="1597"/>
                  </a:lnTo>
                  <a:lnTo>
                    <a:pt x="62758" y="1346"/>
                  </a:lnTo>
                  <a:lnTo>
                    <a:pt x="62599" y="1118"/>
                  </a:lnTo>
                  <a:lnTo>
                    <a:pt x="62393" y="890"/>
                  </a:lnTo>
                  <a:lnTo>
                    <a:pt x="62165" y="708"/>
                  </a:lnTo>
                  <a:lnTo>
                    <a:pt x="61937" y="525"/>
                  </a:lnTo>
                  <a:lnTo>
                    <a:pt x="61687" y="366"/>
                  </a:lnTo>
                  <a:lnTo>
                    <a:pt x="61436" y="252"/>
                  </a:lnTo>
                  <a:lnTo>
                    <a:pt x="61139" y="138"/>
                  </a:lnTo>
                  <a:lnTo>
                    <a:pt x="60866" y="69"/>
                  </a:lnTo>
                  <a:lnTo>
                    <a:pt x="60546" y="24"/>
                  </a:lnTo>
                  <a:lnTo>
                    <a:pt x="60250"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30" name="Google Shape;1730;p29"/>
            <p:cNvSpPr/>
            <p:nvPr/>
          </p:nvSpPr>
          <p:spPr>
            <a:xfrm>
              <a:off x="726752" y="953858"/>
              <a:ext cx="10409213" cy="5199385"/>
            </a:xfrm>
            <a:custGeom>
              <a:avLst/>
              <a:gdLst/>
              <a:ahLst/>
              <a:cxnLst/>
              <a:rect l="l" t="t" r="r" b="b"/>
              <a:pathLst>
                <a:path w="55530" h="39521" extrusionOk="0">
                  <a:moveTo>
                    <a:pt x="0" y="1"/>
                  </a:moveTo>
                  <a:lnTo>
                    <a:pt x="0" y="39521"/>
                  </a:lnTo>
                  <a:lnTo>
                    <a:pt x="55529" y="39521"/>
                  </a:lnTo>
                  <a:lnTo>
                    <a:pt x="55529" y="1"/>
                  </a:lnTo>
                  <a:close/>
                </a:path>
              </a:pathLst>
            </a:custGeom>
            <a:solidFill>
              <a:srgbClr val="3E90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w="3175">
                  <a:solidFill>
                    <a:srgbClr val="FFFFFF"/>
                  </a:solidFill>
                </a:ln>
                <a:solidFill>
                  <a:srgbClr val="000000"/>
                </a:solidFill>
                <a:effectLst/>
                <a:uLnTx/>
                <a:uFillTx/>
                <a:latin typeface="Arial"/>
                <a:ea typeface="+mn-ea"/>
                <a:cs typeface="Arial"/>
                <a:sym typeface="Arial"/>
              </a:endParaRPr>
            </a:p>
          </p:txBody>
        </p:sp>
        <p:sp>
          <p:nvSpPr>
            <p:cNvPr id="1731" name="Google Shape;1731;p29"/>
            <p:cNvSpPr/>
            <p:nvPr/>
          </p:nvSpPr>
          <p:spPr>
            <a:xfrm>
              <a:off x="709693" y="941886"/>
              <a:ext cx="10443328" cy="5226355"/>
            </a:xfrm>
            <a:custGeom>
              <a:avLst/>
              <a:gdLst/>
              <a:ahLst/>
              <a:cxnLst/>
              <a:rect l="l" t="t" r="r" b="b"/>
              <a:pathLst>
                <a:path w="55712" h="39726" extrusionOk="0">
                  <a:moveTo>
                    <a:pt x="55529" y="206"/>
                  </a:moveTo>
                  <a:lnTo>
                    <a:pt x="55529" y="39520"/>
                  </a:lnTo>
                  <a:lnTo>
                    <a:pt x="183" y="39520"/>
                  </a:lnTo>
                  <a:lnTo>
                    <a:pt x="183" y="206"/>
                  </a:lnTo>
                  <a:close/>
                  <a:moveTo>
                    <a:pt x="46" y="0"/>
                  </a:moveTo>
                  <a:lnTo>
                    <a:pt x="23" y="23"/>
                  </a:lnTo>
                  <a:lnTo>
                    <a:pt x="0" y="69"/>
                  </a:lnTo>
                  <a:lnTo>
                    <a:pt x="0" y="92"/>
                  </a:lnTo>
                  <a:lnTo>
                    <a:pt x="0" y="39612"/>
                  </a:lnTo>
                  <a:lnTo>
                    <a:pt x="0" y="39657"/>
                  </a:lnTo>
                  <a:lnTo>
                    <a:pt x="23" y="39680"/>
                  </a:lnTo>
                  <a:lnTo>
                    <a:pt x="46" y="39703"/>
                  </a:lnTo>
                  <a:lnTo>
                    <a:pt x="91" y="39726"/>
                  </a:lnTo>
                  <a:lnTo>
                    <a:pt x="55620" y="39726"/>
                  </a:lnTo>
                  <a:lnTo>
                    <a:pt x="55666" y="39703"/>
                  </a:lnTo>
                  <a:lnTo>
                    <a:pt x="55689" y="39680"/>
                  </a:lnTo>
                  <a:lnTo>
                    <a:pt x="55711" y="39657"/>
                  </a:lnTo>
                  <a:lnTo>
                    <a:pt x="55711" y="39612"/>
                  </a:lnTo>
                  <a:lnTo>
                    <a:pt x="55711" y="92"/>
                  </a:lnTo>
                  <a:lnTo>
                    <a:pt x="55711" y="69"/>
                  </a:lnTo>
                  <a:lnTo>
                    <a:pt x="55689" y="23"/>
                  </a:lnTo>
                  <a:lnTo>
                    <a:pt x="55666" y="0"/>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4" name="Google Shape;1714;p29"/>
            <p:cNvSpPr/>
            <p:nvPr/>
          </p:nvSpPr>
          <p:spPr>
            <a:xfrm>
              <a:off x="1034480" y="593904"/>
              <a:ext cx="260933" cy="180106"/>
            </a:xfrm>
            <a:custGeom>
              <a:avLst/>
              <a:gdLst/>
              <a:ahLst/>
              <a:cxnLst/>
              <a:rect l="l" t="t" r="r" b="b"/>
              <a:pathLst>
                <a:path w="1392" h="1369" extrusionOk="0">
                  <a:moveTo>
                    <a:pt x="570" y="1"/>
                  </a:moveTo>
                  <a:lnTo>
                    <a:pt x="434" y="46"/>
                  </a:lnTo>
                  <a:lnTo>
                    <a:pt x="320" y="115"/>
                  </a:lnTo>
                  <a:lnTo>
                    <a:pt x="206" y="183"/>
                  </a:lnTo>
                  <a:lnTo>
                    <a:pt x="137" y="297"/>
                  </a:lnTo>
                  <a:lnTo>
                    <a:pt x="69" y="411"/>
                  </a:lnTo>
                  <a:lnTo>
                    <a:pt x="23" y="548"/>
                  </a:lnTo>
                  <a:lnTo>
                    <a:pt x="0" y="685"/>
                  </a:lnTo>
                  <a:lnTo>
                    <a:pt x="23" y="822"/>
                  </a:lnTo>
                  <a:lnTo>
                    <a:pt x="69" y="936"/>
                  </a:lnTo>
                  <a:lnTo>
                    <a:pt x="137" y="1050"/>
                  </a:lnTo>
                  <a:lnTo>
                    <a:pt x="206" y="1164"/>
                  </a:lnTo>
                  <a:lnTo>
                    <a:pt x="320" y="1255"/>
                  </a:lnTo>
                  <a:lnTo>
                    <a:pt x="434" y="1300"/>
                  </a:lnTo>
                  <a:lnTo>
                    <a:pt x="570" y="1346"/>
                  </a:lnTo>
                  <a:lnTo>
                    <a:pt x="707" y="1369"/>
                  </a:lnTo>
                  <a:lnTo>
                    <a:pt x="844" y="1346"/>
                  </a:lnTo>
                  <a:lnTo>
                    <a:pt x="958" y="1300"/>
                  </a:lnTo>
                  <a:lnTo>
                    <a:pt x="1072" y="1255"/>
                  </a:lnTo>
                  <a:lnTo>
                    <a:pt x="1186" y="1164"/>
                  </a:lnTo>
                  <a:lnTo>
                    <a:pt x="1277" y="1050"/>
                  </a:lnTo>
                  <a:lnTo>
                    <a:pt x="1323" y="936"/>
                  </a:lnTo>
                  <a:lnTo>
                    <a:pt x="1369" y="822"/>
                  </a:lnTo>
                  <a:lnTo>
                    <a:pt x="1391" y="685"/>
                  </a:lnTo>
                  <a:lnTo>
                    <a:pt x="1369" y="548"/>
                  </a:lnTo>
                  <a:lnTo>
                    <a:pt x="1323" y="411"/>
                  </a:lnTo>
                  <a:lnTo>
                    <a:pt x="1277" y="297"/>
                  </a:lnTo>
                  <a:lnTo>
                    <a:pt x="1186" y="183"/>
                  </a:lnTo>
                  <a:lnTo>
                    <a:pt x="1072" y="115"/>
                  </a:lnTo>
                  <a:lnTo>
                    <a:pt x="958" y="46"/>
                  </a:lnTo>
                  <a:lnTo>
                    <a:pt x="844"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15" name="Google Shape;1715;p29"/>
            <p:cNvSpPr/>
            <p:nvPr/>
          </p:nvSpPr>
          <p:spPr>
            <a:xfrm>
              <a:off x="1011555" y="576762"/>
              <a:ext cx="295049" cy="207207"/>
            </a:xfrm>
            <a:custGeom>
              <a:avLst/>
              <a:gdLst/>
              <a:ahLst/>
              <a:cxnLst/>
              <a:rect l="l" t="t" r="r" b="b"/>
              <a:pathLst>
                <a:path w="1574" h="1575" extrusionOk="0">
                  <a:moveTo>
                    <a:pt x="912" y="206"/>
                  </a:moveTo>
                  <a:lnTo>
                    <a:pt x="1026" y="251"/>
                  </a:lnTo>
                  <a:lnTo>
                    <a:pt x="1117" y="297"/>
                  </a:lnTo>
                  <a:lnTo>
                    <a:pt x="1209" y="365"/>
                  </a:lnTo>
                  <a:lnTo>
                    <a:pt x="1277" y="457"/>
                  </a:lnTo>
                  <a:lnTo>
                    <a:pt x="1323" y="571"/>
                  </a:lnTo>
                  <a:lnTo>
                    <a:pt x="1368" y="662"/>
                  </a:lnTo>
                  <a:lnTo>
                    <a:pt x="1368" y="799"/>
                  </a:lnTo>
                  <a:lnTo>
                    <a:pt x="1368" y="913"/>
                  </a:lnTo>
                  <a:lnTo>
                    <a:pt x="1323" y="1027"/>
                  </a:lnTo>
                  <a:lnTo>
                    <a:pt x="1277" y="1118"/>
                  </a:lnTo>
                  <a:lnTo>
                    <a:pt x="1209" y="1209"/>
                  </a:lnTo>
                  <a:lnTo>
                    <a:pt x="1117" y="1278"/>
                  </a:lnTo>
                  <a:lnTo>
                    <a:pt x="1026" y="1323"/>
                  </a:lnTo>
                  <a:lnTo>
                    <a:pt x="912" y="1369"/>
                  </a:lnTo>
                  <a:lnTo>
                    <a:pt x="661" y="1369"/>
                  </a:lnTo>
                  <a:lnTo>
                    <a:pt x="570" y="1323"/>
                  </a:lnTo>
                  <a:lnTo>
                    <a:pt x="456" y="1278"/>
                  </a:lnTo>
                  <a:lnTo>
                    <a:pt x="365" y="1209"/>
                  </a:lnTo>
                  <a:lnTo>
                    <a:pt x="297" y="1118"/>
                  </a:lnTo>
                  <a:lnTo>
                    <a:pt x="251" y="1027"/>
                  </a:lnTo>
                  <a:lnTo>
                    <a:pt x="205" y="913"/>
                  </a:lnTo>
                  <a:lnTo>
                    <a:pt x="205" y="799"/>
                  </a:lnTo>
                  <a:lnTo>
                    <a:pt x="205" y="662"/>
                  </a:lnTo>
                  <a:lnTo>
                    <a:pt x="251" y="571"/>
                  </a:lnTo>
                  <a:lnTo>
                    <a:pt x="297" y="457"/>
                  </a:lnTo>
                  <a:lnTo>
                    <a:pt x="365" y="365"/>
                  </a:lnTo>
                  <a:lnTo>
                    <a:pt x="456" y="297"/>
                  </a:lnTo>
                  <a:lnTo>
                    <a:pt x="570" y="251"/>
                  </a:lnTo>
                  <a:lnTo>
                    <a:pt x="661" y="206"/>
                  </a:lnTo>
                  <a:close/>
                  <a:moveTo>
                    <a:pt x="798" y="1"/>
                  </a:moveTo>
                  <a:lnTo>
                    <a:pt x="639" y="23"/>
                  </a:lnTo>
                  <a:lnTo>
                    <a:pt x="479" y="69"/>
                  </a:lnTo>
                  <a:lnTo>
                    <a:pt x="342" y="137"/>
                  </a:lnTo>
                  <a:lnTo>
                    <a:pt x="228" y="229"/>
                  </a:lnTo>
                  <a:lnTo>
                    <a:pt x="137" y="343"/>
                  </a:lnTo>
                  <a:lnTo>
                    <a:pt x="68" y="479"/>
                  </a:lnTo>
                  <a:lnTo>
                    <a:pt x="23" y="639"/>
                  </a:lnTo>
                  <a:lnTo>
                    <a:pt x="0" y="799"/>
                  </a:lnTo>
                  <a:lnTo>
                    <a:pt x="23" y="958"/>
                  </a:lnTo>
                  <a:lnTo>
                    <a:pt x="68" y="1095"/>
                  </a:lnTo>
                  <a:lnTo>
                    <a:pt x="137" y="1232"/>
                  </a:lnTo>
                  <a:lnTo>
                    <a:pt x="228" y="1346"/>
                  </a:lnTo>
                  <a:lnTo>
                    <a:pt x="342" y="1437"/>
                  </a:lnTo>
                  <a:lnTo>
                    <a:pt x="479" y="1506"/>
                  </a:lnTo>
                  <a:lnTo>
                    <a:pt x="639" y="1551"/>
                  </a:lnTo>
                  <a:lnTo>
                    <a:pt x="798" y="1574"/>
                  </a:lnTo>
                  <a:lnTo>
                    <a:pt x="958" y="1551"/>
                  </a:lnTo>
                  <a:lnTo>
                    <a:pt x="1095" y="1506"/>
                  </a:lnTo>
                  <a:lnTo>
                    <a:pt x="1232" y="1437"/>
                  </a:lnTo>
                  <a:lnTo>
                    <a:pt x="1346" y="1346"/>
                  </a:lnTo>
                  <a:lnTo>
                    <a:pt x="1437" y="1232"/>
                  </a:lnTo>
                  <a:lnTo>
                    <a:pt x="1505" y="1095"/>
                  </a:lnTo>
                  <a:lnTo>
                    <a:pt x="1551" y="958"/>
                  </a:lnTo>
                  <a:lnTo>
                    <a:pt x="1574" y="799"/>
                  </a:lnTo>
                  <a:lnTo>
                    <a:pt x="1551" y="639"/>
                  </a:lnTo>
                  <a:lnTo>
                    <a:pt x="1505" y="479"/>
                  </a:lnTo>
                  <a:lnTo>
                    <a:pt x="1437" y="343"/>
                  </a:lnTo>
                  <a:lnTo>
                    <a:pt x="1346" y="229"/>
                  </a:lnTo>
                  <a:lnTo>
                    <a:pt x="1232" y="137"/>
                  </a:lnTo>
                  <a:lnTo>
                    <a:pt x="1095" y="69"/>
                  </a:lnTo>
                  <a:lnTo>
                    <a:pt x="958" y="23"/>
                  </a:lnTo>
                  <a:lnTo>
                    <a:pt x="798"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0" name="Google Shape;1720;p29"/>
            <p:cNvSpPr/>
            <p:nvPr/>
          </p:nvSpPr>
          <p:spPr>
            <a:xfrm>
              <a:off x="10510364" y="588530"/>
              <a:ext cx="256810" cy="180106"/>
            </a:xfrm>
            <a:custGeom>
              <a:avLst/>
              <a:gdLst/>
              <a:ahLst/>
              <a:cxnLst/>
              <a:rect l="l" t="t" r="r" b="b"/>
              <a:pathLst>
                <a:path w="1370" h="1369" extrusionOk="0">
                  <a:moveTo>
                    <a:pt x="548" y="1"/>
                  </a:moveTo>
                  <a:lnTo>
                    <a:pt x="411" y="46"/>
                  </a:lnTo>
                  <a:lnTo>
                    <a:pt x="297" y="115"/>
                  </a:lnTo>
                  <a:lnTo>
                    <a:pt x="183" y="183"/>
                  </a:lnTo>
                  <a:lnTo>
                    <a:pt x="115" y="297"/>
                  </a:lnTo>
                  <a:lnTo>
                    <a:pt x="47" y="411"/>
                  </a:lnTo>
                  <a:lnTo>
                    <a:pt x="1" y="548"/>
                  </a:lnTo>
                  <a:lnTo>
                    <a:pt x="1" y="685"/>
                  </a:lnTo>
                  <a:lnTo>
                    <a:pt x="1" y="822"/>
                  </a:lnTo>
                  <a:lnTo>
                    <a:pt x="47" y="936"/>
                  </a:lnTo>
                  <a:lnTo>
                    <a:pt x="115" y="1050"/>
                  </a:lnTo>
                  <a:lnTo>
                    <a:pt x="183" y="1164"/>
                  </a:lnTo>
                  <a:lnTo>
                    <a:pt x="297" y="1255"/>
                  </a:lnTo>
                  <a:lnTo>
                    <a:pt x="411" y="1300"/>
                  </a:lnTo>
                  <a:lnTo>
                    <a:pt x="548" y="1346"/>
                  </a:lnTo>
                  <a:lnTo>
                    <a:pt x="685" y="1369"/>
                  </a:lnTo>
                  <a:lnTo>
                    <a:pt x="822" y="1346"/>
                  </a:lnTo>
                  <a:lnTo>
                    <a:pt x="936" y="1300"/>
                  </a:lnTo>
                  <a:lnTo>
                    <a:pt x="1073" y="1255"/>
                  </a:lnTo>
                  <a:lnTo>
                    <a:pt x="1164" y="1164"/>
                  </a:lnTo>
                  <a:lnTo>
                    <a:pt x="1255" y="1050"/>
                  </a:lnTo>
                  <a:lnTo>
                    <a:pt x="1301" y="936"/>
                  </a:lnTo>
                  <a:lnTo>
                    <a:pt x="1346" y="822"/>
                  </a:lnTo>
                  <a:lnTo>
                    <a:pt x="1369" y="685"/>
                  </a:lnTo>
                  <a:lnTo>
                    <a:pt x="1346" y="548"/>
                  </a:lnTo>
                  <a:lnTo>
                    <a:pt x="1301" y="411"/>
                  </a:lnTo>
                  <a:lnTo>
                    <a:pt x="1255" y="297"/>
                  </a:lnTo>
                  <a:lnTo>
                    <a:pt x="1164" y="183"/>
                  </a:lnTo>
                  <a:lnTo>
                    <a:pt x="1073" y="115"/>
                  </a:lnTo>
                  <a:lnTo>
                    <a:pt x="936" y="46"/>
                  </a:lnTo>
                  <a:lnTo>
                    <a:pt x="822"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sp>
          <p:nvSpPr>
            <p:cNvPr id="1721" name="Google Shape;1721;p29"/>
            <p:cNvSpPr/>
            <p:nvPr/>
          </p:nvSpPr>
          <p:spPr>
            <a:xfrm>
              <a:off x="10492094" y="565024"/>
              <a:ext cx="295237" cy="207207"/>
            </a:xfrm>
            <a:custGeom>
              <a:avLst/>
              <a:gdLst/>
              <a:ahLst/>
              <a:cxnLst/>
              <a:rect l="l" t="t" r="r" b="b"/>
              <a:pathLst>
                <a:path w="1575" h="1575" extrusionOk="0">
                  <a:moveTo>
                    <a:pt x="913" y="206"/>
                  </a:moveTo>
                  <a:lnTo>
                    <a:pt x="1027" y="251"/>
                  </a:lnTo>
                  <a:lnTo>
                    <a:pt x="1118" y="297"/>
                  </a:lnTo>
                  <a:lnTo>
                    <a:pt x="1210" y="365"/>
                  </a:lnTo>
                  <a:lnTo>
                    <a:pt x="1278" y="457"/>
                  </a:lnTo>
                  <a:lnTo>
                    <a:pt x="1324" y="571"/>
                  </a:lnTo>
                  <a:lnTo>
                    <a:pt x="1369" y="662"/>
                  </a:lnTo>
                  <a:lnTo>
                    <a:pt x="1369" y="799"/>
                  </a:lnTo>
                  <a:lnTo>
                    <a:pt x="1369" y="913"/>
                  </a:lnTo>
                  <a:lnTo>
                    <a:pt x="1324" y="1027"/>
                  </a:lnTo>
                  <a:lnTo>
                    <a:pt x="1278" y="1118"/>
                  </a:lnTo>
                  <a:lnTo>
                    <a:pt x="1210" y="1209"/>
                  </a:lnTo>
                  <a:lnTo>
                    <a:pt x="1118" y="1278"/>
                  </a:lnTo>
                  <a:lnTo>
                    <a:pt x="1027" y="1323"/>
                  </a:lnTo>
                  <a:lnTo>
                    <a:pt x="913" y="1369"/>
                  </a:lnTo>
                  <a:lnTo>
                    <a:pt x="662" y="1369"/>
                  </a:lnTo>
                  <a:lnTo>
                    <a:pt x="571" y="1323"/>
                  </a:lnTo>
                  <a:lnTo>
                    <a:pt x="457" y="1278"/>
                  </a:lnTo>
                  <a:lnTo>
                    <a:pt x="366" y="1209"/>
                  </a:lnTo>
                  <a:lnTo>
                    <a:pt x="297" y="1118"/>
                  </a:lnTo>
                  <a:lnTo>
                    <a:pt x="252" y="1027"/>
                  </a:lnTo>
                  <a:lnTo>
                    <a:pt x="206" y="913"/>
                  </a:lnTo>
                  <a:lnTo>
                    <a:pt x="206" y="799"/>
                  </a:lnTo>
                  <a:lnTo>
                    <a:pt x="206" y="662"/>
                  </a:lnTo>
                  <a:lnTo>
                    <a:pt x="252" y="571"/>
                  </a:lnTo>
                  <a:lnTo>
                    <a:pt x="297" y="457"/>
                  </a:lnTo>
                  <a:lnTo>
                    <a:pt x="366" y="365"/>
                  </a:lnTo>
                  <a:lnTo>
                    <a:pt x="457" y="297"/>
                  </a:lnTo>
                  <a:lnTo>
                    <a:pt x="571" y="251"/>
                  </a:lnTo>
                  <a:lnTo>
                    <a:pt x="662" y="206"/>
                  </a:lnTo>
                  <a:close/>
                  <a:moveTo>
                    <a:pt x="799" y="1"/>
                  </a:moveTo>
                  <a:lnTo>
                    <a:pt x="639" y="23"/>
                  </a:lnTo>
                  <a:lnTo>
                    <a:pt x="480" y="69"/>
                  </a:lnTo>
                  <a:lnTo>
                    <a:pt x="343" y="137"/>
                  </a:lnTo>
                  <a:lnTo>
                    <a:pt x="229" y="229"/>
                  </a:lnTo>
                  <a:lnTo>
                    <a:pt x="138" y="343"/>
                  </a:lnTo>
                  <a:lnTo>
                    <a:pt x="69" y="479"/>
                  </a:lnTo>
                  <a:lnTo>
                    <a:pt x="24" y="639"/>
                  </a:lnTo>
                  <a:lnTo>
                    <a:pt x="1" y="799"/>
                  </a:lnTo>
                  <a:lnTo>
                    <a:pt x="24" y="958"/>
                  </a:lnTo>
                  <a:lnTo>
                    <a:pt x="69" y="1095"/>
                  </a:lnTo>
                  <a:lnTo>
                    <a:pt x="138" y="1232"/>
                  </a:lnTo>
                  <a:lnTo>
                    <a:pt x="229" y="1346"/>
                  </a:lnTo>
                  <a:lnTo>
                    <a:pt x="343" y="1437"/>
                  </a:lnTo>
                  <a:lnTo>
                    <a:pt x="480" y="1506"/>
                  </a:lnTo>
                  <a:lnTo>
                    <a:pt x="639" y="1551"/>
                  </a:lnTo>
                  <a:lnTo>
                    <a:pt x="799" y="1574"/>
                  </a:lnTo>
                  <a:lnTo>
                    <a:pt x="959" y="1551"/>
                  </a:lnTo>
                  <a:lnTo>
                    <a:pt x="1096" y="1506"/>
                  </a:lnTo>
                  <a:lnTo>
                    <a:pt x="1232" y="1437"/>
                  </a:lnTo>
                  <a:lnTo>
                    <a:pt x="1346" y="1346"/>
                  </a:lnTo>
                  <a:lnTo>
                    <a:pt x="1438" y="1232"/>
                  </a:lnTo>
                  <a:lnTo>
                    <a:pt x="1506" y="1095"/>
                  </a:lnTo>
                  <a:lnTo>
                    <a:pt x="1552" y="958"/>
                  </a:lnTo>
                  <a:lnTo>
                    <a:pt x="1574" y="799"/>
                  </a:lnTo>
                  <a:lnTo>
                    <a:pt x="1552" y="639"/>
                  </a:lnTo>
                  <a:lnTo>
                    <a:pt x="1506" y="479"/>
                  </a:lnTo>
                  <a:lnTo>
                    <a:pt x="1438" y="343"/>
                  </a:lnTo>
                  <a:lnTo>
                    <a:pt x="1346" y="229"/>
                  </a:lnTo>
                  <a:lnTo>
                    <a:pt x="1232" y="137"/>
                  </a:lnTo>
                  <a:lnTo>
                    <a:pt x="1096" y="69"/>
                  </a:lnTo>
                  <a:lnTo>
                    <a:pt x="959" y="23"/>
                  </a:lnTo>
                  <a:lnTo>
                    <a:pt x="799" y="1"/>
                  </a:lnTo>
                  <a:close/>
                </a:path>
              </a:pathLst>
            </a:custGeom>
            <a:solidFill>
              <a:srgbClr val="0C0E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w="3175">
                  <a:solidFill>
                    <a:srgbClr val="FFFFFF"/>
                  </a:solidFill>
                </a:ln>
                <a:solidFill>
                  <a:srgbClr val="000000"/>
                </a:solidFill>
                <a:effectLst/>
                <a:uLnTx/>
                <a:uFillTx/>
                <a:latin typeface="Arial"/>
                <a:ea typeface="+mn-ea"/>
                <a:cs typeface="Arial"/>
                <a:sym typeface="Arial"/>
              </a:endParaRPr>
            </a:p>
          </p:txBody>
        </p:sp>
      </p:grpSp>
      <p:grpSp>
        <p:nvGrpSpPr>
          <p:cNvPr id="363" name="Google Shape;1618;p49">
            <a:extLst>
              <a:ext uri="{FF2B5EF4-FFF2-40B4-BE49-F238E27FC236}">
                <a16:creationId xmlns:a16="http://schemas.microsoft.com/office/drawing/2014/main" id="{5CCAC2B6-77C2-452F-9EE3-12428652F391}"/>
              </a:ext>
            </a:extLst>
          </p:cNvPr>
          <p:cNvGrpSpPr/>
          <p:nvPr/>
        </p:nvGrpSpPr>
        <p:grpSpPr>
          <a:xfrm rot="21310808">
            <a:off x="11332831" y="-18857"/>
            <a:ext cx="935169" cy="1004809"/>
            <a:chOff x="5363150" y="2409925"/>
            <a:chExt cx="444125" cy="512025"/>
          </a:xfrm>
        </p:grpSpPr>
        <p:sp>
          <p:nvSpPr>
            <p:cNvPr id="364" name="Google Shape;1619;p49">
              <a:extLst>
                <a:ext uri="{FF2B5EF4-FFF2-40B4-BE49-F238E27FC236}">
                  <a16:creationId xmlns:a16="http://schemas.microsoft.com/office/drawing/2014/main" id="{CF64BA14-2723-43D0-BD63-68B68F9136B2}"/>
                </a:ext>
              </a:extLst>
            </p:cNvPr>
            <p:cNvSpPr/>
            <p:nvPr/>
          </p:nvSpPr>
          <p:spPr>
            <a:xfrm>
              <a:off x="5363150" y="2409925"/>
              <a:ext cx="444125" cy="512025"/>
            </a:xfrm>
            <a:custGeom>
              <a:avLst/>
              <a:gdLst/>
              <a:ahLst/>
              <a:cxnLst/>
              <a:rect l="l" t="t" r="r" b="b"/>
              <a:pathLst>
                <a:path w="17765" h="20481" extrusionOk="0">
                  <a:moveTo>
                    <a:pt x="16483" y="917"/>
                  </a:moveTo>
                  <a:cubicBezTo>
                    <a:pt x="16652" y="917"/>
                    <a:pt x="16765" y="1022"/>
                    <a:pt x="16812" y="1097"/>
                  </a:cubicBezTo>
                  <a:cubicBezTo>
                    <a:pt x="16932" y="1264"/>
                    <a:pt x="16932" y="1418"/>
                    <a:pt x="16801" y="1597"/>
                  </a:cubicBezTo>
                  <a:cubicBezTo>
                    <a:pt x="16681" y="1764"/>
                    <a:pt x="16562" y="1883"/>
                    <a:pt x="16443" y="1978"/>
                  </a:cubicBezTo>
                  <a:cubicBezTo>
                    <a:pt x="15515" y="2668"/>
                    <a:pt x="14538" y="3419"/>
                    <a:pt x="13550" y="4133"/>
                  </a:cubicBezTo>
                  <a:cubicBezTo>
                    <a:pt x="13110" y="4454"/>
                    <a:pt x="12657" y="4776"/>
                    <a:pt x="12229" y="5085"/>
                  </a:cubicBezTo>
                  <a:cubicBezTo>
                    <a:pt x="11633" y="5502"/>
                    <a:pt x="11026" y="5943"/>
                    <a:pt x="10431" y="6395"/>
                  </a:cubicBezTo>
                  <a:cubicBezTo>
                    <a:pt x="9788" y="6824"/>
                    <a:pt x="9181" y="7300"/>
                    <a:pt x="8597" y="7776"/>
                  </a:cubicBezTo>
                  <a:cubicBezTo>
                    <a:pt x="8252" y="8050"/>
                    <a:pt x="7895" y="8324"/>
                    <a:pt x="7561" y="8598"/>
                  </a:cubicBezTo>
                  <a:cubicBezTo>
                    <a:pt x="7502" y="8645"/>
                    <a:pt x="7442" y="8669"/>
                    <a:pt x="7359" y="8717"/>
                  </a:cubicBezTo>
                  <a:lnTo>
                    <a:pt x="6859" y="7657"/>
                  </a:lnTo>
                  <a:cubicBezTo>
                    <a:pt x="6918" y="7610"/>
                    <a:pt x="6978" y="7550"/>
                    <a:pt x="7049" y="7514"/>
                  </a:cubicBezTo>
                  <a:cubicBezTo>
                    <a:pt x="7287" y="7312"/>
                    <a:pt x="7537" y="7121"/>
                    <a:pt x="7799" y="6943"/>
                  </a:cubicBezTo>
                  <a:cubicBezTo>
                    <a:pt x="8288" y="6586"/>
                    <a:pt x="8788" y="6240"/>
                    <a:pt x="9288" y="5895"/>
                  </a:cubicBezTo>
                  <a:cubicBezTo>
                    <a:pt x="9943" y="5443"/>
                    <a:pt x="10609" y="4978"/>
                    <a:pt x="11276" y="4502"/>
                  </a:cubicBezTo>
                  <a:cubicBezTo>
                    <a:pt x="12145" y="3895"/>
                    <a:pt x="13002" y="3252"/>
                    <a:pt x="13836" y="2645"/>
                  </a:cubicBezTo>
                  <a:cubicBezTo>
                    <a:pt x="14479" y="2168"/>
                    <a:pt x="15134" y="1692"/>
                    <a:pt x="15789" y="1228"/>
                  </a:cubicBezTo>
                  <a:cubicBezTo>
                    <a:pt x="15967" y="1109"/>
                    <a:pt x="16146" y="1002"/>
                    <a:pt x="16336" y="942"/>
                  </a:cubicBezTo>
                  <a:cubicBezTo>
                    <a:pt x="16389" y="924"/>
                    <a:pt x="16438" y="917"/>
                    <a:pt x="16483" y="917"/>
                  </a:cubicBezTo>
                  <a:close/>
                  <a:moveTo>
                    <a:pt x="6107" y="8296"/>
                  </a:moveTo>
                  <a:cubicBezTo>
                    <a:pt x="6116" y="8296"/>
                    <a:pt x="6125" y="8297"/>
                    <a:pt x="6133" y="8300"/>
                  </a:cubicBezTo>
                  <a:cubicBezTo>
                    <a:pt x="6192" y="8300"/>
                    <a:pt x="6264" y="8372"/>
                    <a:pt x="6335" y="8491"/>
                  </a:cubicBezTo>
                  <a:cubicBezTo>
                    <a:pt x="6430" y="8622"/>
                    <a:pt x="6502" y="8788"/>
                    <a:pt x="6573" y="8979"/>
                  </a:cubicBezTo>
                  <a:cubicBezTo>
                    <a:pt x="6645" y="9181"/>
                    <a:pt x="6645" y="9181"/>
                    <a:pt x="6454" y="9265"/>
                  </a:cubicBezTo>
                  <a:cubicBezTo>
                    <a:pt x="6430" y="9276"/>
                    <a:pt x="6394" y="9300"/>
                    <a:pt x="6371" y="9300"/>
                  </a:cubicBezTo>
                  <a:cubicBezTo>
                    <a:pt x="6168" y="9003"/>
                    <a:pt x="6013" y="8741"/>
                    <a:pt x="5847" y="8491"/>
                  </a:cubicBezTo>
                  <a:cubicBezTo>
                    <a:pt x="5859" y="8479"/>
                    <a:pt x="5859" y="8467"/>
                    <a:pt x="5871" y="8443"/>
                  </a:cubicBezTo>
                  <a:cubicBezTo>
                    <a:pt x="5964" y="8360"/>
                    <a:pt x="6048" y="8296"/>
                    <a:pt x="6107" y="8296"/>
                  </a:cubicBezTo>
                  <a:close/>
                  <a:moveTo>
                    <a:pt x="5430" y="9336"/>
                  </a:moveTo>
                  <a:cubicBezTo>
                    <a:pt x="5490" y="9419"/>
                    <a:pt x="5502" y="9455"/>
                    <a:pt x="5502" y="9538"/>
                  </a:cubicBezTo>
                  <a:cubicBezTo>
                    <a:pt x="5418" y="9574"/>
                    <a:pt x="5359" y="9610"/>
                    <a:pt x="5299" y="9610"/>
                  </a:cubicBezTo>
                  <a:lnTo>
                    <a:pt x="5430" y="9336"/>
                  </a:lnTo>
                  <a:close/>
                  <a:moveTo>
                    <a:pt x="1108" y="1299"/>
                  </a:moveTo>
                  <a:cubicBezTo>
                    <a:pt x="1287" y="1299"/>
                    <a:pt x="1453" y="1323"/>
                    <a:pt x="1632" y="1347"/>
                  </a:cubicBezTo>
                  <a:cubicBezTo>
                    <a:pt x="2477" y="1466"/>
                    <a:pt x="3335" y="1573"/>
                    <a:pt x="4180" y="1692"/>
                  </a:cubicBezTo>
                  <a:lnTo>
                    <a:pt x="5418" y="1859"/>
                  </a:lnTo>
                  <a:cubicBezTo>
                    <a:pt x="5573" y="1871"/>
                    <a:pt x="5728" y="1895"/>
                    <a:pt x="5894" y="1918"/>
                  </a:cubicBezTo>
                  <a:cubicBezTo>
                    <a:pt x="6204" y="1942"/>
                    <a:pt x="6549" y="1990"/>
                    <a:pt x="6859" y="2049"/>
                  </a:cubicBezTo>
                  <a:cubicBezTo>
                    <a:pt x="7680" y="2228"/>
                    <a:pt x="8490" y="2407"/>
                    <a:pt x="9300" y="2597"/>
                  </a:cubicBezTo>
                  <a:cubicBezTo>
                    <a:pt x="9657" y="2692"/>
                    <a:pt x="10014" y="2764"/>
                    <a:pt x="10383" y="2847"/>
                  </a:cubicBezTo>
                  <a:cubicBezTo>
                    <a:pt x="10419" y="2847"/>
                    <a:pt x="10443" y="2871"/>
                    <a:pt x="10478" y="2871"/>
                  </a:cubicBezTo>
                  <a:cubicBezTo>
                    <a:pt x="10693" y="2907"/>
                    <a:pt x="10693" y="2930"/>
                    <a:pt x="10693" y="2966"/>
                  </a:cubicBezTo>
                  <a:cubicBezTo>
                    <a:pt x="10716" y="3192"/>
                    <a:pt x="10716" y="3419"/>
                    <a:pt x="10693" y="3645"/>
                  </a:cubicBezTo>
                  <a:cubicBezTo>
                    <a:pt x="10693" y="3704"/>
                    <a:pt x="10693" y="3776"/>
                    <a:pt x="10681" y="3835"/>
                  </a:cubicBezTo>
                  <a:cubicBezTo>
                    <a:pt x="10621" y="3883"/>
                    <a:pt x="10562" y="3919"/>
                    <a:pt x="10502" y="3978"/>
                  </a:cubicBezTo>
                  <a:cubicBezTo>
                    <a:pt x="10301" y="4151"/>
                    <a:pt x="10277" y="4215"/>
                    <a:pt x="10114" y="4215"/>
                  </a:cubicBezTo>
                  <a:cubicBezTo>
                    <a:pt x="10075" y="4215"/>
                    <a:pt x="10027" y="4211"/>
                    <a:pt x="9966" y="4204"/>
                  </a:cubicBezTo>
                  <a:cubicBezTo>
                    <a:pt x="9407" y="4133"/>
                    <a:pt x="8728" y="4014"/>
                    <a:pt x="8180" y="3966"/>
                  </a:cubicBezTo>
                  <a:cubicBezTo>
                    <a:pt x="7859" y="3942"/>
                    <a:pt x="7478" y="3919"/>
                    <a:pt x="7156" y="3895"/>
                  </a:cubicBezTo>
                  <a:lnTo>
                    <a:pt x="5680" y="3764"/>
                  </a:lnTo>
                  <a:cubicBezTo>
                    <a:pt x="5216" y="3716"/>
                    <a:pt x="4716" y="3800"/>
                    <a:pt x="4287" y="3609"/>
                  </a:cubicBezTo>
                  <a:cubicBezTo>
                    <a:pt x="3727" y="3371"/>
                    <a:pt x="2870" y="3478"/>
                    <a:pt x="2239" y="3419"/>
                  </a:cubicBezTo>
                  <a:cubicBezTo>
                    <a:pt x="2229" y="3418"/>
                    <a:pt x="2218" y="3417"/>
                    <a:pt x="2208" y="3417"/>
                  </a:cubicBezTo>
                  <a:cubicBezTo>
                    <a:pt x="2103" y="3417"/>
                    <a:pt x="2020" y="3468"/>
                    <a:pt x="1965" y="3490"/>
                  </a:cubicBezTo>
                  <a:cubicBezTo>
                    <a:pt x="1942" y="3502"/>
                    <a:pt x="1918" y="3502"/>
                    <a:pt x="1894" y="3526"/>
                  </a:cubicBezTo>
                  <a:lnTo>
                    <a:pt x="1703" y="3597"/>
                  </a:lnTo>
                  <a:lnTo>
                    <a:pt x="1763" y="3788"/>
                  </a:lnTo>
                  <a:cubicBezTo>
                    <a:pt x="1882" y="4181"/>
                    <a:pt x="2096" y="4335"/>
                    <a:pt x="2287" y="4359"/>
                  </a:cubicBezTo>
                  <a:lnTo>
                    <a:pt x="2323" y="4359"/>
                  </a:lnTo>
                  <a:cubicBezTo>
                    <a:pt x="3632" y="4454"/>
                    <a:pt x="4775" y="4562"/>
                    <a:pt x="5811" y="4669"/>
                  </a:cubicBezTo>
                  <a:cubicBezTo>
                    <a:pt x="6490" y="4740"/>
                    <a:pt x="7168" y="4812"/>
                    <a:pt x="7823" y="4907"/>
                  </a:cubicBezTo>
                  <a:lnTo>
                    <a:pt x="8430" y="4978"/>
                  </a:lnTo>
                  <a:cubicBezTo>
                    <a:pt x="8482" y="4987"/>
                    <a:pt x="8530" y="4990"/>
                    <a:pt x="8576" y="4990"/>
                  </a:cubicBezTo>
                  <a:cubicBezTo>
                    <a:pt x="8686" y="4990"/>
                    <a:pt x="8784" y="4972"/>
                    <a:pt x="8901" y="4972"/>
                  </a:cubicBezTo>
                  <a:cubicBezTo>
                    <a:pt x="8937" y="4972"/>
                    <a:pt x="8974" y="4974"/>
                    <a:pt x="9014" y="4978"/>
                  </a:cubicBezTo>
                  <a:cubicBezTo>
                    <a:pt x="9002" y="4990"/>
                    <a:pt x="8835" y="5133"/>
                    <a:pt x="8823" y="5133"/>
                  </a:cubicBezTo>
                  <a:cubicBezTo>
                    <a:pt x="8657" y="5228"/>
                    <a:pt x="8597" y="5288"/>
                    <a:pt x="8430" y="5395"/>
                  </a:cubicBezTo>
                  <a:cubicBezTo>
                    <a:pt x="8180" y="5562"/>
                    <a:pt x="7859" y="5728"/>
                    <a:pt x="7597" y="5907"/>
                  </a:cubicBezTo>
                  <a:cubicBezTo>
                    <a:pt x="7324" y="6103"/>
                    <a:pt x="7198" y="6207"/>
                    <a:pt x="6991" y="6207"/>
                  </a:cubicBezTo>
                  <a:cubicBezTo>
                    <a:pt x="6909" y="6207"/>
                    <a:pt x="6814" y="6191"/>
                    <a:pt x="6692" y="6157"/>
                  </a:cubicBezTo>
                  <a:cubicBezTo>
                    <a:pt x="6656" y="6142"/>
                    <a:pt x="6619" y="6137"/>
                    <a:pt x="6581" y="6137"/>
                  </a:cubicBezTo>
                  <a:cubicBezTo>
                    <a:pt x="6532" y="6137"/>
                    <a:pt x="6483" y="6145"/>
                    <a:pt x="6442" y="6145"/>
                  </a:cubicBezTo>
                  <a:lnTo>
                    <a:pt x="6347" y="6145"/>
                  </a:lnTo>
                  <a:cubicBezTo>
                    <a:pt x="6204" y="6121"/>
                    <a:pt x="6049" y="6121"/>
                    <a:pt x="5894" y="6109"/>
                  </a:cubicBezTo>
                  <a:cubicBezTo>
                    <a:pt x="5478" y="6086"/>
                    <a:pt x="5025" y="6062"/>
                    <a:pt x="4609" y="6026"/>
                  </a:cubicBezTo>
                  <a:cubicBezTo>
                    <a:pt x="4085" y="5967"/>
                    <a:pt x="3549" y="5883"/>
                    <a:pt x="3049" y="5812"/>
                  </a:cubicBezTo>
                  <a:cubicBezTo>
                    <a:pt x="2894" y="5788"/>
                    <a:pt x="2739" y="5764"/>
                    <a:pt x="2584" y="5740"/>
                  </a:cubicBezTo>
                  <a:cubicBezTo>
                    <a:pt x="2563" y="5737"/>
                    <a:pt x="2542" y="5735"/>
                    <a:pt x="2521" y="5735"/>
                  </a:cubicBezTo>
                  <a:cubicBezTo>
                    <a:pt x="2250" y="5735"/>
                    <a:pt x="2019" y="6010"/>
                    <a:pt x="1942" y="6264"/>
                  </a:cubicBezTo>
                  <a:lnTo>
                    <a:pt x="1930" y="6336"/>
                  </a:lnTo>
                  <a:lnTo>
                    <a:pt x="1965" y="6407"/>
                  </a:lnTo>
                  <a:cubicBezTo>
                    <a:pt x="2093" y="6757"/>
                    <a:pt x="2381" y="6776"/>
                    <a:pt x="2560" y="6776"/>
                  </a:cubicBezTo>
                  <a:cubicBezTo>
                    <a:pt x="2582" y="6776"/>
                    <a:pt x="2602" y="6776"/>
                    <a:pt x="2620" y="6776"/>
                  </a:cubicBezTo>
                  <a:cubicBezTo>
                    <a:pt x="2689" y="6773"/>
                    <a:pt x="2759" y="6772"/>
                    <a:pt x="2830" y="6772"/>
                  </a:cubicBezTo>
                  <a:cubicBezTo>
                    <a:pt x="3044" y="6772"/>
                    <a:pt x="3272" y="6785"/>
                    <a:pt x="3513" y="6812"/>
                  </a:cubicBezTo>
                  <a:cubicBezTo>
                    <a:pt x="4311" y="6895"/>
                    <a:pt x="5121" y="6990"/>
                    <a:pt x="5906" y="7074"/>
                  </a:cubicBezTo>
                  <a:lnTo>
                    <a:pt x="5871" y="7121"/>
                  </a:lnTo>
                  <a:cubicBezTo>
                    <a:pt x="5799" y="7193"/>
                    <a:pt x="5740" y="7252"/>
                    <a:pt x="5668" y="7288"/>
                  </a:cubicBezTo>
                  <a:cubicBezTo>
                    <a:pt x="4906" y="7693"/>
                    <a:pt x="4775" y="8324"/>
                    <a:pt x="4478" y="8979"/>
                  </a:cubicBezTo>
                  <a:cubicBezTo>
                    <a:pt x="4370" y="9217"/>
                    <a:pt x="4204" y="9515"/>
                    <a:pt x="4073" y="9729"/>
                  </a:cubicBezTo>
                  <a:cubicBezTo>
                    <a:pt x="4001" y="9860"/>
                    <a:pt x="4001" y="10217"/>
                    <a:pt x="4061" y="10348"/>
                  </a:cubicBezTo>
                  <a:cubicBezTo>
                    <a:pt x="4082" y="10399"/>
                    <a:pt x="4141" y="10413"/>
                    <a:pt x="4215" y="10413"/>
                  </a:cubicBezTo>
                  <a:cubicBezTo>
                    <a:pt x="4318" y="10413"/>
                    <a:pt x="4450" y="10385"/>
                    <a:pt x="4555" y="10385"/>
                  </a:cubicBezTo>
                  <a:cubicBezTo>
                    <a:pt x="4588" y="10385"/>
                    <a:pt x="4618" y="10388"/>
                    <a:pt x="4644" y="10396"/>
                  </a:cubicBezTo>
                  <a:lnTo>
                    <a:pt x="4680" y="10467"/>
                  </a:lnTo>
                  <a:cubicBezTo>
                    <a:pt x="4838" y="10500"/>
                    <a:pt x="5020" y="10540"/>
                    <a:pt x="5197" y="10540"/>
                  </a:cubicBezTo>
                  <a:cubicBezTo>
                    <a:pt x="5272" y="10540"/>
                    <a:pt x="5347" y="10533"/>
                    <a:pt x="5418" y="10515"/>
                  </a:cubicBezTo>
                  <a:cubicBezTo>
                    <a:pt x="5775" y="10443"/>
                    <a:pt x="6252" y="10503"/>
                    <a:pt x="6585" y="10396"/>
                  </a:cubicBezTo>
                  <a:cubicBezTo>
                    <a:pt x="6752" y="10348"/>
                    <a:pt x="6883" y="10277"/>
                    <a:pt x="7049" y="10217"/>
                  </a:cubicBezTo>
                  <a:cubicBezTo>
                    <a:pt x="7121" y="10205"/>
                    <a:pt x="7121" y="9955"/>
                    <a:pt x="7216" y="9955"/>
                  </a:cubicBezTo>
                  <a:cubicBezTo>
                    <a:pt x="7835" y="9967"/>
                    <a:pt x="8466" y="9979"/>
                    <a:pt x="9085" y="9979"/>
                  </a:cubicBezTo>
                  <a:cubicBezTo>
                    <a:pt x="9538" y="9991"/>
                    <a:pt x="9978" y="9991"/>
                    <a:pt x="10431" y="10015"/>
                  </a:cubicBezTo>
                  <a:cubicBezTo>
                    <a:pt x="10502" y="10015"/>
                    <a:pt x="10562" y="9991"/>
                    <a:pt x="10609" y="9979"/>
                  </a:cubicBezTo>
                  <a:cubicBezTo>
                    <a:pt x="10621" y="9979"/>
                    <a:pt x="10633" y="9967"/>
                    <a:pt x="10669" y="9967"/>
                  </a:cubicBezTo>
                  <a:lnTo>
                    <a:pt x="10836" y="9931"/>
                  </a:lnTo>
                  <a:lnTo>
                    <a:pt x="10847" y="9777"/>
                  </a:lnTo>
                  <a:cubicBezTo>
                    <a:pt x="10871" y="9610"/>
                    <a:pt x="10836" y="9431"/>
                    <a:pt x="10740" y="9324"/>
                  </a:cubicBezTo>
                  <a:cubicBezTo>
                    <a:pt x="10657" y="9217"/>
                    <a:pt x="10514" y="9181"/>
                    <a:pt x="10335" y="9181"/>
                  </a:cubicBezTo>
                  <a:lnTo>
                    <a:pt x="8311" y="9181"/>
                  </a:lnTo>
                  <a:cubicBezTo>
                    <a:pt x="8216" y="9181"/>
                    <a:pt x="8296" y="9196"/>
                    <a:pt x="8271" y="9196"/>
                  </a:cubicBezTo>
                  <a:cubicBezTo>
                    <a:pt x="8265" y="9196"/>
                    <a:pt x="8252" y="9195"/>
                    <a:pt x="8228" y="9193"/>
                  </a:cubicBezTo>
                  <a:cubicBezTo>
                    <a:pt x="8931" y="8586"/>
                    <a:pt x="9490" y="8288"/>
                    <a:pt x="10181" y="7764"/>
                  </a:cubicBezTo>
                  <a:cubicBezTo>
                    <a:pt x="10514" y="7514"/>
                    <a:pt x="10871" y="7240"/>
                    <a:pt x="11217" y="6955"/>
                  </a:cubicBezTo>
                  <a:lnTo>
                    <a:pt x="11217" y="6955"/>
                  </a:lnTo>
                  <a:cubicBezTo>
                    <a:pt x="11264" y="7395"/>
                    <a:pt x="11193" y="7598"/>
                    <a:pt x="11228" y="8050"/>
                  </a:cubicBezTo>
                  <a:cubicBezTo>
                    <a:pt x="11288" y="8669"/>
                    <a:pt x="11336" y="9300"/>
                    <a:pt x="11395" y="9919"/>
                  </a:cubicBezTo>
                  <a:cubicBezTo>
                    <a:pt x="11431" y="10217"/>
                    <a:pt x="11455" y="10515"/>
                    <a:pt x="11514" y="10908"/>
                  </a:cubicBezTo>
                  <a:cubicBezTo>
                    <a:pt x="11562" y="11158"/>
                    <a:pt x="11586" y="11408"/>
                    <a:pt x="11633" y="11682"/>
                  </a:cubicBezTo>
                  <a:cubicBezTo>
                    <a:pt x="11705" y="12134"/>
                    <a:pt x="11788" y="12598"/>
                    <a:pt x="11848" y="13075"/>
                  </a:cubicBezTo>
                  <a:cubicBezTo>
                    <a:pt x="11967" y="14158"/>
                    <a:pt x="12062" y="15277"/>
                    <a:pt x="12157" y="16349"/>
                  </a:cubicBezTo>
                  <a:cubicBezTo>
                    <a:pt x="12205" y="16896"/>
                    <a:pt x="12264" y="17432"/>
                    <a:pt x="12300" y="17992"/>
                  </a:cubicBezTo>
                  <a:cubicBezTo>
                    <a:pt x="12324" y="18182"/>
                    <a:pt x="12348" y="18373"/>
                    <a:pt x="12360" y="18563"/>
                  </a:cubicBezTo>
                  <a:cubicBezTo>
                    <a:pt x="12395" y="18849"/>
                    <a:pt x="12419" y="19159"/>
                    <a:pt x="12455" y="19444"/>
                  </a:cubicBezTo>
                  <a:cubicBezTo>
                    <a:pt x="12467" y="19587"/>
                    <a:pt x="12455" y="19623"/>
                    <a:pt x="12455" y="19623"/>
                  </a:cubicBezTo>
                  <a:cubicBezTo>
                    <a:pt x="12455" y="19623"/>
                    <a:pt x="12419" y="19659"/>
                    <a:pt x="12288" y="19659"/>
                  </a:cubicBezTo>
                  <a:cubicBezTo>
                    <a:pt x="12240" y="19659"/>
                    <a:pt x="12181" y="19659"/>
                    <a:pt x="12145" y="19635"/>
                  </a:cubicBezTo>
                  <a:lnTo>
                    <a:pt x="12086" y="19635"/>
                  </a:lnTo>
                  <a:cubicBezTo>
                    <a:pt x="11705" y="19599"/>
                    <a:pt x="11324" y="19552"/>
                    <a:pt x="10955" y="19516"/>
                  </a:cubicBezTo>
                  <a:cubicBezTo>
                    <a:pt x="10097" y="19432"/>
                    <a:pt x="9204" y="19325"/>
                    <a:pt x="8347" y="19242"/>
                  </a:cubicBezTo>
                  <a:cubicBezTo>
                    <a:pt x="6633" y="19040"/>
                    <a:pt x="4799" y="18825"/>
                    <a:pt x="2573" y="18539"/>
                  </a:cubicBezTo>
                  <a:cubicBezTo>
                    <a:pt x="2382" y="18504"/>
                    <a:pt x="2168" y="18492"/>
                    <a:pt x="2120" y="18444"/>
                  </a:cubicBezTo>
                  <a:cubicBezTo>
                    <a:pt x="2084" y="18409"/>
                    <a:pt x="2061" y="18182"/>
                    <a:pt x="2049" y="18028"/>
                  </a:cubicBezTo>
                  <a:cubicBezTo>
                    <a:pt x="2001" y="17480"/>
                    <a:pt x="1977" y="16932"/>
                    <a:pt x="1930" y="16396"/>
                  </a:cubicBezTo>
                  <a:cubicBezTo>
                    <a:pt x="1906" y="15872"/>
                    <a:pt x="1870" y="15337"/>
                    <a:pt x="1822" y="14813"/>
                  </a:cubicBezTo>
                  <a:lnTo>
                    <a:pt x="1430" y="10265"/>
                  </a:lnTo>
                  <a:cubicBezTo>
                    <a:pt x="1322" y="9062"/>
                    <a:pt x="1215" y="7836"/>
                    <a:pt x="1108" y="6633"/>
                  </a:cubicBezTo>
                  <a:cubicBezTo>
                    <a:pt x="1037" y="5800"/>
                    <a:pt x="977" y="4907"/>
                    <a:pt x="918" y="3907"/>
                  </a:cubicBezTo>
                  <a:cubicBezTo>
                    <a:pt x="906" y="3669"/>
                    <a:pt x="906" y="3419"/>
                    <a:pt x="906" y="3180"/>
                  </a:cubicBezTo>
                  <a:lnTo>
                    <a:pt x="906" y="2692"/>
                  </a:lnTo>
                  <a:cubicBezTo>
                    <a:pt x="906" y="2526"/>
                    <a:pt x="894" y="2359"/>
                    <a:pt x="894" y="2216"/>
                  </a:cubicBezTo>
                  <a:cubicBezTo>
                    <a:pt x="870" y="1978"/>
                    <a:pt x="858" y="1716"/>
                    <a:pt x="870" y="1478"/>
                  </a:cubicBezTo>
                  <a:cubicBezTo>
                    <a:pt x="870" y="1359"/>
                    <a:pt x="894" y="1335"/>
                    <a:pt x="894" y="1335"/>
                  </a:cubicBezTo>
                  <a:cubicBezTo>
                    <a:pt x="894" y="1335"/>
                    <a:pt x="918" y="1323"/>
                    <a:pt x="1037" y="1299"/>
                  </a:cubicBezTo>
                  <a:close/>
                  <a:moveTo>
                    <a:pt x="16506" y="1"/>
                  </a:moveTo>
                  <a:cubicBezTo>
                    <a:pt x="16320" y="1"/>
                    <a:pt x="16132" y="49"/>
                    <a:pt x="15955" y="144"/>
                  </a:cubicBezTo>
                  <a:cubicBezTo>
                    <a:pt x="15324" y="490"/>
                    <a:pt x="14729" y="883"/>
                    <a:pt x="14253" y="1240"/>
                  </a:cubicBezTo>
                  <a:cubicBezTo>
                    <a:pt x="13645" y="1692"/>
                    <a:pt x="13026" y="2133"/>
                    <a:pt x="12431" y="2585"/>
                  </a:cubicBezTo>
                  <a:cubicBezTo>
                    <a:pt x="12157" y="2788"/>
                    <a:pt x="11871" y="3014"/>
                    <a:pt x="11586" y="3216"/>
                  </a:cubicBezTo>
                  <a:cubicBezTo>
                    <a:pt x="11574" y="3240"/>
                    <a:pt x="11538" y="3252"/>
                    <a:pt x="11526" y="3264"/>
                  </a:cubicBezTo>
                  <a:cubicBezTo>
                    <a:pt x="11526" y="3133"/>
                    <a:pt x="11514" y="3014"/>
                    <a:pt x="11514" y="2895"/>
                  </a:cubicBezTo>
                  <a:cubicBezTo>
                    <a:pt x="11502" y="2347"/>
                    <a:pt x="11145" y="2168"/>
                    <a:pt x="10847" y="2109"/>
                  </a:cubicBezTo>
                  <a:cubicBezTo>
                    <a:pt x="10669" y="2073"/>
                    <a:pt x="10490" y="2026"/>
                    <a:pt x="10312" y="1990"/>
                  </a:cubicBezTo>
                  <a:cubicBezTo>
                    <a:pt x="10169" y="1954"/>
                    <a:pt x="10038" y="1930"/>
                    <a:pt x="9895" y="1895"/>
                  </a:cubicBezTo>
                  <a:cubicBezTo>
                    <a:pt x="8954" y="1704"/>
                    <a:pt x="8002" y="1525"/>
                    <a:pt x="7061" y="1335"/>
                  </a:cubicBezTo>
                  <a:cubicBezTo>
                    <a:pt x="7002" y="1311"/>
                    <a:pt x="6954" y="1311"/>
                    <a:pt x="6906" y="1299"/>
                  </a:cubicBezTo>
                  <a:cubicBezTo>
                    <a:pt x="6680" y="1252"/>
                    <a:pt x="6454" y="1216"/>
                    <a:pt x="6216" y="1192"/>
                  </a:cubicBezTo>
                  <a:cubicBezTo>
                    <a:pt x="4894" y="1121"/>
                    <a:pt x="3549" y="859"/>
                    <a:pt x="2382" y="633"/>
                  </a:cubicBezTo>
                  <a:cubicBezTo>
                    <a:pt x="1977" y="561"/>
                    <a:pt x="1584" y="513"/>
                    <a:pt x="1144" y="478"/>
                  </a:cubicBezTo>
                  <a:cubicBezTo>
                    <a:pt x="1104" y="475"/>
                    <a:pt x="1063" y="474"/>
                    <a:pt x="1022" y="474"/>
                  </a:cubicBezTo>
                  <a:cubicBezTo>
                    <a:pt x="879" y="474"/>
                    <a:pt x="729" y="491"/>
                    <a:pt x="572" y="537"/>
                  </a:cubicBezTo>
                  <a:cubicBezTo>
                    <a:pt x="72" y="680"/>
                    <a:pt x="1" y="859"/>
                    <a:pt x="13" y="1347"/>
                  </a:cubicBezTo>
                  <a:cubicBezTo>
                    <a:pt x="37" y="1883"/>
                    <a:pt x="60" y="2430"/>
                    <a:pt x="72" y="2966"/>
                  </a:cubicBezTo>
                  <a:cubicBezTo>
                    <a:pt x="84" y="3490"/>
                    <a:pt x="96" y="4026"/>
                    <a:pt x="132" y="4562"/>
                  </a:cubicBezTo>
                  <a:cubicBezTo>
                    <a:pt x="144" y="4931"/>
                    <a:pt x="191" y="5300"/>
                    <a:pt x="215" y="5657"/>
                  </a:cubicBezTo>
                  <a:lnTo>
                    <a:pt x="251" y="5943"/>
                  </a:lnTo>
                  <a:cubicBezTo>
                    <a:pt x="275" y="6169"/>
                    <a:pt x="298" y="6371"/>
                    <a:pt x="322" y="6598"/>
                  </a:cubicBezTo>
                  <a:cubicBezTo>
                    <a:pt x="358" y="6895"/>
                    <a:pt x="394" y="7193"/>
                    <a:pt x="429" y="7491"/>
                  </a:cubicBezTo>
                  <a:lnTo>
                    <a:pt x="501" y="8360"/>
                  </a:lnTo>
                  <a:cubicBezTo>
                    <a:pt x="632" y="9824"/>
                    <a:pt x="775" y="11348"/>
                    <a:pt x="894" y="12848"/>
                  </a:cubicBezTo>
                  <a:cubicBezTo>
                    <a:pt x="953" y="13682"/>
                    <a:pt x="1013" y="14551"/>
                    <a:pt x="1049" y="15384"/>
                  </a:cubicBezTo>
                  <a:cubicBezTo>
                    <a:pt x="1072" y="15718"/>
                    <a:pt x="1084" y="16063"/>
                    <a:pt x="1108" y="16408"/>
                  </a:cubicBezTo>
                  <a:cubicBezTo>
                    <a:pt x="1132" y="16611"/>
                    <a:pt x="1132" y="16813"/>
                    <a:pt x="1144" y="17015"/>
                  </a:cubicBezTo>
                  <a:cubicBezTo>
                    <a:pt x="1156" y="17420"/>
                    <a:pt x="1191" y="17825"/>
                    <a:pt x="1215" y="18218"/>
                  </a:cubicBezTo>
                  <a:cubicBezTo>
                    <a:pt x="1227" y="18397"/>
                    <a:pt x="1287" y="18575"/>
                    <a:pt x="1334" y="18742"/>
                  </a:cubicBezTo>
                  <a:cubicBezTo>
                    <a:pt x="1465" y="19135"/>
                    <a:pt x="1739" y="19337"/>
                    <a:pt x="2144" y="19373"/>
                  </a:cubicBezTo>
                  <a:cubicBezTo>
                    <a:pt x="2525" y="19397"/>
                    <a:pt x="2930" y="19456"/>
                    <a:pt x="3299" y="19504"/>
                  </a:cubicBezTo>
                  <a:cubicBezTo>
                    <a:pt x="3489" y="19528"/>
                    <a:pt x="3692" y="19552"/>
                    <a:pt x="3882" y="19575"/>
                  </a:cubicBezTo>
                  <a:lnTo>
                    <a:pt x="4954" y="19694"/>
                  </a:lnTo>
                  <a:cubicBezTo>
                    <a:pt x="5930" y="19813"/>
                    <a:pt x="6930" y="19921"/>
                    <a:pt x="7918" y="20040"/>
                  </a:cubicBezTo>
                  <a:cubicBezTo>
                    <a:pt x="9431" y="20206"/>
                    <a:pt x="10681" y="20349"/>
                    <a:pt x="11990" y="20468"/>
                  </a:cubicBezTo>
                  <a:cubicBezTo>
                    <a:pt x="12062" y="20468"/>
                    <a:pt x="12157" y="20480"/>
                    <a:pt x="12229" y="20480"/>
                  </a:cubicBezTo>
                  <a:cubicBezTo>
                    <a:pt x="12395" y="20480"/>
                    <a:pt x="12562" y="20468"/>
                    <a:pt x="12717" y="20456"/>
                  </a:cubicBezTo>
                  <a:cubicBezTo>
                    <a:pt x="12824" y="20444"/>
                    <a:pt x="12943" y="20444"/>
                    <a:pt x="13062" y="20421"/>
                  </a:cubicBezTo>
                  <a:lnTo>
                    <a:pt x="13276" y="20409"/>
                  </a:lnTo>
                  <a:lnTo>
                    <a:pt x="13276" y="20206"/>
                  </a:lnTo>
                  <a:lnTo>
                    <a:pt x="13276" y="20028"/>
                  </a:lnTo>
                  <a:lnTo>
                    <a:pt x="13276" y="19730"/>
                  </a:lnTo>
                  <a:lnTo>
                    <a:pt x="13169" y="18694"/>
                  </a:lnTo>
                  <a:cubicBezTo>
                    <a:pt x="13038" y="17349"/>
                    <a:pt x="12883" y="15944"/>
                    <a:pt x="12717" y="14575"/>
                  </a:cubicBezTo>
                  <a:cubicBezTo>
                    <a:pt x="12645" y="13932"/>
                    <a:pt x="12574" y="13301"/>
                    <a:pt x="12502" y="12670"/>
                  </a:cubicBezTo>
                  <a:cubicBezTo>
                    <a:pt x="12395" y="11777"/>
                    <a:pt x="12276" y="10872"/>
                    <a:pt x="12181" y="9967"/>
                  </a:cubicBezTo>
                  <a:cubicBezTo>
                    <a:pt x="12109" y="9229"/>
                    <a:pt x="12062" y="8491"/>
                    <a:pt x="12026" y="7764"/>
                  </a:cubicBezTo>
                  <a:cubicBezTo>
                    <a:pt x="11990" y="7348"/>
                    <a:pt x="11979" y="6931"/>
                    <a:pt x="11943" y="6514"/>
                  </a:cubicBezTo>
                  <a:cubicBezTo>
                    <a:pt x="11931" y="6240"/>
                    <a:pt x="12002" y="6074"/>
                    <a:pt x="12229" y="5931"/>
                  </a:cubicBezTo>
                  <a:cubicBezTo>
                    <a:pt x="13348" y="5145"/>
                    <a:pt x="14479" y="4335"/>
                    <a:pt x="15681" y="3442"/>
                  </a:cubicBezTo>
                  <a:cubicBezTo>
                    <a:pt x="16324" y="2978"/>
                    <a:pt x="16824" y="2585"/>
                    <a:pt x="17265" y="2192"/>
                  </a:cubicBezTo>
                  <a:cubicBezTo>
                    <a:pt x="17646" y="1883"/>
                    <a:pt x="17765" y="1418"/>
                    <a:pt x="17622" y="906"/>
                  </a:cubicBezTo>
                  <a:cubicBezTo>
                    <a:pt x="17515" y="525"/>
                    <a:pt x="17265" y="228"/>
                    <a:pt x="16920" y="85"/>
                  </a:cubicBezTo>
                  <a:cubicBezTo>
                    <a:pt x="16786" y="28"/>
                    <a:pt x="16647" y="1"/>
                    <a:pt x="1650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1620;p49">
              <a:extLst>
                <a:ext uri="{FF2B5EF4-FFF2-40B4-BE49-F238E27FC236}">
                  <a16:creationId xmlns:a16="http://schemas.microsoft.com/office/drawing/2014/main" id="{6F84B854-2782-4F45-B7F3-B577F1DC33E9}"/>
                </a:ext>
              </a:extLst>
            </p:cNvPr>
            <p:cNvSpPr/>
            <p:nvPr/>
          </p:nvSpPr>
          <p:spPr>
            <a:xfrm>
              <a:off x="5527475" y="2424525"/>
              <a:ext cx="263725" cy="210775"/>
            </a:xfrm>
            <a:custGeom>
              <a:avLst/>
              <a:gdLst/>
              <a:ahLst/>
              <a:cxnLst/>
              <a:rect l="l" t="t" r="r" b="b"/>
              <a:pathLst>
                <a:path w="10549" h="8431" extrusionOk="0">
                  <a:moveTo>
                    <a:pt x="0" y="7002"/>
                  </a:moveTo>
                  <a:cubicBezTo>
                    <a:pt x="250" y="7526"/>
                    <a:pt x="453" y="7954"/>
                    <a:pt x="667" y="8431"/>
                  </a:cubicBezTo>
                  <a:cubicBezTo>
                    <a:pt x="822" y="8335"/>
                    <a:pt x="976" y="8276"/>
                    <a:pt x="1107" y="8180"/>
                  </a:cubicBezTo>
                  <a:cubicBezTo>
                    <a:pt x="2060" y="7430"/>
                    <a:pt x="2977" y="6668"/>
                    <a:pt x="3941" y="5942"/>
                  </a:cubicBezTo>
                  <a:cubicBezTo>
                    <a:pt x="4977" y="5168"/>
                    <a:pt x="6037" y="4454"/>
                    <a:pt x="7072" y="3692"/>
                  </a:cubicBezTo>
                  <a:cubicBezTo>
                    <a:pt x="8037" y="2977"/>
                    <a:pt x="9001" y="2251"/>
                    <a:pt x="9954" y="1537"/>
                  </a:cubicBezTo>
                  <a:cubicBezTo>
                    <a:pt x="10108" y="1418"/>
                    <a:pt x="10239" y="1275"/>
                    <a:pt x="10359" y="1120"/>
                  </a:cubicBezTo>
                  <a:cubicBezTo>
                    <a:pt x="10549" y="870"/>
                    <a:pt x="10549" y="584"/>
                    <a:pt x="10370" y="346"/>
                  </a:cubicBezTo>
                  <a:cubicBezTo>
                    <a:pt x="10216" y="108"/>
                    <a:pt x="9942" y="1"/>
                    <a:pt x="9632" y="108"/>
                  </a:cubicBezTo>
                  <a:cubicBezTo>
                    <a:pt x="9418" y="179"/>
                    <a:pt x="9216" y="299"/>
                    <a:pt x="9037" y="418"/>
                  </a:cubicBezTo>
                  <a:cubicBezTo>
                    <a:pt x="7537" y="1513"/>
                    <a:pt x="6048" y="2620"/>
                    <a:pt x="4536" y="3716"/>
                  </a:cubicBezTo>
                  <a:cubicBezTo>
                    <a:pt x="3393" y="4549"/>
                    <a:pt x="2215" y="5335"/>
                    <a:pt x="1060" y="6168"/>
                  </a:cubicBezTo>
                  <a:cubicBezTo>
                    <a:pt x="714" y="6430"/>
                    <a:pt x="345" y="6728"/>
                    <a:pt x="0" y="7002"/>
                  </a:cubicBez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1621;p49">
              <a:extLst>
                <a:ext uri="{FF2B5EF4-FFF2-40B4-BE49-F238E27FC236}">
                  <a16:creationId xmlns:a16="http://schemas.microsoft.com/office/drawing/2014/main" id="{8A73CDB5-E6DC-4B31-AF7F-4D9E87D80482}"/>
                </a:ext>
              </a:extLst>
            </p:cNvPr>
            <p:cNvSpPr/>
            <p:nvPr/>
          </p:nvSpPr>
          <p:spPr>
            <a:xfrm>
              <a:off x="5502450" y="2609075"/>
              <a:ext cx="33375" cy="39625"/>
            </a:xfrm>
            <a:custGeom>
              <a:avLst/>
              <a:gdLst/>
              <a:ahLst/>
              <a:cxnLst/>
              <a:rect l="l" t="t" r="r" b="b"/>
              <a:pathLst>
                <a:path w="1335" h="1585" extrusionOk="0">
                  <a:moveTo>
                    <a:pt x="692" y="1584"/>
                  </a:moveTo>
                  <a:cubicBezTo>
                    <a:pt x="763" y="1572"/>
                    <a:pt x="870" y="1537"/>
                    <a:pt x="977" y="1513"/>
                  </a:cubicBezTo>
                  <a:cubicBezTo>
                    <a:pt x="1287" y="1370"/>
                    <a:pt x="1334" y="1251"/>
                    <a:pt x="1215" y="941"/>
                  </a:cubicBezTo>
                  <a:cubicBezTo>
                    <a:pt x="1132" y="763"/>
                    <a:pt x="1061" y="584"/>
                    <a:pt x="953" y="417"/>
                  </a:cubicBezTo>
                  <a:cubicBezTo>
                    <a:pt x="715" y="36"/>
                    <a:pt x="453" y="1"/>
                    <a:pt x="144" y="334"/>
                  </a:cubicBezTo>
                  <a:cubicBezTo>
                    <a:pt x="84" y="394"/>
                    <a:pt x="49" y="465"/>
                    <a:pt x="1" y="525"/>
                  </a:cubicBezTo>
                  <a:cubicBezTo>
                    <a:pt x="227" y="858"/>
                    <a:pt x="441" y="1191"/>
                    <a:pt x="692" y="158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1622;p49">
              <a:extLst>
                <a:ext uri="{FF2B5EF4-FFF2-40B4-BE49-F238E27FC236}">
                  <a16:creationId xmlns:a16="http://schemas.microsoft.com/office/drawing/2014/main" id="{0610FC83-27B3-4D7C-88F1-F85B8F3A66DA}"/>
                </a:ext>
              </a:extLst>
            </p:cNvPr>
            <p:cNvSpPr/>
            <p:nvPr/>
          </p:nvSpPr>
          <p:spPr>
            <a:xfrm>
              <a:off x="5487575" y="2634975"/>
              <a:ext cx="20275" cy="22950"/>
            </a:xfrm>
            <a:custGeom>
              <a:avLst/>
              <a:gdLst/>
              <a:ahLst/>
              <a:cxnLst/>
              <a:rect l="l" t="t" r="r" b="b"/>
              <a:pathLst>
                <a:path w="811" h="918" extrusionOk="0">
                  <a:moveTo>
                    <a:pt x="382" y="1"/>
                  </a:moveTo>
                  <a:lnTo>
                    <a:pt x="1" y="739"/>
                  </a:lnTo>
                  <a:cubicBezTo>
                    <a:pt x="298" y="917"/>
                    <a:pt x="525" y="775"/>
                    <a:pt x="751" y="667"/>
                  </a:cubicBezTo>
                  <a:cubicBezTo>
                    <a:pt x="810" y="358"/>
                    <a:pt x="644" y="179"/>
                    <a:pt x="382" y="1"/>
                  </a:cubicBezTo>
                  <a:close/>
                </a:path>
              </a:pathLst>
            </a:custGeom>
            <a:solidFill>
              <a:srgbClr val="A775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1623;p49">
              <a:extLst>
                <a:ext uri="{FF2B5EF4-FFF2-40B4-BE49-F238E27FC236}">
                  <a16:creationId xmlns:a16="http://schemas.microsoft.com/office/drawing/2014/main" id="{55B0D1E0-079C-4454-9943-D3100E4C3450}"/>
                </a:ext>
              </a:extLst>
            </p:cNvPr>
            <p:cNvSpPr/>
            <p:nvPr/>
          </p:nvSpPr>
          <p:spPr>
            <a:xfrm>
              <a:off x="5378625" y="2437325"/>
              <a:ext cx="302150" cy="470025"/>
            </a:xfrm>
            <a:custGeom>
              <a:avLst/>
              <a:gdLst/>
              <a:ahLst/>
              <a:cxnLst/>
              <a:rect l="l" t="t" r="r" b="b"/>
              <a:pathLst>
                <a:path w="12086" h="18801" extrusionOk="0">
                  <a:moveTo>
                    <a:pt x="12074" y="18348"/>
                  </a:moveTo>
                  <a:cubicBezTo>
                    <a:pt x="12038" y="17860"/>
                    <a:pt x="11967" y="17384"/>
                    <a:pt x="11919" y="16896"/>
                  </a:cubicBezTo>
                  <a:cubicBezTo>
                    <a:pt x="11776" y="15253"/>
                    <a:pt x="11621" y="13622"/>
                    <a:pt x="11467" y="11979"/>
                  </a:cubicBezTo>
                  <a:cubicBezTo>
                    <a:pt x="11383" y="11252"/>
                    <a:pt x="11240" y="10538"/>
                    <a:pt x="11133" y="9812"/>
                  </a:cubicBezTo>
                  <a:cubicBezTo>
                    <a:pt x="11086" y="9478"/>
                    <a:pt x="11050" y="9169"/>
                    <a:pt x="11014" y="8835"/>
                  </a:cubicBezTo>
                  <a:cubicBezTo>
                    <a:pt x="10907" y="7776"/>
                    <a:pt x="10824" y="6728"/>
                    <a:pt x="10728" y="5668"/>
                  </a:cubicBezTo>
                  <a:cubicBezTo>
                    <a:pt x="10169" y="6085"/>
                    <a:pt x="9585" y="6502"/>
                    <a:pt x="9121" y="6835"/>
                  </a:cubicBezTo>
                  <a:lnTo>
                    <a:pt x="9121" y="6835"/>
                  </a:lnTo>
                  <a:cubicBezTo>
                    <a:pt x="9121" y="6835"/>
                    <a:pt x="8312" y="7454"/>
                    <a:pt x="7478" y="8109"/>
                  </a:cubicBezTo>
                  <a:cubicBezTo>
                    <a:pt x="7692" y="8145"/>
                    <a:pt x="8038" y="8169"/>
                    <a:pt x="8371" y="8169"/>
                  </a:cubicBezTo>
                  <a:cubicBezTo>
                    <a:pt x="8883" y="8157"/>
                    <a:pt x="9931" y="8049"/>
                    <a:pt x="10097" y="8240"/>
                  </a:cubicBezTo>
                  <a:cubicBezTo>
                    <a:pt x="10252" y="8454"/>
                    <a:pt x="10300" y="8704"/>
                    <a:pt x="10181" y="8740"/>
                  </a:cubicBezTo>
                  <a:cubicBezTo>
                    <a:pt x="10074" y="8764"/>
                    <a:pt x="7299" y="8740"/>
                    <a:pt x="6704" y="8740"/>
                  </a:cubicBezTo>
                  <a:cubicBezTo>
                    <a:pt x="5764" y="9478"/>
                    <a:pt x="3680" y="9431"/>
                    <a:pt x="3513" y="9133"/>
                  </a:cubicBezTo>
                  <a:cubicBezTo>
                    <a:pt x="3347" y="8835"/>
                    <a:pt x="4109" y="7549"/>
                    <a:pt x="4371" y="7085"/>
                  </a:cubicBezTo>
                  <a:cubicBezTo>
                    <a:pt x="4644" y="6621"/>
                    <a:pt x="5466" y="6025"/>
                    <a:pt x="5466" y="6025"/>
                  </a:cubicBezTo>
                  <a:lnTo>
                    <a:pt x="5621" y="5906"/>
                  </a:lnTo>
                  <a:cubicBezTo>
                    <a:pt x="4728" y="5835"/>
                    <a:pt x="2549" y="5621"/>
                    <a:pt x="1846" y="5454"/>
                  </a:cubicBezTo>
                  <a:cubicBezTo>
                    <a:pt x="1775" y="5454"/>
                    <a:pt x="1692" y="5430"/>
                    <a:pt x="1632" y="5394"/>
                  </a:cubicBezTo>
                  <a:lnTo>
                    <a:pt x="1632" y="5394"/>
                  </a:lnTo>
                  <a:cubicBezTo>
                    <a:pt x="1323" y="5204"/>
                    <a:pt x="1454" y="4835"/>
                    <a:pt x="1799" y="4751"/>
                  </a:cubicBezTo>
                  <a:cubicBezTo>
                    <a:pt x="2144" y="4668"/>
                    <a:pt x="4942" y="5168"/>
                    <a:pt x="5406" y="5132"/>
                  </a:cubicBezTo>
                  <a:cubicBezTo>
                    <a:pt x="5716" y="5121"/>
                    <a:pt x="6133" y="5192"/>
                    <a:pt x="6371" y="5252"/>
                  </a:cubicBezTo>
                  <a:lnTo>
                    <a:pt x="7680" y="4478"/>
                  </a:lnTo>
                  <a:cubicBezTo>
                    <a:pt x="7931" y="4287"/>
                    <a:pt x="8276" y="4037"/>
                    <a:pt x="8585" y="3811"/>
                  </a:cubicBezTo>
                  <a:cubicBezTo>
                    <a:pt x="7859" y="3704"/>
                    <a:pt x="5906" y="3442"/>
                    <a:pt x="4394" y="3275"/>
                  </a:cubicBezTo>
                  <a:cubicBezTo>
                    <a:pt x="3823" y="3216"/>
                    <a:pt x="3239" y="3168"/>
                    <a:pt x="2668" y="3120"/>
                  </a:cubicBezTo>
                  <a:cubicBezTo>
                    <a:pt x="1977" y="3096"/>
                    <a:pt x="1727" y="3085"/>
                    <a:pt x="1596" y="3037"/>
                  </a:cubicBezTo>
                  <a:cubicBezTo>
                    <a:pt x="1477" y="3013"/>
                    <a:pt x="1382" y="2989"/>
                    <a:pt x="1311" y="2870"/>
                  </a:cubicBezTo>
                  <a:lnTo>
                    <a:pt x="1311" y="2870"/>
                  </a:lnTo>
                  <a:cubicBezTo>
                    <a:pt x="1013" y="2704"/>
                    <a:pt x="1192" y="2561"/>
                    <a:pt x="1608" y="2406"/>
                  </a:cubicBezTo>
                  <a:cubicBezTo>
                    <a:pt x="2025" y="2263"/>
                    <a:pt x="9419" y="3227"/>
                    <a:pt x="9419" y="3227"/>
                  </a:cubicBezTo>
                  <a:cubicBezTo>
                    <a:pt x="9645" y="3061"/>
                    <a:pt x="9943" y="2858"/>
                    <a:pt x="10288" y="2620"/>
                  </a:cubicBezTo>
                  <a:cubicBezTo>
                    <a:pt x="10300" y="2358"/>
                    <a:pt x="10312" y="2108"/>
                    <a:pt x="10288" y="1858"/>
                  </a:cubicBezTo>
                  <a:cubicBezTo>
                    <a:pt x="10252" y="1584"/>
                    <a:pt x="10002" y="1584"/>
                    <a:pt x="9788" y="1525"/>
                  </a:cubicBezTo>
                  <a:cubicBezTo>
                    <a:pt x="8621" y="1263"/>
                    <a:pt x="7442" y="977"/>
                    <a:pt x="6264" y="739"/>
                  </a:cubicBezTo>
                  <a:cubicBezTo>
                    <a:pt x="5787" y="632"/>
                    <a:pt x="5299" y="608"/>
                    <a:pt x="4811" y="549"/>
                  </a:cubicBezTo>
                  <a:cubicBezTo>
                    <a:pt x="3537" y="382"/>
                    <a:pt x="2287" y="203"/>
                    <a:pt x="1025" y="37"/>
                  </a:cubicBezTo>
                  <a:cubicBezTo>
                    <a:pt x="822" y="13"/>
                    <a:pt x="608" y="1"/>
                    <a:pt x="382" y="1"/>
                  </a:cubicBezTo>
                  <a:cubicBezTo>
                    <a:pt x="108" y="13"/>
                    <a:pt x="1" y="96"/>
                    <a:pt x="1" y="382"/>
                  </a:cubicBezTo>
                  <a:cubicBezTo>
                    <a:pt x="1" y="787"/>
                    <a:pt x="25" y="1203"/>
                    <a:pt x="49" y="1608"/>
                  </a:cubicBezTo>
                  <a:cubicBezTo>
                    <a:pt x="60" y="2001"/>
                    <a:pt x="25" y="2418"/>
                    <a:pt x="60" y="2823"/>
                  </a:cubicBezTo>
                  <a:cubicBezTo>
                    <a:pt x="120" y="3728"/>
                    <a:pt x="180" y="4644"/>
                    <a:pt x="251" y="5549"/>
                  </a:cubicBezTo>
                  <a:cubicBezTo>
                    <a:pt x="489" y="8276"/>
                    <a:pt x="739" y="10990"/>
                    <a:pt x="965" y="13729"/>
                  </a:cubicBezTo>
                  <a:cubicBezTo>
                    <a:pt x="1061" y="14812"/>
                    <a:pt x="1096" y="15872"/>
                    <a:pt x="1192" y="16955"/>
                  </a:cubicBezTo>
                  <a:cubicBezTo>
                    <a:pt x="1251" y="17563"/>
                    <a:pt x="1275" y="17574"/>
                    <a:pt x="1906" y="17646"/>
                  </a:cubicBezTo>
                  <a:cubicBezTo>
                    <a:pt x="3823" y="17884"/>
                    <a:pt x="5764" y="18110"/>
                    <a:pt x="7680" y="18348"/>
                  </a:cubicBezTo>
                  <a:cubicBezTo>
                    <a:pt x="8931" y="18503"/>
                    <a:pt x="10169" y="18634"/>
                    <a:pt x="11419" y="18765"/>
                  </a:cubicBezTo>
                  <a:cubicBezTo>
                    <a:pt x="11490" y="18777"/>
                    <a:pt x="11574" y="18801"/>
                    <a:pt x="11657" y="18777"/>
                  </a:cubicBezTo>
                  <a:cubicBezTo>
                    <a:pt x="11979" y="18765"/>
                    <a:pt x="12086" y="18682"/>
                    <a:pt x="12074" y="18348"/>
                  </a:cubicBezTo>
                  <a:close/>
                  <a:moveTo>
                    <a:pt x="5490" y="12979"/>
                  </a:moveTo>
                  <a:cubicBezTo>
                    <a:pt x="4740" y="13741"/>
                    <a:pt x="4382" y="14717"/>
                    <a:pt x="3870" y="15646"/>
                  </a:cubicBezTo>
                  <a:cubicBezTo>
                    <a:pt x="3787" y="15800"/>
                    <a:pt x="3680" y="15967"/>
                    <a:pt x="3525" y="16122"/>
                  </a:cubicBezTo>
                  <a:cubicBezTo>
                    <a:pt x="3156" y="15372"/>
                    <a:pt x="3013" y="14586"/>
                    <a:pt x="2799" y="13824"/>
                  </a:cubicBezTo>
                  <a:cubicBezTo>
                    <a:pt x="2787" y="13764"/>
                    <a:pt x="2882" y="13693"/>
                    <a:pt x="2989" y="13526"/>
                  </a:cubicBezTo>
                  <a:cubicBezTo>
                    <a:pt x="3180" y="14181"/>
                    <a:pt x="3347" y="14753"/>
                    <a:pt x="3513" y="15312"/>
                  </a:cubicBezTo>
                  <a:cubicBezTo>
                    <a:pt x="3573" y="15312"/>
                    <a:pt x="3632" y="15324"/>
                    <a:pt x="3680" y="15324"/>
                  </a:cubicBezTo>
                  <a:cubicBezTo>
                    <a:pt x="3978" y="14836"/>
                    <a:pt x="4251" y="14336"/>
                    <a:pt x="4573" y="13836"/>
                  </a:cubicBezTo>
                  <a:cubicBezTo>
                    <a:pt x="4871" y="13360"/>
                    <a:pt x="5204" y="12919"/>
                    <a:pt x="5549" y="12443"/>
                  </a:cubicBezTo>
                  <a:cubicBezTo>
                    <a:pt x="5716" y="12693"/>
                    <a:pt x="5609" y="12836"/>
                    <a:pt x="5490" y="1297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1624;p49">
              <a:extLst>
                <a:ext uri="{FF2B5EF4-FFF2-40B4-BE49-F238E27FC236}">
                  <a16:creationId xmlns:a16="http://schemas.microsoft.com/office/drawing/2014/main" id="{67704B87-5062-4302-8587-30CD9779E0C4}"/>
                </a:ext>
              </a:extLst>
            </p:cNvPr>
            <p:cNvSpPr/>
            <p:nvPr/>
          </p:nvSpPr>
          <p:spPr>
            <a:xfrm>
              <a:off x="5444425" y="2740950"/>
              <a:ext cx="82475" cy="103000"/>
            </a:xfrm>
            <a:custGeom>
              <a:avLst/>
              <a:gdLst/>
              <a:ahLst/>
              <a:cxnLst/>
              <a:rect l="l" t="t" r="r" b="b"/>
              <a:pathLst>
                <a:path w="3299" h="4120" extrusionOk="0">
                  <a:moveTo>
                    <a:pt x="3072" y="203"/>
                  </a:moveTo>
                  <a:lnTo>
                    <a:pt x="2953" y="0"/>
                  </a:lnTo>
                  <a:lnTo>
                    <a:pt x="2822" y="191"/>
                  </a:lnTo>
                  <a:cubicBezTo>
                    <a:pt x="2715" y="345"/>
                    <a:pt x="2608" y="488"/>
                    <a:pt x="2501" y="619"/>
                  </a:cubicBezTo>
                  <a:cubicBezTo>
                    <a:pt x="2262" y="953"/>
                    <a:pt x="2048" y="1262"/>
                    <a:pt x="1834" y="1596"/>
                  </a:cubicBezTo>
                  <a:cubicBezTo>
                    <a:pt x="1608" y="1929"/>
                    <a:pt x="1405" y="2286"/>
                    <a:pt x="1215" y="2631"/>
                  </a:cubicBezTo>
                  <a:cubicBezTo>
                    <a:pt x="1131" y="2751"/>
                    <a:pt x="1072" y="2870"/>
                    <a:pt x="1000" y="2977"/>
                  </a:cubicBezTo>
                  <a:cubicBezTo>
                    <a:pt x="857" y="2453"/>
                    <a:pt x="441" y="1012"/>
                    <a:pt x="441" y="1012"/>
                  </a:cubicBezTo>
                  <a:lnTo>
                    <a:pt x="238" y="1262"/>
                  </a:lnTo>
                  <a:cubicBezTo>
                    <a:pt x="215" y="1322"/>
                    <a:pt x="167" y="1369"/>
                    <a:pt x="143" y="1393"/>
                  </a:cubicBezTo>
                  <a:cubicBezTo>
                    <a:pt x="60" y="1488"/>
                    <a:pt x="0" y="1560"/>
                    <a:pt x="36" y="1679"/>
                  </a:cubicBezTo>
                  <a:cubicBezTo>
                    <a:pt x="60" y="1810"/>
                    <a:pt x="107" y="1941"/>
                    <a:pt x="143" y="2084"/>
                  </a:cubicBezTo>
                  <a:cubicBezTo>
                    <a:pt x="286" y="2727"/>
                    <a:pt x="453" y="3382"/>
                    <a:pt x="774" y="4001"/>
                  </a:cubicBezTo>
                  <a:cubicBezTo>
                    <a:pt x="774" y="4001"/>
                    <a:pt x="834" y="4096"/>
                    <a:pt x="893" y="4108"/>
                  </a:cubicBezTo>
                  <a:cubicBezTo>
                    <a:pt x="953" y="4120"/>
                    <a:pt x="1012" y="4048"/>
                    <a:pt x="1012" y="4048"/>
                  </a:cubicBezTo>
                  <a:cubicBezTo>
                    <a:pt x="1191" y="3870"/>
                    <a:pt x="1298" y="3691"/>
                    <a:pt x="1393" y="3536"/>
                  </a:cubicBezTo>
                  <a:cubicBezTo>
                    <a:pt x="1512" y="3322"/>
                    <a:pt x="1619" y="3084"/>
                    <a:pt x="1750" y="2858"/>
                  </a:cubicBezTo>
                  <a:cubicBezTo>
                    <a:pt x="2108" y="2143"/>
                    <a:pt x="2429" y="1477"/>
                    <a:pt x="2977" y="917"/>
                  </a:cubicBezTo>
                  <a:cubicBezTo>
                    <a:pt x="3036" y="846"/>
                    <a:pt x="3298" y="607"/>
                    <a:pt x="3072" y="203"/>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31" y="580919"/>
            <a:ext cx="10710908" cy="431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30" y="4895849"/>
            <a:ext cx="10728457" cy="141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77453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902" x="3098800" y="1179513"/>
          <p14:tracePt t="11074" x="3108325" y="1179513"/>
          <p14:tracePt t="11081" x="3179763" y="1179513"/>
          <p14:tracePt t="11097" x="3224213" y="1179513"/>
          <p14:tracePt t="11105" x="3357563" y="1179513"/>
          <p14:tracePt t="11120" x="3544888" y="1179513"/>
          <p14:tracePt t="11136" x="3751263" y="1179513"/>
          <p14:tracePt t="11136" x="3840163" y="1179513"/>
          <p14:tracePt t="11154" x="4037013" y="1179513"/>
          <p14:tracePt t="11169" x="4125913" y="1179513"/>
          <p14:tracePt t="11184" x="4313238" y="1179513"/>
          <p14:tracePt t="11200" x="4625975" y="1179513"/>
          <p14:tracePt t="11225" x="4848225" y="1179513"/>
          <p14:tracePt t="11235" x="5054600" y="1179513"/>
          <p14:tracePt t="11257" x="5241925" y="1179513"/>
          <p14:tracePt t="11267" x="5411788" y="1179513"/>
          <p14:tracePt t="11288" x="5554663" y="1179513"/>
          <p14:tracePt t="11300" x="5697538" y="1169988"/>
          <p14:tracePt t="11320" x="5840413" y="1160463"/>
          <p14:tracePt t="11337" x="5973763" y="1160463"/>
          <p14:tracePt t="11353" x="6116638" y="1152525"/>
          <p14:tracePt t="11376" x="6143625" y="1152525"/>
          <p14:tracePt t="11384" x="6188075" y="1143000"/>
          <p14:tracePt t="11384" x="6215063" y="1143000"/>
          <p14:tracePt t="11401" x="6224588" y="1133475"/>
          <p14:tracePt t="11418" x="6242050" y="1133475"/>
          <p14:tracePt t="11457" x="6251575" y="1133475"/>
          <p14:tracePt t="11714" x="6269038" y="1133475"/>
          <p14:tracePt t="11720" x="6296025" y="1133475"/>
          <p14:tracePt t="11728" x="6330950" y="1133475"/>
          <p14:tracePt t="11737" x="6446838" y="1125538"/>
          <p14:tracePt t="11752" x="6581775" y="1125538"/>
          <p14:tracePt t="11768" x="6688138" y="1125538"/>
          <p14:tracePt t="11785" x="6848475" y="1125538"/>
          <p14:tracePt t="11808" x="6973888" y="1133475"/>
          <p14:tracePt t="11817" x="7116763" y="1169988"/>
          <p14:tracePt t="11840" x="7277100" y="1187450"/>
          <p14:tracePt t="11856" x="7466013" y="1204913"/>
          <p14:tracePt t="11872" x="7680325" y="1214438"/>
          <p14:tracePt t="11889" x="7929563" y="1223963"/>
          <p14:tracePt t="11904" x="8180388" y="1231900"/>
          <p14:tracePt t="11919" x="8412163" y="1241425"/>
          <p14:tracePt t="11936" x="8609013" y="1241425"/>
          <p14:tracePt t="11952" x="8759825" y="1241425"/>
          <p14:tracePt t="11968" x="8947150" y="1241425"/>
          <p14:tracePt t="11993" x="9045575" y="1241425"/>
          <p14:tracePt t="12002" x="9134475" y="1241425"/>
          <p14:tracePt t="12025" x="9188450" y="1241425"/>
          <p14:tracePt t="12033" x="9232900" y="1241425"/>
          <p14:tracePt t="12056" x="9269413" y="1241425"/>
          <p14:tracePt t="12067" x="9277350" y="1241425"/>
          <p14:tracePt t="12121" x="9286875" y="1241425"/>
          <p14:tracePt t="12425" x="9269413" y="1241425"/>
          <p14:tracePt t="12433" x="9232900" y="1241425"/>
          <p14:tracePt t="12441" x="9055100" y="1268413"/>
          <p14:tracePt t="12457" x="8813800" y="1303338"/>
          <p14:tracePt t="12473" x="8501063" y="1330325"/>
          <p14:tracePt t="12489" x="8054975" y="1339850"/>
          <p14:tracePt t="12501" x="7562850" y="1357313"/>
          <p14:tracePt t="12521" x="6929438" y="1384300"/>
          <p14:tracePt t="12534" x="6215063" y="1419225"/>
          <p14:tracePt t="12553" x="5527675" y="1465263"/>
          <p14:tracePt t="12569" x="4554538" y="1544638"/>
          <p14:tracePt t="12593" x="4108450" y="1581150"/>
          <p14:tracePt t="12602" x="3795713" y="1608138"/>
          <p14:tracePt t="12625" x="3616325" y="1633538"/>
          <p14:tracePt t="12641" x="3482975" y="1652588"/>
          <p14:tracePt t="12657" x="3348038" y="1679575"/>
          <p14:tracePt t="12668" x="3187700" y="1697038"/>
          <p14:tracePt t="12689" x="3044825" y="1714500"/>
          <p14:tracePt t="12704" x="2938463" y="1731963"/>
          <p14:tracePt t="12720" x="2884488" y="1741488"/>
          <p14:tracePt t="12737" x="2847975" y="1741488"/>
          <p14:tracePt t="12737" x="2840038" y="1741488"/>
          <p14:tracePt t="12754" x="2830513" y="1741488"/>
          <p14:tracePt t="12792" x="2822575" y="1741488"/>
          <p14:tracePt t="12833" x="2813050" y="1741488"/>
          <p14:tracePt t="12841" x="2795588" y="1741488"/>
          <p14:tracePt t="12849" x="2768600" y="1741488"/>
          <p14:tracePt t="12857" x="2724150" y="1741488"/>
          <p14:tracePt t="12873" x="2643188" y="1741488"/>
          <p14:tracePt t="12889" x="2571750" y="1741488"/>
          <p14:tracePt t="12905" x="2482850" y="1741488"/>
          <p14:tracePt t="12919" x="2401888" y="1741488"/>
          <p14:tracePt t="12937" x="2276475" y="1741488"/>
          <p14:tracePt t="12953" x="2160588" y="1751013"/>
          <p14:tracePt t="12953" x="2108200" y="1758950"/>
          <p14:tracePt t="12969" x="2054225" y="1768475"/>
          <p14:tracePt t="12969" x="2009775" y="1768475"/>
          <p14:tracePt t="12986" x="1946275" y="1776413"/>
          <p14:tracePt t="13009" x="1893888" y="1785938"/>
          <p14:tracePt t="13018" x="1857375" y="1785938"/>
          <p14:tracePt t="13041" x="1822450" y="1785938"/>
          <p14:tracePt t="13051" x="1785938" y="1785938"/>
          <p14:tracePt t="13073" x="1768475" y="1785938"/>
          <p14:tracePt t="13097" x="1758950" y="1785938"/>
          <p14:tracePt t="13248" x="1768475" y="1785938"/>
          <p14:tracePt t="13256" x="1803400" y="1785938"/>
          <p14:tracePt t="13265" x="1830388" y="1785938"/>
          <p14:tracePt t="13273" x="1928813" y="1785938"/>
          <p14:tracePt t="13285" x="2036763" y="1768475"/>
          <p14:tracePt t="13305" x="2179638" y="1768475"/>
          <p14:tracePt t="13317" x="2339975" y="1768475"/>
          <p14:tracePt t="13337" x="2465388" y="1768475"/>
          <p14:tracePt t="13353" x="2589213" y="1768475"/>
          <p14:tracePt t="13369" x="2705100" y="1768475"/>
          <p14:tracePt t="13384" x="2813050" y="1768475"/>
          <p14:tracePt t="13384" x="2874963" y="1768475"/>
          <p14:tracePt t="13409" x="2965450" y="1768475"/>
          <p14:tracePt t="13417" x="3017838" y="1768475"/>
          <p14:tracePt t="13440" x="3062288" y="1768475"/>
          <p14:tracePt t="13456" x="3089275" y="1768475"/>
          <p14:tracePt t="13472" x="3098800" y="1768475"/>
          <p14:tracePt t="13489" x="3116263" y="1768475"/>
          <p14:tracePt t="13529" x="3125788" y="1768475"/>
          <p14:tracePt t="13577" x="3133725" y="1768475"/>
          <p14:tracePt t="13953" x="3143250" y="1768475"/>
          <p14:tracePt t="13961" x="3152775" y="1768475"/>
          <p14:tracePt t="13969" x="3179763" y="1768475"/>
          <p14:tracePt t="13984" x="3268663" y="1768475"/>
          <p14:tracePt t="13986" x="3375025" y="1758950"/>
          <p14:tracePt t="14009" x="3517900" y="1758950"/>
          <p14:tracePt t="14018" x="3660775" y="1751013"/>
          <p14:tracePt t="14040" x="3803650" y="1751013"/>
          <p14:tracePt t="14050" x="3938588" y="1751013"/>
          <p14:tracePt t="14073" x="4044950" y="1751013"/>
          <p14:tracePt t="14088" x="4160838" y="1751013"/>
          <p14:tracePt t="14104" x="4251325" y="1751013"/>
          <p14:tracePt t="14120" x="4367213" y="1751013"/>
          <p14:tracePt t="14136" x="4473575" y="1741488"/>
          <p14:tracePt t="14152" x="4554538" y="1741488"/>
          <p14:tracePt t="14167" x="4652963" y="1741488"/>
          <p14:tracePt t="14184" x="4670425" y="1741488"/>
          <p14:tracePt t="14184" x="4687888" y="1731963"/>
          <p14:tracePt t="14208" x="4705350" y="1731963"/>
          <p14:tracePt t="14216" x="4768850" y="1731963"/>
          <p14:tracePt t="14240" x="4813300" y="1724025"/>
          <p14:tracePt t="14249" x="4857750" y="1714500"/>
          <p14:tracePt t="14272" x="4894263" y="1714500"/>
          <p14:tracePt t="14283" x="4929188" y="1714500"/>
          <p14:tracePt t="14304" x="4956175" y="1704975"/>
          <p14:tracePt t="14316" x="4973638" y="1704975"/>
          <p14:tracePt t="14336" x="4991100" y="1697038"/>
          <p14:tracePt t="14352" x="5018088" y="1697038"/>
          <p14:tracePt t="14368" x="5037138" y="1697038"/>
          <p14:tracePt t="14384" x="5054600" y="1697038"/>
          <p14:tracePt t="14400" x="5081588" y="1697038"/>
          <p14:tracePt t="14400" x="5089525" y="1697038"/>
          <p14:tracePt t="14416" x="5108575" y="1697038"/>
          <p14:tracePt t="14433" x="5133975" y="1697038"/>
          <p14:tracePt t="14456" x="5153025" y="1697038"/>
          <p14:tracePt t="14472" x="5170488" y="1697038"/>
          <p14:tracePt t="14488" x="5187950" y="1687513"/>
          <p14:tracePt t="14504" x="5205413" y="1687513"/>
          <p14:tracePt t="14536" x="5214938" y="1687513"/>
          <p14:tracePt t="14560" x="5224463" y="1687513"/>
          <p14:tracePt t="14608" x="5232400" y="1687513"/>
          <p14:tracePt t="14808" x="5241925" y="1687513"/>
          <p14:tracePt t="14824" x="5251450" y="1687513"/>
          <p14:tracePt t="14840" x="5268913" y="1687513"/>
          <p14:tracePt t="14848" x="5295900" y="1687513"/>
          <p14:tracePt t="14857" x="5313363" y="1687513"/>
          <p14:tracePt t="14873" x="5348288" y="1687513"/>
          <p14:tracePt t="14889" x="5394325" y="1687513"/>
          <p14:tracePt t="14905" x="5429250" y="1687513"/>
          <p14:tracePt t="14918" x="5465763" y="1687513"/>
          <p14:tracePt t="14937" x="5500688" y="1687513"/>
          <p14:tracePt t="14952" x="5537200" y="1687513"/>
          <p14:tracePt t="14952" x="5554663" y="1687513"/>
          <p14:tracePt t="14968" x="5562600" y="1687513"/>
          <p14:tracePt t="14968" x="5581650" y="1687513"/>
          <p14:tracePt t="14986" x="5616575" y="1687513"/>
          <p14:tracePt t="15009" x="5653088" y="1687513"/>
          <p14:tracePt t="15017" x="5688013" y="1687513"/>
          <p14:tracePt t="15041" x="5715000" y="1687513"/>
          <p14:tracePt t="15050" x="5741988" y="1687513"/>
          <p14:tracePt t="15072" x="5776913" y="1687513"/>
          <p14:tracePt t="15089" x="5803900" y="1687513"/>
          <p14:tracePt t="15105" x="5848350" y="1687513"/>
          <p14:tracePt t="15121" x="5894388" y="1697038"/>
          <p14:tracePt t="15137" x="5938838" y="1697038"/>
          <p14:tracePt t="15153" x="5991225" y="1697038"/>
          <p14:tracePt t="15153" x="6018213" y="1704975"/>
          <p14:tracePt t="15168" x="6062663" y="1704975"/>
          <p14:tracePt t="15192" x="6081713" y="1704975"/>
          <p14:tracePt t="15200" x="6153150" y="1714500"/>
          <p14:tracePt t="15224" x="6205538" y="1714500"/>
          <p14:tracePt t="15232" x="6276975" y="1714500"/>
          <p14:tracePt t="15257" x="6357938" y="1724025"/>
          <p14:tracePt t="15268" x="6419850" y="1731963"/>
          <p14:tracePt t="15289" x="6473825" y="1731963"/>
          <p14:tracePt t="15301" x="6527800" y="1731963"/>
          <p14:tracePt t="15321" x="6572250" y="1731963"/>
          <p14:tracePt t="15337" x="6616700" y="1741488"/>
          <p14:tracePt t="15353" x="6670675" y="1741488"/>
          <p14:tracePt t="15353" x="6688138" y="1741488"/>
          <p14:tracePt t="15370" x="6724650" y="1741488"/>
          <p14:tracePt t="15392" x="6759575" y="1741488"/>
          <p14:tracePt t="15402" x="6796088" y="1751013"/>
          <p14:tracePt t="15419" x="6831013" y="1751013"/>
          <p14:tracePt t="15440" x="6875463" y="1751013"/>
          <p14:tracePt t="15457" x="6919913" y="1751013"/>
          <p14:tracePt t="15472" x="6965950" y="1751013"/>
          <p14:tracePt t="15488" x="7018338" y="1751013"/>
          <p14:tracePt t="15505" x="7045325" y="1751013"/>
          <p14:tracePt t="15516" x="7081838" y="1751013"/>
          <p14:tracePt t="15536" x="7116763" y="1751013"/>
          <p14:tracePt t="15551" x="7153275" y="1751013"/>
          <p14:tracePt t="15551" x="7161213" y="1751013"/>
          <p14:tracePt t="15568" x="7180263" y="1751013"/>
          <p14:tracePt t="15568" x="7197725" y="1751013"/>
          <p14:tracePt t="15593" x="7224713" y="1751013"/>
          <p14:tracePt t="15601" x="7242175" y="1751013"/>
          <p14:tracePt t="15625" x="7259638" y="1751013"/>
          <p14:tracePt t="15641" x="7277100" y="1751013"/>
          <p14:tracePt t="15657" x="7286625" y="1751013"/>
          <p14:tracePt t="15673" x="7296150" y="1751013"/>
          <p14:tracePt t="15689" x="7313613" y="1751013"/>
          <p14:tracePt t="15705" x="7331075" y="1751013"/>
          <p14:tracePt t="15721" x="7348538" y="1751013"/>
          <p14:tracePt t="15737" x="7367588" y="1751013"/>
          <p14:tracePt t="15753" x="7385050" y="1751013"/>
          <p14:tracePt t="15769" x="7412038" y="1751013"/>
          <p14:tracePt t="15769" x="7419975" y="1751013"/>
          <p14:tracePt t="15785" x="7439025" y="1751013"/>
          <p14:tracePt t="15785" x="7446963" y="1751013"/>
          <p14:tracePt t="15801" x="7483475" y="1751013"/>
          <p14:tracePt t="15825" x="7518400" y="1751013"/>
          <p14:tracePt t="15833" x="7554913" y="1751013"/>
          <p14:tracePt t="15857" x="7599363" y="1751013"/>
          <p14:tracePt t="15872" x="7643813" y="1751013"/>
          <p14:tracePt t="15888" x="7697788" y="1751013"/>
          <p14:tracePt t="15904" x="7769225" y="1751013"/>
          <p14:tracePt t="15920" x="7831138" y="1751013"/>
          <p14:tracePt t="15934" x="7885113" y="1751013"/>
          <p14:tracePt t="15953" x="7929563" y="1751013"/>
          <p14:tracePt t="15953" x="7947025" y="1751013"/>
          <p14:tracePt t="15977" x="7966075" y="1751013"/>
          <p14:tracePt t="15985" x="8010525" y="1751013"/>
          <p14:tracePt t="16009" x="8037513" y="1751013"/>
          <p14:tracePt t="16018" x="8045450" y="1751013"/>
          <p14:tracePt t="16041" x="8062913" y="1751013"/>
          <p14:tracePt t="16057" x="8081963" y="1751013"/>
          <p14:tracePt t="16068" x="8089900" y="1751013"/>
          <p14:tracePt t="16089" x="8099425" y="1751013"/>
          <p14:tracePt t="16105" x="8108950" y="1751013"/>
          <p14:tracePt t="16128" x="8116888" y="1751013"/>
          <p14:tracePt t="16137" x="8126413" y="1751013"/>
          <p14:tracePt t="16153" x="8134350" y="1751013"/>
          <p14:tracePt t="16169" x="8143875" y="1751013"/>
          <p14:tracePt t="16185" x="8188325" y="1751013"/>
          <p14:tracePt t="16209" x="8205788" y="1751013"/>
          <p14:tracePt t="16217" x="8242300" y="1751013"/>
          <p14:tracePt t="16240" x="8269288" y="1751013"/>
          <p14:tracePt t="16250" x="8304213" y="1751013"/>
          <p14:tracePt t="16272" x="8331200" y="1751013"/>
          <p14:tracePt t="16284" x="8367713" y="1751013"/>
          <p14:tracePt t="16304" x="8402638" y="1751013"/>
          <p14:tracePt t="16318" x="8429625" y="1758950"/>
          <p14:tracePt t="16337" x="8474075" y="1758950"/>
          <p14:tracePt t="16353" x="8518525" y="1758950"/>
          <p14:tracePt t="16353" x="8545513" y="1758950"/>
          <p14:tracePt t="16369" x="8572500" y="1758950"/>
          <p14:tracePt t="16369" x="8589963" y="1768475"/>
          <p14:tracePt t="16386" x="8653463" y="1768475"/>
          <p14:tracePt t="16409" x="8705850" y="1768475"/>
          <p14:tracePt t="16425" x="8751888" y="1776413"/>
          <p14:tracePt t="16434" x="8796338" y="1776413"/>
          <p14:tracePt t="16457" x="8848725" y="1776413"/>
          <p14:tracePt t="16473" x="8894763" y="1776413"/>
          <p14:tracePt t="16488" x="8947150" y="1776413"/>
          <p14:tracePt t="16504" x="8991600" y="1785938"/>
          <p14:tracePt t="16521" x="9045575" y="1785938"/>
          <p14:tracePt t="16534" x="9090025" y="1785938"/>
          <p14:tracePt t="16553" x="9134475" y="1785938"/>
          <p14:tracePt t="16568" x="9180513" y="1785938"/>
          <p14:tracePt t="16568" x="9197975" y="1785938"/>
          <p14:tracePt t="16586" x="9251950" y="1785938"/>
          <p14:tracePt t="16609" x="9304338" y="1785938"/>
          <p14:tracePt t="16625" x="9348788" y="1785938"/>
          <p14:tracePt t="16641" x="9402763" y="1785938"/>
          <p14:tracePt t="16657" x="9447213" y="1785938"/>
          <p14:tracePt t="16673" x="9501188" y="1785938"/>
          <p14:tracePt t="16684" x="9563100" y="1785938"/>
          <p14:tracePt t="16705" x="9626600" y="1785938"/>
          <p14:tracePt t="16720" x="9705975" y="1785938"/>
          <p14:tracePt t="16737" x="9769475" y="1785938"/>
          <p14:tracePt t="16753" x="9840913" y="1785938"/>
          <p14:tracePt t="16753" x="9875838" y="1785938"/>
          <p14:tracePt t="16770" x="9902825" y="1785938"/>
          <p14:tracePt t="16770" x="9929813" y="1785938"/>
          <p14:tracePt t="16793" x="9991725" y="1785938"/>
          <p14:tracePt t="16802" x="10045700" y="1785938"/>
          <p14:tracePt t="16816" x="10099675" y="1785938"/>
          <p14:tracePt t="16841" x="10153650" y="1785938"/>
          <p14:tracePt t="16856" x="10206038" y="1785938"/>
          <p14:tracePt t="16872" x="10277475" y="1785938"/>
          <p14:tracePt t="16889" x="10340975" y="1785938"/>
          <p14:tracePt t="16905" x="10402888" y="1785938"/>
          <p14:tracePt t="16921" x="10474325" y="1785938"/>
          <p14:tracePt t="16935" x="10545763" y="1785938"/>
          <p14:tracePt t="16953" x="10609263" y="1785938"/>
          <p14:tracePt t="16953" x="10634663" y="1785938"/>
          <p14:tracePt t="16969" x="10671175" y="1785938"/>
          <p14:tracePt t="16969" x="10698163" y="1785938"/>
          <p14:tracePt t="16986" x="10733088" y="1785938"/>
          <p14:tracePt t="16986" x="10760075" y="1785938"/>
          <p14:tracePt t="17009" x="10814050" y="1785938"/>
          <p14:tracePt t="17017" x="10858500" y="1785938"/>
          <p14:tracePt t="17041" x="10895013" y="1785938"/>
          <p14:tracePt t="17051" x="10920413" y="1785938"/>
          <p14:tracePt t="17073" x="10939463" y="1785938"/>
          <p14:tracePt t="17089" x="10966450" y="1776413"/>
          <p14:tracePt t="17113" x="10983913" y="1776413"/>
          <p14:tracePt t="17121" x="11001375" y="1776413"/>
          <p14:tracePt t="17137" x="11028363" y="1776413"/>
          <p14:tracePt t="17153" x="11055350" y="1776413"/>
          <p14:tracePt t="17153" x="11063288" y="1776413"/>
          <p14:tracePt t="17170" x="11082338" y="1776413"/>
          <p14:tracePt t="17185" x="11099800" y="1776413"/>
          <p14:tracePt t="17208" x="11109325" y="1776413"/>
          <p14:tracePt t="17224" x="11117263" y="1776413"/>
          <p14:tracePt t="17240" x="11126788" y="1776413"/>
          <p14:tracePt t="17265" x="11134725" y="1776413"/>
          <p14:tracePt t="17272" x="11144250" y="1776413"/>
          <p14:tracePt t="17302" x="11153775" y="1776413"/>
          <p14:tracePt t="17305" x="11171238" y="1768475"/>
          <p14:tracePt t="17318" x="11180763" y="1768475"/>
          <p14:tracePt t="17344" x="11188700" y="1768475"/>
          <p14:tracePt t="17361" x="11198225" y="1768475"/>
          <p14:tracePt t="17377" x="11206163" y="1768475"/>
          <p14:tracePt t="17385" x="11225213" y="1768475"/>
          <p14:tracePt t="17433" x="11233150" y="1768475"/>
          <p14:tracePt t="17481" x="11242675" y="1768475"/>
          <p14:tracePt t="17760" x="11233150" y="1768475"/>
          <p14:tracePt t="17769" x="11180763" y="1768475"/>
          <p14:tracePt t="17777" x="11072813" y="1785938"/>
          <p14:tracePt t="17785" x="10875963" y="1830388"/>
          <p14:tracePt t="17809" x="10653713" y="1857375"/>
          <p14:tracePt t="17824" x="10340975" y="1901825"/>
          <p14:tracePt t="17840" x="9912350" y="1938338"/>
          <p14:tracePt t="17856" x="9296400" y="1955800"/>
          <p14:tracePt t="17872" x="8562975" y="1990725"/>
          <p14:tracePt t="17888" x="7732713" y="2009775"/>
          <p14:tracePt t="17904" x="6911975" y="2009775"/>
          <p14:tracePt t="17920" x="6161088" y="2009775"/>
          <p14:tracePt t="17932" x="5537200" y="2009775"/>
          <p14:tracePt t="17952" x="5116513" y="2009775"/>
          <p14:tracePt t="17968" x="4813300" y="2009775"/>
          <p14:tracePt t="17984" x="4581525" y="2009775"/>
          <p14:tracePt t="18000" x="4357688" y="1990725"/>
          <p14:tracePt t="18000" x="4232275" y="1990725"/>
          <p14:tracePt t="18016" x="4027488" y="1982788"/>
          <p14:tracePt t="18040" x="3830638" y="1973263"/>
          <p14:tracePt t="18050" x="3679825" y="1965325"/>
          <p14:tracePt t="18072" x="3527425" y="1955800"/>
          <p14:tracePt t="18082" x="3411538" y="1946275"/>
          <p14:tracePt t="18104" x="3303588" y="1946275"/>
          <p14:tracePt t="18120" x="3179763" y="1938338"/>
          <p14:tracePt t="18136" x="3081338" y="1938338"/>
          <p14:tracePt t="18152" x="2982913" y="1938338"/>
          <p14:tracePt t="18168" x="2894013" y="1938338"/>
          <p14:tracePt t="18182" x="2803525" y="1938338"/>
          <p14:tracePt t="18200" x="2714625" y="1938338"/>
          <p14:tracePt t="18200" x="2670175" y="1938338"/>
          <p14:tracePt t="18216" x="2554288" y="1938338"/>
          <p14:tracePt t="18240" x="2438400" y="1938338"/>
          <p14:tracePt t="18249" x="2330450" y="1938338"/>
          <p14:tracePt t="18272" x="2259013" y="1938338"/>
          <p14:tracePt t="18282" x="2205038" y="1938338"/>
          <p14:tracePt t="18304" x="2160588" y="1938338"/>
          <p14:tracePt t="18316" x="2108200" y="1946275"/>
          <p14:tracePt t="18336" x="2054225" y="1955800"/>
          <p14:tracePt t="18349" x="2009775" y="1955800"/>
          <p14:tracePt t="18368" x="1946275" y="1973263"/>
          <p14:tracePt t="18384" x="1901825" y="1982788"/>
          <p14:tracePt t="18400" x="1866900" y="1982788"/>
          <p14:tracePt t="18400" x="1839913" y="1990725"/>
          <p14:tracePt t="18416" x="1812925" y="2000250"/>
          <p14:tracePt t="18440" x="1795463" y="2000250"/>
          <p14:tracePt t="18450" x="1785938" y="2000250"/>
          <p14:tracePt t="18472" x="1776413" y="2000250"/>
          <p14:tracePt t="18488" x="1758950" y="2000250"/>
          <p14:tracePt t="18516" x="1741488" y="2000250"/>
          <p14:tracePt t="18520" x="1714500" y="2009775"/>
          <p14:tracePt t="18549" x="1697038" y="2009775"/>
          <p14:tracePt t="18552" x="1687513" y="2017713"/>
          <p14:tracePt t="18582" x="1679575" y="2017713"/>
          <p14:tracePt t="18608" x="1670050" y="2017713"/>
          <p14:tracePt t="18721" x="1679575" y="2017713"/>
          <p14:tracePt t="18731" x="1704975" y="2017713"/>
          <p14:tracePt t="18737" x="1751013" y="2017713"/>
          <p14:tracePt t="18745" x="1803400" y="2017713"/>
          <p14:tracePt t="18753" x="1911350" y="2017713"/>
          <p14:tracePt t="18753" x="1982788" y="2017713"/>
          <p14:tracePt t="18769" x="2054225" y="2017713"/>
          <p14:tracePt t="18769" x="2125663" y="2017713"/>
          <p14:tracePt t="18786" x="2268538" y="2017713"/>
          <p14:tracePt t="18809" x="2401888" y="2027238"/>
          <p14:tracePt t="18825" x="2509838" y="2036763"/>
          <p14:tracePt t="18841" x="2608263" y="2044700"/>
          <p14:tracePt t="18857" x="2705100" y="2054225"/>
          <p14:tracePt t="18873" x="2776538" y="2054225"/>
          <p14:tracePt t="18888" x="2857500" y="2054225"/>
          <p14:tracePt t="18904" x="2928938" y="2054225"/>
          <p14:tracePt t="18921" x="2990850" y="2054225"/>
          <p14:tracePt t="18937" x="3054350" y="2054225"/>
          <p14:tracePt t="18950" x="3125788" y="2054225"/>
          <p14:tracePt t="18969" x="3205163" y="2062163"/>
          <p14:tracePt t="18969" x="3241675" y="2062163"/>
          <p14:tracePt t="18986" x="3303588" y="2062163"/>
          <p14:tracePt t="19008" x="3330575" y="2062163"/>
          <p14:tracePt t="19016" x="3419475" y="2071688"/>
          <p14:tracePt t="19041" x="3465513" y="2071688"/>
          <p14:tracePt t="19052" x="3509963" y="2071688"/>
          <p14:tracePt t="19068" x="3554413" y="2081213"/>
          <p14:tracePt t="19089" x="3581400" y="2081213"/>
          <p14:tracePt t="19104" x="3598863" y="2081213"/>
          <p14:tracePt t="19137" x="3608388" y="2081213"/>
          <p14:tracePt t="19377" x="3616325" y="2081213"/>
          <p14:tracePt t="19389" x="3625850" y="2081213"/>
          <p14:tracePt t="19401" x="3633788" y="2081213"/>
          <p14:tracePt t="19409" x="3679825" y="2081213"/>
          <p14:tracePt t="19417" x="3741738" y="2081213"/>
          <p14:tracePt t="19441" x="3813175" y="2081213"/>
          <p14:tracePt t="19451" x="3894138" y="2081213"/>
          <p14:tracePt t="19473" x="3990975" y="2081213"/>
          <p14:tracePt t="19488" x="4081463" y="2081213"/>
          <p14:tracePt t="19504" x="4179888" y="2081213"/>
          <p14:tracePt t="19520" x="4251325" y="2081213"/>
          <p14:tracePt t="19536" x="4313238" y="2081213"/>
          <p14:tracePt t="19550" x="4367213" y="2081213"/>
          <p14:tracePt t="19568" x="4402138" y="2081213"/>
          <p14:tracePt t="19568" x="4429125" y="2081213"/>
          <p14:tracePt t="19586" x="4465638" y="2081213"/>
          <p14:tracePt t="19609" x="4491038" y="2081213"/>
          <p14:tracePt t="19625" x="4510088" y="2081213"/>
          <p14:tracePt t="19641" x="4537075" y="2081213"/>
          <p14:tracePt t="19657" x="4562475" y="2081213"/>
          <p14:tracePt t="19672" x="4598988" y="2081213"/>
          <p14:tracePt t="19688" x="4633913" y="2081213"/>
          <p14:tracePt t="19699" x="4670425" y="2071688"/>
          <p14:tracePt t="19720" x="4705350" y="2071688"/>
          <p14:tracePt t="19736" x="4741863" y="2071688"/>
          <p14:tracePt t="19752" x="4776788" y="2062163"/>
          <p14:tracePt t="19768" x="4803775" y="2062163"/>
          <p14:tracePt t="19784" x="4830763" y="2054225"/>
          <p14:tracePt t="19800" x="4857750" y="2054225"/>
          <p14:tracePt t="19800" x="4867275" y="2044700"/>
          <p14:tracePt t="19824" x="4894263" y="2044700"/>
          <p14:tracePt t="19833" x="4919663" y="2044700"/>
          <p14:tracePt t="19856" x="4946650" y="2036763"/>
          <p14:tracePt t="19872" x="4973638" y="2027238"/>
          <p14:tracePt t="19888" x="5018088" y="2027238"/>
          <p14:tracePt t="19905" x="5072063" y="2017713"/>
          <p14:tracePt t="19920" x="5116513" y="2009775"/>
          <p14:tracePt t="19936" x="5160963" y="2000250"/>
          <p14:tracePt t="19952" x="5214938" y="2000250"/>
          <p14:tracePt t="19966" x="5259388" y="1990725"/>
          <p14:tracePt t="19984" x="5313363" y="1982788"/>
          <p14:tracePt t="20001" x="5384800" y="1982788"/>
          <p14:tracePt t="20001" x="5419725" y="1982788"/>
          <p14:tracePt t="20017" x="5483225" y="1982788"/>
          <p14:tracePt t="20041" x="5554663" y="1973263"/>
          <p14:tracePt t="20050" x="5616575" y="1973263"/>
          <p14:tracePt t="20073" x="5680075" y="1973263"/>
          <p14:tracePt t="20082" x="5732463" y="1973263"/>
          <p14:tracePt t="20104" x="5776913" y="1973263"/>
          <p14:tracePt t="20120" x="5813425" y="1973263"/>
          <p14:tracePt t="20136" x="5840413" y="1973263"/>
          <p14:tracePt t="20152" x="5857875" y="1973263"/>
          <p14:tracePt t="20176" x="5875338" y="1973263"/>
          <p14:tracePt t="20199" x="5884863" y="1973263"/>
          <p14:tracePt t="20224" x="5894388" y="1973263"/>
          <p14:tracePt t="20232" x="5902325" y="1973263"/>
          <p14:tracePt t="20254" x="5911850" y="1973263"/>
          <p14:tracePt t="20256" x="5919788" y="1973263"/>
          <p14:tracePt t="20273" x="5938838" y="1973263"/>
          <p14:tracePt t="20282" x="5946775" y="1973263"/>
          <p14:tracePt t="20311" x="5956300" y="1973263"/>
          <p14:tracePt t="20360" x="5965825" y="1973263"/>
          <p14:tracePt t="20384" x="5973763" y="1973263"/>
          <p14:tracePt t="20392" x="5983288" y="1973263"/>
          <p14:tracePt t="20408" x="5991225" y="1973263"/>
          <p14:tracePt t="20424" x="6010275" y="1973263"/>
          <p14:tracePt t="20432" x="6027738" y="1973263"/>
          <p14:tracePt t="20440" x="6054725" y="1973263"/>
          <p14:tracePt t="20457" x="6089650" y="1973263"/>
          <p14:tracePt t="20467" x="6116638" y="1973263"/>
          <p14:tracePt t="20488" x="6153150" y="1973263"/>
          <p14:tracePt t="20504" x="6188075" y="1973263"/>
          <p14:tracePt t="20521" x="6232525" y="1973263"/>
          <p14:tracePt t="20533" x="6269038" y="1973263"/>
          <p14:tracePt t="20553" x="6303963" y="1973263"/>
          <p14:tracePt t="20568" x="6348413" y="1973263"/>
          <p14:tracePt t="20568" x="6367463" y="1973263"/>
          <p14:tracePt t="20586" x="6384925" y="1973263"/>
          <p14:tracePt t="20586" x="6402388" y="1973263"/>
          <p14:tracePt t="20609" x="6438900" y="1973263"/>
          <p14:tracePt t="20625" x="6483350" y="1973263"/>
          <p14:tracePt t="20641" x="6527800" y="1973263"/>
          <p14:tracePt t="20657" x="6562725" y="1973263"/>
          <p14:tracePt t="20673" x="6608763" y="1973263"/>
          <p14:tracePt t="20684" x="6643688" y="1973263"/>
          <p14:tracePt t="20705" x="6688138" y="1973263"/>
          <p14:tracePt t="20721" x="6732588" y="1973263"/>
          <p14:tracePt t="20737" x="6769100" y="1973263"/>
          <p14:tracePt t="20753" x="6796088" y="1973263"/>
          <p14:tracePt t="20753" x="6823075" y="1973263"/>
          <p14:tracePt t="20769" x="6840538" y="1973263"/>
          <p14:tracePt t="20769" x="6858000" y="1973263"/>
          <p14:tracePt t="20786" x="6875463" y="1973263"/>
          <p14:tracePt t="20801" x="6938963" y="1973263"/>
          <p14:tracePt t="20825" x="6983413" y="1973263"/>
          <p14:tracePt t="20834" x="7037388" y="1973263"/>
          <p14:tracePt t="20857" x="7089775" y="1973263"/>
          <p14:tracePt t="20872" x="7134225" y="1973263"/>
          <p14:tracePt t="20888" x="7188200" y="1973263"/>
          <p14:tracePt t="20904" x="7232650" y="1973263"/>
          <p14:tracePt t="20920" x="7269163" y="1973263"/>
          <p14:tracePt t="20937" x="7296150" y="1973263"/>
          <p14:tracePt t="20952" x="7340600" y="1973263"/>
          <p14:tracePt t="20966" x="7385050" y="1973263"/>
          <p14:tracePt t="20986" x="7429500" y="1973263"/>
          <p14:tracePt t="20986" x="7456488" y="1973263"/>
          <p14:tracePt t="21009" x="7483475" y="1973263"/>
          <p14:tracePt t="21016" x="7554913" y="1973263"/>
          <p14:tracePt t="21041" x="7599363" y="1973263"/>
          <p14:tracePt t="21050" x="7643813" y="1973263"/>
          <p14:tracePt t="21072" x="7697788" y="1973263"/>
          <p14:tracePt t="21082" x="7742238" y="1973263"/>
          <p14:tracePt t="21105" x="7786688" y="1973263"/>
          <p14:tracePt t="21121" x="7823200" y="1973263"/>
          <p14:tracePt t="21137" x="7858125" y="1973263"/>
          <p14:tracePt t="21153" x="7902575" y="1973263"/>
          <p14:tracePt t="21153" x="7920038" y="1973263"/>
          <p14:tracePt t="21170" x="7947025" y="1973263"/>
          <p14:tracePt t="21170" x="7974013" y="1973263"/>
          <p14:tracePt t="21186" x="8001000" y="1973263"/>
          <p14:tracePt t="21186" x="8027988" y="1973263"/>
          <p14:tracePt t="21201" x="8089900" y="1973263"/>
          <p14:tracePt t="21225" x="8170863" y="1973263"/>
          <p14:tracePt t="21234" x="8232775" y="1973263"/>
          <p14:tracePt t="21257" x="8296275" y="1973263"/>
          <p14:tracePt t="21266" x="8375650" y="1982788"/>
          <p14:tracePt t="21289" x="8447088" y="1982788"/>
          <p14:tracePt t="21299" x="8537575" y="1982788"/>
          <p14:tracePt t="21321" x="8609013" y="1990725"/>
          <p14:tracePt t="21333" x="8680450" y="1990725"/>
          <p14:tracePt t="21352" x="8742363" y="1990725"/>
          <p14:tracePt t="21352" x="8777288" y="1990725"/>
          <p14:tracePt t="21376" x="8804275" y="1990725"/>
          <p14:tracePt t="21384" x="8867775" y="2000250"/>
          <p14:tracePt t="21400" x="8929688" y="2000250"/>
          <p14:tracePt t="21400" x="8956675" y="2000250"/>
          <p14:tracePt t="21416" x="8991600" y="2000250"/>
          <p14:tracePt t="21416" x="9018588" y="2000250"/>
          <p14:tracePt t="21440" x="9090025" y="2009775"/>
          <p14:tracePt t="21456" x="9144000" y="2009775"/>
          <p14:tracePt t="21468" x="9205913" y="2017713"/>
          <p14:tracePt t="21489" x="9259888" y="2017713"/>
          <p14:tracePt t="21504" x="9313863" y="2017713"/>
          <p14:tracePt t="21520" x="9375775" y="2017713"/>
          <p14:tracePt t="21536" x="9429750" y="2017713"/>
          <p14:tracePt t="21549" x="9483725" y="2017713"/>
          <p14:tracePt t="21568" x="9537700" y="2017713"/>
          <p14:tracePt t="21583" x="9582150" y="2017713"/>
          <p14:tracePt t="21583" x="9609138" y="2017713"/>
          <p14:tracePt t="21609" x="9653588" y="2017713"/>
          <p14:tracePt t="21625" x="9705975" y="2017713"/>
          <p14:tracePt t="21641" x="9752013" y="2017713"/>
          <p14:tracePt t="21657" x="9804400" y="2017713"/>
          <p14:tracePt t="21673" x="9858375" y="2017713"/>
          <p14:tracePt t="21684" x="9902825" y="2017713"/>
          <p14:tracePt t="21704" x="9947275" y="2017713"/>
          <p14:tracePt t="21721" x="9991725" y="2017713"/>
          <p14:tracePt t="21737" x="10037763" y="2017713"/>
          <p14:tracePt t="21753" x="10072688" y="2017713"/>
          <p14:tracePt t="21769" x="10109200" y="2017713"/>
          <p14:tracePt t="21769" x="10117138" y="2017713"/>
          <p14:tracePt t="21785" x="10144125" y="2017713"/>
          <p14:tracePt t="21809" x="10171113" y="2017713"/>
          <p14:tracePt t="21824" x="10180638" y="2017713"/>
          <p14:tracePt t="21841" x="10206038" y="2017713"/>
          <p14:tracePt t="21857" x="10215563" y="2009775"/>
          <p14:tracePt t="21873" x="10233025" y="2009775"/>
          <p14:tracePt t="21897" x="10252075" y="2009775"/>
          <p14:tracePt t="21913" x="10260013" y="2009775"/>
          <p14:tracePt t="21929" x="10269538" y="2009775"/>
          <p14:tracePt t="21949" x="10277475" y="2009775"/>
          <p14:tracePt t="21953" x="10287000" y="2009775"/>
          <p14:tracePt t="21969" x="10304463" y="2000250"/>
          <p14:tracePt t="21982" x="10323513" y="2000250"/>
          <p14:tracePt t="22000" x="10340975" y="2000250"/>
          <p14:tracePt t="22000" x="10348913" y="2000250"/>
          <p14:tracePt t="22025" x="10375900" y="1990725"/>
          <p14:tracePt t="22033" x="10394950" y="1990725"/>
          <p14:tracePt t="22057" x="10420350" y="1990725"/>
          <p14:tracePt t="22067" x="10429875" y="1990725"/>
          <p14:tracePt t="22089" x="10447338" y="1990725"/>
          <p14:tracePt t="22105" x="10474325" y="1990725"/>
          <p14:tracePt t="22128" x="10483850" y="1990725"/>
          <p14:tracePt t="22145" x="10491788" y="1990725"/>
          <p14:tracePt t="22169" x="10501313" y="1990725"/>
          <p14:tracePt t="22201" x="10510838" y="1990725"/>
          <p14:tracePt t="22257" x="10518775" y="1990725"/>
          <p14:tracePt t="22473" x="10483850" y="1990725"/>
          <p14:tracePt t="22481" x="10331450" y="2017713"/>
          <p14:tracePt t="22497" x="10117138" y="2054225"/>
          <p14:tracePt t="22512" x="9974263" y="2089150"/>
          <p14:tracePt t="22520" x="9563100" y="2133600"/>
          <p14:tracePt t="22532" x="9082088" y="2197100"/>
          <p14:tracePt t="22552" x="8562975" y="2224088"/>
          <p14:tracePt t="22565" x="8062913" y="2251075"/>
          <p14:tracePt t="22565" x="7840663" y="2259013"/>
          <p14:tracePt t="22585" x="7616825" y="2276475"/>
          <p14:tracePt t="22585" x="7419975" y="2276475"/>
          <p14:tracePt t="22608" x="7072313" y="2286000"/>
          <p14:tracePt t="22618" x="6796088" y="2286000"/>
          <p14:tracePt t="22641" x="6527800" y="2286000"/>
          <p14:tracePt t="22657" x="6251575" y="2286000"/>
          <p14:tracePt t="22673" x="5919788" y="2286000"/>
          <p14:tracePt t="22684" x="5661025" y="2286000"/>
          <p14:tracePt t="22705" x="5419725" y="2276475"/>
          <p14:tracePt t="22720" x="5205413" y="2276475"/>
          <p14:tracePt t="22737" x="4991100" y="2276475"/>
          <p14:tracePt t="22753" x="4803775" y="2276475"/>
          <p14:tracePt t="22769" x="4608513" y="2276475"/>
          <p14:tracePt t="22769" x="4518025" y="2276475"/>
          <p14:tracePt t="22786" x="4330700" y="2276475"/>
          <p14:tracePt t="22801" x="4133850" y="2276475"/>
          <p14:tracePt t="22818" x="3956050" y="2276475"/>
          <p14:tracePt t="22841" x="3795713" y="2276475"/>
          <p14:tracePt t="22856" x="3608388" y="2286000"/>
          <p14:tracePt t="22872" x="3455988" y="2286000"/>
          <p14:tracePt t="22889" x="3303588" y="2295525"/>
          <p14:tracePt t="22905" x="3143250" y="2295525"/>
          <p14:tracePt t="22921" x="3000375" y="2303463"/>
          <p14:tracePt t="22937" x="2857500" y="2303463"/>
          <p14:tracePt t="22952" x="2724150" y="2312988"/>
          <p14:tracePt t="22966" x="2616200" y="2312988"/>
          <p14:tracePt t="22984" x="2517775" y="2312988"/>
          <p14:tracePt t="22984" x="2473325" y="2312988"/>
          <p14:tracePt t="23009" x="2419350" y="2312988"/>
          <p14:tracePt t="23019" x="2366963" y="2312988"/>
          <p14:tracePt t="23041" x="2312988" y="2312988"/>
          <p14:tracePt t="23050" x="2268538" y="2312988"/>
          <p14:tracePt t="23073" x="2224088" y="2312988"/>
          <p14:tracePt t="23089" x="2187575" y="2312988"/>
          <p14:tracePt t="23105" x="2160588" y="2312988"/>
          <p14:tracePt t="23121" x="2143125" y="2312988"/>
          <p14:tracePt t="23137" x="2133600" y="2312988"/>
          <p14:tracePt t="23153" x="2125663" y="2312988"/>
          <p14:tracePt t="23185" x="2116138" y="2312988"/>
          <p14:tracePt t="23313" x="2133600" y="2312988"/>
          <p14:tracePt t="23321" x="2170113" y="2312988"/>
          <p14:tracePt t="23329" x="2214563" y="2312988"/>
          <p14:tracePt t="23337" x="2322513" y="2312988"/>
          <p14:tracePt t="23353" x="2482850" y="2312988"/>
          <p14:tracePt t="23353" x="2562225" y="2312988"/>
          <p14:tracePt t="23370" x="2633663" y="2312988"/>
          <p14:tracePt t="23385" x="2803525" y="2312988"/>
          <p14:tracePt t="23400" x="2946400" y="2312988"/>
          <p14:tracePt t="23416" x="3125788" y="2339975"/>
          <p14:tracePt t="23440" x="3241675" y="2347913"/>
          <p14:tracePt t="23457" x="3330575" y="2357438"/>
          <p14:tracePt t="23466" x="3411538" y="2357438"/>
          <p14:tracePt t="23489" x="3500438" y="2366963"/>
          <p14:tracePt t="23501" x="3589338" y="2366963"/>
          <p14:tracePt t="23521" x="3660775" y="2366963"/>
          <p14:tracePt t="23532" x="3732213" y="2374900"/>
          <p14:tracePt t="23552" x="3786188" y="2384425"/>
          <p14:tracePt t="23566" x="3840163" y="2393950"/>
          <p14:tracePt t="23585" x="3884613" y="2393950"/>
          <p14:tracePt t="23585" x="3894138" y="2393950"/>
          <p14:tracePt t="23609" x="3911600" y="2393950"/>
          <p14:tracePt t="23618" x="3919538" y="2393950"/>
          <p14:tracePt t="23640" x="3929063" y="2393950"/>
          <p14:tracePt t="24074" x="3938588" y="2393950"/>
          <p14:tracePt t="24097" x="3956050" y="2393950"/>
          <p14:tracePt t="24105" x="3973513" y="2393950"/>
          <p14:tracePt t="24113" x="3990975" y="2393950"/>
          <p14:tracePt t="24120" x="4037013" y="2393950"/>
          <p14:tracePt t="24137" x="4125913" y="2393950"/>
          <p14:tracePt t="24153" x="4197350" y="2384425"/>
          <p14:tracePt t="24169" x="4259263" y="2384425"/>
          <p14:tracePt t="24184" x="4340225" y="2384425"/>
          <p14:tracePt t="24209" x="4384675" y="2374900"/>
          <p14:tracePt t="24217" x="4419600" y="2374900"/>
          <p14:tracePt t="24241" x="4446588" y="2366963"/>
          <p14:tracePt t="24251" x="4491038" y="2366963"/>
          <p14:tracePt t="24273" x="4527550" y="2366963"/>
          <p14:tracePt t="24285" x="4554538" y="2366963"/>
          <p14:tracePt t="24305" x="4572000" y="2366963"/>
          <p14:tracePt t="24316" x="4598988" y="2357438"/>
          <p14:tracePt t="24337" x="4616450" y="2357438"/>
          <p14:tracePt t="24349" x="4633913" y="2347913"/>
          <p14:tracePt t="24369" x="4643438" y="2347913"/>
          <p14:tracePt t="24385" x="4652963" y="2347913"/>
          <p14:tracePt t="24400" x="4660900" y="2347913"/>
          <p14:tracePt t="24417" x="4670425" y="2347913"/>
          <p14:tracePt t="24441" x="4679950" y="2347913"/>
          <p14:tracePt t="24467" x="4687888" y="2347913"/>
          <p14:tracePt t="24497" x="4697413" y="2347913"/>
          <p14:tracePt t="24505" x="4705350" y="2347913"/>
          <p14:tracePt t="24513" x="4705350" y="2339975"/>
          <p14:tracePt t="24529" x="4714875" y="2339975"/>
          <p14:tracePt t="24549" x="4724400" y="2339975"/>
          <p14:tracePt t="24566" x="4741863" y="2339975"/>
          <p14:tracePt t="24582" x="4751388" y="2339975"/>
          <p14:tracePt t="24592" x="4759325" y="2339975"/>
          <p14:tracePt t="24601" x="4776788" y="2339975"/>
          <p14:tracePt t="24625" x="4795838" y="2339975"/>
          <p14:tracePt t="24641" x="4813300" y="2339975"/>
          <p14:tracePt t="24667" x="4830763" y="2339975"/>
          <p14:tracePt t="24673" x="4848225" y="2339975"/>
          <p14:tracePt t="24684" x="4884738" y="2339975"/>
          <p14:tracePt t="24704" x="4911725" y="2330450"/>
          <p14:tracePt t="24721" x="4946650" y="2330450"/>
          <p14:tracePt t="24736" x="4991100" y="2330450"/>
          <p14:tracePt t="24753" x="5045075" y="2330450"/>
          <p14:tracePt t="24769" x="5126038" y="2330450"/>
          <p14:tracePt t="24769" x="5170488" y="2330450"/>
          <p14:tracePt t="24785" x="5224463" y="2322513"/>
          <p14:tracePt t="24785" x="5268913" y="2322513"/>
          <p14:tracePt t="24802" x="5357813" y="2322513"/>
          <p14:tracePt t="24818" x="5456238" y="2322513"/>
          <p14:tracePt t="24841" x="5537200" y="2322513"/>
          <p14:tracePt t="24857" x="5634038" y="2322513"/>
          <p14:tracePt t="24873" x="5705475" y="2322513"/>
          <p14:tracePt t="24889" x="5759450" y="2322513"/>
          <p14:tracePt t="24905" x="5813425" y="2322513"/>
          <p14:tracePt t="24920" x="5857875" y="2322513"/>
          <p14:tracePt t="24936" x="5894388" y="2322513"/>
          <p14:tracePt t="24953" x="5919788" y="2322513"/>
          <p14:tracePt t="24953" x="5938838" y="2322513"/>
          <p14:tracePt t="24970" x="5965825" y="2322513"/>
          <p14:tracePt t="24982" x="6000750" y="2322513"/>
          <p14:tracePt t="25000" x="6045200" y="2322513"/>
          <p14:tracePt t="25016" x="6089650" y="2322513"/>
          <p14:tracePt t="25016" x="6116638" y="2322513"/>
          <p14:tracePt t="25033" x="6170613" y="2322513"/>
          <p14:tracePt t="25056" x="6215063" y="2322513"/>
          <p14:tracePt t="25067" x="6251575" y="2322513"/>
          <p14:tracePt t="25083" x="6296025" y="2322513"/>
          <p14:tracePt t="25105" x="6330950" y="2322513"/>
          <p14:tracePt t="25121" x="6357938" y="2322513"/>
          <p14:tracePt t="25137" x="6394450" y="2322513"/>
          <p14:tracePt t="25153" x="6411913" y="2322513"/>
          <p14:tracePt t="25169" x="6446838" y="2322513"/>
          <p14:tracePt t="25183" x="6491288" y="2322513"/>
          <p14:tracePt t="25209" x="6518275" y="2322513"/>
          <p14:tracePt t="25217" x="6554788" y="2330450"/>
          <p14:tracePt t="25241" x="6589713" y="2330450"/>
          <p14:tracePt t="25251" x="6626225" y="2330450"/>
          <p14:tracePt t="25273" x="6643688" y="2330450"/>
          <p14:tracePt t="25283" x="6661150" y="2330450"/>
          <p14:tracePt t="25305" x="6680200" y="2330450"/>
          <p14:tracePt t="25315" x="6697663" y="2330450"/>
          <p14:tracePt t="25336" x="6715125" y="2330450"/>
          <p14:tracePt t="25352" x="6732588" y="2330450"/>
          <p14:tracePt t="25368" x="6751638" y="2330450"/>
          <p14:tracePt t="25384" x="6759575" y="2330450"/>
          <p14:tracePt t="25399" x="6777038" y="2330450"/>
          <p14:tracePt t="25424" x="6796088" y="2330450"/>
          <p14:tracePt t="25440" x="6804025" y="2330450"/>
          <p14:tracePt t="25456" x="6823075" y="2339975"/>
          <p14:tracePt t="25481" x="6831013" y="2339975"/>
          <p14:tracePt t="25481" x="6840538" y="2339975"/>
          <p14:tracePt t="25504" x="6858000" y="2339975"/>
          <p14:tracePt t="25520" x="6867525" y="2339975"/>
          <p14:tracePt t="25536" x="6884988" y="2339975"/>
          <p14:tracePt t="25552" x="6894513" y="2339975"/>
          <p14:tracePt t="25568" x="6911975" y="2339975"/>
          <p14:tracePt t="25581" x="6919913" y="2339975"/>
          <p14:tracePt t="25600" x="6929438" y="2339975"/>
          <p14:tracePt t="25616" x="6938963" y="2339975"/>
          <p14:tracePt t="25632" x="6956425" y="2339975"/>
          <p14:tracePt t="25664" x="6965950" y="2339975"/>
          <p14:tracePt t="25688" x="6973888" y="2339975"/>
          <p14:tracePt t="25704" x="6983413" y="2339975"/>
          <p14:tracePt t="25712" x="6991350" y="2339975"/>
          <p14:tracePt t="25731" x="7000875" y="2339975"/>
          <p14:tracePt t="25736" x="7018338" y="2339975"/>
          <p14:tracePt t="25752" x="7045325" y="2347913"/>
          <p14:tracePt t="25768" x="7072313" y="2347913"/>
          <p14:tracePt t="25784" x="7108825" y="2357438"/>
          <p14:tracePt t="25800" x="7134225" y="2357438"/>
          <p14:tracePt t="25816" x="7170738" y="2357438"/>
          <p14:tracePt t="25816" x="7197725" y="2357438"/>
          <p14:tracePt t="25833" x="7224713" y="2357438"/>
          <p14:tracePt t="25856" x="7259638" y="2357438"/>
          <p14:tracePt t="25872" x="7304088" y="2357438"/>
          <p14:tracePt t="25889" x="7340600" y="2357438"/>
          <p14:tracePt t="25905" x="7375525" y="2357438"/>
          <p14:tracePt t="25921" x="7419975" y="2357438"/>
          <p14:tracePt t="25937" x="7466013" y="2357438"/>
          <p14:tracePt t="25953" x="7518400" y="2357438"/>
          <p14:tracePt t="25969" x="7562850" y="2357438"/>
          <p14:tracePt t="25984" x="7599363" y="2357438"/>
          <p14:tracePt t="26001" x="7643813" y="2357438"/>
          <p14:tracePt t="26016" x="7705725" y="2357438"/>
          <p14:tracePt t="26041" x="7759700" y="2357438"/>
          <p14:tracePt t="26051" x="7813675" y="2357438"/>
          <p14:tracePt t="26073" x="7867650" y="2357438"/>
          <p14:tracePt t="26089" x="7912100" y="2357438"/>
          <p14:tracePt t="26105" x="7966075" y="2357438"/>
          <p14:tracePt t="26120" x="8010525" y="2357438"/>
          <p14:tracePt t="26137" x="8062913" y="2357438"/>
          <p14:tracePt t="26153" x="8108950" y="2357438"/>
          <p14:tracePt t="26169" x="8161338" y="2357438"/>
          <p14:tracePt t="26184" x="8232775" y="2357438"/>
          <p14:tracePt t="26202" x="8277225" y="2357438"/>
          <p14:tracePt t="26225" x="8313738" y="2357438"/>
          <p14:tracePt t="26234" x="8358188" y="2357438"/>
          <p14:tracePt t="26257" x="8412163" y="2357438"/>
          <p14:tracePt t="26267" x="8456613" y="2357438"/>
          <p14:tracePt t="26289" x="8491538" y="2357438"/>
          <p14:tracePt t="26301" x="8518525" y="2357438"/>
          <p14:tracePt t="26321" x="8555038" y="2357438"/>
          <p14:tracePt t="26332" x="8582025" y="2357438"/>
          <p14:tracePt t="26352" x="8609013" y="2357438"/>
          <p14:tracePt t="26368" x="8634413" y="2357438"/>
          <p14:tracePt t="26385" x="8670925" y="2357438"/>
          <p14:tracePt t="26385" x="8688388" y="2357438"/>
          <p14:tracePt t="26409" x="8715375" y="2357438"/>
          <p14:tracePt t="26409" x="8732838" y="2357438"/>
          <p14:tracePt t="26432" x="8751888" y="2357438"/>
          <p14:tracePt t="26440" x="8786813" y="2357438"/>
          <p14:tracePt t="26448" x="8823325" y="2357438"/>
          <p14:tracePt t="26472" x="8858250" y="2357438"/>
          <p14:tracePt t="26484" x="8912225" y="2357438"/>
          <p14:tracePt t="26505" x="8947150" y="2357438"/>
          <p14:tracePt t="26518" x="8983663" y="2357438"/>
          <p14:tracePt t="26537" x="9028113" y="2357438"/>
          <p14:tracePt t="26550" x="9072563" y="2357438"/>
          <p14:tracePt t="26568" x="9126538" y="2357438"/>
          <p14:tracePt t="26582" x="9224963" y="2366963"/>
          <p14:tracePt t="26582" x="9259888" y="2366963"/>
          <p14:tracePt t="26602" x="9348788" y="2366963"/>
          <p14:tracePt t="26624" x="9429750" y="2374900"/>
          <p14:tracePt t="26641" x="9510713" y="2374900"/>
          <p14:tracePt t="26657" x="9582150" y="2374900"/>
          <p14:tracePt t="26673" x="9644063" y="2374900"/>
          <p14:tracePt t="26684" x="9688513" y="2374900"/>
          <p14:tracePt t="26705" x="9725025" y="2374900"/>
          <p14:tracePt t="26721" x="9759950" y="2374900"/>
          <p14:tracePt t="26736" x="9777413" y="2374900"/>
          <p14:tracePt t="26753" x="9796463" y="2374900"/>
          <p14:tracePt t="26768" x="9823450" y="2374900"/>
          <p14:tracePt t="26768" x="9831388" y="2374900"/>
          <p14:tracePt t="26786" x="9840913" y="2374900"/>
          <p14:tracePt t="26786" x="9848850" y="2374900"/>
          <p14:tracePt t="26802" x="9885363" y="2374900"/>
          <p14:tracePt t="26817" x="9902825" y="2374900"/>
          <p14:tracePt t="26835" x="9929813" y="2374900"/>
          <p14:tracePt t="26857" x="9947275" y="2374900"/>
          <p14:tracePt t="26873" x="9966325" y="2374900"/>
          <p14:tracePt t="26897" x="9974263" y="2374900"/>
          <p14:tracePt t="26913" x="9983788" y="2374900"/>
          <p14:tracePt t="26928" x="9991725" y="2374900"/>
          <p14:tracePt t="26944" x="10001250" y="2374900"/>
          <p14:tracePt t="26969" x="10010775" y="2374900"/>
          <p14:tracePt t="27001" x="10018713" y="2374900"/>
          <p14:tracePt t="27233" x="10018713" y="2384425"/>
          <p14:tracePt t="27241" x="9956800" y="2401888"/>
          <p14:tracePt t="27250" x="9848850" y="2428875"/>
          <p14:tracePt t="27273" x="9688513" y="2455863"/>
          <p14:tracePt t="27284" x="9483725" y="2473325"/>
          <p14:tracePt t="27305" x="9269413" y="2509838"/>
          <p14:tracePt t="27317" x="9045575" y="2517775"/>
          <p14:tracePt t="27336" x="8786813" y="2527300"/>
          <p14:tracePt t="27349" x="8510588" y="2536825"/>
          <p14:tracePt t="27368" x="8161338" y="2544763"/>
          <p14:tracePt t="27384" x="7813675" y="2544763"/>
          <p14:tracePt t="27400" x="7323138" y="2562225"/>
          <p14:tracePt t="27425" x="7000875" y="2562225"/>
          <p14:tracePt t="27440" x="6742113" y="2562225"/>
          <p14:tracePt t="27456" x="6518275" y="2571750"/>
          <p14:tracePt t="27472" x="6303963" y="2571750"/>
          <p14:tracePt t="27482" x="6081713" y="2571750"/>
          <p14:tracePt t="27505" x="5867400" y="2571750"/>
          <p14:tracePt t="27518" x="5653088" y="2571750"/>
          <p14:tracePt t="27536" x="5419725" y="2571750"/>
          <p14:tracePt t="27551" x="5170488" y="2571750"/>
          <p14:tracePt t="27568" x="4911725" y="2571750"/>
          <p14:tracePt t="27582" x="4660900" y="2571750"/>
          <p14:tracePt t="27601" x="4438650" y="2571750"/>
          <p14:tracePt t="27601" x="4330700" y="2571750"/>
          <p14:tracePt t="27617" x="4152900" y="2571750"/>
          <p14:tracePt t="27641" x="3983038" y="2562225"/>
          <p14:tracePt t="27657" x="3848100" y="2562225"/>
          <p14:tracePt t="27673" x="3741738" y="2562225"/>
          <p14:tracePt t="27683" x="3633788" y="2554288"/>
          <p14:tracePt t="27705" x="3527425" y="2554288"/>
          <p14:tracePt t="27721" x="3419475" y="2554288"/>
          <p14:tracePt t="27737" x="3322638" y="2554288"/>
          <p14:tracePt t="27753" x="3232150" y="2554288"/>
          <p14:tracePt t="27769" x="3133725" y="2544763"/>
          <p14:tracePt t="27785" x="3054350" y="2544763"/>
          <p14:tracePt t="27800" x="2955925" y="2544763"/>
          <p14:tracePt t="27816" x="2830513" y="2544763"/>
          <p14:tracePt t="27816" x="2776538" y="2544763"/>
          <p14:tracePt t="27840" x="2652713" y="2536825"/>
          <p14:tracePt t="27856" x="2544763" y="2536825"/>
          <p14:tracePt t="27872" x="2438400" y="2536825"/>
          <p14:tracePt t="27888" x="2339975" y="2536825"/>
          <p14:tracePt t="27904" x="2276475" y="2536825"/>
          <p14:tracePt t="27920" x="2214563" y="2536825"/>
          <p14:tracePt t="27936" x="2160588" y="2536825"/>
          <p14:tracePt t="27952" x="2116138" y="2536825"/>
          <p14:tracePt t="27968" x="2071688" y="2536825"/>
          <p14:tracePt t="27968" x="2054225" y="2536825"/>
          <p14:tracePt t="27985" x="2027238" y="2536825"/>
          <p14:tracePt t="27985" x="2009775" y="2536825"/>
          <p14:tracePt t="28001" x="1990725" y="2536825"/>
          <p14:tracePt t="28016" x="1946275" y="2536825"/>
          <p14:tracePt t="28016" x="1919288" y="2536825"/>
          <p14:tracePt t="28033" x="1866900" y="2536825"/>
          <p14:tracePt t="28056" x="1803400" y="2536825"/>
          <p14:tracePt t="28066" x="1751013" y="2536825"/>
          <p14:tracePt t="28088" x="1687513" y="2536825"/>
          <p14:tracePt t="28105" x="1633538" y="2536825"/>
          <p14:tracePt t="28121" x="1598613" y="2536825"/>
          <p14:tracePt t="28137" x="1554163" y="2536825"/>
          <p14:tracePt t="28153" x="1500188" y="2536825"/>
          <p14:tracePt t="28169" x="1473200" y="2536825"/>
          <p14:tracePt t="28169" x="1465263" y="2536825"/>
          <p14:tracePt t="28187" x="1455738" y="2536825"/>
          <p14:tracePt t="28187" x="1438275" y="2536825"/>
          <p14:tracePt t="28217" x="1428750" y="2536825"/>
          <p14:tracePt t="28233" x="1419225" y="2536825"/>
          <p14:tracePt t="28241" x="1411288" y="2536825"/>
          <p14:tracePt t="28257" x="1393825" y="2536825"/>
          <p14:tracePt t="28267" x="1374775" y="2536825"/>
          <p14:tracePt t="28300" x="1366838" y="2536825"/>
          <p14:tracePt t="28316" x="1357313" y="2536825"/>
          <p14:tracePt t="28320" x="1347788" y="2536825"/>
          <p14:tracePt t="28360" x="1339850" y="2536825"/>
          <p14:tracePt t="28625" x="1347788" y="2536825"/>
          <p14:tracePt t="28638" x="1366838" y="2536825"/>
          <p14:tracePt t="28640" x="1401763" y="2536825"/>
          <p14:tracePt t="28657" x="1455738" y="2536825"/>
          <p14:tracePt t="28673" x="1509713" y="2536825"/>
          <p14:tracePt t="28683" x="1562100" y="2536825"/>
          <p14:tracePt t="28705" x="1633538" y="2536825"/>
          <p14:tracePt t="28721" x="1697038" y="2536825"/>
          <p14:tracePt t="28737" x="1768475" y="2536825"/>
          <p14:tracePt t="28753" x="1830388" y="2536825"/>
          <p14:tracePt t="28768" x="1901825" y="2536825"/>
          <p14:tracePt t="28785" x="1965325" y="2536825"/>
          <p14:tracePt t="28785" x="1982788" y="2536825"/>
          <p14:tracePt t="28802" x="2027238" y="2536825"/>
          <p14:tracePt t="28818" x="2071688" y="2536825"/>
          <p14:tracePt t="28841" x="2108200" y="2536825"/>
          <p14:tracePt t="28857" x="2143125" y="2536825"/>
          <p14:tracePt t="28872" x="2179638" y="2536825"/>
          <p14:tracePt t="28889" x="2232025" y="2544763"/>
          <p14:tracePt t="28904" x="2276475" y="2554288"/>
          <p14:tracePt t="28920" x="2322513" y="2554288"/>
          <p14:tracePt t="28936" x="2366963" y="2562225"/>
          <p14:tracePt t="28953" x="2411413" y="2571750"/>
          <p14:tracePt t="28969" x="2465388" y="2581275"/>
          <p14:tracePt t="28983" x="2517775" y="2589213"/>
          <p14:tracePt t="29000" x="2581275" y="2598738"/>
          <p14:tracePt t="29000" x="2616200" y="2608263"/>
          <p14:tracePt t="29016" x="2660650" y="2616200"/>
          <p14:tracePt t="29016" x="2705100" y="2616200"/>
          <p14:tracePt t="29033" x="2786063" y="2625725"/>
          <p14:tracePt t="29056" x="2857500" y="2625725"/>
          <p14:tracePt t="29066" x="2919413" y="2633663"/>
          <p14:tracePt t="29089" x="2982913" y="2643188"/>
          <p14:tracePt t="29099" x="3027363" y="2643188"/>
          <p14:tracePt t="29121" x="3071813" y="2643188"/>
          <p14:tracePt t="29137" x="3116263" y="2652713"/>
          <p14:tracePt t="29153" x="3160713" y="2652713"/>
          <p14:tracePt t="29169" x="3224213" y="2652713"/>
          <p14:tracePt t="29183" x="3340100" y="2660650"/>
          <p14:tracePt t="29209" x="3375025" y="2660650"/>
          <p14:tracePt t="29217" x="3455988" y="2660650"/>
          <p14:tracePt t="29241" x="3500438" y="2660650"/>
          <p14:tracePt t="29251" x="3536950" y="2660650"/>
          <p14:tracePt t="29272" x="3562350" y="2660650"/>
          <p14:tracePt t="29284" x="3598863" y="2660650"/>
          <p14:tracePt t="29305" x="3616325" y="2660650"/>
          <p14:tracePt t="29318" x="3633788" y="2660650"/>
          <p14:tracePt t="29332" x="3660775" y="2660650"/>
          <p14:tracePt t="29352" x="3679825" y="2660650"/>
          <p14:tracePt t="29368" x="3705225" y="2660650"/>
          <p14:tracePt t="29384" x="3724275" y="2660650"/>
          <p14:tracePt t="29401" x="3741738" y="2660650"/>
          <p14:tracePt t="29416" x="3759200" y="2660650"/>
          <p14:tracePt t="29416" x="3768725" y="2660650"/>
          <p14:tracePt t="29433" x="3776663" y="2660650"/>
          <p14:tracePt t="29456" x="3803650" y="2660650"/>
          <p14:tracePt t="29472" x="3822700" y="2660650"/>
          <p14:tracePt t="29482" x="3848100" y="2660650"/>
          <p14:tracePt t="29505" x="3875088" y="2660650"/>
          <p14:tracePt t="29517" x="3902075" y="2660650"/>
          <p14:tracePt t="29537" x="3929063" y="2660650"/>
          <p14:tracePt t="29550" x="3946525" y="2660650"/>
          <p14:tracePt t="29568" x="3965575" y="2660650"/>
          <p14:tracePt t="29584" x="3983038" y="2660650"/>
          <p14:tracePt t="29599" x="4010025" y="2660650"/>
          <p14:tracePt t="29616" x="4044950" y="2660650"/>
          <p14:tracePt t="29641" x="4062413" y="2660650"/>
          <p14:tracePt t="29657" x="4098925" y="2660650"/>
          <p14:tracePt t="29673" x="4116388" y="2660650"/>
          <p14:tracePt t="29684" x="4152900" y="2660650"/>
          <p14:tracePt t="29705" x="4179888" y="2652713"/>
          <p14:tracePt t="29721" x="4197350" y="2652713"/>
          <p14:tracePt t="29737" x="4224338" y="2652713"/>
          <p14:tracePt t="29753" x="4251325" y="2643188"/>
          <p14:tracePt t="29753" x="4259263" y="2643188"/>
          <p14:tracePt t="29769" x="4276725" y="2643188"/>
          <p14:tracePt t="29785" x="4303713" y="2643188"/>
          <p14:tracePt t="29785" x="4322763" y="2633663"/>
          <p14:tracePt t="29802" x="4340225" y="2633663"/>
          <p14:tracePt t="29817" x="4367213" y="2633663"/>
          <p14:tracePt t="29833" x="4384675" y="2625725"/>
          <p14:tracePt t="29857" x="4419600" y="2625725"/>
          <p14:tracePt t="29873" x="4446588" y="2625725"/>
          <p14:tracePt t="29889" x="4483100" y="2616200"/>
          <p14:tracePt t="29904" x="4510088" y="2616200"/>
          <p14:tracePt t="29920" x="4537075" y="2608263"/>
          <p14:tracePt t="29937" x="4554538" y="2608263"/>
          <p14:tracePt t="29953" x="4562475" y="2608263"/>
          <p14:tracePt t="29969" x="4581525" y="2608263"/>
          <p14:tracePt t="29985" x="4598988" y="2608263"/>
          <p14:tracePt t="29985" x="4608513" y="2598738"/>
          <p14:tracePt t="30009" x="4616450" y="2598738"/>
          <p14:tracePt t="30033" x="4625975" y="2598738"/>
          <p14:tracePt t="30049" x="4633913" y="2598738"/>
          <p14:tracePt t="30072" x="4643438" y="2598738"/>
          <p14:tracePt t="30529" x="4652963" y="2598738"/>
          <p14:tracePt t="30537" x="4670425" y="2598738"/>
          <p14:tracePt t="30545" x="4687888" y="2598738"/>
          <p14:tracePt t="30553" x="4732338" y="2589213"/>
          <p14:tracePt t="30567" x="4786313" y="2589213"/>
          <p14:tracePt t="30583" x="4884738" y="2581275"/>
          <p14:tracePt t="30583" x="4919663" y="2581275"/>
          <p14:tracePt t="30609" x="4956175" y="2581275"/>
          <p14:tracePt t="30616" x="5037138" y="2581275"/>
          <p14:tracePt t="30616" x="5072063" y="2581275"/>
          <p14:tracePt t="30633" x="5153025" y="2581275"/>
          <p14:tracePt t="30657" x="5251450" y="2581275"/>
          <p14:tracePt t="30673" x="5322888" y="2581275"/>
          <p14:tracePt t="30689" x="5375275" y="2581275"/>
          <p14:tracePt t="30700" x="5429250" y="2581275"/>
          <p14:tracePt t="30721" x="5473700" y="2581275"/>
          <p14:tracePt t="30737" x="5510213" y="2581275"/>
          <p14:tracePt t="30753" x="5554663" y="2581275"/>
          <p14:tracePt t="30769" x="5608638" y="2581275"/>
          <p14:tracePt t="30785" x="5653088" y="2581275"/>
          <p14:tracePt t="30785" x="5680075" y="2581275"/>
          <p14:tracePt t="30801" x="5724525" y="2581275"/>
          <p14:tracePt t="30825" x="5776913" y="2581275"/>
          <p14:tracePt t="30841" x="5840413" y="2581275"/>
          <p14:tracePt t="30856" x="5894388" y="2581275"/>
          <p14:tracePt t="30865" x="5956300" y="2581275"/>
          <p14:tracePt t="30888" x="6018213" y="2581275"/>
          <p14:tracePt t="30904" x="6081713" y="2581275"/>
          <p14:tracePt t="30920" x="6161088" y="2581275"/>
          <p14:tracePt t="30936" x="6232525" y="2581275"/>
          <p14:tracePt t="30952" x="6303963" y="2581275"/>
          <p14:tracePt t="30968" x="6394450" y="2581275"/>
          <p14:tracePt t="30982" x="6465888" y="2581275"/>
          <p14:tracePt t="31000" x="6545263" y="2581275"/>
          <p14:tracePt t="31016" x="6626225" y="2581275"/>
          <p14:tracePt t="31016" x="6661150" y="2581275"/>
          <p14:tracePt t="31032" x="6732588" y="2581275"/>
          <p14:tracePt t="31056" x="6796088" y="2581275"/>
          <p14:tracePt t="31065" x="6867525" y="2581275"/>
          <p14:tracePt t="31088" x="6929438" y="2581275"/>
          <p14:tracePt t="31098" x="7000875" y="2581275"/>
          <p14:tracePt t="31120" x="7062788" y="2581275"/>
          <p14:tracePt t="31136" x="7116763" y="2581275"/>
          <p14:tracePt t="31152" x="7170738" y="2581275"/>
          <p14:tracePt t="31169" x="7215188" y="2581275"/>
          <p14:tracePt t="31184" x="7251700" y="2581275"/>
          <p14:tracePt t="31200" x="7286625" y="2581275"/>
          <p14:tracePt t="31215" x="7323138" y="2581275"/>
          <p14:tracePt t="31232" x="7348538" y="2581275"/>
          <p14:tracePt t="31256" x="7367588" y="2581275"/>
          <p14:tracePt t="31265" x="7394575" y="2581275"/>
          <p14:tracePt t="31288" x="7412038" y="2581275"/>
          <p14:tracePt t="31298" x="7429500" y="2581275"/>
          <p14:tracePt t="31320" x="7456488" y="2581275"/>
          <p14:tracePt t="31332" x="7473950" y="2581275"/>
          <p14:tracePt t="31352" x="7500938" y="2581275"/>
          <p14:tracePt t="31376" x="7518400" y="2581275"/>
          <p14:tracePt t="31384" x="7537450" y="2581275"/>
          <p14:tracePt t="31400" x="7562850" y="2581275"/>
          <p14:tracePt t="31416" x="7581900" y="2581275"/>
          <p14:tracePt t="31432" x="7608888" y="2581275"/>
          <p14:tracePt t="31456" x="7643813" y="2581275"/>
          <p14:tracePt t="31472" x="7670800" y="2581275"/>
          <p14:tracePt t="31481" x="7705725" y="2581275"/>
          <p14:tracePt t="31504" x="7742238" y="2581275"/>
          <p14:tracePt t="31521" x="7777163" y="2581275"/>
          <p14:tracePt t="31533" x="7823200" y="2581275"/>
          <p14:tracePt t="31553" x="7858125" y="2589213"/>
          <p14:tracePt t="31566" x="7894638" y="2589213"/>
          <p14:tracePt t="31585" x="7929563" y="2589213"/>
          <p14:tracePt t="31585" x="7956550" y="2589213"/>
          <p14:tracePt t="31601" x="7974013" y="2598738"/>
          <p14:tracePt t="31601" x="7991475" y="2598738"/>
          <p14:tracePt t="31617" x="8010525" y="2598738"/>
          <p14:tracePt t="31617" x="8037513" y="2598738"/>
          <p14:tracePt t="31633" x="8081963" y="2598738"/>
          <p14:tracePt t="31656" x="8116888" y="2598738"/>
          <p14:tracePt t="31673" x="8161338" y="2608263"/>
          <p14:tracePt t="31689" x="8188325" y="2608263"/>
          <p14:tracePt t="31705" x="8215313" y="2608263"/>
          <p14:tracePt t="31716" x="8232775" y="2608263"/>
          <p14:tracePt t="31737" x="8242300" y="2608263"/>
          <p14:tracePt t="31760" x="8251825" y="2608263"/>
          <p14:tracePt t="31785" x="8259763" y="2608263"/>
          <p14:tracePt t="31833" x="8269288" y="2608263"/>
          <p14:tracePt t="31872" x="8277225" y="2608263"/>
          <p14:tracePt t="31906" x="8286750" y="2608263"/>
          <p14:tracePt t="31922" x="8296275" y="2608263"/>
          <p14:tracePt t="31953" x="8304213" y="2608263"/>
          <p14:tracePt t="31969" x="8313738" y="2608263"/>
          <p14:tracePt t="31977" x="8323263" y="2608263"/>
          <p14:tracePt t="31988" x="8331200" y="2608263"/>
          <p14:tracePt t="32001" x="8340725" y="2608263"/>
          <p14:tracePt t="32009" x="8348663" y="2608263"/>
          <p14:tracePt t="32025" x="8367713" y="2608263"/>
          <p14:tracePt t="32041" x="8394700" y="2608263"/>
          <p14:tracePt t="32050" x="8412163" y="2608263"/>
          <p14:tracePt t="32073" x="8447088" y="2608263"/>
          <p14:tracePt t="32083" x="8483600" y="2608263"/>
          <p14:tracePt t="32105" x="8510588" y="2608263"/>
          <p14:tracePt t="32121" x="8545513" y="2616200"/>
          <p14:tracePt t="32136" x="8572500" y="2616200"/>
          <p14:tracePt t="32152" x="8599488" y="2616200"/>
          <p14:tracePt t="32169" x="8616950" y="2616200"/>
          <p14:tracePt t="32184" x="8634413" y="2616200"/>
          <p14:tracePt t="32184" x="8653463" y="2616200"/>
          <p14:tracePt t="32201" x="8670925" y="2616200"/>
          <p14:tracePt t="32201" x="8680450" y="2616200"/>
          <p14:tracePt t="32217" x="8705850" y="2616200"/>
          <p14:tracePt t="32241" x="8732838" y="2616200"/>
          <p14:tracePt t="32250" x="8759825" y="2616200"/>
          <p14:tracePt t="32273" x="8796338" y="2616200"/>
          <p14:tracePt t="32284" x="8813800" y="2616200"/>
          <p14:tracePt t="32304" x="8848725" y="2616200"/>
          <p14:tracePt t="32315" x="8867775" y="2616200"/>
          <p14:tracePt t="32336" x="8902700" y="2616200"/>
          <p14:tracePt t="32349" x="8929688" y="2616200"/>
          <p14:tracePt t="32369" x="8956675" y="2616200"/>
          <p14:tracePt t="32392" x="8966200" y="2616200"/>
          <p14:tracePt t="32400" x="8974138" y="2616200"/>
          <p14:tracePt t="32417" x="8983663" y="2616200"/>
          <p14:tracePt t="32441" x="8991600" y="2616200"/>
          <p14:tracePt t="32467" x="9001125" y="2616200"/>
          <p14:tracePt t="32472" x="9010650" y="2616200"/>
          <p14:tracePt t="32545" x="9018588" y="2616200"/>
          <p14:tracePt t="32881" x="9037638" y="2616200"/>
          <p14:tracePt t="32889" x="9055100" y="2616200"/>
          <p14:tracePt t="32897" x="9126538" y="2616200"/>
          <p14:tracePt t="32906" x="9180513" y="2625725"/>
          <p14:tracePt t="32920" x="9286875" y="2625725"/>
          <p14:tracePt t="32936" x="9394825" y="2633663"/>
          <p14:tracePt t="32953" x="9510713" y="2643188"/>
          <p14:tracePt t="32969" x="9609138" y="2643188"/>
          <p14:tracePt t="32983" x="9752013" y="2652713"/>
          <p14:tracePt t="33002" x="9858375" y="2652713"/>
          <p14:tracePt t="33025" x="10001250" y="2660650"/>
          <p14:tracePt t="33033" x="10161588" y="2670175"/>
          <p14:tracePt t="33057" x="10304463" y="2670175"/>
          <p14:tracePt t="33067" x="10412413" y="2670175"/>
          <p14:tracePt t="33083" x="10466388" y="2670175"/>
          <p14:tracePt t="33104" x="10483850" y="2670175"/>
          <p14:tracePt t="33185" x="10474325" y="2679700"/>
          <p14:tracePt t="33193" x="10439400" y="2697163"/>
          <p14:tracePt t="33201" x="10367963" y="2724150"/>
          <p14:tracePt t="33209" x="10134600" y="2776538"/>
          <p14:tracePt t="33217" x="9813925" y="2840038"/>
          <p14:tracePt t="33234" x="9394825" y="2901950"/>
          <p14:tracePt t="33256" x="8786813" y="2982913"/>
          <p14:tracePt t="33267" x="8215313" y="3027363"/>
          <p14:tracePt t="33289" x="7670800" y="3054350"/>
          <p14:tracePt t="33301" x="7153275" y="3081338"/>
          <p14:tracePt t="33321" x="6705600" y="3098800"/>
          <p14:tracePt t="33334" x="6296025" y="3098800"/>
          <p14:tracePt t="33353" x="5875338" y="3098800"/>
          <p14:tracePt t="33369" x="5510213" y="3089275"/>
          <p14:tracePt t="33385" x="5180013" y="3081338"/>
          <p14:tracePt t="33400" x="4919663" y="3071813"/>
          <p14:tracePt t="33416" x="4697413" y="3071813"/>
          <p14:tracePt t="33416" x="4616450" y="3071813"/>
          <p14:tracePt t="33433" x="4456113" y="3071813"/>
          <p14:tracePt t="33457" x="4340225" y="3062288"/>
          <p14:tracePt t="33472" x="4241800" y="3062288"/>
          <p14:tracePt t="33483" x="4152900" y="3062288"/>
          <p14:tracePt t="33504" x="4108450" y="3062288"/>
          <p14:tracePt t="33515" x="4054475" y="3062288"/>
          <p14:tracePt t="33537" x="4010025" y="3062288"/>
          <p14:tracePt t="33549" x="3956050" y="3062288"/>
          <p14:tracePt t="33569" x="3894138" y="3054350"/>
          <p14:tracePt t="33585" x="3803650" y="3044825"/>
          <p14:tracePt t="33585" x="3751263" y="3036888"/>
          <p14:tracePt t="33602" x="3679825" y="3027363"/>
          <p14:tracePt t="33602" x="3608388" y="3017838"/>
          <p14:tracePt t="33618" x="3402013" y="2990850"/>
          <p14:tracePt t="33641" x="3303588" y="2973388"/>
          <p14:tracePt t="33648" x="3017838" y="2928938"/>
          <p14:tracePt t="33672" x="2840038" y="2901950"/>
          <p14:tracePt t="33689" x="2679700" y="2884488"/>
          <p14:tracePt t="33705" x="2554288" y="2867025"/>
          <p14:tracePt t="33717" x="2465388" y="2847975"/>
          <p14:tracePt t="33737" x="2411413" y="2847975"/>
          <p14:tracePt t="33753" x="2374900" y="2847975"/>
          <p14:tracePt t="33769" x="2330450" y="2840038"/>
          <p14:tracePt t="33785" x="2286000" y="2830513"/>
          <p14:tracePt t="33785" x="2259013" y="2830513"/>
          <p14:tracePt t="33802" x="2232025" y="2830513"/>
          <p14:tracePt t="33817" x="2125663" y="2813050"/>
          <p14:tracePt t="33841" x="2062163" y="2813050"/>
          <p14:tracePt t="33857" x="2000250" y="2795588"/>
          <p14:tracePt t="33873" x="1946275" y="2786063"/>
          <p14:tracePt t="33889" x="1919288" y="2786063"/>
          <p14:tracePt t="33921" x="1911350" y="2786063"/>
          <p14:tracePt t="34009" x="1928813" y="2786063"/>
          <p14:tracePt t="34017" x="1973263" y="2786063"/>
          <p14:tracePt t="34025" x="2108200" y="2786063"/>
          <p14:tracePt t="34034" x="2303463" y="2786063"/>
          <p14:tracePt t="34057" x="2509838" y="2803525"/>
          <p14:tracePt t="34067" x="2714625" y="2822575"/>
          <p14:tracePt t="34083" x="2894013" y="2847975"/>
          <p14:tracePt t="34105" x="3044825" y="2874963"/>
          <p14:tracePt t="34121" x="3152775" y="2884488"/>
          <p14:tracePt t="34136" x="3197225" y="2894013"/>
          <p14:tracePt t="34152" x="3241675" y="2901950"/>
          <p14:tracePt t="34176" x="3251200" y="2901950"/>
          <p14:tracePt t="34184" x="3259138" y="2901950"/>
          <p14:tracePt t="34201" x="3276600" y="2901950"/>
          <p14:tracePt t="34240" x="3286125" y="2901950"/>
          <p14:tracePt t="34824" x="3295650" y="2901950"/>
          <p14:tracePt t="34833" x="3313113" y="2901950"/>
          <p14:tracePt t="34841" x="3348038" y="2901950"/>
          <p14:tracePt t="34857" x="3402013" y="2901950"/>
          <p14:tracePt t="34873" x="3490913" y="2901950"/>
          <p14:tracePt t="34889" x="3589338" y="2901950"/>
          <p14:tracePt t="34904" x="3705225" y="2901950"/>
          <p14:tracePt t="34920" x="3822700" y="2901950"/>
          <p14:tracePt t="34937" x="3946525" y="2901950"/>
          <p14:tracePt t="34952" x="4044950" y="2901950"/>
          <p14:tracePt t="34968" x="4125913" y="2901950"/>
          <p14:tracePt t="34982" x="4205288" y="2901950"/>
          <p14:tracePt t="35000" x="4276725" y="2901950"/>
          <p14:tracePt t="35016" x="4375150" y="2901950"/>
          <p14:tracePt t="35041" x="4429125" y="2901950"/>
          <p14:tracePt t="35050" x="4473575" y="2901950"/>
          <p14:tracePt t="35073" x="4510088" y="2901950"/>
          <p14:tracePt t="35089" x="4554538" y="2901950"/>
          <p14:tracePt t="35105" x="4589463" y="2901950"/>
          <p14:tracePt t="35120" x="4616450" y="2901950"/>
          <p14:tracePt t="35136" x="4660900" y="2901950"/>
          <p14:tracePt t="35152" x="4705350" y="2901950"/>
          <p14:tracePt t="35168" x="4732338" y="2901950"/>
          <p14:tracePt t="35184" x="4768850" y="2901950"/>
          <p14:tracePt t="35184" x="4795838" y="2894013"/>
          <p14:tracePt t="35201" x="4803775" y="2894013"/>
          <p14:tracePt t="35201" x="4822825" y="2894013"/>
          <p14:tracePt t="35218" x="4857750" y="2894013"/>
          <p14:tracePt t="35233" x="4902200" y="2894013"/>
          <p14:tracePt t="35257" x="4938713" y="2884488"/>
          <p14:tracePt t="35267" x="4991100" y="2884488"/>
          <p14:tracePt t="35290" x="5045075" y="2874963"/>
          <p14:tracePt t="35300" x="5099050" y="2867025"/>
          <p14:tracePt t="35321" x="5153025" y="2867025"/>
          <p14:tracePt t="35333" x="5205413" y="2867025"/>
          <p14:tracePt t="35353" x="5259388" y="2867025"/>
          <p14:tracePt t="35369" x="5313363" y="2867025"/>
          <p14:tracePt t="35385" x="5367338" y="2857500"/>
          <p14:tracePt t="35385" x="5394325" y="2857500"/>
          <p14:tracePt t="35401" x="5419725" y="2857500"/>
          <p14:tracePt t="35416" x="5465763" y="2857500"/>
          <p14:tracePt t="35416" x="5491163" y="2857500"/>
          <p14:tracePt t="35432" x="5537200" y="2857500"/>
          <p14:tracePt t="35456" x="5581650" y="2857500"/>
          <p14:tracePt t="35472" x="5626100" y="2857500"/>
          <p14:tracePt t="35482" x="5661025" y="2857500"/>
          <p14:tracePt t="35504" x="5697538" y="2857500"/>
          <p14:tracePt t="35520" x="5732463" y="2857500"/>
          <p14:tracePt t="35537" x="5751513" y="2857500"/>
          <p14:tracePt t="35550" x="5776913" y="2857500"/>
          <p14:tracePt t="35569" x="5795963" y="2857500"/>
          <p14:tracePt t="35584" x="5813425" y="2857500"/>
          <p14:tracePt t="35584" x="5822950" y="2857500"/>
          <p14:tracePt t="35617" x="5830888" y="2857500"/>
          <p14:tracePt t="35625" x="5848350" y="2857500"/>
          <p14:tracePt t="35633" x="5867400" y="2857500"/>
          <p14:tracePt t="35665" x="5875338" y="2857500"/>
          <p14:tracePt t="35673" x="5894388" y="2857500"/>
          <p14:tracePt t="35689" x="5902325" y="2857500"/>
          <p14:tracePt t="35705" x="5919788" y="2857500"/>
          <p14:tracePt t="35716" x="5938838" y="2857500"/>
          <p14:tracePt t="35745" x="5946775" y="2857500"/>
          <p14:tracePt t="35761" x="5956300" y="2857500"/>
          <p14:tracePt t="35769" x="5965825" y="2857500"/>
          <p14:tracePt t="35792" x="5973763" y="2857500"/>
          <p14:tracePt t="35817" x="5991225" y="2857500"/>
          <p14:tracePt t="35825" x="6010275" y="2857500"/>
          <p14:tracePt t="35833" x="6037263" y="2847975"/>
          <p14:tracePt t="35857" x="6072188" y="2847975"/>
          <p14:tracePt t="35873" x="6099175" y="2847975"/>
          <p14:tracePt t="35889" x="6126163" y="2847975"/>
          <p14:tracePt t="35905" x="6153150" y="2847975"/>
          <p14:tracePt t="35920" x="6180138" y="2847975"/>
          <p14:tracePt t="35936" x="6197600" y="2847975"/>
          <p14:tracePt t="35953" x="6215063" y="2847975"/>
          <p14:tracePt t="35969" x="6232525" y="2847975"/>
          <p14:tracePt t="35981" x="6251575" y="2847975"/>
          <p14:tracePt t="36001" x="6259513" y="2847975"/>
          <p14:tracePt t="36016" x="6276975" y="2847975"/>
          <p14:tracePt t="36040" x="6286500" y="2847975"/>
          <p14:tracePt t="36377" x="6296025" y="2847975"/>
          <p14:tracePt t="36388" x="6303963" y="2847975"/>
          <p14:tracePt t="36401" x="6313488" y="2847975"/>
          <p14:tracePt t="36432" x="6323013" y="2847975"/>
          <p14:tracePt t="36520" x="6330950" y="2847975"/>
          <p14:tracePt t="36528" x="6340475" y="2847975"/>
          <p14:tracePt t="36536" x="6375400" y="2847975"/>
          <p14:tracePt t="36548" x="6438900" y="2857500"/>
          <p14:tracePt t="36568" x="6510338" y="2857500"/>
          <p14:tracePt t="36581" x="6634163" y="2874963"/>
          <p14:tracePt t="36600" x="6769100" y="2894013"/>
          <p14:tracePt t="36616" x="6902450" y="2911475"/>
          <p14:tracePt t="36616" x="6973888" y="2919413"/>
          <p14:tracePt t="36633" x="7037388" y="2928938"/>
          <p14:tracePt t="36633" x="7108825" y="2928938"/>
          <p14:tracePt t="36649" x="7232650" y="2938463"/>
          <p14:tracePt t="36673" x="7348538" y="2938463"/>
          <p14:tracePt t="36688" x="7439025" y="2938463"/>
          <p14:tracePt t="36704" x="7510463" y="2938463"/>
          <p14:tracePt t="36715" x="7581900" y="2938463"/>
          <p14:tracePt t="36736" x="7661275" y="2938463"/>
          <p14:tracePt t="36752" x="7732713" y="2938463"/>
          <p14:tracePt t="36769" x="7823200" y="2938463"/>
          <p14:tracePt t="36784" x="7912100" y="2938463"/>
          <p14:tracePt t="36800" x="8010525" y="2938463"/>
          <p14:tracePt t="36816" x="8108950" y="2938463"/>
          <p14:tracePt t="36832" x="8197850" y="2938463"/>
          <p14:tracePt t="36832" x="8242300" y="2938463"/>
          <p14:tracePt t="36849" x="8313738" y="2938463"/>
          <p14:tracePt t="36865" x="8385175" y="2938463"/>
          <p14:tracePt t="36888" x="8429625" y="2938463"/>
          <p14:tracePt t="36905" x="8456613" y="2938463"/>
          <p14:tracePt t="36920" x="8501063" y="2938463"/>
          <p14:tracePt t="36936" x="8537575" y="2938463"/>
          <p14:tracePt t="36952" x="8572500" y="2938463"/>
          <p14:tracePt t="36968" x="8616950" y="2938463"/>
          <p14:tracePt t="36980" x="8661400" y="2928938"/>
          <p14:tracePt t="36999" x="8715375" y="2928938"/>
          <p14:tracePt t="37016" x="8759825" y="2928938"/>
          <p14:tracePt t="37032" x="8796338" y="2928938"/>
          <p14:tracePt t="37032" x="8823325" y="2919413"/>
          <p14:tracePt t="37049" x="8858250" y="2919413"/>
          <p14:tracePt t="37073" x="8902700" y="2919413"/>
          <p14:tracePt t="37083" x="8939213" y="2911475"/>
          <p14:tracePt t="37105" x="8966200" y="2901950"/>
          <p14:tracePt t="37121" x="9001125" y="2901950"/>
          <p14:tracePt t="37137" x="9037638" y="2894013"/>
          <p14:tracePt t="37152" x="9072563" y="2894013"/>
          <p14:tracePt t="37169" x="9099550" y="2884488"/>
          <p14:tracePt t="37185" x="9134475" y="2874963"/>
          <p14:tracePt t="37201" x="9180513" y="2874963"/>
          <p14:tracePt t="37201" x="9197975" y="2874963"/>
          <p14:tracePt t="37218" x="9205913" y="2867025"/>
          <p14:tracePt t="37218" x="9224963" y="2867025"/>
          <p14:tracePt t="37233" x="9269413" y="2857500"/>
          <p14:tracePt t="37257" x="9304338" y="2847975"/>
          <p14:tracePt t="37266" x="9340850" y="2847975"/>
          <p14:tracePt t="37288" x="9375775" y="2847975"/>
          <p14:tracePt t="37300" x="9402763" y="2840038"/>
          <p14:tracePt t="37321" x="9447213" y="2840038"/>
          <p14:tracePt t="37332" x="9474200" y="2830513"/>
          <p14:tracePt t="37352" x="9510713" y="2830513"/>
          <p14:tracePt t="37369" x="9528175" y="2830513"/>
          <p14:tracePt t="37385" x="9555163" y="2830513"/>
          <p14:tracePt t="37408" x="9572625" y="2830513"/>
          <p14:tracePt t="37416" x="9590088" y="2830513"/>
          <p14:tracePt t="37432" x="9617075" y="2830513"/>
          <p14:tracePt t="37432" x="9634538" y="2830513"/>
          <p14:tracePt t="37449" x="9661525" y="2830513"/>
          <p14:tracePt t="37473" x="9698038" y="2830513"/>
          <p14:tracePt t="37481" x="9725025" y="2830513"/>
          <p14:tracePt t="37504" x="9752013" y="2830513"/>
          <p14:tracePt t="37520" x="9777413" y="2830513"/>
          <p14:tracePt t="37532" x="9804400" y="2830513"/>
          <p14:tracePt t="37552" x="9823450" y="2830513"/>
          <p14:tracePt t="37565" x="9848850" y="2830513"/>
          <p14:tracePt t="37585" x="9867900" y="2830513"/>
          <p14:tracePt t="37599" x="9885363" y="2830513"/>
          <p14:tracePt t="37599" x="9894888" y="2830513"/>
          <p14:tracePt t="37648" x="9902825" y="2830513"/>
          <p14:tracePt t="37777" x="9858375" y="2830513"/>
          <p14:tracePt t="37785" x="9796463" y="2847975"/>
          <p14:tracePt t="37793" x="9705975" y="2874963"/>
          <p14:tracePt t="37800" x="9348788" y="2965450"/>
          <p14:tracePt t="37816" x="8777288" y="3071813"/>
          <p14:tracePt t="37832" x="8108950" y="3152775"/>
          <p14:tracePt t="37832" x="7715250" y="3179763"/>
          <p14:tracePt t="37856" x="6946900" y="3251200"/>
          <p14:tracePt t="37872" x="6180138" y="3313113"/>
          <p14:tracePt t="37889" x="5438775" y="3357563"/>
          <p14:tracePt t="37905" x="4751388" y="3402013"/>
          <p14:tracePt t="37921" x="4089400" y="3438525"/>
          <p14:tracePt t="37937" x="3500438" y="3455988"/>
          <p14:tracePt t="37953" x="3009900" y="3465513"/>
          <p14:tracePt t="37968" x="2670175" y="3465513"/>
          <p14:tracePt t="37981" x="2384425" y="3465513"/>
          <p14:tracePt t="38000" x="2197100" y="3455988"/>
          <p14:tracePt t="38017" x="2054225" y="3455988"/>
          <p14:tracePt t="38017" x="1982788" y="3446463"/>
          <p14:tracePt t="38033" x="1928813" y="3446463"/>
          <p14:tracePt t="38033" x="1874838" y="3446463"/>
          <p14:tracePt t="38049" x="1785938" y="3438525"/>
          <p14:tracePt t="38073" x="1704975" y="3429000"/>
          <p14:tracePt t="38083" x="1652588" y="3419475"/>
          <p14:tracePt t="38099" x="1608138" y="3411538"/>
          <p14:tracePt t="38121" x="1581150" y="3402013"/>
          <p14:tracePt t="38137" x="1554163" y="3394075"/>
          <p14:tracePt t="38153" x="1527175" y="3384550"/>
          <p14:tracePt t="38168" x="1509713" y="3375025"/>
          <p14:tracePt t="38185" x="1490663" y="3367088"/>
          <p14:tracePt t="38217" x="1482725" y="3357563"/>
          <p14:tracePt t="38237" x="1482725" y="3348038"/>
          <p14:tracePt t="38241" x="1473200" y="3348038"/>
          <p14:tracePt t="38265" x="1473200" y="3340100"/>
          <p14:tracePt t="38283" x="1465263" y="3340100"/>
          <p14:tracePt t="38288" x="1465263" y="3330575"/>
          <p14:tracePt t="38305" x="1455738" y="3313113"/>
          <p14:tracePt t="38317" x="1446213" y="3303588"/>
          <p14:tracePt t="38337" x="1446213" y="3286125"/>
          <p14:tracePt t="38350" x="1438275" y="3276600"/>
          <p14:tracePt t="38377" x="1428750" y="3268663"/>
          <p14:tracePt t="38393" x="1419225" y="3268663"/>
          <p14:tracePt t="38401" x="1419225" y="3259138"/>
          <p14:tracePt t="38425" x="1419225" y="3251200"/>
          <p14:tracePt t="38441" x="1419225" y="3241675"/>
          <p14:tracePt t="38448" x="1411288" y="3232150"/>
          <p14:tracePt t="38513" x="1411288" y="3224213"/>
          <p14:tracePt t="38761" x="1419225" y="3205163"/>
          <p14:tracePt t="38769" x="1455738" y="3205163"/>
          <p14:tracePt t="38793" x="1473200" y="3197225"/>
          <p14:tracePt t="38801" x="1527175" y="3187700"/>
          <p14:tracePt t="38816" x="1598613" y="3179763"/>
          <p14:tracePt t="38833" x="1660525" y="3170238"/>
          <p14:tracePt t="38833" x="1687513" y="3170238"/>
          <p14:tracePt t="38849" x="1724025" y="3170238"/>
          <p14:tracePt t="38873" x="1768475" y="3170238"/>
          <p14:tracePt t="38889" x="1795463" y="3170238"/>
          <p14:tracePt t="38905" x="1812925" y="3170238"/>
          <p14:tracePt t="38921" x="1830388" y="3160713"/>
          <p14:tracePt t="38937" x="1857375" y="3160713"/>
          <p14:tracePt t="38953" x="1884363" y="3160713"/>
          <p14:tracePt t="38969" x="1911350" y="3160713"/>
          <p14:tracePt t="38982" x="1955800" y="3160713"/>
          <p14:tracePt t="39000" x="2000250" y="3160713"/>
          <p14:tracePt t="39016" x="2044700" y="3160713"/>
          <p14:tracePt t="39032" x="2116138" y="3160713"/>
          <p14:tracePt t="39057" x="2160588" y="3160713"/>
          <p14:tracePt t="39065" x="2187575" y="3160713"/>
          <p14:tracePt t="39089" x="2224088" y="3160713"/>
          <p14:tracePt t="39100" x="2251075" y="3160713"/>
          <p14:tracePt t="39121" x="2276475" y="3160713"/>
          <p14:tracePt t="39137" x="2295525" y="3160713"/>
          <p14:tracePt t="39152" x="2322513" y="3160713"/>
          <p14:tracePt t="39177" x="2330450" y="3160713"/>
          <p14:tracePt t="39185" x="2366963" y="3160713"/>
          <p14:tracePt t="39201" x="2384425" y="3160713"/>
          <p14:tracePt t="39215" x="2428875" y="3160713"/>
          <p14:tracePt t="39232" x="2446338" y="3160713"/>
          <p14:tracePt t="39232" x="2465388" y="3160713"/>
          <p14:tracePt t="39249" x="2500313" y="3160713"/>
          <p14:tracePt t="39273" x="2527300" y="3160713"/>
          <p14:tracePt t="39282" x="2562225" y="3160713"/>
          <p14:tracePt t="39304" x="2608263" y="3152775"/>
          <p14:tracePt t="39316" x="2652713" y="3152775"/>
          <p14:tracePt t="39337" x="2697163" y="3152775"/>
          <p14:tracePt t="39350" x="2741613" y="3152775"/>
          <p14:tracePt t="39369" x="2803525" y="3152775"/>
          <p14:tracePt t="39384" x="2857500" y="3152775"/>
          <p14:tracePt t="39401" x="2901950" y="3152775"/>
          <p14:tracePt t="39416" x="2955925" y="3152775"/>
          <p14:tracePt t="39432" x="3000375" y="3152775"/>
          <p14:tracePt t="39432" x="3027363" y="3152775"/>
          <p14:tracePt t="39448" x="3081338" y="3152775"/>
          <p14:tracePt t="39472" x="3125788" y="3152775"/>
          <p14:tracePt t="39481" x="3187700" y="3152775"/>
          <p14:tracePt t="39505" x="3241675" y="3152775"/>
          <p14:tracePt t="39517" x="3303588" y="3152775"/>
          <p14:tracePt t="39537" x="3348038" y="3152775"/>
          <p14:tracePt t="39549" x="3384550" y="3152775"/>
          <p14:tracePt t="39569" x="3429000" y="3152775"/>
          <p14:tracePt t="39582" x="3465513" y="3152775"/>
          <p14:tracePt t="39600" x="3509963" y="3152775"/>
          <p14:tracePt t="39600" x="3536950" y="3152775"/>
          <p14:tracePt t="39617" x="3562350" y="3152775"/>
          <p14:tracePt t="39617" x="3581400" y="3152775"/>
          <p14:tracePt t="39641" x="3616325" y="3143250"/>
          <p14:tracePt t="39650" x="3652838" y="3143250"/>
          <p14:tracePt t="39673" x="3697288" y="3143250"/>
          <p14:tracePt t="39689" x="3724275" y="3143250"/>
          <p14:tracePt t="39704" x="3751263" y="3133725"/>
          <p14:tracePt t="39715" x="3786188" y="3133725"/>
          <p14:tracePt t="39737" x="3813175" y="3125788"/>
          <p14:tracePt t="39753" x="3840163" y="3125788"/>
          <p14:tracePt t="39769" x="3867150" y="3125788"/>
          <p14:tracePt t="39784" x="3894138" y="3116263"/>
          <p14:tracePt t="39800" x="3929063" y="3108325"/>
          <p14:tracePt t="39800" x="3938588" y="3108325"/>
          <p14:tracePt t="39818" x="3965575" y="3108325"/>
          <p14:tracePt t="39833" x="4010025" y="3098800"/>
          <p14:tracePt t="39857" x="4062413" y="3089275"/>
          <p14:tracePt t="39873" x="4098925" y="3081338"/>
          <p14:tracePt t="39889" x="4133850" y="3081338"/>
          <p14:tracePt t="39905" x="4160838" y="3081338"/>
          <p14:tracePt t="39921" x="4179888" y="3081338"/>
          <p14:tracePt t="39937" x="4197350" y="3081338"/>
          <p14:tracePt t="39953" x="4224338" y="3081338"/>
          <p14:tracePt t="39976" x="4241800" y="3081338"/>
          <p14:tracePt t="39981" x="4259263" y="3081338"/>
          <p14:tracePt t="40000" x="4295775" y="3081338"/>
          <p14:tracePt t="40016" x="4322763" y="3081338"/>
          <p14:tracePt t="40032" x="4348163" y="3081338"/>
          <p14:tracePt t="40048" x="4411663" y="3081338"/>
          <p14:tracePt t="40073" x="4446588" y="3081338"/>
          <p14:tracePt t="40083" x="4483100" y="3081338"/>
          <p14:tracePt t="40105" x="4500563" y="3081338"/>
          <p14:tracePt t="40121" x="4527550" y="3081338"/>
          <p14:tracePt t="40136" x="4545013" y="3081338"/>
          <p14:tracePt t="40153" x="4589463" y="3081338"/>
          <p14:tracePt t="40169" x="4616450" y="3081338"/>
          <p14:tracePt t="40185" x="4652963" y="3081338"/>
          <p14:tracePt t="40201" x="4697413" y="3081338"/>
          <p14:tracePt t="40215" x="4751388" y="3081338"/>
          <p14:tracePt t="40232" x="4768850" y="3081338"/>
          <p14:tracePt t="40232" x="4786313" y="3081338"/>
          <p14:tracePt t="40257" x="4822825" y="3081338"/>
          <p14:tracePt t="40264" x="4848225" y="3081338"/>
          <p14:tracePt t="40289" x="4884738" y="3081338"/>
          <p14:tracePt t="40299" x="4919663" y="3081338"/>
          <p14:tracePt t="40321" x="4938713" y="3081338"/>
          <p14:tracePt t="40332" x="4973638" y="3081338"/>
          <p14:tracePt t="40353" x="4991100" y="3081338"/>
          <p14:tracePt t="40369" x="5027613" y="3081338"/>
          <p14:tracePt t="40385" x="5054600" y="3081338"/>
          <p14:tracePt t="40385" x="5072063" y="3081338"/>
          <p14:tracePt t="40402" x="5089525" y="3081338"/>
          <p14:tracePt t="40402" x="5108575" y="3081338"/>
          <p14:tracePt t="40418" x="5133975" y="3081338"/>
          <p14:tracePt t="40418" x="5153025" y="3081338"/>
          <p14:tracePt t="40433" x="5197475" y="3081338"/>
          <p14:tracePt t="40456" x="5241925" y="3081338"/>
          <p14:tracePt t="40472" x="5303838" y="3081338"/>
          <p14:tracePt t="40481" x="5357813" y="3081338"/>
          <p14:tracePt t="40504" x="5419725" y="3081338"/>
          <p14:tracePt t="40521" x="5500688" y="3081338"/>
          <p14:tracePt t="40532" x="5562600" y="3081338"/>
          <p14:tracePt t="40553" x="5634038" y="3089275"/>
          <p14:tracePt t="40564" x="5705475" y="3089275"/>
          <p14:tracePt t="40584" x="5786438" y="3098800"/>
          <p14:tracePt t="40598" x="5857875" y="3098800"/>
          <p14:tracePt t="40598" x="5884863" y="3108325"/>
          <p14:tracePt t="40617" x="5938838" y="3108325"/>
          <p14:tracePt t="40641" x="5983288" y="3108325"/>
          <p14:tracePt t="40656" x="6018213" y="3108325"/>
          <p14:tracePt t="40673" x="6062663" y="3108325"/>
          <p14:tracePt t="40688" x="6089650" y="3108325"/>
          <p14:tracePt t="40704" x="6108700" y="3108325"/>
          <p14:tracePt t="40714" x="6126163" y="3108325"/>
          <p14:tracePt t="40761" x="6134100" y="3108325"/>
          <p14:tracePt t="40817" x="6143625" y="3108325"/>
          <p14:tracePt t="40833" x="6153150" y="3108325"/>
          <p14:tracePt t="40849" x="6161088" y="3108325"/>
          <p14:tracePt t="40865" x="6170613" y="3108325"/>
          <p14:tracePt t="40881" x="6180138" y="3108325"/>
          <p14:tracePt t="40888" x="6197600" y="3108325"/>
          <p14:tracePt t="40905" x="6215063" y="3108325"/>
          <p14:tracePt t="40921" x="6251575" y="3116263"/>
          <p14:tracePt t="40937" x="6276975" y="3116263"/>
          <p14:tracePt t="40953" x="6313488" y="3125788"/>
          <p14:tracePt t="40969" x="6330950" y="3133725"/>
          <p14:tracePt t="40984" x="6367463" y="3133725"/>
          <p14:tracePt t="41001" x="6402388" y="3133725"/>
          <p14:tracePt t="41016" x="6456363" y="3143250"/>
          <p14:tracePt t="41041" x="6500813" y="3143250"/>
          <p14:tracePt t="41050" x="6527800" y="3152775"/>
          <p14:tracePt t="41073" x="6554788" y="3152775"/>
          <p14:tracePt t="41083" x="6581775" y="3152775"/>
          <p14:tracePt t="41105" x="6616700" y="3152775"/>
          <p14:tracePt t="41121" x="6670675" y="3152775"/>
          <p14:tracePt t="41137" x="6715125" y="3152775"/>
          <p14:tracePt t="41153" x="6769100" y="3152775"/>
          <p14:tracePt t="41169" x="6804025" y="3152775"/>
          <p14:tracePt t="41185" x="6831013" y="3152775"/>
          <p14:tracePt t="41201" x="6858000" y="3143250"/>
          <p14:tracePt t="41215" x="6902450" y="3143250"/>
          <p14:tracePt t="41233" x="6919913" y="3143250"/>
          <p14:tracePt t="41233" x="6938963" y="3133725"/>
          <p14:tracePt t="41249" x="6973888" y="3125788"/>
          <p14:tracePt t="41273" x="7000875" y="3125788"/>
          <p14:tracePt t="41282" x="7037388" y="3116263"/>
          <p14:tracePt t="41305" x="7054850" y="3108325"/>
          <p14:tracePt t="41317" x="7089775" y="3108325"/>
          <p14:tracePt t="41337" x="7116763" y="3098800"/>
          <p14:tracePt t="41361" x="7126288" y="3089275"/>
          <p14:tracePt t="41377" x="7134225" y="3089275"/>
          <p14:tracePt t="41393" x="7153275" y="3089275"/>
          <p14:tracePt t="41409" x="7161213" y="3089275"/>
          <p14:tracePt t="41417" x="7180263" y="3081338"/>
          <p14:tracePt t="41417" x="7188200" y="3081338"/>
          <p14:tracePt t="41449" x="7205663" y="3071813"/>
          <p14:tracePt t="41465" x="7215188" y="3071813"/>
          <p14:tracePt t="41481" x="7232650" y="3071813"/>
          <p14:tracePt t="41498" x="7242175" y="3071813"/>
          <p14:tracePt t="41520" x="7251700" y="3071813"/>
          <p14:tracePt t="41593" x="7259638" y="3071813"/>
          <p14:tracePt t="41673" x="7269163" y="3071813"/>
          <p14:tracePt t="41729" x="7277100" y="3071813"/>
          <p14:tracePt t="41777" x="7286625" y="3071813"/>
          <p14:tracePt t="41817" x="7296150" y="3071813"/>
          <p14:tracePt t="41833" x="7304088" y="3071813"/>
          <p14:tracePt t="41849" x="7313613" y="3071813"/>
          <p14:tracePt t="41865" x="7323138" y="3071813"/>
          <p14:tracePt t="41887" x="7340600" y="3071813"/>
          <p14:tracePt t="41890" x="7348538" y="3071813"/>
          <p14:tracePt t="41913" x="7358063" y="3071813"/>
          <p14:tracePt t="41929" x="7394575" y="3071813"/>
          <p14:tracePt t="41938" x="7419975" y="3071813"/>
          <p14:tracePt t="41953" x="7491413" y="3071813"/>
          <p14:tracePt t="41969" x="7653338" y="3071813"/>
          <p14:tracePt t="41983" x="7867650" y="3062288"/>
          <p14:tracePt t="42000" x="8161338" y="3027363"/>
          <p14:tracePt t="42016" x="8466138" y="3009900"/>
          <p14:tracePt t="42032" x="8653463" y="3000375"/>
          <p14:tracePt t="42032" x="8705850" y="3000375"/>
          <p14:tracePt t="42049" x="8751888" y="3000375"/>
          <p14:tracePt t="42072" x="8777288" y="3000375"/>
          <p14:tracePt t="42081" x="8786813" y="3000375"/>
          <p14:tracePt t="42104" x="8804275" y="3000375"/>
          <p14:tracePt t="42113" x="8813800" y="3000375"/>
          <p14:tracePt t="42136" x="8840788" y="3000375"/>
          <p14:tracePt t="42152" x="8885238" y="3000375"/>
          <p14:tracePt t="42168" x="8929688" y="3000375"/>
          <p14:tracePt t="42192" x="8939213" y="3000375"/>
          <p14:tracePt t="42881" x="8929688" y="3009900"/>
          <p14:tracePt t="42889" x="8912225" y="3017838"/>
          <p14:tracePt t="42897" x="8885238" y="3017838"/>
          <p14:tracePt t="42905" x="8813800" y="3044825"/>
          <p14:tracePt t="42921" x="8732838" y="3054350"/>
          <p14:tracePt t="42937" x="8643938" y="3071813"/>
          <p14:tracePt t="42953" x="8518525" y="3081338"/>
          <p14:tracePt t="42969" x="8313738" y="3081338"/>
          <p14:tracePt t="42984" x="7983538" y="3089275"/>
          <p14:tracePt t="43002" x="7831138" y="3098800"/>
          <p14:tracePt t="43016" x="7518400" y="3098800"/>
          <p14:tracePt t="43032" x="7161213" y="3108325"/>
          <p14:tracePt t="43032" x="6965950" y="3125788"/>
          <p14:tracePt t="43048" x="6661150" y="3133725"/>
          <p14:tracePt t="43073" x="6483350" y="3152775"/>
          <p14:tracePt t="43083" x="6384925" y="3179763"/>
          <p14:tracePt t="43105" x="6323013" y="3187700"/>
          <p14:tracePt t="43121" x="6276975" y="3197225"/>
          <p14:tracePt t="43137" x="6215063" y="3224213"/>
          <p14:tracePt t="43153" x="6170613" y="3232150"/>
          <p14:tracePt t="43169" x="6108700" y="3259138"/>
          <p14:tracePt t="43185" x="6000750" y="3286125"/>
          <p14:tracePt t="43200" x="5643563" y="3286125"/>
          <p14:tracePt t="43200" x="5303838" y="3286125"/>
          <p14:tracePt t="43218" x="4965700" y="3286125"/>
          <p14:tracePt t="43218" x="4625975" y="3286125"/>
          <p14:tracePt t="43233" x="3911600" y="3276600"/>
          <p14:tracePt t="43250" x="3205163" y="3259138"/>
          <p14:tracePt t="43273" x="2598738" y="3241675"/>
          <p14:tracePt t="43282" x="2054225" y="3214688"/>
          <p14:tracePt t="43305" x="1633538" y="3205163"/>
          <p14:tracePt t="43316" x="1411288" y="3197225"/>
          <p14:tracePt t="43336" x="1276350" y="3187700"/>
          <p14:tracePt t="43353" x="1169988" y="3170238"/>
          <p14:tracePt t="43369" x="1108075" y="3160713"/>
          <p14:tracePt t="43385" x="1062038" y="3152775"/>
          <p14:tracePt t="43400" x="1017588" y="3152775"/>
          <p14:tracePt t="43416" x="946150" y="3133725"/>
          <p14:tracePt t="43433" x="874713" y="3116263"/>
          <p14:tracePt t="43433" x="822325" y="3108325"/>
          <p14:tracePt t="43449" x="731838" y="3089275"/>
          <p14:tracePt t="43473" x="696913" y="3081338"/>
          <p14:tracePt t="43482" x="679450" y="3081338"/>
          <p14:tracePt t="43625" x="687388" y="3081338"/>
          <p14:tracePt t="43633" x="741363" y="3081338"/>
          <p14:tracePt t="43641" x="874713" y="3098800"/>
          <p14:tracePt t="43650" x="1089025" y="3133725"/>
          <p14:tracePt t="43672" x="1330325" y="3179763"/>
          <p14:tracePt t="43689" x="1554163" y="3224213"/>
          <p14:tracePt t="43705" x="1758950" y="3268663"/>
          <p14:tracePt t="43716" x="1928813" y="3303588"/>
          <p14:tracePt t="43737" x="2017713" y="3322638"/>
          <p14:tracePt t="43752" x="2054225" y="3322638"/>
          <p14:tracePt t="43781" x="2071688" y="3322638"/>
          <p14:tracePt t="43784" x="2071688" y="3330575"/>
          <p14:tracePt t="43801" x="2081213" y="3330575"/>
          <p14:tracePt t="43825" x="2089150" y="3330575"/>
          <p14:tracePt t="43849" x="2108200" y="3330575"/>
          <p14:tracePt t="43857" x="2133600" y="3330575"/>
          <p14:tracePt t="43872" x="2160588" y="3330575"/>
          <p14:tracePt t="43889" x="2197100" y="3340100"/>
          <p14:tracePt t="43905" x="2251075" y="3340100"/>
          <p14:tracePt t="43920" x="2295525" y="3348038"/>
          <p14:tracePt t="43937" x="2347913" y="3348038"/>
          <p14:tracePt t="43952" x="2446338" y="3357563"/>
          <p14:tracePt t="43969" x="2509838" y="3375025"/>
          <p14:tracePt t="43983" x="2571750" y="3375025"/>
          <p14:tracePt t="44001" x="2625725" y="3384550"/>
          <p14:tracePt t="44001" x="2652713" y="3384550"/>
          <p14:tracePt t="44018" x="2670175" y="3384550"/>
          <p14:tracePt t="44032" x="2687638" y="3384550"/>
          <p14:tracePt t="44048" x="2714625" y="3384550"/>
          <p14:tracePt t="44048" x="2724150" y="3384550"/>
          <p14:tracePt t="44065" x="2741613" y="3394075"/>
          <p14:tracePt t="44089" x="2751138" y="3394075"/>
          <p14:tracePt t="44107" x="2759075" y="3394075"/>
          <p14:tracePt t="44689" x="2768600" y="3394075"/>
          <p14:tracePt t="44697" x="2795588" y="3402013"/>
          <p14:tracePt t="44705" x="2813050" y="3402013"/>
          <p14:tracePt t="44721" x="2857500" y="3402013"/>
          <p14:tracePt t="44732" x="2901950" y="3411538"/>
          <p14:tracePt t="44753" x="2946400" y="3419475"/>
          <p14:tracePt t="44769" x="2990850" y="3429000"/>
          <p14:tracePt t="44784" x="3036888" y="3429000"/>
          <p14:tracePt t="44801" x="3062288" y="3438525"/>
          <p14:tracePt t="44801" x="3081338" y="3446463"/>
          <p14:tracePt t="44817" x="3098800" y="3446463"/>
          <p14:tracePt t="44832" x="3143250" y="3455988"/>
          <p14:tracePt t="44857" x="3160713" y="3455988"/>
          <p14:tracePt t="44873" x="3197225" y="3465513"/>
          <p14:tracePt t="44889" x="3214688" y="3473450"/>
          <p14:tracePt t="44905" x="3251200" y="3473450"/>
          <p14:tracePt t="44921" x="3268663" y="3473450"/>
          <p14:tracePt t="44937" x="3303588" y="3482975"/>
          <p14:tracePt t="44953" x="3322638" y="3482975"/>
          <p14:tracePt t="44969" x="3348038" y="3490913"/>
          <p14:tracePt t="44983" x="3375025" y="3490913"/>
          <p14:tracePt t="45001" x="3384550" y="3490913"/>
          <p14:tracePt t="45017" x="3402013" y="3490913"/>
          <p14:tracePt t="45017" x="3411538" y="3490913"/>
          <p14:tracePt t="45048" x="3419475" y="3490913"/>
          <p14:tracePt t="45056" x="3429000" y="3490913"/>
          <p14:tracePt t="45064" x="3455988" y="3490913"/>
          <p14:tracePt t="45089" x="3482975" y="3490913"/>
          <p14:tracePt t="45105" x="3517900" y="3490913"/>
          <p14:tracePt t="45121" x="3544888" y="3490913"/>
          <p14:tracePt t="45137" x="3581400" y="3490913"/>
          <p14:tracePt t="45153" x="3608388" y="3490913"/>
          <p14:tracePt t="45169" x="3633788" y="3490913"/>
          <p14:tracePt t="45185" x="3643313" y="3490913"/>
          <p14:tracePt t="45200" x="3670300" y="3490913"/>
          <p14:tracePt t="45215" x="3687763" y="3490913"/>
          <p14:tracePt t="45233" x="3724275" y="3490913"/>
          <p14:tracePt t="45233" x="3732213" y="3490913"/>
          <p14:tracePt t="45249" x="3768725" y="3490913"/>
          <p14:tracePt t="45272" x="3795713" y="3490913"/>
          <p14:tracePt t="45281" x="3822700" y="3490913"/>
          <p14:tracePt t="45305" x="3857625" y="3490913"/>
          <p14:tracePt t="45315" x="3875088" y="3490913"/>
          <p14:tracePt t="45337" x="3911600" y="3490913"/>
          <p14:tracePt t="45348" x="3938588" y="3482975"/>
          <p14:tracePt t="45368" x="3965575" y="3482975"/>
          <p14:tracePt t="45385" x="3990975" y="3482975"/>
          <p14:tracePt t="45401" x="4010025" y="3482975"/>
          <p14:tracePt t="45401" x="4017963" y="3482975"/>
          <p14:tracePt t="45417" x="4037013" y="3473450"/>
          <p14:tracePt t="45441" x="4062413" y="3465513"/>
          <p14:tracePt t="45450" x="4081463" y="3465513"/>
          <p14:tracePt t="45473" x="4098925" y="3465513"/>
          <p14:tracePt t="45482" x="4116388" y="3465513"/>
          <p14:tracePt t="45505" x="4133850" y="3465513"/>
          <p14:tracePt t="45544" x="4143375" y="3465513"/>
          <p14:tracePt t="45576" x="4152900" y="3465513"/>
          <p14:tracePt t="45584" x="4160838" y="3465513"/>
          <p14:tracePt t="45608" x="4170363" y="3465513"/>
          <p14:tracePt t="45625" x="4170363" y="3455988"/>
          <p14:tracePt t="45633" x="4179888" y="3455988"/>
          <p14:tracePt t="45657" x="4187825" y="3455988"/>
          <p14:tracePt t="45673" x="4197350" y="3455988"/>
          <p14:tracePt t="45689" x="4205288" y="3455988"/>
          <p14:tracePt t="45713" x="4214813" y="3455988"/>
          <p14:tracePt t="45729" x="4232275" y="3455988"/>
          <p14:tracePt t="45738" x="4241800" y="3455988"/>
          <p14:tracePt t="45752" x="4259263" y="3446463"/>
          <p14:tracePt t="45768" x="4276725" y="3446463"/>
          <p14:tracePt t="45784" x="4295775" y="3438525"/>
          <p14:tracePt t="45801" x="4303713" y="3438525"/>
          <p14:tracePt t="45816" x="4313238" y="3438525"/>
          <p14:tracePt t="45833" x="4340225" y="3438525"/>
          <p14:tracePt t="45848" x="4357688" y="3438525"/>
          <p14:tracePt t="45865" x="4367213" y="3438525"/>
          <p14:tracePt t="45896" x="4384675" y="3438525"/>
          <p14:tracePt t="45913" x="4394200" y="3438525"/>
          <p14:tracePt t="45921" x="4419600" y="3438525"/>
          <p14:tracePt t="45937" x="4438650" y="3438525"/>
          <p14:tracePt t="45953" x="4456113" y="3438525"/>
          <p14:tracePt t="45969" x="4473575" y="3438525"/>
          <p14:tracePt t="45985" x="4483100" y="3438525"/>
          <p14:tracePt t="46025" x="4491038" y="3438525"/>
          <p14:tracePt t="46584" x="0" y="0"/>
        </p14:tracePtLst>
        <p14:tracePtLst>
          <p14:tracePt t="48303" x="0" y="3983038"/>
          <p14:tracePt t="48585" x="0" y="3973513"/>
          <p14:tracePt t="48593" x="17463" y="3973513"/>
          <p14:tracePt t="48601" x="36513" y="3965575"/>
          <p14:tracePt t="48609" x="71438" y="3956050"/>
          <p14:tracePt t="48617" x="160338" y="3946525"/>
          <p14:tracePt t="48633" x="258763" y="3929063"/>
          <p14:tracePt t="48633" x="312738" y="3919538"/>
          <p14:tracePt t="48651" x="419100" y="3902075"/>
          <p14:tracePt t="48674" x="509588" y="3875088"/>
          <p14:tracePt t="48690" x="581025" y="3848100"/>
          <p14:tracePt t="48706" x="652463" y="3830638"/>
          <p14:tracePt t="48716" x="741363" y="3803650"/>
          <p14:tracePt t="48738" x="830263" y="3776663"/>
          <p14:tracePt t="48753" x="955675" y="3741738"/>
          <p14:tracePt t="48770" x="1081088" y="3724275"/>
          <p14:tracePt t="48786" x="1214438" y="3697288"/>
          <p14:tracePt t="48802" x="1330325" y="3679825"/>
          <p14:tracePt t="48818" x="1455738" y="3652838"/>
          <p14:tracePt t="48833" x="1589088" y="3633788"/>
          <p14:tracePt t="48849" x="1830388" y="3608388"/>
          <p14:tracePt t="48874" x="2027238" y="3581400"/>
          <p14:tracePt t="48890" x="2232025" y="3581400"/>
          <p14:tracePt t="48906" x="2411413" y="3581400"/>
          <p14:tracePt t="48922" x="2562225" y="3581400"/>
          <p14:tracePt t="48938" x="2697163" y="3581400"/>
          <p14:tracePt t="48954" x="2847975" y="3598863"/>
          <p14:tracePt t="48970" x="3009900" y="3616325"/>
          <p14:tracePt t="48983" x="3179763" y="3643313"/>
          <p14:tracePt t="49002" x="3357563" y="3670300"/>
          <p14:tracePt t="49002" x="3446463" y="3679825"/>
          <p14:tracePt t="49018" x="3527425" y="3687763"/>
          <p14:tracePt t="49018" x="3616325" y="3697288"/>
          <p14:tracePt t="49042" x="3795713" y="3714750"/>
          <p14:tracePt t="49050" x="3965575" y="3724275"/>
          <p14:tracePt t="49074" x="4116388" y="3741738"/>
          <p14:tracePt t="49082" x="4251325" y="3751263"/>
          <p14:tracePt t="49105" x="4384675" y="3759200"/>
          <p14:tracePt t="49115" x="4483100" y="3768725"/>
          <p14:tracePt t="49137" x="4581525" y="3768725"/>
          <p14:tracePt t="49153" x="4670425" y="3776663"/>
          <p14:tracePt t="49170" x="4741863" y="3776663"/>
          <p14:tracePt t="49186" x="4803775" y="3776663"/>
          <p14:tracePt t="49201" x="4857750" y="3776663"/>
          <p14:tracePt t="49216" x="4919663" y="3776663"/>
          <p14:tracePt t="49234" x="4938713" y="3776663"/>
          <p14:tracePt t="49249" x="4973638" y="3776663"/>
          <p14:tracePt t="49265" x="5027613" y="3786188"/>
          <p14:tracePt t="49290" x="5054600" y="3786188"/>
          <p14:tracePt t="49300" x="5072063" y="3786188"/>
          <p14:tracePt t="49322" x="5089525" y="3786188"/>
          <p14:tracePt t="49332" x="5099050" y="3786188"/>
          <p14:tracePt t="49354" x="5116513" y="3786188"/>
          <p14:tracePt t="49370" x="5126038" y="3786188"/>
          <p14:tracePt t="49386" x="5133975" y="3786188"/>
          <p14:tracePt t="49402" x="5143500" y="3786188"/>
          <p14:tracePt t="49418" x="5153025" y="3786188"/>
          <p14:tracePt t="49434" x="5160963" y="3786188"/>
          <p14:tracePt t="49449" x="5180013" y="3786188"/>
          <p14:tracePt t="49482" x="5187950" y="3786188"/>
          <p14:tracePt t="49484" x="5205413" y="3786188"/>
          <p14:tracePt t="49506" x="5224463" y="3786188"/>
          <p14:tracePt t="49522" x="5241925" y="3786188"/>
          <p14:tracePt t="49538" x="5259388" y="3786188"/>
          <p14:tracePt t="49548" x="5276850" y="3786188"/>
          <p14:tracePt t="49569" x="5295900" y="3786188"/>
          <p14:tracePt t="49580" x="5313363" y="3786188"/>
          <p14:tracePt t="49601" x="5330825" y="3786188"/>
          <p14:tracePt t="49615" x="5348288" y="3786188"/>
          <p14:tracePt t="49634" x="5375275" y="3786188"/>
          <p14:tracePt t="49634" x="5384800" y="3786188"/>
          <p14:tracePt t="49657" x="5411788" y="3795713"/>
          <p14:tracePt t="49674" x="5429250" y="3795713"/>
          <p14:tracePt t="49690" x="5465763" y="3795713"/>
          <p14:tracePt t="49706" x="5483225" y="3795713"/>
          <p14:tracePt t="49717" x="5510213" y="3795713"/>
          <p14:tracePt t="49738" x="5527675" y="3795713"/>
          <p14:tracePt t="49754" x="5554663" y="3795713"/>
          <p14:tracePt t="49770" x="5581650" y="3795713"/>
          <p14:tracePt t="49785" x="5616575" y="3795713"/>
          <p14:tracePt t="49801" x="5653088" y="3795713"/>
          <p14:tracePt t="49818" x="5688013" y="3795713"/>
          <p14:tracePt t="49834" x="5732463" y="3795713"/>
          <p14:tracePt t="49849" x="5768975" y="3795713"/>
          <p14:tracePt t="49849" x="5786438" y="3795713"/>
          <p14:tracePt t="49874" x="5822950" y="3795713"/>
          <p14:tracePt t="49890" x="5867400" y="3795713"/>
          <p14:tracePt t="49906" x="5902325" y="3795713"/>
          <p14:tracePt t="49921" x="5929313" y="3795713"/>
          <p14:tracePt t="49938" x="5956300" y="3795713"/>
          <p14:tracePt t="49953" x="5973763" y="3795713"/>
          <p14:tracePt t="49970" x="5983288" y="3795713"/>
          <p14:tracePt t="49986" x="6000750" y="3795713"/>
          <p14:tracePt t="50010" x="6010275" y="3795713"/>
          <p14:tracePt t="50018" x="6018213" y="3795713"/>
          <p14:tracePt t="50034" x="6045200" y="3795713"/>
          <p14:tracePt t="50050" x="6062663" y="3795713"/>
          <p14:tracePt t="50082" x="6072188" y="3795713"/>
          <p14:tracePt t="50098" x="6089650" y="3795713"/>
          <p14:tracePt t="50116" x="6099175" y="3795713"/>
          <p14:tracePt t="50122" x="6108700" y="3795713"/>
          <p14:tracePt t="50138" x="6126163" y="3795713"/>
          <p14:tracePt t="50154" x="6143625" y="3795713"/>
          <p14:tracePt t="50170" x="6170613" y="3803650"/>
          <p14:tracePt t="50186" x="6180138" y="3803650"/>
          <p14:tracePt t="50202" x="6205538" y="3803650"/>
          <p14:tracePt t="50216" x="6242050" y="3803650"/>
          <p14:tracePt t="50241" x="6251575" y="3803650"/>
          <p14:tracePt t="50249" x="6276975" y="3803650"/>
          <p14:tracePt t="50249" x="6286500" y="3803650"/>
          <p14:tracePt t="50266" x="6296025" y="3813175"/>
          <p14:tracePt t="50266" x="6303963" y="3813175"/>
          <p14:tracePt t="50298" x="6313488" y="3813175"/>
          <p14:tracePt t="50315" x="6323013" y="3813175"/>
          <p14:tracePt t="50321" x="6340475" y="3813175"/>
          <p14:tracePt t="50333" x="6348413" y="3813175"/>
          <p14:tracePt t="50354" x="6367463" y="3813175"/>
          <p14:tracePt t="50378" x="6375400" y="3813175"/>
          <p14:tracePt t="50393" x="6394450" y="3813175"/>
          <p14:tracePt t="50401" x="6411913" y="3813175"/>
          <p14:tracePt t="50418" x="6429375" y="3813175"/>
          <p14:tracePt t="50433" x="6456363" y="3813175"/>
          <p14:tracePt t="50433" x="6473825" y="3813175"/>
          <p14:tracePt t="50449" x="6483350" y="3822700"/>
          <p14:tracePt t="50449" x="6491288" y="3822700"/>
          <p14:tracePt t="50465" x="6527800" y="3822700"/>
          <p14:tracePt t="50482" x="6562725" y="3822700"/>
          <p14:tracePt t="50505" x="6608763" y="3822700"/>
          <p14:tracePt t="50521" x="6661150" y="3822700"/>
          <p14:tracePt t="50531" x="6724650" y="3822700"/>
          <p14:tracePt t="50553" x="6813550" y="3822700"/>
          <p14:tracePt t="50564" x="6867525" y="3822700"/>
          <p14:tracePt t="50586" x="6911975" y="3830638"/>
          <p14:tracePt t="50598" x="6946900" y="3830638"/>
          <p14:tracePt t="50617" x="6983413" y="3830638"/>
          <p14:tracePt t="50633" x="7018338" y="3830638"/>
          <p14:tracePt t="50658" x="7045325" y="3830638"/>
          <p14:tracePt t="50674" x="7062788" y="3830638"/>
          <p14:tracePt t="50690" x="7081838" y="3830638"/>
          <p14:tracePt t="50722" x="7089775" y="3830638"/>
          <p14:tracePt t="50746" x="7099300" y="3830638"/>
          <p14:tracePt t="51226" x="7116763" y="3830638"/>
          <p14:tracePt t="51234" x="7126288" y="3830638"/>
          <p14:tracePt t="51242" x="7143750" y="3830638"/>
          <p14:tracePt t="51250" x="7251700" y="3830638"/>
          <p14:tracePt t="51274" x="7340600" y="3830638"/>
          <p14:tracePt t="51283" x="7446963" y="3830638"/>
          <p14:tracePt t="51305" x="7545388" y="3830638"/>
          <p14:tracePt t="51316" x="7634288" y="3830638"/>
          <p14:tracePt t="51338" x="7688263" y="3830638"/>
          <p14:tracePt t="51350" x="7732713" y="3830638"/>
          <p14:tracePt t="51366" x="7769225" y="3830638"/>
          <p14:tracePt t="51385" x="7804150" y="3830638"/>
          <p14:tracePt t="51402" x="7848600" y="3822700"/>
          <p14:tracePt t="51418" x="7885113" y="3813175"/>
          <p14:tracePt t="51433" x="7929563" y="3813175"/>
          <p14:tracePt t="51449" x="7983538" y="3813175"/>
          <p14:tracePt t="51449" x="8018463" y="3813175"/>
          <p14:tracePt t="51466" x="8072438" y="3803650"/>
          <p14:tracePt t="51482" x="8126413" y="3803650"/>
          <p14:tracePt t="51506" x="8180388" y="3803650"/>
          <p14:tracePt t="51515" x="8224838" y="3803650"/>
          <p14:tracePt t="51537" x="8259763" y="3803650"/>
          <p14:tracePt t="51548" x="8286750" y="3803650"/>
          <p14:tracePt t="51569" x="8323263" y="3803650"/>
          <p14:tracePt t="51582" x="8358188" y="3803650"/>
          <p14:tracePt t="51601" x="8385175" y="3803650"/>
          <p14:tracePt t="51614" x="8429625" y="3803650"/>
          <p14:tracePt t="51633" x="8474075" y="3803650"/>
          <p14:tracePt t="51633" x="8491538" y="3803650"/>
          <p14:tracePt t="51650" x="8528050" y="3803650"/>
          <p14:tracePt t="51674" x="8562975" y="3803650"/>
          <p14:tracePt t="51690" x="8599488" y="3803650"/>
          <p14:tracePt t="51706" x="8626475" y="3803650"/>
          <p14:tracePt t="51717" x="8653463" y="3803650"/>
          <p14:tracePt t="51738" x="8680450" y="3803650"/>
          <p14:tracePt t="51754" x="8715375" y="3803650"/>
          <p14:tracePt t="51770" x="8742363" y="3803650"/>
          <p14:tracePt t="51785" x="8777288" y="3803650"/>
          <p14:tracePt t="51802" x="8823325" y="3803650"/>
          <p14:tracePt t="51802" x="8840788" y="3803650"/>
          <p14:tracePt t="51818" x="8858250" y="3803650"/>
          <p14:tracePt t="51832" x="8902700" y="3803650"/>
          <p14:tracePt t="51849" x="8956675" y="3803650"/>
          <p14:tracePt t="51865" x="9028113" y="3803650"/>
          <p14:tracePt t="51890" x="9072563" y="3803650"/>
          <p14:tracePt t="51906" x="9117013" y="3803650"/>
          <p14:tracePt t="51922" x="9170988" y="3803650"/>
          <p14:tracePt t="51938" x="9232900" y="3803650"/>
          <p14:tracePt t="51953" x="9296400" y="3803650"/>
          <p14:tracePt t="51969" x="9367838" y="3803650"/>
          <p14:tracePt t="51981" x="9447213" y="3803650"/>
          <p14:tracePt t="52001" x="9510713" y="3803650"/>
          <p14:tracePt t="52018" x="9572625" y="3803650"/>
          <p14:tracePt t="52033" x="9661525" y="3803650"/>
          <p14:tracePt t="52058" x="9725025" y="3803650"/>
          <p14:tracePt t="52067" x="9796463" y="3803650"/>
          <p14:tracePt t="52090" x="9858375" y="3803650"/>
          <p14:tracePt t="52098" x="9920288" y="3803650"/>
          <p14:tracePt t="52122" x="9983788" y="3803650"/>
          <p14:tracePt t="52130" x="10028238" y="3803650"/>
          <p14:tracePt t="52153" x="10072688" y="3803650"/>
          <p14:tracePt t="52170" x="10117138" y="3803650"/>
          <p14:tracePt t="52186" x="10153650" y="3803650"/>
          <p14:tracePt t="52202" x="10198100" y="3803650"/>
          <p14:tracePt t="52216" x="10252075" y="3803650"/>
          <p14:tracePt t="52235" x="10269538" y="3803650"/>
          <p14:tracePt t="52249" x="10304463" y="3803650"/>
          <p14:tracePt t="52249" x="10331450" y="3803650"/>
          <p14:tracePt t="52266" x="10385425" y="3803650"/>
          <p14:tracePt t="52289" x="10429875" y="3803650"/>
          <p14:tracePt t="52298" x="10474325" y="3803650"/>
          <p14:tracePt t="52322" x="10528300" y="3803650"/>
          <p14:tracePt t="52332" x="10572750" y="3803650"/>
          <p14:tracePt t="52354" x="10626725" y="3803650"/>
          <p14:tracePt t="52366" x="10688638" y="3803650"/>
          <p14:tracePt t="52385" x="10760075" y="3803650"/>
          <p14:tracePt t="52401" x="10848975" y="3803650"/>
          <p14:tracePt t="52401" x="10895013" y="3803650"/>
          <p14:tracePt t="52418" x="10929938" y="3803650"/>
          <p14:tracePt t="52433" x="11028363" y="3803650"/>
          <p14:tracePt t="52449" x="11109325" y="3803650"/>
          <p14:tracePt t="52465" x="11171238" y="3803650"/>
          <p14:tracePt t="52505" x="11180763" y="3803650"/>
          <p14:tracePt t="52585" x="11161713" y="3822700"/>
          <p14:tracePt t="52593" x="11090275" y="3840163"/>
          <p14:tracePt t="52601" x="10875963" y="3884613"/>
          <p14:tracePt t="52614" x="10439400" y="3938588"/>
          <p14:tracePt t="52634" x="9769475" y="3965575"/>
          <p14:tracePt t="52634" x="9412288" y="3965575"/>
          <p14:tracePt t="52650" x="8680450" y="3965575"/>
          <p14:tracePt t="52674" x="7912100" y="3965575"/>
          <p14:tracePt t="52690" x="7134225" y="3965575"/>
          <p14:tracePt t="52706" x="6446838" y="3965575"/>
          <p14:tracePt t="52716" x="5867400" y="3965575"/>
          <p14:tracePt t="52737" x="5357813" y="3965575"/>
          <p14:tracePt t="52754" x="4938713" y="3965575"/>
          <p14:tracePt t="52770" x="4625975" y="3965575"/>
          <p14:tracePt t="52786" x="4375150" y="3965575"/>
          <p14:tracePt t="52802" x="4187825" y="3965575"/>
          <p14:tracePt t="52817" x="4017963" y="3973513"/>
          <p14:tracePt t="52817" x="3946525" y="3983038"/>
          <p14:tracePt t="52834" x="3884613" y="3990975"/>
          <p14:tracePt t="52848" x="3768725" y="4017963"/>
          <p14:tracePt t="52866" x="3616325" y="4037013"/>
          <p14:tracePt t="52890" x="3527425" y="4071938"/>
          <p14:tracePt t="52906" x="3438525" y="4098925"/>
          <p14:tracePt t="52922" x="3340100" y="4125913"/>
          <p14:tracePt t="52938" x="3241675" y="4152900"/>
          <p14:tracePt t="52954" x="3143250" y="4179888"/>
          <p14:tracePt t="52970" x="3044825" y="4197350"/>
          <p14:tracePt t="52981" x="2919413" y="4214813"/>
          <p14:tracePt t="53002" x="2776538" y="4232275"/>
          <p14:tracePt t="53018" x="2608263" y="4251325"/>
          <p14:tracePt t="53018" x="2509838" y="4259263"/>
          <p14:tracePt t="53034" x="2401888" y="4259263"/>
          <p14:tracePt t="53034" x="2295525" y="4268788"/>
          <p14:tracePt t="53051" x="2116138" y="4268788"/>
          <p14:tracePt t="53074" x="1973263" y="4268788"/>
          <p14:tracePt t="53083" x="1874838" y="4268788"/>
          <p14:tracePt t="53105" x="1822450" y="4268788"/>
          <p14:tracePt t="53115" x="1795463" y="4268788"/>
          <p14:tracePt t="53138" x="1776413" y="4268788"/>
          <p14:tracePt t="53154" x="1751013" y="4268788"/>
          <p14:tracePt t="53178" x="1741488" y="4268788"/>
          <p14:tracePt t="53186" x="1724025" y="4268788"/>
          <p14:tracePt t="53202" x="1714500" y="4268788"/>
          <p14:tracePt t="53218" x="1687513" y="4268788"/>
          <p14:tracePt t="53242" x="1660525" y="4268788"/>
          <p14:tracePt t="53250" x="1652588" y="4268788"/>
          <p14:tracePt t="53250" x="1633538" y="4268788"/>
          <p14:tracePt t="53282" x="1625600" y="4268788"/>
          <p14:tracePt t="53321" x="1616075" y="4268788"/>
          <p14:tracePt t="53633" x="1616075" y="4259263"/>
          <p14:tracePt t="53641" x="1633538" y="4259263"/>
          <p14:tracePt t="53649" x="1652588" y="4251325"/>
          <p14:tracePt t="53657" x="1670050" y="4251325"/>
          <p14:tracePt t="53665" x="1714500" y="4241800"/>
          <p14:tracePt t="53665" x="1741488" y="4241800"/>
          <p14:tracePt t="53681" x="1812925" y="4224338"/>
          <p14:tracePt t="53705" x="1866900" y="4214813"/>
          <p14:tracePt t="53721" x="1919288" y="4205288"/>
          <p14:tracePt t="53730" x="1982788" y="4205288"/>
          <p14:tracePt t="53753" x="2044700" y="4197350"/>
          <p14:tracePt t="53769" x="2108200" y="4187825"/>
          <p14:tracePt t="53785" x="2170113" y="4179888"/>
          <p14:tracePt t="53801" x="2224088" y="4179888"/>
          <p14:tracePt t="53817" x="2268538" y="4170363"/>
          <p14:tracePt t="53833" x="2303463" y="4160838"/>
          <p14:tracePt t="53849" x="2339975" y="4152900"/>
          <p14:tracePt t="53849" x="2357438" y="4152900"/>
          <p14:tracePt t="53865" x="2393950" y="4152900"/>
          <p14:tracePt t="53890" x="2438400" y="4143375"/>
          <p14:tracePt t="53906" x="2482850" y="4133850"/>
          <p14:tracePt t="53922" x="2527300" y="4125913"/>
          <p14:tracePt t="53938" x="2581275" y="4125913"/>
          <p14:tracePt t="53954" x="2633663" y="4125913"/>
          <p14:tracePt t="53970" x="2687638" y="4125913"/>
          <p14:tracePt t="53983" x="2732088" y="4116388"/>
          <p14:tracePt t="54002" x="2776538" y="4108450"/>
          <p14:tracePt t="54017" x="2822575" y="4108450"/>
          <p14:tracePt t="54034" x="2857500" y="4108450"/>
          <p14:tracePt t="54034" x="2874963" y="4098925"/>
          <p14:tracePt t="54051" x="2911475" y="4098925"/>
          <p14:tracePt t="54074" x="2955925" y="4098925"/>
          <p14:tracePt t="54083" x="3000375" y="4098925"/>
          <p14:tracePt t="54105" x="3054350" y="4098925"/>
          <p14:tracePt t="54115" x="3133725" y="4098925"/>
          <p14:tracePt t="54138" x="3205163" y="4098925"/>
          <p14:tracePt t="54153" x="3276600" y="4098925"/>
          <p14:tracePt t="54170" x="3340100" y="4089400"/>
          <p14:tracePt t="54186" x="3394075" y="4089400"/>
          <p14:tracePt t="54200" x="3438525" y="4089400"/>
          <p14:tracePt t="54218" x="3490913" y="4089400"/>
          <p14:tracePt t="54232" x="3544888" y="4089400"/>
          <p14:tracePt t="54258" x="3589338" y="4089400"/>
          <p14:tracePt t="54267" x="3633788" y="4089400"/>
          <p14:tracePt t="54289" x="3679825" y="4089400"/>
          <p14:tracePt t="54298" x="3714750" y="4089400"/>
          <p14:tracePt t="54322" x="3759200" y="4089400"/>
          <p14:tracePt t="54331" x="3803650" y="4089400"/>
          <p14:tracePt t="54354" x="3867150" y="4089400"/>
          <p14:tracePt t="54365" x="3938588" y="4089400"/>
          <p14:tracePt t="54386" x="4017963" y="4089400"/>
          <p14:tracePt t="54401" x="4089400" y="4089400"/>
          <p14:tracePt t="54417" x="4152900" y="4089400"/>
          <p14:tracePt t="54417" x="4179888" y="4089400"/>
          <p14:tracePt t="54435" x="4205288" y="4089400"/>
          <p14:tracePt t="54435" x="4232275" y="4089400"/>
          <p14:tracePt t="54458" x="4259263" y="4089400"/>
          <p14:tracePt t="54466" x="4322763" y="4089400"/>
          <p14:tracePt t="54489" x="4348163" y="4089400"/>
          <p14:tracePt t="54498" x="4384675" y="4089400"/>
          <p14:tracePt t="54522" x="4419600" y="4089400"/>
          <p14:tracePt t="54533" x="4456113" y="4089400"/>
          <p14:tracePt t="54554" x="4510088" y="4089400"/>
          <p14:tracePt t="54566" x="4572000" y="4089400"/>
          <p14:tracePt t="54585" x="4643438" y="4089400"/>
          <p14:tracePt t="54598" x="4732338" y="4089400"/>
          <p14:tracePt t="54617" x="4803775" y="4089400"/>
          <p14:tracePt t="54631" x="4884738" y="4089400"/>
          <p14:tracePt t="54650" x="4965700" y="4089400"/>
          <p14:tracePt t="54665" x="5027613" y="4089400"/>
          <p14:tracePt t="54665" x="5062538" y="4089400"/>
          <p14:tracePt t="54682" x="5108575" y="4089400"/>
          <p14:tracePt t="54706" x="5126038" y="4089400"/>
          <p14:tracePt t="54722" x="5143500" y="4089400"/>
          <p14:tracePt t="54738" x="5160963" y="4089400"/>
          <p14:tracePt t="54753" x="5180013" y="4089400"/>
          <p14:tracePt t="54770" x="5197475" y="4089400"/>
          <p14:tracePt t="54786" x="5224463" y="4089400"/>
          <p14:tracePt t="54802" x="5251450" y="4089400"/>
          <p14:tracePt t="54817" x="5276850" y="4089400"/>
          <p14:tracePt t="54817" x="5286375" y="4081463"/>
          <p14:tracePt t="54834" x="5322888" y="4081463"/>
          <p14:tracePt t="54851" x="5330825" y="4081463"/>
          <p14:tracePt t="54865" x="5357813" y="4081463"/>
          <p14:tracePt t="54865" x="5367338" y="4081463"/>
          <p14:tracePt t="54882" x="5394325" y="4081463"/>
          <p14:tracePt t="54906" x="5429250" y="4081463"/>
          <p14:tracePt t="54922" x="5456238" y="4071938"/>
          <p14:tracePt t="54938" x="5491163" y="4071938"/>
          <p14:tracePt t="54954" x="5518150" y="4071938"/>
          <p14:tracePt t="54970" x="5545138" y="4062413"/>
          <p14:tracePt t="54983" x="5572125" y="4062413"/>
          <p14:tracePt t="55002" x="5608638" y="4062413"/>
          <p14:tracePt t="55017" x="5634038" y="4062413"/>
          <p14:tracePt t="55034" x="5670550" y="4062413"/>
          <p14:tracePt t="55034" x="5688013" y="4062413"/>
          <p14:tracePt t="55051" x="5724525" y="4062413"/>
          <p14:tracePt t="55073" x="5759450" y="4062413"/>
          <p14:tracePt t="55083" x="5795963" y="4062413"/>
          <p14:tracePt t="55105" x="5830888" y="4062413"/>
          <p14:tracePt t="55121" x="5867400" y="4062413"/>
          <p14:tracePt t="55131" x="5902325" y="4062413"/>
          <p14:tracePt t="55154" x="5956300" y="4054475"/>
          <p14:tracePt t="55169" x="5991225" y="4054475"/>
          <p14:tracePt t="55186" x="6037263" y="4054475"/>
          <p14:tracePt t="55202" x="6081713" y="4054475"/>
          <p14:tracePt t="55218" x="6116638" y="4054475"/>
          <p14:tracePt t="55218" x="6134100" y="4054475"/>
          <p14:tracePt t="55234" x="6161088" y="4054475"/>
          <p14:tracePt t="55234" x="6180138" y="4054475"/>
          <p14:tracePt t="55250" x="6188075" y="4054475"/>
          <p14:tracePt t="55250" x="6205538" y="4054475"/>
          <p14:tracePt t="55266" x="6242050" y="4054475"/>
          <p14:tracePt t="55289" x="6286500" y="4054475"/>
          <p14:tracePt t="55300" x="6313488" y="4054475"/>
          <p14:tracePt t="55322" x="6348413" y="4054475"/>
          <p14:tracePt t="55331" x="6384925" y="4054475"/>
          <p14:tracePt t="55354" x="6411913" y="4054475"/>
          <p14:tracePt t="55365" x="6446838" y="4054475"/>
          <p14:tracePt t="55386" x="6465888" y="4054475"/>
          <p14:tracePt t="55402" x="6491288" y="4054475"/>
          <p14:tracePt t="55418" x="6510338" y="4054475"/>
          <p14:tracePt t="55434" x="6545263" y="4054475"/>
          <p14:tracePt t="55458" x="6572250" y="4054475"/>
          <p14:tracePt t="55466" x="6581775" y="4054475"/>
          <p14:tracePt t="55483" x="6599238" y="4054475"/>
          <p14:tracePt t="55514" x="6608763" y="4054475"/>
          <p14:tracePt t="55521" x="6626225" y="4054475"/>
          <p14:tracePt t="55532" x="6634163" y="4054475"/>
          <p14:tracePt t="55553" x="6653213" y="4054475"/>
          <p14:tracePt t="55567" x="6670675" y="4054475"/>
          <p14:tracePt t="55586" x="6688138" y="4054475"/>
          <p14:tracePt t="55600" x="6697663" y="4054475"/>
          <p14:tracePt t="55614" x="6715125" y="4054475"/>
          <p14:tracePt t="55634" x="6724650" y="4054475"/>
          <p14:tracePt t="55649" x="6742113" y="4054475"/>
          <p14:tracePt t="55666" x="6769100" y="4054475"/>
          <p14:tracePt t="55690" x="6786563" y="4054475"/>
          <p14:tracePt t="55706" x="6796088" y="4054475"/>
          <p14:tracePt t="55721" x="6804025" y="4054475"/>
          <p14:tracePt t="55738" x="6813550" y="4054475"/>
          <p14:tracePt t="55765" x="6823075" y="4054475"/>
          <p14:tracePt t="55778" x="6831013" y="4054475"/>
          <p14:tracePt t="55818" x="6840538" y="4054475"/>
          <p14:tracePt t="56346" x="6848475" y="4054475"/>
          <p14:tracePt t="56354" x="6867525" y="4054475"/>
          <p14:tracePt t="56362" x="6902450" y="4054475"/>
          <p14:tracePt t="56378" x="6929438" y="4054475"/>
          <p14:tracePt t="56386" x="7018338" y="4054475"/>
          <p14:tracePt t="56402" x="7126288" y="4054475"/>
          <p14:tracePt t="56418" x="7242175" y="4054475"/>
          <p14:tracePt t="56418" x="7296150" y="4054475"/>
          <p14:tracePt t="56434" x="7358063" y="4054475"/>
          <p14:tracePt t="56449" x="7491413" y="4054475"/>
          <p14:tracePt t="56465" x="7589838" y="4054475"/>
          <p14:tracePt t="56465" x="7634288" y="4054475"/>
          <p14:tracePt t="56482" x="7697788" y="4054475"/>
          <p14:tracePt t="56498" x="7751763" y="4054475"/>
          <p14:tracePt t="56521" x="7786688" y="4054475"/>
          <p14:tracePt t="56531" x="7831138" y="4054475"/>
          <p14:tracePt t="56554" x="7858125" y="4054475"/>
          <p14:tracePt t="56566" x="7885113" y="4054475"/>
          <p14:tracePt t="56586" x="7912100" y="4054475"/>
          <p14:tracePt t="56598" x="7947025" y="4054475"/>
          <p14:tracePt t="56617" x="7991475" y="4054475"/>
          <p14:tracePt t="56633" x="8045450" y="4054475"/>
          <p14:tracePt t="56649" x="8089900" y="4054475"/>
          <p14:tracePt t="56666" x="8134350" y="4054475"/>
          <p14:tracePt t="56681" x="8197850" y="4054475"/>
          <p14:tracePt t="56706" x="8242300" y="4054475"/>
          <p14:tracePt t="56722" x="8286750" y="4054475"/>
          <p14:tracePt t="56733" x="8323263" y="4054475"/>
          <p14:tracePt t="56754" x="8348663" y="4054475"/>
          <p14:tracePt t="56769" x="8375650" y="4054475"/>
          <p14:tracePt t="56786" x="8412163" y="4054475"/>
          <p14:tracePt t="56802" x="8439150" y="4054475"/>
          <p14:tracePt t="56817" x="8483600" y="4054475"/>
          <p14:tracePt t="56817" x="8491538" y="4054475"/>
          <p14:tracePt t="56834" x="8510588" y="4054475"/>
          <p14:tracePt t="56850" x="8555038" y="4054475"/>
          <p14:tracePt t="56866" x="8582025" y="4054475"/>
          <p14:tracePt t="56890" x="8616950" y="4054475"/>
          <p14:tracePt t="56906" x="8643938" y="4054475"/>
          <p14:tracePt t="56921" x="8680450" y="4054475"/>
          <p14:tracePt t="56938" x="8705850" y="4054475"/>
          <p14:tracePt t="56954" x="8724900" y="4054475"/>
          <p14:tracePt t="56970" x="8759825" y="4054475"/>
          <p14:tracePt t="56983" x="8777288" y="4054475"/>
          <p14:tracePt t="57002" x="8804275" y="4054475"/>
          <p14:tracePt t="57017" x="8831263" y="4054475"/>
          <p14:tracePt t="57034" x="8858250" y="4054475"/>
          <p14:tracePt t="57034" x="8875713" y="4054475"/>
          <p14:tracePt t="57051" x="8885238" y="4054475"/>
          <p14:tracePt t="57051" x="8902700" y="4054475"/>
          <p14:tracePt t="57074" x="8929688" y="4054475"/>
          <p14:tracePt t="57082" x="8966200" y="4054475"/>
          <p14:tracePt t="57106" x="8991600" y="4054475"/>
          <p14:tracePt t="57122" x="9018588" y="4054475"/>
          <p14:tracePt t="57138" x="9037638" y="4054475"/>
          <p14:tracePt t="57154" x="9063038" y="4054475"/>
          <p14:tracePt t="57170" x="9090025" y="4054475"/>
          <p14:tracePt t="57185" x="9117013" y="4054475"/>
          <p14:tracePt t="57202" x="9134475" y="4054475"/>
          <p14:tracePt t="57218" x="9161463" y="4054475"/>
          <p14:tracePt t="57232" x="9197975" y="4054475"/>
          <p14:tracePt t="57258" x="9232900" y="4054475"/>
          <p14:tracePt t="57266" x="9251950" y="4054475"/>
          <p14:tracePt t="57290" x="9277350" y="4054475"/>
          <p14:tracePt t="57300" x="9304338" y="4054475"/>
          <p14:tracePt t="57322" x="9331325" y="4054475"/>
          <p14:tracePt t="57333" x="9358313" y="4054475"/>
          <p14:tracePt t="57354" x="9385300" y="4054475"/>
          <p14:tracePt t="57366" x="9412288" y="4054475"/>
          <p14:tracePt t="57386" x="9447213" y="4054475"/>
          <p14:tracePt t="57402" x="9474200" y="4054475"/>
          <p14:tracePt t="57418" x="9510713" y="4054475"/>
          <p14:tracePt t="57434" x="9563100" y="4054475"/>
          <p14:tracePt t="57434" x="9590088" y="4054475"/>
          <p14:tracePt t="57451" x="9644063" y="4054475"/>
          <p14:tracePt t="57474" x="9698038" y="4054475"/>
          <p14:tracePt t="57483" x="9752013" y="4054475"/>
          <p14:tracePt t="57506" x="9848850" y="4054475"/>
          <p14:tracePt t="57516" x="9912350" y="4054475"/>
          <p14:tracePt t="57538" x="9974263" y="4054475"/>
          <p14:tracePt t="57548" x="10037763" y="4054475"/>
          <p14:tracePt t="57570" x="10090150" y="4054475"/>
          <p14:tracePt t="57582" x="10144125" y="4054475"/>
          <p14:tracePt t="57602" x="10180638" y="4054475"/>
          <p14:tracePt t="57615" x="10215563" y="4054475"/>
          <p14:tracePt t="57633" x="10233025" y="4054475"/>
          <p14:tracePt t="57649" x="10260013" y="4054475"/>
          <p14:tracePt t="57665" x="10304463" y="4054475"/>
          <p14:tracePt t="57690" x="10348913" y="4054475"/>
          <p14:tracePt t="57706" x="10375900" y="4054475"/>
          <p14:tracePt t="57722" x="10412413" y="4054475"/>
          <p14:tracePt t="57732" x="10429875" y="4054475"/>
          <p14:tracePt t="57754" x="10456863" y="4054475"/>
          <p14:tracePt t="57782" x="10466388" y="4054475"/>
          <p14:tracePt t="57786" x="10483850" y="4054475"/>
          <p14:tracePt t="57802" x="10510838" y="4054475"/>
          <p14:tracePt t="57817" x="10528300" y="4054475"/>
          <p14:tracePt t="57834" x="10545763" y="4054475"/>
          <p14:tracePt t="57850" x="10572750" y="4054475"/>
          <p14:tracePt t="57874" x="10590213" y="4054475"/>
          <p14:tracePt t="57883" x="10599738" y="4054475"/>
          <p14:tracePt t="57906" x="10626725" y="4054475"/>
          <p14:tracePt t="57930" x="10644188" y="4054475"/>
          <p14:tracePt t="57955" x="10653713" y="4054475"/>
          <p14:tracePt t="57962" x="10661650" y="4054475"/>
          <p14:tracePt t="58009" x="10671175" y="4054475"/>
          <p14:tracePt t="58146" x="10661650" y="4054475"/>
          <p14:tracePt t="58154" x="10626725" y="4054475"/>
          <p14:tracePt t="58162" x="10582275" y="4062413"/>
          <p14:tracePt t="58169" x="10385425" y="4108450"/>
          <p14:tracePt t="58185" x="10117138" y="4143375"/>
          <p14:tracePt t="58201" x="9599613" y="4214813"/>
          <p14:tracePt t="58218" x="9001125" y="4276725"/>
          <p14:tracePt t="58218" x="8653463" y="4303713"/>
          <p14:tracePt t="58233" x="7939088" y="4357688"/>
          <p14:tracePt t="58258" x="7108825" y="4402138"/>
          <p14:tracePt t="58266" x="6313488" y="4473575"/>
          <p14:tracePt t="58290" x="5572125" y="4554538"/>
          <p14:tracePt t="58300" x="4867275" y="4643438"/>
          <p14:tracePt t="58322" x="4232275" y="4741863"/>
          <p14:tracePt t="58333" x="3751263" y="4813300"/>
          <p14:tracePt t="58354" x="3384550" y="4857750"/>
          <p14:tracePt t="58365" x="3133725" y="4902200"/>
          <p14:tracePt t="58386" x="2982913" y="4919663"/>
          <p14:tracePt t="58402" x="2884488" y="4929188"/>
          <p14:tracePt t="58418" x="2830513" y="4929188"/>
          <p14:tracePt t="58434" x="2795588" y="4929188"/>
          <p14:tracePt t="58434" x="2786063" y="4929188"/>
          <p14:tracePt t="58451" x="2776538" y="4929188"/>
          <p14:tracePt t="58451" x="2768600" y="4929188"/>
          <p14:tracePt t="58474" x="2741613" y="4929188"/>
          <p14:tracePt t="58483" x="2697163" y="4929188"/>
          <p14:tracePt t="58506" x="2660650" y="4929188"/>
          <p14:tracePt t="58521" x="2608263" y="4919663"/>
          <p14:tracePt t="58533" x="2536825" y="4911725"/>
          <p14:tracePt t="58553" x="2482850" y="4894263"/>
          <p14:tracePt t="58564" x="2438400" y="4884738"/>
          <p14:tracePt t="58585" x="2401888" y="4875213"/>
          <p14:tracePt t="58597" x="2347913" y="4857750"/>
          <p14:tracePt t="58617" x="2303463" y="4848225"/>
          <p14:tracePt t="58633" x="2259013" y="4830763"/>
          <p14:tracePt t="58650" x="2205038" y="4803775"/>
          <p14:tracePt t="58666" x="2160588" y="4786313"/>
          <p14:tracePt t="58681" x="2098675" y="4759325"/>
          <p14:tracePt t="58706" x="2062163" y="4741863"/>
          <p14:tracePt t="58722" x="2027238" y="4724400"/>
          <p14:tracePt t="58733" x="1990725" y="4697413"/>
          <p14:tracePt t="58754" x="1955800" y="4679950"/>
          <p14:tracePt t="58769" x="1911350" y="4660900"/>
          <p14:tracePt t="58786" x="1884363" y="4652963"/>
          <p14:tracePt t="58802" x="1839913" y="4633913"/>
          <p14:tracePt t="58818" x="1812925" y="4625975"/>
          <p14:tracePt t="58818" x="1812925" y="4616450"/>
          <p14:tracePt t="58834" x="1795463" y="4608513"/>
          <p14:tracePt t="58850" x="1785938" y="4608513"/>
          <p14:tracePt t="58865" x="1785938" y="4598988"/>
          <p14:tracePt t="58905" x="1776413" y="4598988"/>
          <p14:tracePt t="58977" x="1776413" y="4589463"/>
          <p14:tracePt t="59001" x="1776413" y="4581525"/>
          <p14:tracePt t="59017" x="1776413" y="4572000"/>
          <p14:tracePt t="59031" x="1776413" y="4562475"/>
          <p14:tracePt t="59033" x="1795463" y="4554538"/>
          <p14:tracePt t="59049" x="1803400" y="4537075"/>
          <p14:tracePt t="59073" x="1822450" y="4527550"/>
          <p14:tracePt t="59081" x="1839913" y="4510088"/>
          <p14:tracePt t="59105" x="1866900" y="4491038"/>
          <p14:tracePt t="59114" x="1893888" y="4473575"/>
          <p14:tracePt t="59137" x="1928813" y="4446588"/>
          <p14:tracePt t="59153" x="1965325" y="4429125"/>
          <p14:tracePt t="59169" x="1990725" y="4411663"/>
          <p14:tracePt t="59185" x="2036763" y="4402138"/>
          <p14:tracePt t="59201" x="2062163" y="4375150"/>
          <p14:tracePt t="59217" x="2098675" y="4367213"/>
          <p14:tracePt t="59233" x="2125663" y="4357688"/>
          <p14:tracePt t="59247" x="2143125" y="4348163"/>
          <p14:tracePt t="59265" x="2179638" y="4340225"/>
          <p14:tracePt t="59265" x="2187575" y="4340225"/>
          <p14:tracePt t="59289" x="2214563" y="4330700"/>
          <p14:tracePt t="59297" x="2251075" y="4322763"/>
          <p14:tracePt t="59321" x="2286000" y="4313238"/>
          <p14:tracePt t="59330" x="2339975" y="4303713"/>
          <p14:tracePt t="59353" x="2384425" y="4295775"/>
          <p14:tracePt t="59363" x="2419350" y="4286250"/>
          <p14:tracePt t="59385" x="2465388" y="4276725"/>
          <p14:tracePt t="59397" x="2509838" y="4268788"/>
          <p14:tracePt t="59417" x="2562225" y="4268788"/>
          <p14:tracePt t="59433" x="2608263" y="4268788"/>
          <p14:tracePt t="59449" x="2652713" y="4259263"/>
          <p14:tracePt t="59465" x="2697163" y="4259263"/>
          <p14:tracePt t="59481" x="2751138" y="4259263"/>
          <p14:tracePt t="59481" x="2776538" y="4259263"/>
          <p14:tracePt t="59497" x="2822575" y="4259263"/>
          <p14:tracePt t="59516" x="2867025" y="4259263"/>
          <p14:tracePt t="59538" x="2901950" y="4259263"/>
          <p14:tracePt t="59549" x="2919413" y="4259263"/>
          <p14:tracePt t="59570" x="2946400" y="4259263"/>
          <p14:tracePt t="59583" x="2982913" y="4259263"/>
          <p14:tracePt t="59602" x="3027363" y="4259263"/>
          <p14:tracePt t="59615" x="3081338" y="4259263"/>
          <p14:tracePt t="59631" x="3170238" y="4259263"/>
          <p14:tracePt t="59649" x="3241675" y="4259263"/>
          <p14:tracePt t="59665" x="3295650" y="4268788"/>
          <p14:tracePt t="59681" x="3384550" y="4276725"/>
          <p14:tracePt t="59706" x="3438525" y="4276725"/>
          <p14:tracePt t="59722" x="3482975" y="4286250"/>
          <p14:tracePt t="59732" x="3509963" y="4295775"/>
          <p14:tracePt t="59754" x="3544888" y="4295775"/>
          <p14:tracePt t="59770" x="3562350" y="4295775"/>
          <p14:tracePt t="59786" x="3581400" y="4295775"/>
          <p14:tracePt t="59802" x="3598863" y="4295775"/>
          <p14:tracePt t="59825" x="3616325" y="4295775"/>
          <p14:tracePt t="59849" x="3633788" y="4295775"/>
          <p14:tracePt t="59858" x="3643313" y="4295775"/>
          <p14:tracePt t="59874" x="3660775" y="4295775"/>
          <p14:tracePt t="59889" x="3670300" y="4295775"/>
          <p14:tracePt t="59905" x="3679825" y="4295775"/>
          <p14:tracePt t="59922" x="3697288" y="4295775"/>
          <p14:tracePt t="59938" x="3705225" y="4303713"/>
          <p14:tracePt t="59954" x="3732213" y="4303713"/>
          <p14:tracePt t="59970" x="3751263" y="4303713"/>
          <p14:tracePt t="59982" x="3786188" y="4303713"/>
          <p14:tracePt t="60002" x="3840163" y="4303713"/>
          <p14:tracePt t="60017" x="3884613" y="4303713"/>
          <p14:tracePt t="60033" x="3929063" y="4303713"/>
          <p14:tracePt t="60049" x="3965575" y="4303713"/>
          <p14:tracePt t="60065" x="4010025" y="4303713"/>
          <p14:tracePt t="60090" x="4044950" y="4303713"/>
          <p14:tracePt t="60099" x="4071938" y="4303713"/>
          <p14:tracePt t="60115" x="4108450" y="4303713"/>
          <p14:tracePt t="60138" x="4133850" y="4303713"/>
          <p14:tracePt t="60154" x="4170363" y="4303713"/>
          <p14:tracePt t="60169" x="4187825" y="4303713"/>
          <p14:tracePt t="60185" x="4224338" y="4303713"/>
          <p14:tracePt t="60209" x="4232275" y="4303713"/>
          <p14:tracePt t="60218" x="4251325" y="4303713"/>
          <p14:tracePt t="60234" x="4268788" y="4303713"/>
          <p14:tracePt t="60250" x="4276725" y="4303713"/>
          <p14:tracePt t="60266" x="4286250" y="4303713"/>
          <p14:tracePt t="60306" x="4295775" y="4303713"/>
          <p14:tracePt t="60337" x="4303713" y="4303713"/>
          <p14:tracePt t="60410" x="4313238" y="4303713"/>
          <p14:tracePt t="60457" x="4322763" y="4303713"/>
          <p14:tracePt t="60481" x="4330700" y="4303713"/>
          <p14:tracePt t="60489" x="4340225" y="4303713"/>
          <p14:tracePt t="60505" x="4348163" y="4303713"/>
          <p14:tracePt t="60513" x="4357688" y="4303713"/>
          <p14:tracePt t="60536" x="4367213" y="4303713"/>
          <p14:tracePt t="60537" x="4384675" y="4303713"/>
          <p14:tracePt t="60547" x="4419600" y="4303713"/>
          <p14:tracePt t="60569" x="4456113" y="4303713"/>
          <p14:tracePt t="60580" x="4491038" y="4303713"/>
          <p14:tracePt t="60601" x="4537075" y="4303713"/>
          <p14:tracePt t="60614" x="4581525" y="4303713"/>
          <p14:tracePt t="60633" x="4616450" y="4303713"/>
          <p14:tracePt t="60649" x="4652963" y="4303713"/>
          <p14:tracePt t="60665" x="4670425" y="4303713"/>
          <p14:tracePt t="60681" x="4687888" y="4303713"/>
          <p14:tracePt t="60681" x="4697413" y="4303713"/>
          <p14:tracePt t="60705" x="4724400" y="4303713"/>
          <p14:tracePt t="60714" x="4741863" y="4303713"/>
          <p14:tracePt t="60737" x="4776788" y="4303713"/>
          <p14:tracePt t="60747" x="4803775" y="4303713"/>
          <p14:tracePt t="60769" x="4830763" y="4303713"/>
          <p14:tracePt t="60785" x="4857750" y="4303713"/>
          <p14:tracePt t="60801" x="4884738" y="4303713"/>
          <p14:tracePt t="60817" x="4911725" y="4303713"/>
          <p14:tracePt t="60833" x="4946650" y="4303713"/>
          <p14:tracePt t="60849" x="4991100" y="4303713"/>
          <p14:tracePt t="60865" x="5037138" y="4303713"/>
          <p14:tracePt t="60881" x="5099050" y="4303713"/>
          <p14:tracePt t="60905" x="5153025" y="4303713"/>
          <p14:tracePt t="60921" x="5197475" y="4303713"/>
          <p14:tracePt t="60937" x="5232400" y="4303713"/>
          <p14:tracePt t="60953" x="5276850" y="4303713"/>
          <p14:tracePt t="60969" x="5330825" y="4303713"/>
          <p14:tracePt t="60981" x="5375275" y="4303713"/>
          <p14:tracePt t="61001" x="5419725" y="4303713"/>
          <p14:tracePt t="61017" x="5473700" y="4295775"/>
          <p14:tracePt t="61033" x="5537200" y="4295775"/>
          <p14:tracePt t="61049" x="5599113" y="4295775"/>
          <p14:tracePt t="61065" x="5653088" y="4295775"/>
          <p14:tracePt t="61081" x="5724525" y="4295775"/>
          <p14:tracePt t="61106" x="5768975" y="4295775"/>
          <p14:tracePt t="61116" x="5813425" y="4295775"/>
          <p14:tracePt t="61138" x="5857875" y="4295775"/>
          <p14:tracePt t="61154" x="5911850" y="4295775"/>
          <p14:tracePt t="61170" x="5965825" y="4295775"/>
          <p14:tracePt t="61185" x="6018213" y="4295775"/>
          <p14:tracePt t="61201" x="6072188" y="4295775"/>
          <p14:tracePt t="61218" x="6116638" y="4295775"/>
          <p14:tracePt t="61231" x="6188075" y="4295775"/>
          <p14:tracePt t="61250" x="6215063" y="4295775"/>
          <p14:tracePt t="61250" x="6232525" y="4295775"/>
          <p14:tracePt t="61267" x="6286500" y="4295775"/>
          <p14:tracePt t="61290" x="6330950" y="4295775"/>
          <p14:tracePt t="61300" x="6375400" y="4295775"/>
          <p14:tracePt t="61322" x="6419850" y="4295775"/>
          <p14:tracePt t="61333" x="6456363" y="4295775"/>
          <p14:tracePt t="61354" x="6473825" y="4295775"/>
          <p14:tracePt t="61365" x="6483350" y="4295775"/>
          <p14:tracePt t="61434" x="6491288" y="4295775"/>
          <p14:tracePt t="61986" x="6500813" y="4295775"/>
          <p14:tracePt t="62010" x="6500813" y="4286250"/>
          <p14:tracePt t="62026" x="6510338" y="4286250"/>
          <p14:tracePt t="62034" x="6537325" y="4286250"/>
          <p14:tracePt t="62042" x="6572250" y="4276725"/>
          <p14:tracePt t="62050" x="6653213" y="4268788"/>
          <p14:tracePt t="62050" x="6715125" y="4268788"/>
          <p14:tracePt t="62067" x="6840538" y="4268788"/>
          <p14:tracePt t="62090" x="6983413" y="4268788"/>
          <p14:tracePt t="62099" x="7126288" y="4268788"/>
          <p14:tracePt t="62122" x="7242175" y="4268788"/>
          <p14:tracePt t="62138" x="7340600" y="4259263"/>
          <p14:tracePt t="62154" x="7429500" y="4259263"/>
          <p14:tracePt t="62170" x="7491413" y="4259263"/>
          <p14:tracePt t="62186" x="7527925" y="4259263"/>
          <p14:tracePt t="62201" x="7554913" y="4259263"/>
          <p14:tracePt t="62217" x="7581900" y="4259263"/>
          <p14:tracePt t="62231" x="7599363" y="4259263"/>
          <p14:tracePt t="62249" x="7616825" y="4259263"/>
          <p14:tracePt t="62249" x="7626350" y="4259263"/>
          <p14:tracePt t="62266" x="7643813" y="4259263"/>
          <p14:tracePt t="62298" x="7653338" y="4259263"/>
          <p14:tracePt t="62316" x="7670800" y="4259263"/>
          <p14:tracePt t="62322" x="7697788" y="4259263"/>
          <p14:tracePt t="62333" x="7724775" y="4259263"/>
          <p14:tracePt t="62353" x="7751763" y="4259263"/>
          <p14:tracePt t="62369" x="7777163" y="4268788"/>
          <p14:tracePt t="62386" x="7796213" y="4268788"/>
          <p14:tracePt t="62401" x="7813675" y="4268788"/>
          <p14:tracePt t="62417" x="7831138" y="4268788"/>
          <p14:tracePt t="62434" x="7858125" y="4276725"/>
          <p14:tracePt t="62449" x="7885113" y="4276725"/>
          <p14:tracePt t="62465" x="7912100" y="4276725"/>
          <p14:tracePt t="62481" x="7939088" y="4286250"/>
          <p14:tracePt t="62481" x="7956550" y="4286250"/>
          <p14:tracePt t="62497" x="7991475" y="4286250"/>
          <p14:tracePt t="62521" x="8010525" y="4286250"/>
          <p14:tracePt t="62537" x="8045450" y="4286250"/>
          <p14:tracePt t="62547" x="8072438" y="4286250"/>
          <p14:tracePt t="62569" x="8108950" y="4286250"/>
          <p14:tracePt t="62580" x="8153400" y="4286250"/>
          <p14:tracePt t="62601" x="8180388" y="4286250"/>
          <p14:tracePt t="62614" x="8205788" y="4286250"/>
          <p14:tracePt t="62633" x="8232775" y="4286250"/>
          <p14:tracePt t="62649" x="8259763" y="4286250"/>
          <p14:tracePt t="62665" x="8277225" y="4286250"/>
          <p14:tracePt t="62681" x="8304213" y="4286250"/>
          <p14:tracePt t="62705" x="8323263" y="4286250"/>
          <p14:tracePt t="62721" x="8340725" y="4286250"/>
          <p14:tracePt t="62740" x="8348663" y="4286250"/>
          <p14:tracePt t="62764" x="8358188" y="4286250"/>
          <p14:tracePt t="62769" x="8367713" y="4286250"/>
          <p14:tracePt t="62785" x="8375650" y="4286250"/>
          <p14:tracePt t="62801" x="8385175" y="4286250"/>
          <p14:tracePt t="62817" x="8394700" y="4286250"/>
          <p14:tracePt t="62833" x="8402638" y="4286250"/>
          <p14:tracePt t="62850" x="8412163" y="4286250"/>
          <p14:tracePt t="62865" x="8429625" y="4286250"/>
          <p14:tracePt t="62882" x="8439150" y="4286250"/>
          <p14:tracePt t="62913" x="8447088" y="4286250"/>
          <p14:tracePt t="62937" x="8456613" y="4286250"/>
          <p14:tracePt t="62994" x="8466138" y="4286250"/>
          <p14:tracePt t="63026" x="8474075" y="4286250"/>
          <p14:tracePt t="63210" x="8474075" y="4295775"/>
          <p14:tracePt t="63217" x="8466138" y="4303713"/>
          <p14:tracePt t="63226" x="8447088" y="4313238"/>
          <p14:tracePt t="63231" x="8348663" y="4367213"/>
          <p14:tracePt t="63251" x="8296275" y="4384675"/>
          <p14:tracePt t="63251" x="8232775" y="4402138"/>
          <p14:tracePt t="63267" x="8027988" y="4446588"/>
          <p14:tracePt t="63290" x="7751763" y="4491038"/>
          <p14:tracePt t="63299" x="7510463" y="4537075"/>
          <p14:tracePt t="63322" x="7348538" y="4589463"/>
          <p14:tracePt t="63333" x="7224713" y="4633913"/>
          <p14:tracePt t="63354" x="7143750" y="4660900"/>
          <p14:tracePt t="63370" x="7089775" y="4679950"/>
          <p14:tracePt t="63381" x="7054850" y="4697413"/>
          <p14:tracePt t="63401" x="7000875" y="4724400"/>
          <p14:tracePt t="63417" x="6938963" y="4751388"/>
          <p14:tracePt t="63433" x="6875463" y="4776788"/>
          <p14:tracePt t="63433" x="6840538" y="4786313"/>
          <p14:tracePt t="63450" x="6786563" y="4803775"/>
          <p14:tracePt t="63450" x="6705600" y="4822825"/>
          <p14:tracePt t="63474" x="6599238" y="4830763"/>
          <p14:tracePt t="63482" x="5956300" y="4867275"/>
          <p14:tracePt t="63506" x="5224463" y="4875213"/>
          <p14:tracePt t="63515" x="4419600" y="4875213"/>
          <p14:tracePt t="63538" x="3660775" y="4840288"/>
          <p14:tracePt t="63550" x="3027363" y="4813300"/>
          <p14:tracePt t="63570" x="2571750" y="4768850"/>
          <p14:tracePt t="63582" x="2187575" y="4741863"/>
          <p14:tracePt t="63602" x="1938338" y="4724400"/>
          <p14:tracePt t="63615" x="1704975" y="4697413"/>
          <p14:tracePt t="63633" x="1625600" y="4697413"/>
          <p14:tracePt t="63650" x="1598613" y="4687888"/>
          <p14:tracePt t="63697" x="1589088" y="4687888"/>
          <p14:tracePt t="63986" x="1589088" y="4679950"/>
          <p14:tracePt t="64025" x="1608138" y="4679950"/>
          <p14:tracePt t="64034" x="1616075" y="4670425"/>
          <p14:tracePt t="64048" x="1679575" y="4643438"/>
          <p14:tracePt t="64050" x="1731963" y="4643438"/>
          <p14:tracePt t="64065" x="1839913" y="4625975"/>
          <p14:tracePt t="64065" x="1901825" y="4616450"/>
          <p14:tracePt t="64082" x="2027238" y="4598988"/>
          <p14:tracePt t="64106" x="2152650" y="4589463"/>
          <p14:tracePt t="64115" x="2232025" y="4589463"/>
          <p14:tracePt t="64138" x="2295525" y="4589463"/>
          <p14:tracePt t="64154" x="2339975" y="4589463"/>
          <p14:tracePt t="64170" x="2347913" y="4589463"/>
          <p14:tracePt t="64185" x="2357438" y="4589463"/>
          <p14:tracePt t="64225" x="2366963" y="4589463"/>
          <p14:tracePt t="64298" x="2374900" y="4589463"/>
          <p14:tracePt t="64330" x="2384425" y="4589463"/>
          <p14:tracePt t="64354" x="2393950" y="4589463"/>
          <p14:tracePt t="64378" x="2401888" y="4589463"/>
          <p14:tracePt t="64409" x="2411413" y="4589463"/>
          <p14:tracePt t="64538" x="2401888" y="4589463"/>
          <p14:tracePt t="64546" x="2322513" y="4598988"/>
          <p14:tracePt t="64562" x="2098675" y="4652963"/>
          <p14:tracePt t="64578" x="1965325" y="4697413"/>
          <p14:tracePt t="64586" x="1312863" y="4840288"/>
          <p14:tracePt t="64598" x="428625" y="5045075"/>
          <p14:tracePt t="64618" x="0" y="5357813"/>
          <p14:tracePt t="64633" x="0" y="5857875"/>
          <p14:tracePt t="64647" x="0" y="6572250"/>
          <p14:tracePt t="64665" x="0" y="6848475"/>
          <p14:tracePt t="64786" x="0" y="6823075"/>
          <p14:tracePt t="64794" x="0" y="6680200"/>
          <p14:tracePt t="64801" x="0" y="6438900"/>
          <p14:tracePt t="64813" x="0" y="6170613"/>
          <p14:tracePt t="64817" x="0" y="5616575"/>
          <p14:tracePt t="64833" x="0" y="5205413"/>
          <p14:tracePt t="64849" x="152400" y="4848225"/>
          <p14:tracePt t="64865" x="615950" y="4419600"/>
          <p14:tracePt t="64881" x="1446213" y="3990975"/>
          <p14:tracePt t="64897" x="3062288" y="3687763"/>
          <p14:tracePt t="64921" x="4152900" y="3697288"/>
          <p14:tracePt t="64937" x="5133975" y="3894138"/>
          <p14:tracePt t="64953" x="5803900" y="4152900"/>
          <p14:tracePt t="64968" x="6153150" y="4402138"/>
          <p14:tracePt t="64985" x="6286500" y="4545013"/>
          <p14:tracePt t="64996" x="6340475" y="4652963"/>
          <p14:tracePt t="65017" x="6348413" y="4705350"/>
          <p14:tracePt t="65033" x="6357938" y="4776788"/>
          <p14:tracePt t="65049" x="6357938" y="4867275"/>
          <p14:tracePt t="65065" x="6357938" y="5000625"/>
          <p14:tracePt t="65080" x="6340475" y="5143500"/>
          <p14:tracePt t="65097" x="6303963" y="5348288"/>
          <p14:tracePt t="65122" x="6286500" y="5473700"/>
          <p14:tracePt t="65131" x="6259513" y="5608638"/>
          <p14:tracePt t="65154" x="6242050" y="5732463"/>
          <p14:tracePt t="65170" x="6224588" y="5803900"/>
          <p14:tracePt t="65186" x="6205538" y="5830888"/>
          <p14:tracePt t="65202" x="6205538" y="5840413"/>
          <p14:tracePt t="65233" x="6197600" y="5840413"/>
          <p14:tracePt t="65265" x="6188075" y="5840413"/>
          <p14:tracePt t="65274" x="6161088" y="5840413"/>
          <p14:tracePt t="65282" x="6126163" y="5822950"/>
          <p14:tracePt t="65290" x="6045200" y="5768975"/>
          <p14:tracePt t="65299" x="5894388" y="5697538"/>
          <p14:tracePt t="65322" x="5715000" y="5589588"/>
          <p14:tracePt t="65332" x="5537200" y="5483225"/>
          <p14:tracePt t="65353" x="5394325" y="5394325"/>
          <p14:tracePt t="65366" x="5286375" y="5313363"/>
          <p14:tracePt t="65386" x="5224463" y="5268913"/>
          <p14:tracePt t="65402" x="5197475" y="5224463"/>
          <p14:tracePt t="65418" x="5180013" y="5205413"/>
          <p14:tracePt t="65434" x="5170488" y="5187950"/>
          <p14:tracePt t="65450" x="5160963" y="5160963"/>
          <p14:tracePt t="65474" x="5153025" y="5133975"/>
          <p14:tracePt t="65483" x="5143500" y="5108575"/>
          <p14:tracePt t="65506" x="5143500" y="5089525"/>
          <p14:tracePt t="65515" x="5143500" y="5054600"/>
          <p14:tracePt t="65537" x="5143500" y="5000625"/>
          <p14:tracePt t="65549" x="5143500" y="4956175"/>
          <p14:tracePt t="65569" x="5143500" y="4929188"/>
          <p14:tracePt t="65582" x="5143500" y="4902200"/>
          <p14:tracePt t="65602" x="5153025" y="4875213"/>
          <p14:tracePt t="65614" x="5170488" y="4848225"/>
          <p14:tracePt t="65634" x="5197475" y="4813300"/>
          <p14:tracePt t="65649" x="5232400" y="4776788"/>
          <p14:tracePt t="65665" x="5295900" y="4741863"/>
          <p14:tracePt t="65681" x="5357813" y="4714875"/>
          <p14:tracePt t="65681" x="5384800" y="4697413"/>
          <p14:tracePt t="65698" x="5411788" y="4687888"/>
          <p14:tracePt t="65698" x="5446713" y="4687888"/>
          <p14:tracePt t="65721" x="5518150" y="4660900"/>
          <p14:tracePt t="65737" x="5599113" y="4633913"/>
          <p14:tracePt t="65749" x="5670550" y="4625975"/>
          <p14:tracePt t="65770" x="5751513" y="4608513"/>
          <p14:tracePt t="65785" x="5803900" y="4589463"/>
          <p14:tracePt t="65802" x="5875338" y="4581525"/>
          <p14:tracePt t="65818" x="5938838" y="4572000"/>
          <p14:tracePt t="65834" x="6000750" y="4562475"/>
          <p14:tracePt t="65848" x="6062663" y="4554538"/>
          <p14:tracePt t="65848" x="6089650" y="4545013"/>
          <p14:tracePt t="65874" x="6134100" y="4537075"/>
          <p14:tracePt t="65881" x="6215063" y="4527550"/>
          <p14:tracePt t="65906" x="6251575" y="4518025"/>
          <p14:tracePt t="65922" x="6276975" y="4518025"/>
          <p14:tracePt t="65946" x="6303963" y="4510088"/>
          <p14:tracePt t="65954" x="6313488" y="4510088"/>
          <p14:tracePt t="65969" x="6330950" y="4500563"/>
          <p14:tracePt t="65986" x="6348413" y="4500563"/>
          <p14:tracePt t="66000" x="6367463" y="4500563"/>
          <p14:tracePt t="66018" x="6384925" y="4500563"/>
          <p14:tracePt t="66033" x="6402388" y="4500563"/>
          <p14:tracePt t="66033" x="6419850" y="4491038"/>
          <p14:tracePt t="66049" x="6429375" y="4491038"/>
          <p14:tracePt t="66049" x="6446838" y="4491038"/>
          <p14:tracePt t="66067" x="6465888" y="4491038"/>
          <p14:tracePt t="66067" x="6483350" y="4491038"/>
          <p14:tracePt t="66090" x="6527800" y="4491038"/>
          <p14:tracePt t="66098" x="6562725" y="4491038"/>
          <p14:tracePt t="66122" x="6599238" y="4491038"/>
          <p14:tracePt t="66131" x="6643688" y="4491038"/>
          <p14:tracePt t="66154" x="6670675" y="4491038"/>
          <p14:tracePt t="66170" x="6705600" y="4491038"/>
          <p14:tracePt t="66186" x="6732588" y="4491038"/>
          <p14:tracePt t="66201" x="6751638" y="4491038"/>
          <p14:tracePt t="66217" x="6786563" y="4491038"/>
          <p14:tracePt t="66234" x="6813550" y="4491038"/>
          <p14:tracePt t="66246" x="6831013" y="4500563"/>
          <p14:tracePt t="66281" x="6848475" y="4500563"/>
          <p14:tracePt t="66298" x="6858000" y="4500563"/>
          <p14:tracePt t="66306" x="6875463" y="4500563"/>
          <p14:tracePt t="66316" x="6884988" y="4510088"/>
          <p14:tracePt t="66338" x="6902450" y="4510088"/>
          <p14:tracePt t="66349" x="6911975" y="4510088"/>
          <p14:tracePt t="66375" x="6919913" y="4510088"/>
          <p14:tracePt t="66394" x="6938963" y="4518025"/>
          <p14:tracePt t="66409" x="6946900" y="4518025"/>
          <p14:tracePt t="66417" x="6965950" y="4527550"/>
          <p14:tracePt t="66433" x="6983413" y="4527550"/>
          <p14:tracePt t="66450" x="7000875" y="4527550"/>
          <p14:tracePt t="66474" x="7018338" y="4527550"/>
          <p14:tracePt t="66481" x="7045325" y="4537075"/>
          <p14:tracePt t="66506" x="7062788" y="4537075"/>
          <p14:tracePt t="66515" x="7081838" y="4537075"/>
          <p14:tracePt t="66538" x="7099300" y="4545013"/>
          <p14:tracePt t="66549" x="7108825" y="4545013"/>
          <p14:tracePt t="66570" x="7116763" y="4545013"/>
          <p14:tracePt t="66598" x="7126288" y="4545013"/>
          <p14:tracePt t="66617" x="7134225" y="4545013"/>
          <p14:tracePt t="66625" x="7143750" y="4545013"/>
          <p14:tracePt t="66650" x="7153275" y="4545013"/>
          <p14:tracePt t="66666" x="7161213" y="4545013"/>
          <p14:tracePt t="66687" x="7170738" y="4554538"/>
          <p14:tracePt t="66689" x="7180263" y="4554538"/>
          <p14:tracePt t="66705" x="7197725" y="4554538"/>
          <p14:tracePt t="66713" x="7215188" y="4554538"/>
          <p14:tracePt t="66737" x="7242175" y="4554538"/>
          <p14:tracePt t="66748" x="7277100" y="4554538"/>
          <p14:tracePt t="66770" x="7323138" y="4562475"/>
          <p14:tracePt t="66786" x="7358063" y="4572000"/>
          <p14:tracePt t="66802" x="7394575" y="4572000"/>
          <p14:tracePt t="66818" x="7402513" y="4581525"/>
          <p14:tracePt t="66834" x="7419975" y="4581525"/>
          <p14:tracePt t="66850" x="7429500" y="4581525"/>
          <p14:tracePt t="66866" x="7446963" y="4581525"/>
          <p14:tracePt t="66882" x="7466013" y="4581525"/>
          <p14:tracePt t="66914" x="7473950" y="4581525"/>
          <p14:tracePt t="66922" x="7491413" y="4589463"/>
          <p14:tracePt t="66938" x="7510463" y="4589463"/>
          <p14:tracePt t="66954" x="7537450" y="4589463"/>
          <p14:tracePt t="66969" x="7562850" y="4589463"/>
          <p14:tracePt t="66985" x="7599363" y="4589463"/>
          <p14:tracePt t="66997" x="7626350" y="4589463"/>
          <p14:tracePt t="67018" x="7661275" y="4589463"/>
          <p14:tracePt t="67033" x="7697788" y="4589463"/>
          <p14:tracePt t="67049" x="7732713" y="4589463"/>
          <p14:tracePt t="67066" x="7777163" y="4589463"/>
          <p14:tracePt t="67066" x="7796213" y="4589463"/>
          <p14:tracePt t="67082" x="7823200" y="4589463"/>
          <p14:tracePt t="67082" x="7848600" y="4589463"/>
          <p14:tracePt t="67105" x="7939088" y="4598988"/>
          <p14:tracePt t="67114" x="8001000" y="4598988"/>
          <p14:tracePt t="67138" x="8072438" y="4598988"/>
          <p14:tracePt t="67147" x="8134350" y="4598988"/>
          <p14:tracePt t="67170" x="8197850" y="4598988"/>
          <p14:tracePt t="67186" x="8251825" y="4598988"/>
          <p14:tracePt t="67202" x="8313738" y="4598988"/>
          <p14:tracePt t="67217" x="8375650" y="4598988"/>
          <p14:tracePt t="67230" x="8429625" y="4598988"/>
          <p14:tracePt t="67249" x="8483600" y="4598988"/>
          <p14:tracePt t="67265" x="8537575" y="4598988"/>
          <p14:tracePt t="67265" x="8562975" y="4598988"/>
          <p14:tracePt t="67283" x="8616950" y="4598988"/>
          <p14:tracePt t="67306" x="8670925" y="4598988"/>
          <p14:tracePt t="67315" x="8724900" y="4598988"/>
          <p14:tracePt t="67338" x="8769350" y="4598988"/>
          <p14:tracePt t="67348" x="8823325" y="4598988"/>
          <p14:tracePt t="67370" x="8858250" y="4598988"/>
          <p14:tracePt t="67386" x="8902700" y="4598988"/>
          <p14:tracePt t="67402" x="8939213" y="4598988"/>
          <p14:tracePt t="67418" x="8966200" y="4598988"/>
          <p14:tracePt t="67434" x="8983663" y="4598988"/>
          <p14:tracePt t="67449" x="9010650" y="4598988"/>
          <p14:tracePt t="67449" x="9028113" y="4598988"/>
          <p14:tracePt t="67466" x="9037638" y="4598988"/>
          <p14:tracePt t="67466" x="9045575" y="4598988"/>
          <p14:tracePt t="67482" x="9072563" y="4598988"/>
          <p14:tracePt t="67515" x="9090025" y="4598988"/>
          <p14:tracePt t="67530" x="9099550" y="4598988"/>
          <p14:tracePt t="67538" x="9117013" y="4598988"/>
          <p14:tracePt t="67547" x="9126538" y="4598988"/>
          <p14:tracePt t="67569" x="9144000" y="4598988"/>
          <p14:tracePt t="67586" x="9161463" y="4598988"/>
          <p14:tracePt t="67599" x="9180513" y="4598988"/>
          <p14:tracePt t="67618" x="9197975" y="4598988"/>
          <p14:tracePt t="67618" x="9205913" y="4598988"/>
          <p14:tracePt t="67634" x="9224963" y="4598988"/>
          <p14:tracePt t="67657" x="9242425" y="4598988"/>
          <p14:tracePt t="67665" x="9269413" y="4598988"/>
          <p14:tracePt t="67690" x="9277350" y="4598988"/>
          <p14:tracePt t="67697" x="9296400" y="4598988"/>
          <p14:tracePt t="67697" x="9313863" y="4598988"/>
          <p14:tracePt t="67713" x="9340850" y="4598988"/>
          <p14:tracePt t="67737" x="9375775" y="4598988"/>
          <p14:tracePt t="67747" x="9402763" y="4598988"/>
          <p14:tracePt t="67770" x="9439275" y="4598988"/>
          <p14:tracePt t="67786" x="9474200" y="4598988"/>
          <p14:tracePt t="67802" x="9528175" y="4598988"/>
          <p14:tracePt t="67818" x="9572625" y="4598988"/>
          <p14:tracePt t="67834" x="9609138" y="4598988"/>
          <p14:tracePt t="67849" x="9644063" y="4598988"/>
          <p14:tracePt t="67849" x="9661525" y="4598988"/>
          <p14:tracePt t="67873" x="9688513" y="4598988"/>
          <p14:tracePt t="67881" x="9725025" y="4598988"/>
          <p14:tracePt t="67897" x="9786938" y="4598988"/>
          <p14:tracePt t="67921" x="9831388" y="4598988"/>
          <p14:tracePt t="67937" x="9867900" y="4598988"/>
          <p14:tracePt t="67953" x="9894888" y="4598988"/>
          <p14:tracePt t="67969" x="9912350" y="4598988"/>
          <p14:tracePt t="68002" x="9920288" y="4598988"/>
          <p14:tracePt t="68090" x="9912350" y="4598988"/>
          <p14:tracePt t="68097" x="9875838" y="4616450"/>
          <p14:tracePt t="68105" x="9680575" y="4670425"/>
          <p14:tracePt t="68114" x="9340850" y="4714875"/>
          <p14:tracePt t="68138" x="8786813" y="4768850"/>
          <p14:tracePt t="68154" x="8215313" y="4813300"/>
          <p14:tracePt t="68169" x="7724775" y="4830763"/>
          <p14:tracePt t="68186" x="7331075" y="4830763"/>
          <p14:tracePt t="68202" x="7010400" y="4830763"/>
          <p14:tracePt t="68218" x="6742113" y="4830763"/>
          <p14:tracePt t="68231" x="6491288" y="4830763"/>
          <p14:tracePt t="68249" x="6242050" y="4830763"/>
          <p14:tracePt t="68266" x="6010275" y="4830763"/>
          <p14:tracePt t="68266" x="5902325" y="4830763"/>
          <p14:tracePt t="68290" x="5680075" y="4830763"/>
          <p14:tracePt t="68299" x="5473700" y="4830763"/>
          <p14:tracePt t="68322" x="5295900" y="4830763"/>
          <p14:tracePt t="68330" x="5133975" y="4830763"/>
          <p14:tracePt t="68353" x="4973638" y="4830763"/>
          <p14:tracePt t="68364" x="4830763" y="4830763"/>
          <p14:tracePt t="68385" x="4697413" y="4840288"/>
          <p14:tracePt t="68396" x="4589463" y="4840288"/>
          <p14:tracePt t="68417" x="4510088" y="4840288"/>
          <p14:tracePt t="68433" x="4438650" y="4840288"/>
          <p14:tracePt t="68449" x="4394200" y="4848225"/>
          <p14:tracePt t="68465" x="4357688" y="4848225"/>
          <p14:tracePt t="68465" x="4340225" y="4848225"/>
          <p14:tracePt t="68483" x="4295775" y="4848225"/>
          <p14:tracePt t="68499" x="4241800" y="4848225"/>
          <p14:tracePt t="68521" x="4187825" y="4848225"/>
          <p14:tracePt t="68531" x="4116388" y="4848225"/>
          <p14:tracePt t="68553" x="4027488" y="4848225"/>
          <p14:tracePt t="68564" x="3929063" y="4848225"/>
          <p14:tracePt t="68585" x="3813175" y="4848225"/>
          <p14:tracePt t="68599" x="3687763" y="4848225"/>
          <p14:tracePt t="68615" x="3589338" y="4848225"/>
          <p14:tracePt t="68629" x="3509963" y="4848225"/>
          <p14:tracePt t="68649" x="3419475" y="4848225"/>
          <p14:tracePt t="68665" x="3340100" y="4848225"/>
          <p14:tracePt t="68681" x="3276600" y="4848225"/>
          <p14:tracePt t="68681" x="3241675" y="4848225"/>
          <p14:tracePt t="68705" x="3179763" y="4848225"/>
          <p14:tracePt t="68721" x="3125788" y="4848225"/>
          <p14:tracePt t="68729" x="3071813" y="4848225"/>
          <p14:tracePt t="68753" x="3017838" y="4848225"/>
          <p14:tracePt t="68769" x="2965450" y="4848225"/>
          <p14:tracePt t="68786" x="2928938" y="4848225"/>
          <p14:tracePt t="68802" x="2894013" y="4848225"/>
          <p14:tracePt t="68818" x="2867025" y="4848225"/>
          <p14:tracePt t="68834" x="2830513" y="4848225"/>
          <p14:tracePt t="68848" x="2795588" y="4848225"/>
          <p14:tracePt t="68848" x="2776538" y="4848225"/>
          <p14:tracePt t="68867" x="2759075" y="4848225"/>
          <p14:tracePt t="68881" x="2687638" y="4848225"/>
          <p14:tracePt t="68906" x="2643188" y="4848225"/>
          <p14:tracePt t="68922" x="2608263" y="4848225"/>
          <p14:tracePt t="68938" x="2571750" y="4848225"/>
          <p14:tracePt t="68953" x="2562225" y="4848225"/>
          <p14:tracePt t="68969" x="2544763" y="4848225"/>
          <p14:tracePt t="69033" x="2536825" y="4848225"/>
          <p14:tracePt t="69178" x="2544763" y="4848225"/>
          <p14:tracePt t="69186" x="2562225" y="4848225"/>
          <p14:tracePt t="69193" x="2625725" y="4840288"/>
          <p14:tracePt t="69205" x="2660650" y="4840288"/>
          <p14:tracePt t="69217" x="2751138" y="4830763"/>
          <p14:tracePt t="69230" x="2840038" y="4830763"/>
          <p14:tracePt t="69250" x="2911475" y="4830763"/>
          <p14:tracePt t="69265" x="2955925" y="4830763"/>
          <p14:tracePt t="69282" x="3017838" y="4830763"/>
          <p14:tracePt t="69305" x="3036888" y="4830763"/>
          <p14:tracePt t="69322" x="3062288" y="4830763"/>
          <p14:tracePt t="69332" x="3071813" y="4830763"/>
          <p14:tracePt t="69354" x="3098800" y="4830763"/>
          <p14:tracePt t="69365" x="3116263" y="4830763"/>
          <p14:tracePt t="69386" x="3133725" y="4830763"/>
          <p14:tracePt t="69402" x="3152775" y="4830763"/>
          <p14:tracePt t="69418" x="3179763" y="4822825"/>
          <p14:tracePt t="69418" x="3187700" y="4822825"/>
          <p14:tracePt t="69434" x="3205163" y="4822825"/>
          <p14:tracePt t="69449" x="3241675" y="4822825"/>
          <p14:tracePt t="69465" x="3276600" y="4822825"/>
          <p14:tracePt t="69482" x="3330575" y="4822825"/>
          <p14:tracePt t="69499" x="3367088" y="4822825"/>
          <p14:tracePt t="69522" x="3402013" y="4822825"/>
          <p14:tracePt t="69532" x="3438525" y="4813300"/>
          <p14:tracePt t="69554" x="3473450" y="4813300"/>
          <p14:tracePt t="69565" x="3509963" y="4813300"/>
          <p14:tracePt t="69586" x="3544888" y="4813300"/>
          <p14:tracePt t="69598" x="3581400" y="4813300"/>
          <p14:tracePt t="69618" x="3616325" y="4813300"/>
          <p14:tracePt t="69631" x="3643313" y="4813300"/>
          <p14:tracePt t="69631" x="3660775" y="4813300"/>
          <p14:tracePt t="69650" x="3679825" y="4813300"/>
          <p14:tracePt t="69650" x="3687763" y="4813300"/>
          <p14:tracePt t="69666" x="3705225" y="4813300"/>
          <p14:tracePt t="69681" x="3732213" y="4813300"/>
          <p14:tracePt t="69681" x="3751263" y="4813300"/>
          <p14:tracePt t="69698" x="3759200" y="4813300"/>
          <p14:tracePt t="69698" x="3776663" y="4813300"/>
          <p14:tracePt t="69721" x="3813175" y="4813300"/>
          <p14:tracePt t="69730" x="3840163" y="4813300"/>
          <p14:tracePt t="69747" x="3867150" y="4813300"/>
          <p14:tracePt t="69770" x="3894138" y="4813300"/>
          <p14:tracePt t="69786" x="3919538" y="4813300"/>
          <p14:tracePt t="69802" x="3956050" y="4822825"/>
          <p14:tracePt t="69818" x="3983038" y="4822825"/>
          <p14:tracePt t="69834" x="4010025" y="4822825"/>
          <p14:tracePt t="69848" x="4027488" y="4822825"/>
          <p14:tracePt t="69848" x="4037013" y="4822825"/>
          <p14:tracePt t="69866" x="4044950" y="4830763"/>
          <p14:tracePt t="69890" x="4054475" y="4830763"/>
          <p14:tracePt t="69906" x="4062413" y="4830763"/>
          <p14:tracePt t="69921" x="4071938" y="4830763"/>
          <p14:tracePt t="69937" x="4081463" y="4830763"/>
          <p14:tracePt t="69954" x="4089400" y="4830763"/>
          <p14:tracePt t="69970" x="4108450" y="4830763"/>
          <p14:tracePt t="69986" x="4133850" y="4830763"/>
          <p14:tracePt t="69999" x="4143375" y="4840288"/>
          <p14:tracePt t="70018" x="4170363" y="4840288"/>
          <p14:tracePt t="70034" x="4197350" y="4848225"/>
          <p14:tracePt t="70049" x="4205288" y="4848225"/>
          <p14:tracePt t="70065" x="4224338" y="4848225"/>
          <p14:tracePt t="70082" x="4251325" y="4848225"/>
          <p14:tracePt t="70115" x="4259263" y="4848225"/>
          <p14:tracePt t="70138" x="4268788" y="4848225"/>
          <p14:tracePt t="70153" x="4276725" y="4848225"/>
          <p14:tracePt t="70161" x="4286250" y="4848225"/>
          <p14:tracePt t="70177" x="4295775" y="4848225"/>
          <p14:tracePt t="70185" x="4303713" y="4848225"/>
          <p14:tracePt t="70201" x="4322763" y="4848225"/>
          <p14:tracePt t="70233" x="4330700" y="4848225"/>
          <p14:tracePt t="70258" x="4340225" y="4848225"/>
          <p14:tracePt t="70281" x="4348163" y="4848225"/>
          <p14:tracePt t="70296" x="4357688" y="4848225"/>
          <p14:tracePt t="70313" x="4367213" y="4848225"/>
          <p14:tracePt t="70330" x="4375150" y="4848225"/>
          <p14:tracePt t="70346" x="4384675" y="4848225"/>
          <p14:tracePt t="70353" x="4394200" y="4848225"/>
          <p14:tracePt t="70369" x="4411663" y="4848225"/>
          <p14:tracePt t="70380" x="4419600" y="4848225"/>
          <p14:tracePt t="70401" x="4438650" y="4848225"/>
          <p14:tracePt t="70413" x="4446588" y="4848225"/>
          <p14:tracePt t="70433" x="4456113" y="4848225"/>
          <p14:tracePt t="70449" x="4465638" y="4848225"/>
          <p14:tracePt t="70465" x="4473575" y="4848225"/>
          <p14:tracePt t="70481" x="4491038" y="4848225"/>
          <p14:tracePt t="70505" x="4510088" y="4848225"/>
          <p14:tracePt t="70513" x="4527550" y="4848225"/>
          <p14:tracePt t="70538" x="4554538" y="4848225"/>
          <p14:tracePt t="70547" x="4581525" y="4848225"/>
          <p14:tracePt t="70569" x="4616450" y="4848225"/>
          <p14:tracePt t="70580" x="4660900" y="4848225"/>
          <p14:tracePt t="70601" x="4705350" y="4848225"/>
          <p14:tracePt t="70613" x="4768850" y="4848225"/>
          <p14:tracePt t="70633" x="4822825" y="4848225"/>
          <p14:tracePt t="70647" x="4857750" y="4848225"/>
          <p14:tracePt t="70665" x="4902200" y="4848225"/>
          <p14:tracePt t="70681" x="4919663" y="4848225"/>
          <p14:tracePt t="70697" x="4946650" y="4848225"/>
          <p14:tracePt t="70697" x="4956175" y="4848225"/>
          <p14:tracePt t="70721" x="4983163" y="4848225"/>
          <p14:tracePt t="70737" x="5018088" y="4848225"/>
          <p14:tracePt t="70746" x="5045075" y="4848225"/>
          <p14:tracePt t="70770" x="5081588" y="4848225"/>
          <p14:tracePt t="70786" x="5126038" y="4848225"/>
          <p14:tracePt t="70802" x="5153025" y="4848225"/>
          <p14:tracePt t="70818" x="5197475" y="4848225"/>
          <p14:tracePt t="70831" x="5214938" y="4840288"/>
          <p14:tracePt t="70850" x="5232400" y="4840288"/>
          <p14:tracePt t="70865" x="5251450" y="4840288"/>
          <p14:tracePt t="70890" x="5268913" y="4840288"/>
          <p14:tracePt t="70930" x="5276850" y="4840288"/>
          <p14:tracePt t="71025" x="5286375" y="4840288"/>
          <p14:tracePt t="71059" x="5295900" y="4830763"/>
          <p14:tracePt t="71074" x="5303838" y="4830763"/>
          <p14:tracePt t="71098" x="5313363" y="4830763"/>
          <p14:tracePt t="71122" x="5322888" y="4830763"/>
          <p14:tracePt t="71138" x="5340350" y="4830763"/>
          <p14:tracePt t="71154" x="5348288" y="4830763"/>
          <p14:tracePt t="71162" x="5367338" y="4830763"/>
          <p14:tracePt t="71178" x="5375275" y="4830763"/>
          <p14:tracePt t="71194" x="5402263" y="4830763"/>
          <p14:tracePt t="71204" x="5411788" y="4830763"/>
          <p14:tracePt t="71217" x="5429250" y="4830763"/>
          <p14:tracePt t="71232" x="5446713" y="4830763"/>
          <p14:tracePt t="71249" x="5465763" y="4830763"/>
          <p14:tracePt t="71265" x="5491163" y="4830763"/>
          <p14:tracePt t="71289" x="5518150" y="4830763"/>
          <p14:tracePt t="71299" x="5537200" y="4830763"/>
          <p14:tracePt t="71322" x="5554663" y="4830763"/>
          <p14:tracePt t="71332" x="5572125" y="4830763"/>
          <p14:tracePt t="71354" x="5608638" y="4830763"/>
          <p14:tracePt t="71364" x="5643563" y="4830763"/>
          <p14:tracePt t="71386" x="5688013" y="4830763"/>
          <p14:tracePt t="71402" x="5732463" y="4830763"/>
          <p14:tracePt t="71418" x="5776913" y="4830763"/>
          <p14:tracePt t="71434" x="5867400" y="4830763"/>
          <p14:tracePt t="71434" x="5911850" y="4830763"/>
          <p14:tracePt t="71450" x="5956300" y="4830763"/>
          <p14:tracePt t="71450" x="6010275" y="4840288"/>
          <p14:tracePt t="71467" x="6054725" y="4840288"/>
          <p14:tracePt t="71482" x="6153150" y="4848225"/>
          <p14:tracePt t="71482" x="6215063" y="4857750"/>
          <p14:tracePt t="71498" x="6303963" y="4867275"/>
          <p14:tracePt t="71514" x="6384925" y="4867275"/>
          <p14:tracePt t="71538" x="6446838" y="4867275"/>
          <p14:tracePt t="71548" x="6491288" y="4875213"/>
          <p14:tracePt t="71569" x="6527800" y="4875213"/>
          <p14:tracePt t="71580" x="6554788" y="4875213"/>
          <p14:tracePt t="71615" x="6562725" y="4875213"/>
          <p14:tracePt t="71617" x="6572250" y="4875213"/>
          <p14:tracePt t="71634" x="6589713" y="4875213"/>
          <p14:tracePt t="71658" x="6589713" y="4884738"/>
          <p14:tracePt t="71674" x="6599238" y="4884738"/>
          <p14:tracePt t="71946" x="6608763" y="4884738"/>
          <p14:tracePt t="71962" x="6634163" y="4884738"/>
          <p14:tracePt t="71971" x="6653213" y="4884738"/>
          <p14:tracePt t="71986" x="6688138" y="4884738"/>
          <p14:tracePt t="72002" x="6724650" y="4894263"/>
          <p14:tracePt t="72013" x="6769100" y="4894263"/>
          <p14:tracePt t="72033" x="6813550" y="4894263"/>
          <p14:tracePt t="72049" x="6858000" y="4902200"/>
          <p14:tracePt t="72065" x="6929438" y="4902200"/>
          <p14:tracePt t="72090" x="6956425" y="4902200"/>
          <p14:tracePt t="72098" x="7037388" y="4911725"/>
          <p14:tracePt t="72122" x="7099300" y="4911725"/>
          <p14:tracePt t="72131" x="7153275" y="4911725"/>
          <p14:tracePt t="72154" x="7205663" y="4911725"/>
          <p14:tracePt t="72169" x="7251700" y="4911725"/>
          <p14:tracePt t="72186" x="7296150" y="4911725"/>
          <p14:tracePt t="72201" x="7340600" y="4919663"/>
          <p14:tracePt t="72217" x="7385050" y="4919663"/>
          <p14:tracePt t="72233" x="7429500" y="4919663"/>
          <p14:tracePt t="72233" x="7456488" y="4919663"/>
          <p14:tracePt t="72250" x="7483475" y="4919663"/>
          <p14:tracePt t="72263" x="7537450" y="4919663"/>
          <p14:tracePt t="72281" x="7581900" y="4919663"/>
          <p14:tracePt t="72297" x="7634288" y="4919663"/>
          <p14:tracePt t="72297" x="7661275" y="4919663"/>
          <p14:tracePt t="72315" x="7705725" y="4919663"/>
          <p14:tracePt t="72338" x="7742238" y="4919663"/>
          <p14:tracePt t="72348" x="7777163" y="4919663"/>
          <p14:tracePt t="72370" x="7813675" y="4919663"/>
          <p14:tracePt t="72385" x="7848600" y="4919663"/>
          <p14:tracePt t="72402" x="7875588" y="4919663"/>
          <p14:tracePt t="72418" x="7920038" y="4919663"/>
          <p14:tracePt t="72434" x="7947025" y="4919663"/>
          <p14:tracePt t="72434" x="7956550" y="4919663"/>
          <p14:tracePt t="72450" x="7974013" y="4919663"/>
          <p14:tracePt t="72465" x="7991475" y="4919663"/>
          <p14:tracePt t="72481" x="8018463" y="4919663"/>
          <p14:tracePt t="72505" x="8027988" y="4919663"/>
          <p14:tracePt t="72521" x="8045450" y="4919663"/>
          <p14:tracePt t="72553" x="8054975" y="4919663"/>
          <p14:tracePt t="72569" x="8062913" y="4919663"/>
          <p14:tracePt t="72594" x="8072438" y="4919663"/>
          <p14:tracePt t="72602" x="8081963" y="4919663"/>
          <p14:tracePt t="72618" x="8089900" y="4919663"/>
          <p14:tracePt t="72642" x="8099425" y="4919663"/>
          <p14:tracePt t="72658" x="8108950" y="4919663"/>
          <p14:tracePt t="72669" x="8116888" y="4919663"/>
          <p14:tracePt t="72682" x="8126413" y="4919663"/>
          <p14:tracePt t="72704" x="8134350" y="4919663"/>
          <p14:tracePt t="72714" x="8143875" y="4919663"/>
          <p14:tracePt t="72722" x="8153400" y="4919663"/>
          <p14:tracePt t="72731" x="8161338" y="4919663"/>
          <p14:tracePt t="72753" x="8180388" y="4919663"/>
          <p14:tracePt t="72769" x="8197850" y="4919663"/>
          <p14:tracePt t="72786" x="8215313" y="4919663"/>
          <p14:tracePt t="72802" x="8232775" y="4919663"/>
          <p14:tracePt t="72818" x="8269288" y="4911725"/>
          <p14:tracePt t="72834" x="8286750" y="4902200"/>
          <p14:tracePt t="72850" x="8313738" y="4902200"/>
          <p14:tracePt t="72865" x="8348663" y="4902200"/>
          <p14:tracePt t="72890" x="8367713" y="4894263"/>
          <p14:tracePt t="72898" x="8385175" y="4894263"/>
          <p14:tracePt t="72930" x="8394700" y="4894263"/>
          <p14:tracePt t="72946" x="8402638" y="4884738"/>
          <p14:tracePt t="72962" x="8412163" y="4884738"/>
          <p14:tracePt t="72978" x="8420100" y="4884738"/>
          <p14:tracePt t="72994" x="8429625" y="4875213"/>
          <p14:tracePt t="73019" x="8439150" y="4875213"/>
          <p14:tracePt t="73033" x="8447088" y="4875213"/>
          <p14:tracePt t="73046" x="8456613" y="4875213"/>
          <p14:tracePt t="73058" x="8466138" y="4875213"/>
          <p14:tracePt t="73113" x="8474075" y="4875213"/>
          <p14:tracePt t="73289" x="8456613" y="4875213"/>
          <p14:tracePt t="73297" x="8420100" y="4884738"/>
          <p14:tracePt t="73306" x="8323263" y="4894263"/>
          <p14:tracePt t="73314" x="8126413" y="4938713"/>
          <p14:tracePt t="73337" x="7885113" y="4973638"/>
          <p14:tracePt t="73348" x="7545388" y="5027613"/>
          <p14:tracePt t="73370" x="7108825" y="5062538"/>
          <p14:tracePt t="73381" x="6688138" y="5089525"/>
          <p14:tracePt t="73402" x="6259513" y="5116513"/>
          <p14:tracePt t="73418" x="5840413" y="5126038"/>
          <p14:tracePt t="73434" x="5483225" y="5153025"/>
          <p14:tracePt t="73450" x="5187950" y="5153025"/>
          <p14:tracePt t="73450" x="5062538" y="5153025"/>
          <p14:tracePt t="73474" x="4938713" y="5160963"/>
          <p14:tracePt t="73482" x="4741863" y="5160963"/>
          <p14:tracePt t="73497" x="4554538" y="5160963"/>
          <p14:tracePt t="73497" x="4456113" y="5160963"/>
          <p14:tracePt t="73514" x="4268788" y="5160963"/>
          <p14:tracePt t="73531" x="4062413" y="5160963"/>
          <p14:tracePt t="73554" x="3848100" y="5160963"/>
          <p14:tracePt t="73565" x="3616325" y="5160963"/>
          <p14:tracePt t="73586" x="3367088" y="5153025"/>
          <p14:tracePt t="73598" x="3108325" y="5143500"/>
          <p14:tracePt t="73618" x="2857500" y="5143500"/>
          <p14:tracePt t="73630" x="2608263" y="5116513"/>
          <p14:tracePt t="73650" x="2393950" y="5108575"/>
          <p14:tracePt t="73665" x="2214563" y="5089525"/>
          <p14:tracePt t="73681" x="2081213" y="5081588"/>
          <p14:tracePt t="73681" x="2017713" y="5072063"/>
          <p14:tracePt t="73698" x="1928813" y="5062538"/>
          <p14:tracePt t="73721" x="1857375" y="5062538"/>
          <p14:tracePt t="73730" x="1785938" y="5054600"/>
          <p14:tracePt t="73753" x="1704975" y="5054600"/>
          <p14:tracePt t="73769" x="1652588" y="5054600"/>
          <p14:tracePt t="73786" x="1608138" y="5054600"/>
          <p14:tracePt t="73802" x="1562100" y="5054600"/>
          <p14:tracePt t="73817" x="1536700" y="5054600"/>
          <p14:tracePt t="73834" x="1490663" y="5054600"/>
          <p14:tracePt t="73847" x="1455738" y="5072063"/>
          <p14:tracePt t="73865" x="1428750" y="5072063"/>
          <p14:tracePt t="73881" x="1393825" y="5081588"/>
          <p14:tracePt t="73881" x="1393825" y="5089525"/>
          <p14:tracePt t="73906" x="1366838" y="5089525"/>
          <p14:tracePt t="73922" x="1347788" y="5108575"/>
          <p14:tracePt t="73945" x="1339850" y="5108575"/>
          <p14:tracePt t="73953" x="1330325" y="5116513"/>
          <p14:tracePt t="73994" x="1322388" y="5116513"/>
          <p14:tracePt t="74146" x="1322388" y="5126038"/>
          <p14:tracePt t="74154" x="1330325" y="5126038"/>
          <p14:tracePt t="74162" x="1339850" y="5133975"/>
          <p14:tracePt t="74170" x="1393825" y="5153025"/>
          <p14:tracePt t="74186" x="1473200" y="5180013"/>
          <p14:tracePt t="74202" x="1562100" y="5205413"/>
          <p14:tracePt t="74218" x="1660525" y="5224463"/>
          <p14:tracePt t="74231" x="1822450" y="5251450"/>
          <p14:tracePt t="74250" x="1874838" y="5259388"/>
          <p14:tracePt t="74265" x="1973263" y="5259388"/>
          <p14:tracePt t="74281" x="2071688" y="5268913"/>
          <p14:tracePt t="74297" x="2170113" y="5276850"/>
          <p14:tracePt t="74297" x="2214563" y="5286375"/>
          <p14:tracePt t="74314" x="2312988" y="5295900"/>
          <p14:tracePt t="74338" x="2411413" y="5295900"/>
          <p14:tracePt t="74347" x="2517775" y="5295900"/>
          <p14:tracePt t="74369" x="2608263" y="5295900"/>
          <p14:tracePt t="74381" x="2660650" y="5295900"/>
          <p14:tracePt t="74402" x="2705100" y="5295900"/>
          <p14:tracePt t="74418" x="2732088" y="5295900"/>
          <p14:tracePt t="74434" x="2751138" y="5295900"/>
          <p14:tracePt t="74450" x="2768600" y="5295900"/>
          <p14:tracePt t="74466" x="2795588" y="5295900"/>
          <p14:tracePt t="74490" x="2803525" y="5295900"/>
          <p14:tracePt t="74497" x="2830513" y="5295900"/>
          <p14:tracePt t="74514" x="2867025" y="5295900"/>
          <p14:tracePt t="74537" x="2884488" y="5295900"/>
          <p14:tracePt t="74546" x="2919413" y="5295900"/>
          <p14:tracePt t="74569" x="2955925" y="5295900"/>
          <p14:tracePt t="74580" x="2990850" y="5295900"/>
          <p14:tracePt t="74601" x="3036888" y="5295900"/>
          <p14:tracePt t="74614" x="3062288" y="5295900"/>
          <p14:tracePt t="74634" x="3089275" y="5295900"/>
          <p14:tracePt t="74650" x="3125788" y="5295900"/>
          <p14:tracePt t="74666" x="3143250" y="5295900"/>
          <p14:tracePt t="74666" x="3160713" y="5295900"/>
          <p14:tracePt t="74683" x="3170238" y="5295900"/>
          <p14:tracePt t="74698" x="3197225" y="5295900"/>
          <p14:tracePt t="74698" x="3214688" y="5295900"/>
          <p14:tracePt t="74722" x="3259138" y="5295900"/>
          <p14:tracePt t="74738" x="3295650" y="5295900"/>
          <p14:tracePt t="74749" x="3375025" y="5295900"/>
          <p14:tracePt t="74785" x="3402013" y="5295900"/>
          <p14:tracePt t="74796" x="3429000" y="5295900"/>
          <p14:tracePt t="74801" x="3473450" y="5295900"/>
          <p14:tracePt t="74817" x="3517900" y="5295900"/>
          <p14:tracePt t="74834" x="3571875" y="5295900"/>
          <p14:tracePt t="74849" x="3625850" y="5295900"/>
          <p14:tracePt t="74866" x="3687763" y="5295900"/>
          <p14:tracePt t="74881" x="3759200" y="5295900"/>
          <p14:tracePt t="74906" x="3803650" y="5295900"/>
          <p14:tracePt t="74922" x="3857625" y="5295900"/>
          <p14:tracePt t="74938" x="3911600" y="5295900"/>
          <p14:tracePt t="74954" x="3956050" y="5295900"/>
          <p14:tracePt t="74969" x="4000500" y="5295900"/>
          <p14:tracePt t="74986" x="4037013" y="5295900"/>
          <p14:tracePt t="75002" x="4081463" y="5295900"/>
          <p14:tracePt t="75014" x="4108450" y="5295900"/>
          <p14:tracePt t="75033" x="4133850" y="5295900"/>
          <p14:tracePt t="75049" x="4152900" y="5295900"/>
          <p14:tracePt t="75065" x="4179888" y="5295900"/>
          <p14:tracePt t="75081" x="4197350" y="5295900"/>
          <p14:tracePt t="75097" x="4232275" y="5295900"/>
          <p14:tracePt t="75122" x="4259263" y="5295900"/>
          <p14:tracePt t="75131" x="4276725" y="5295900"/>
          <p14:tracePt t="75154" x="4286250" y="5295900"/>
          <p14:tracePt t="75170" x="4303713" y="5295900"/>
          <p14:tracePt t="75194" x="4313238" y="5295900"/>
          <p14:tracePt t="75226" x="4322763" y="5295900"/>
          <p14:tracePt t="75683" x="4330700" y="5295900"/>
          <p14:tracePt t="75690" x="4340225" y="5295900"/>
          <p14:tracePt t="75714" x="4348163" y="5295900"/>
          <p14:tracePt t="75730" x="4357688" y="5295900"/>
          <p14:tracePt t="75735" x="4367213" y="5295900"/>
          <p14:tracePt t="75754" x="4384675" y="5295900"/>
          <p14:tracePt t="75770" x="4429125" y="5295900"/>
          <p14:tracePt t="75786" x="4473575" y="5295900"/>
          <p14:tracePt t="75801" x="4537075" y="5295900"/>
          <p14:tracePt t="75817" x="4633913" y="5295900"/>
          <p14:tracePt t="75833" x="4705350" y="5303838"/>
          <p14:tracePt t="75849" x="4768850" y="5303838"/>
          <p14:tracePt t="75865" x="4813300" y="5303838"/>
          <p14:tracePt t="75881" x="4848225" y="5303838"/>
          <p14:tracePt t="75896" x="4884738" y="5303838"/>
          <p14:tracePt t="75921" x="4902200" y="5303838"/>
          <p14:tracePt t="75937" x="4919663" y="5303838"/>
          <p14:tracePt t="75961" x="4929188" y="5303838"/>
          <p14:tracePt t="75969" x="4938713" y="5303838"/>
          <p14:tracePt t="75993" x="4946650" y="5303838"/>
          <p14:tracePt t="76019" x="4956175" y="5303838"/>
          <p14:tracePt t="76033" x="4973638" y="5303838"/>
          <p14:tracePt t="76046" x="4983163" y="5303838"/>
          <p14:tracePt t="76049" x="5018088" y="5303838"/>
          <p14:tracePt t="76065" x="5062538" y="5303838"/>
          <p14:tracePt t="76081" x="5108575" y="5303838"/>
          <p14:tracePt t="76097" x="5180013" y="5313363"/>
          <p14:tracePt t="76113" x="5268913" y="5313363"/>
          <p14:tracePt t="76138" x="5313363" y="5313363"/>
          <p14:tracePt t="76146" x="5367338" y="5313363"/>
          <p14:tracePt t="76170" x="5419725" y="5313363"/>
          <p14:tracePt t="76186" x="5473700" y="5313363"/>
          <p14:tracePt t="76201" x="5537200" y="5313363"/>
          <p14:tracePt t="76217" x="5599113" y="5313363"/>
          <p14:tracePt t="76233" x="5653088" y="5313363"/>
          <p14:tracePt t="76246" x="5705475" y="5313363"/>
          <p14:tracePt t="76265" x="5768975" y="5313363"/>
          <p14:tracePt t="76281" x="5822950" y="5313363"/>
          <p14:tracePt t="76297" x="5857875" y="5313363"/>
          <p14:tracePt t="76313" x="5884863" y="5313363"/>
          <p14:tracePt t="76313" x="5902325" y="5313363"/>
          <p14:tracePt t="76330" x="5919788" y="5313363"/>
          <p14:tracePt t="76354" x="5946775" y="5313363"/>
          <p14:tracePt t="76365" x="5965825" y="5313363"/>
          <p14:tracePt t="76381" x="5983288" y="5313363"/>
          <p14:tracePt t="76402" x="6018213" y="5313363"/>
          <p14:tracePt t="76418" x="6037263" y="5313363"/>
          <p14:tracePt t="76434" x="6062663" y="5313363"/>
          <p14:tracePt t="76450" x="6099175" y="5313363"/>
          <p14:tracePt t="76466" x="6134100" y="5313363"/>
          <p14:tracePt t="76466" x="6153150" y="5313363"/>
          <p14:tracePt t="76482" x="6170613" y="5313363"/>
          <p14:tracePt t="76482" x="6197600" y="5313363"/>
          <p14:tracePt t="76506" x="6242050" y="5313363"/>
          <p14:tracePt t="76515" x="6276975" y="5313363"/>
          <p14:tracePt t="76532" x="6303963" y="5313363"/>
          <p14:tracePt t="76554" x="6340475" y="5313363"/>
          <p14:tracePt t="76564" x="6357938" y="5313363"/>
          <p14:tracePt t="76586" x="6367463" y="5313363"/>
          <p14:tracePt t="76602" x="6384925" y="5313363"/>
          <p14:tracePt t="76614" x="6394450" y="5313363"/>
          <p14:tracePt t="76641" x="6402388" y="5313363"/>
          <p14:tracePt t="76674" x="6411913" y="5313363"/>
          <p14:tracePt t="76706" x="6419850" y="5313363"/>
          <p14:tracePt t="76866" x="6402388" y="5313363"/>
          <p14:tracePt t="76874" x="6348413" y="5313363"/>
          <p14:tracePt t="76882" x="6251575" y="5330825"/>
          <p14:tracePt t="76890" x="6161088" y="5357813"/>
          <p14:tracePt t="76898" x="5634038" y="5438775"/>
          <p14:tracePt t="76922" x="5143500" y="5500688"/>
          <p14:tracePt t="76938" x="4660900" y="5545138"/>
          <p14:tracePt t="76954" x="4259263" y="5581650"/>
          <p14:tracePt t="76970" x="3990975" y="5616575"/>
          <p14:tracePt t="76986" x="3803650" y="5634038"/>
          <p14:tracePt t="77002" x="3652838" y="5653088"/>
          <p14:tracePt t="77015" x="3517900" y="5670550"/>
          <p14:tracePt t="77034" x="3419475" y="5680075"/>
          <p14:tracePt t="77050" x="3322638" y="5697538"/>
          <p14:tracePt t="77050" x="3286125" y="5705475"/>
          <p14:tracePt t="77073" x="3232150" y="5705475"/>
          <p14:tracePt t="77081" x="3160713" y="5715000"/>
          <p14:tracePt t="77097" x="3081338" y="5732463"/>
          <p14:tracePt t="77097" x="3044825" y="5741988"/>
          <p14:tracePt t="77114" x="2965450" y="5751513"/>
          <p14:tracePt t="77137" x="2867025" y="5768975"/>
          <p14:tracePt t="77154" x="2741613" y="5776913"/>
          <p14:tracePt t="77170" x="2598738" y="5786438"/>
          <p14:tracePt t="77186" x="2419350" y="5803900"/>
          <p14:tracePt t="77201" x="2224088" y="5813425"/>
          <p14:tracePt t="77218" x="2062163" y="5813425"/>
          <p14:tracePt t="77231" x="1919288" y="5822950"/>
          <p14:tracePt t="77250" x="1795463" y="5822950"/>
          <p14:tracePt t="77250" x="1751013" y="5822950"/>
          <p14:tracePt t="77267" x="1697038" y="5822950"/>
          <p14:tracePt t="77267" x="1652588" y="5822950"/>
          <p14:tracePt t="77282" x="1598613" y="5830888"/>
          <p14:tracePt t="77282" x="1562100" y="5830888"/>
          <p14:tracePt t="77297" x="1527175" y="5840413"/>
          <p14:tracePt t="77297" x="1490663" y="5840413"/>
          <p14:tracePt t="77314" x="1465263" y="5840413"/>
          <p14:tracePt t="77337" x="1446213" y="5848350"/>
          <p14:tracePt t="77385" x="1438275" y="5848350"/>
          <p14:tracePt t="77393" x="1411288" y="5848350"/>
          <p14:tracePt t="77410" x="1366838" y="5848350"/>
          <p14:tracePt t="77426" x="1339850" y="5848350"/>
          <p14:tracePt t="77434" x="1322388" y="5848350"/>
          <p14:tracePt t="77450" x="1312863" y="5848350"/>
          <p14:tracePt t="77490" x="1303338" y="5848350"/>
          <p14:tracePt t="77674" x="1312863" y="5848350"/>
          <p14:tracePt t="77687" x="1322388" y="5840413"/>
          <p14:tracePt t="77690" x="1357313" y="5822950"/>
          <p14:tracePt t="77698" x="1393825" y="5813425"/>
          <p14:tracePt t="77721" x="1446213" y="5786438"/>
          <p14:tracePt t="77730" x="1527175" y="5768975"/>
          <p14:tracePt t="77753" x="1608138" y="5751513"/>
          <p14:tracePt t="77770" x="1697038" y="5732463"/>
          <p14:tracePt t="77786" x="1803400" y="5715000"/>
          <p14:tracePt t="77802" x="1928813" y="5697538"/>
          <p14:tracePt t="77817" x="2054225" y="5688013"/>
          <p14:tracePt t="77833" x="2170113" y="5688013"/>
          <p14:tracePt t="77849" x="2268538" y="5680075"/>
          <p14:tracePt t="77863" x="2366963" y="5680075"/>
          <p14:tracePt t="77882" x="2438400" y="5680075"/>
          <p14:tracePt t="77882" x="2482850" y="5680075"/>
          <p14:tracePt t="77905" x="2554288" y="5680075"/>
          <p14:tracePt t="77921" x="2608263" y="5680075"/>
          <p14:tracePt t="77938" x="2660650" y="5680075"/>
          <p14:tracePt t="77954" x="2714625" y="5680075"/>
          <p14:tracePt t="77970" x="2776538" y="5680075"/>
          <p14:tracePt t="77986" x="2840038" y="5680075"/>
          <p14:tracePt t="78002" x="2894013" y="5680075"/>
          <p14:tracePt t="78014" x="2955925" y="5680075"/>
          <p14:tracePt t="78034" x="3017838" y="5680075"/>
          <p14:tracePt t="78049" x="3071813" y="5680075"/>
          <p14:tracePt t="78065" x="3108325" y="5680075"/>
          <p14:tracePt t="78081" x="3143250" y="5680075"/>
          <p14:tracePt t="78097" x="3187700" y="5680075"/>
          <p14:tracePt t="78113" x="3232150" y="5680075"/>
          <p14:tracePt t="78113" x="3259138" y="5680075"/>
          <p14:tracePt t="78130" x="3313113" y="5680075"/>
          <p14:tracePt t="78154" x="3375025" y="5680075"/>
          <p14:tracePt t="78163" x="3429000" y="5680075"/>
          <p14:tracePt t="78185" x="3482975" y="5680075"/>
          <p14:tracePt t="78202" x="3527425" y="5680075"/>
          <p14:tracePt t="78218" x="3554413" y="5680075"/>
          <p14:tracePt t="78231" x="3581400" y="5688013"/>
          <p14:tracePt t="78250" x="3598863" y="5688013"/>
          <p14:tracePt t="78274" x="3608388" y="5688013"/>
          <p14:tracePt t="78289" x="3616325" y="5688013"/>
          <p14:tracePt t="78305" x="3625850" y="5688013"/>
          <p14:tracePt t="78898" x="3633788" y="5688013"/>
          <p14:tracePt t="78905" x="3643313" y="5688013"/>
          <p14:tracePt t="78914" x="3670300" y="5688013"/>
          <p14:tracePt t="78922" x="3724275" y="5688013"/>
          <p14:tracePt t="78938" x="3803650" y="5697538"/>
          <p14:tracePt t="78954" x="3875088" y="5697538"/>
          <p14:tracePt t="78970" x="3929063" y="5705475"/>
          <p14:tracePt t="78985" x="3990975" y="5705475"/>
          <p14:tracePt t="79001" x="4054475" y="5705475"/>
          <p14:tracePt t="79014" x="4108450" y="5705475"/>
          <p14:tracePt t="79034" x="4160838" y="5705475"/>
          <p14:tracePt t="79050" x="4205288" y="5705475"/>
          <p14:tracePt t="79066" x="4251325" y="5705475"/>
          <p14:tracePt t="79066" x="4276725" y="5705475"/>
          <p14:tracePt t="79083" x="4313238" y="5705475"/>
          <p14:tracePt t="79097" x="4375150" y="5705475"/>
          <p14:tracePt t="79097" x="4402138" y="5705475"/>
          <p14:tracePt t="79114" x="4438650" y="5705475"/>
          <p14:tracePt t="79114" x="4465638" y="5705475"/>
          <p14:tracePt t="79138" x="4510088" y="5705475"/>
          <p14:tracePt t="79147" x="4545013" y="5705475"/>
          <p14:tracePt t="79170" x="4581525" y="5705475"/>
          <p14:tracePt t="79185" x="4616450" y="5705475"/>
          <p14:tracePt t="79202" x="4652963" y="5705475"/>
          <p14:tracePt t="79217" x="4679950" y="5705475"/>
          <p14:tracePt t="79231" x="4724400" y="5705475"/>
          <p14:tracePt t="79250" x="4768850" y="5705475"/>
          <p14:tracePt t="79266" x="4813300" y="5705475"/>
          <p14:tracePt t="79266" x="4840288" y="5705475"/>
          <p14:tracePt t="79283" x="4867275" y="5705475"/>
          <p14:tracePt t="79283" x="4884738" y="5705475"/>
          <p14:tracePt t="79299" x="4919663" y="5705475"/>
          <p14:tracePt t="79299" x="4946650" y="5705475"/>
          <p14:tracePt t="79313" x="4973638" y="5705475"/>
          <p14:tracePt t="79313" x="5000625" y="5705475"/>
          <p14:tracePt t="79330" x="5045075" y="5705475"/>
          <p14:tracePt t="79353" x="5099050" y="5697538"/>
          <p14:tracePt t="79363" x="5160963" y="5697538"/>
          <p14:tracePt t="79386" x="5214938" y="5697538"/>
          <p14:tracePt t="79397" x="5259388" y="5697538"/>
          <p14:tracePt t="79418" x="5313363" y="5697538"/>
          <p14:tracePt t="79434" x="5367338" y="5697538"/>
          <p14:tracePt t="79449" x="5429250" y="5688013"/>
          <p14:tracePt t="79466" x="5491163" y="5688013"/>
          <p14:tracePt t="79466" x="5527675" y="5688013"/>
          <p14:tracePt t="79481" x="5554663" y="5688013"/>
          <p14:tracePt t="79481" x="5589588" y="5688013"/>
          <p14:tracePt t="79506" x="5653088" y="5688013"/>
          <p14:tracePt t="79513" x="5724525" y="5688013"/>
          <p14:tracePt t="79538" x="5786438" y="5688013"/>
          <p14:tracePt t="79548" x="5840413" y="5688013"/>
          <p14:tracePt t="79570" x="5884863" y="5688013"/>
          <p14:tracePt t="79580" x="5929313" y="5688013"/>
          <p14:tracePt t="79602" x="5973763" y="5680075"/>
          <p14:tracePt t="79613" x="6027738" y="5680075"/>
          <p14:tracePt t="79634" x="6072188" y="5680075"/>
          <p14:tracePt t="79646" x="6134100" y="5680075"/>
          <p14:tracePt t="79666" x="6188075" y="5680075"/>
          <p14:tracePt t="79666" x="6215063" y="5680075"/>
          <p14:tracePt t="79682" x="6259513" y="5680075"/>
          <p14:tracePt t="79706" x="6303963" y="5680075"/>
          <p14:tracePt t="79714" x="6348413" y="5680075"/>
          <p14:tracePt t="79738" x="6402388" y="5680075"/>
          <p14:tracePt t="79748" x="6446838" y="5680075"/>
          <p14:tracePt t="79770" x="6500813" y="5680075"/>
          <p14:tracePt t="79785" x="6554788" y="5680075"/>
          <p14:tracePt t="79801" x="6599238" y="5680075"/>
          <p14:tracePt t="79818" x="6643688" y="5680075"/>
          <p14:tracePt t="79833" x="6680200" y="5680075"/>
          <p14:tracePt t="79849" x="6724650" y="5680075"/>
          <p14:tracePt t="79865" x="6759575" y="5680075"/>
          <p14:tracePt t="79881" x="6813550" y="5680075"/>
          <p14:tracePt t="79897" x="6884988" y="5680075"/>
          <p14:tracePt t="79922" x="6929438" y="5680075"/>
          <p14:tracePt t="79930" x="6956425" y="5670550"/>
          <p14:tracePt t="79954" x="6991350" y="5670550"/>
          <p14:tracePt t="79970" x="7010400" y="5670550"/>
          <p14:tracePt t="79986" x="7045325" y="5670550"/>
          <p14:tracePt t="80001" x="7072313" y="5670550"/>
          <p14:tracePt t="80015" x="7099300" y="5670550"/>
          <p14:tracePt t="80048" x="7126288" y="5670550"/>
          <p14:tracePt t="80050" x="7134225" y="5670550"/>
          <p14:tracePt t="80066" x="7143750" y="5670550"/>
          <p14:tracePt t="80082" x="7153275" y="5670550"/>
          <p14:tracePt t="80097" x="7161213" y="5670550"/>
          <p14:tracePt t="80121" x="7180263" y="5670550"/>
          <p14:tracePt t="80129" x="7188200" y="5670550"/>
          <p14:tracePt t="80170" x="7197725" y="5670550"/>
          <p14:tracePt t="80194" x="7205663" y="5670550"/>
          <p14:tracePt t="80219" x="7215188" y="5670550"/>
          <p14:tracePt t="80250" x="7224713" y="5670550"/>
          <p14:tracePt t="80362" x="7232650" y="5670550"/>
          <p14:tracePt t="80522" x="7242175" y="5670550"/>
          <p14:tracePt t="80530" x="7251700" y="5670550"/>
          <p14:tracePt t="80546" x="7259638" y="5670550"/>
          <p14:tracePt t="80554" x="7277100" y="5670550"/>
          <p14:tracePt t="80564" x="7313613" y="5670550"/>
          <p14:tracePt t="80585" x="7358063" y="5670550"/>
          <p14:tracePt t="80596" x="7402513" y="5670550"/>
          <p14:tracePt t="80617" x="7483475" y="5670550"/>
          <p14:tracePt t="80629" x="7581900" y="5670550"/>
          <p14:tracePt t="80650" x="7688263" y="5670550"/>
          <p14:tracePt t="80665" x="7786688" y="5670550"/>
          <p14:tracePt t="80681" x="7867650" y="5670550"/>
          <p14:tracePt t="80681" x="7902575" y="5670550"/>
          <p14:tracePt t="80699" x="7974013" y="5670550"/>
          <p14:tracePt t="80722" x="8027988" y="5670550"/>
          <p14:tracePt t="80731" x="8081963" y="5670550"/>
          <p14:tracePt t="80754" x="8134350" y="5670550"/>
          <p14:tracePt t="80770" x="8188325" y="5670550"/>
          <p14:tracePt t="80785" x="8242300" y="5670550"/>
          <p14:tracePt t="80802" x="8304213" y="5680075"/>
          <p14:tracePt t="80818" x="8348663" y="5680075"/>
          <p14:tracePt t="80833" x="8394700" y="5680075"/>
          <p14:tracePt t="80849" x="8439150" y="5680075"/>
          <p14:tracePt t="80862" x="8474075" y="5680075"/>
          <p14:tracePt t="80881" x="8510588" y="5680075"/>
          <p14:tracePt t="80897" x="8562975" y="5688013"/>
          <p14:tracePt t="80922" x="8599488" y="5688013"/>
          <p14:tracePt t="80938" x="8616950" y="5688013"/>
          <p14:tracePt t="80954" x="8643938" y="5688013"/>
          <p14:tracePt t="80970" x="8670925" y="5697538"/>
          <p14:tracePt t="80986" x="8705850" y="5697538"/>
          <p14:tracePt t="81002" x="8732838" y="5697538"/>
          <p14:tracePt t="81015" x="8769350" y="5705475"/>
          <p14:tracePt t="81034" x="8804275" y="5705475"/>
          <p14:tracePt t="81050" x="8831263" y="5705475"/>
          <p14:tracePt t="81066" x="8875713" y="5705475"/>
          <p14:tracePt t="81066" x="8894763" y="5705475"/>
          <p14:tracePt t="81083" x="8912225" y="5715000"/>
          <p14:tracePt t="81083" x="8929688" y="5715000"/>
          <p14:tracePt t="81105" x="8956675" y="5715000"/>
          <p14:tracePt t="81113" x="9018588" y="5715000"/>
          <p14:tracePt t="81137" x="9055100" y="5724525"/>
          <p14:tracePt t="81146" x="9090025" y="5724525"/>
          <p14:tracePt t="81170" x="9134475" y="5724525"/>
          <p14:tracePt t="81185" x="9180513" y="5724525"/>
          <p14:tracePt t="81201" x="9232900" y="5724525"/>
          <p14:tracePt t="81218" x="9269413" y="5724525"/>
          <p14:tracePt t="81233" x="9313863" y="5724525"/>
          <p14:tracePt t="81246" x="9358313" y="5724525"/>
          <p14:tracePt t="81282" x="9367838" y="5724525"/>
          <p14:tracePt t="81290" x="9375775" y="5724525"/>
          <p14:tracePt t="81298" x="9394825" y="5724525"/>
          <p14:tracePt t="81321" x="9402763" y="5724525"/>
          <p14:tracePt t="81338" x="9420225" y="5724525"/>
          <p14:tracePt t="81346" x="9429750" y="5724525"/>
          <p14:tracePt t="81369" x="9439275" y="5724525"/>
          <p14:tracePt t="81385" x="9456738" y="5724525"/>
          <p14:tracePt t="81425" x="9466263" y="5724525"/>
          <p14:tracePt t="81481" x="9474200" y="5724525"/>
          <p14:tracePt t="81833" x="9456738" y="5724525"/>
          <p14:tracePt t="81841" x="9420225" y="5732463"/>
          <p14:tracePt t="81849" x="9323388" y="5741988"/>
          <p14:tracePt t="81857" x="9215438" y="5768975"/>
          <p14:tracePt t="81865" x="8920163" y="5795963"/>
          <p14:tracePt t="81882" x="8456613" y="5848350"/>
          <p14:tracePt t="81896" x="7912100" y="5875338"/>
          <p14:tracePt t="81913" x="7027863" y="5911850"/>
          <p14:tracePt t="81937" x="6510338" y="5919788"/>
          <p14:tracePt t="81954" x="5991225" y="5956300"/>
          <p14:tracePt t="81970" x="5527675" y="5956300"/>
          <p14:tracePt t="81986" x="5143500" y="5956300"/>
          <p14:tracePt t="82002" x="4795838" y="5956300"/>
          <p14:tracePt t="82013" x="4510088" y="5946775"/>
          <p14:tracePt t="82034" x="4276725" y="5929313"/>
          <p14:tracePt t="82050" x="4054475" y="5919788"/>
          <p14:tracePt t="82066" x="3822700" y="5919788"/>
          <p14:tracePt t="82066" x="3724275" y="5919788"/>
          <p14:tracePt t="82082" x="3616325" y="5919788"/>
          <p14:tracePt t="82082" x="3509963" y="5919788"/>
          <p14:tracePt t="82099" x="3295650" y="5919788"/>
          <p14:tracePt t="82122" x="3187700" y="5919788"/>
          <p14:tracePt t="82130" x="2894013" y="5919788"/>
          <p14:tracePt t="82153" x="2724150" y="5919788"/>
          <p14:tracePt t="82162" x="2554288" y="5919788"/>
          <p14:tracePt t="82185" x="2411413" y="5919788"/>
          <p14:tracePt t="82202" x="2286000" y="5919788"/>
          <p14:tracePt t="82218" x="2160588" y="5919788"/>
          <p14:tracePt t="82233" x="2062163" y="5919788"/>
          <p14:tracePt t="82247" x="2000250" y="5919788"/>
          <p14:tracePt t="82266" x="1946275" y="5919788"/>
          <p14:tracePt t="82266" x="1919288" y="5919788"/>
          <p14:tracePt t="82282" x="1901825" y="5919788"/>
          <p14:tracePt t="82282" x="1874838" y="5919788"/>
          <p14:tracePt t="82299" x="1839913" y="5919788"/>
          <p14:tracePt t="82322" x="1795463" y="5919788"/>
          <p14:tracePt t="82332" x="1731963" y="5919788"/>
          <p14:tracePt t="82354" x="1652588" y="5919788"/>
          <p14:tracePt t="82362" x="1571625" y="5919788"/>
          <p14:tracePt t="82386" x="1482725" y="5919788"/>
          <p14:tracePt t="82402" x="1401763" y="5919788"/>
          <p14:tracePt t="82418" x="1330325" y="5919788"/>
          <p14:tracePt t="82434" x="1276350" y="5919788"/>
          <p14:tracePt t="82450" x="1241425" y="5919788"/>
          <p14:tracePt t="82473" x="1231900" y="5919788"/>
          <p14:tracePt t="82481" x="1223963" y="5919788"/>
          <p14:tracePt t="82570" x="1231900" y="5919788"/>
          <p14:tracePt t="82578" x="1268413" y="5919788"/>
          <p14:tracePt t="82586" x="1374775" y="5919788"/>
          <p14:tracePt t="82597" x="1571625" y="5919788"/>
          <p14:tracePt t="82618" x="1830388" y="5919788"/>
          <p14:tracePt t="82631" x="2143125" y="5919788"/>
          <p14:tracePt t="82647" x="2419350" y="5919788"/>
          <p14:tracePt t="82666" x="2670175" y="5929313"/>
          <p14:tracePt t="82666" x="2776538" y="5938838"/>
          <p14:tracePt t="82683" x="2874963" y="5938838"/>
          <p14:tracePt t="82683" x="2955925" y="5946775"/>
          <p14:tracePt t="82699" x="3089275" y="5956300"/>
          <p14:tracePt t="82721" x="3187700" y="5965825"/>
          <p14:tracePt t="82732" x="3259138" y="5965825"/>
          <p14:tracePt t="82754" x="3313113" y="5965825"/>
          <p14:tracePt t="82770" x="3348038" y="5973763"/>
          <p14:tracePt t="82785" x="3367088" y="5973763"/>
          <p14:tracePt t="82818" x="3375025" y="5973763"/>
          <p14:tracePt t="83090" x="3384550" y="5973763"/>
          <p14:tracePt t="83098" x="3394075" y="5973763"/>
          <p14:tracePt t="83105" x="3411538" y="5973763"/>
          <p14:tracePt t="83113" x="3446463" y="5983288"/>
          <p14:tracePt t="83138" x="3473450" y="5983288"/>
          <p14:tracePt t="83146" x="3490913" y="5983288"/>
          <p14:tracePt t="83163" x="3500438" y="5983288"/>
          <p14:tracePt t="83201" x="3509963" y="5983288"/>
          <p14:tracePt t="83209" x="3517900" y="5983288"/>
          <p14:tracePt t="83236" x="3527425" y="5983288"/>
          <p14:tracePt t="83250" x="3536950" y="5983288"/>
          <p14:tracePt t="83266" x="3544888" y="5983288"/>
          <p14:tracePt t="83286" x="3554413" y="5983288"/>
          <p14:tracePt t="83290" x="3562350" y="5983288"/>
          <p14:tracePt t="83306" x="3571875" y="5983288"/>
          <p14:tracePt t="83322" x="3581400" y="5983288"/>
          <p14:tracePt t="83338" x="3598863" y="5983288"/>
          <p14:tracePt t="83369" x="3608388" y="5983288"/>
          <p14:tracePt t="83410" x="3616325" y="5983288"/>
          <p14:tracePt t="84002" x="3608388" y="5991225"/>
          <p14:tracePt t="84010" x="3589338" y="6000750"/>
          <p14:tracePt t="84018" x="3554413" y="6010275"/>
          <p14:tracePt t="84025" x="3509963" y="6018213"/>
          <p14:tracePt t="84033" x="3367088" y="6045200"/>
          <p14:tracePt t="84050" x="3160713" y="6099175"/>
          <p14:tracePt t="84066" x="2928938" y="6126163"/>
          <p14:tracePt t="84082" x="2705100" y="6161088"/>
          <p14:tracePt t="84082" x="2608263" y="6170613"/>
          <p14:tracePt t="84099" x="2438400" y="6188075"/>
          <p14:tracePt t="84122" x="2303463" y="6197600"/>
          <p14:tracePt t="84131" x="2197100" y="6205538"/>
          <p14:tracePt t="84154" x="2098675" y="6224588"/>
          <p14:tracePt t="84169" x="2009775" y="6232525"/>
          <p14:tracePt t="84185" x="1928813" y="6232525"/>
          <p14:tracePt t="84202" x="1884363" y="6242050"/>
          <p14:tracePt t="84217" x="1847850" y="6242050"/>
          <p14:tracePt t="84234" x="1812925" y="6251575"/>
          <p14:tracePt t="84247" x="1776413" y="6259513"/>
          <p14:tracePt t="84266" x="1751013" y="6259513"/>
          <p14:tracePt t="84282" x="1714500" y="6259513"/>
          <p14:tracePt t="84282" x="1704975" y="6269038"/>
          <p14:tracePt t="84299" x="1687513" y="6269038"/>
          <p14:tracePt t="84299" x="1670050" y="6269038"/>
          <p14:tracePt t="84322" x="1643063" y="6276975"/>
          <p14:tracePt t="84331" x="1616075" y="6276975"/>
          <p14:tracePt t="84354" x="1598613" y="6276975"/>
          <p14:tracePt t="84365" x="1581150" y="6276975"/>
          <p14:tracePt t="84379" x="1571625" y="6276975"/>
          <p14:tracePt t="84406" x="1562100" y="6276975"/>
          <p14:tracePt t="84434" x="1554163" y="6276975"/>
          <p14:tracePt t="84458" x="1554163" y="6286500"/>
          <p14:tracePt t="84642" x="1571625" y="6286500"/>
          <p14:tracePt t="84652" x="1598613" y="6286500"/>
          <p14:tracePt t="84658" x="1633538" y="6286500"/>
          <p14:tracePt t="84666" x="1731963" y="6286500"/>
          <p14:tracePt t="84682" x="1839913" y="6286500"/>
          <p14:tracePt t="84682" x="1901825" y="6286500"/>
          <p14:tracePt t="84698" x="1965325" y="6286500"/>
          <p14:tracePt t="84698" x="2009775" y="6286500"/>
          <p14:tracePt t="84722" x="2062163" y="6286500"/>
          <p14:tracePt t="84732" x="2179638" y="6286500"/>
          <p14:tracePt t="84754" x="2251075" y="6286500"/>
          <p14:tracePt t="84770" x="2322513" y="6286500"/>
          <p14:tracePt t="84786" x="2384425" y="6286500"/>
          <p14:tracePt t="84802" x="2455863" y="6286500"/>
          <p14:tracePt t="84817" x="2527300" y="6286500"/>
          <p14:tracePt t="84833" x="2598738" y="6286500"/>
          <p14:tracePt t="84849" x="2660650" y="6286500"/>
          <p14:tracePt t="84863" x="2741613" y="6286500"/>
          <p14:tracePt t="84881" x="2795588" y="6286500"/>
          <p14:tracePt t="84896" x="2857500" y="6296025"/>
          <p14:tracePt t="84913" x="2919413" y="6296025"/>
          <p14:tracePt t="84913" x="2946400" y="6296025"/>
          <p14:tracePt t="84930" x="3000375" y="6303963"/>
          <p14:tracePt t="84954" x="3044825" y="6303963"/>
          <p14:tracePt t="84970" x="3081338" y="6303963"/>
          <p14:tracePt t="84986" x="3116263" y="6303963"/>
          <p14:tracePt t="85002" x="3170238" y="6303963"/>
          <p14:tracePt t="85012" x="3205163" y="6303963"/>
          <p14:tracePt t="85033" x="3251200" y="6303963"/>
          <p14:tracePt t="85050" x="3295650" y="6303963"/>
          <p14:tracePt t="85066" x="3348038" y="6313488"/>
          <p14:tracePt t="85081" x="3411538" y="6313488"/>
          <p14:tracePt t="85081" x="3446463" y="6313488"/>
          <p14:tracePt t="85099" x="3482975" y="6313488"/>
          <p14:tracePt t="85099" x="3509963" y="6313488"/>
          <p14:tracePt t="85122" x="3581400" y="6313488"/>
          <p14:tracePt t="85130" x="3660775" y="6313488"/>
          <p14:tracePt t="85154" x="3732213" y="6313488"/>
          <p14:tracePt t="85170" x="3803650" y="6313488"/>
          <p14:tracePt t="85185" x="3894138" y="6313488"/>
          <p14:tracePt t="85202" x="3965575" y="6313488"/>
          <p14:tracePt t="85218" x="4027488" y="6323013"/>
          <p14:tracePt t="85234" x="4081463" y="6323013"/>
          <p14:tracePt t="85247" x="4133850" y="6323013"/>
          <p14:tracePt t="85266" x="4187825" y="6323013"/>
          <p14:tracePt t="85282" x="4241800" y="6323013"/>
          <p14:tracePt t="85282" x="4268788" y="6323013"/>
          <p14:tracePt t="85298" x="4295775" y="6323013"/>
          <p14:tracePt t="85298" x="4313238" y="6323013"/>
          <p14:tracePt t="85322" x="4348163" y="6323013"/>
          <p14:tracePt t="85331" x="4384675" y="6323013"/>
          <p14:tracePt t="85354" x="4402138" y="6323013"/>
          <p14:tracePt t="85364" x="4419600" y="6323013"/>
          <p14:tracePt t="85396" x="4429125" y="6323013"/>
          <p14:tracePt t="86226" x="4438650" y="6323013"/>
          <p14:tracePt t="86237" x="4456113" y="6323013"/>
          <p14:tracePt t="86242" x="4465638" y="6323013"/>
          <p14:tracePt t="86250" x="4500563" y="6313488"/>
          <p14:tracePt t="86266" x="4537075" y="6303963"/>
          <p14:tracePt t="86282" x="4598988" y="6286500"/>
          <p14:tracePt t="86282" x="4643438" y="6276975"/>
          <p14:tracePt t="86298" x="4670425" y="6276975"/>
          <p14:tracePt t="86298" x="4705350" y="6269038"/>
          <p14:tracePt t="86322" x="4795838" y="6251575"/>
          <p14:tracePt t="86330" x="4884738" y="6232525"/>
          <p14:tracePt t="86354" x="4991100" y="6232525"/>
          <p14:tracePt t="86364" x="5116513" y="6224588"/>
          <p14:tracePt t="86385" x="5251450" y="6215063"/>
          <p14:tracePt t="86396" x="5402263" y="6215063"/>
          <p14:tracePt t="86418" x="5545138" y="6215063"/>
          <p14:tracePt t="86434" x="5688013" y="6205538"/>
          <p14:tracePt t="86450" x="5822950" y="6205538"/>
          <p14:tracePt t="86466" x="5956300" y="6205538"/>
          <p14:tracePt t="86482" x="6072188" y="6205538"/>
          <p14:tracePt t="86482" x="6134100" y="6205538"/>
          <p14:tracePt t="86499" x="6197600" y="6205538"/>
          <p14:tracePt t="86499" x="6251575" y="6205538"/>
          <p14:tracePt t="86514" x="6367463" y="6205538"/>
          <p14:tracePt t="86538" x="6465888" y="6205538"/>
          <p14:tracePt t="86547" x="6545263" y="6205538"/>
          <p14:tracePt t="86570" x="6608763" y="6215063"/>
          <p14:tracePt t="86580" x="6653213" y="6215063"/>
          <p14:tracePt t="86602" x="6697663" y="6215063"/>
          <p14:tracePt t="86615" x="6742113" y="6215063"/>
          <p14:tracePt t="86629" x="6769100" y="6224588"/>
          <p14:tracePt t="86649" x="6786563" y="6224588"/>
          <p14:tracePt t="86666" x="6804025" y="6224588"/>
          <p14:tracePt t="86681" x="6813550" y="6224588"/>
          <p14:tracePt t="86697" x="6823075" y="6224588"/>
          <p14:tracePt t="86713" x="6831013" y="6232525"/>
          <p14:tracePt t="86736" x="6840538" y="6232525"/>
          <p14:tracePt t="86754" x="6858000" y="6232525"/>
          <p14:tracePt t="86770" x="6875463" y="6232525"/>
          <p14:tracePt t="86785" x="6911975" y="6232525"/>
          <p14:tracePt t="86801" x="6929438" y="6232525"/>
          <p14:tracePt t="86817" x="6938963" y="6232525"/>
          <p14:tracePt t="86833" x="6956425" y="6232525"/>
          <p14:tracePt t="86849" x="6983413" y="6232525"/>
          <p14:tracePt t="86862" x="7027863" y="6232525"/>
          <p14:tracePt t="86882" x="7054850" y="6232525"/>
          <p14:tracePt t="86895" x="7081838" y="6232525"/>
          <p14:tracePt t="86914" x="7099300" y="6242050"/>
          <p14:tracePt t="86945" x="7108825" y="6242050"/>
          <p14:tracePt t="86970" x="7143750" y="6242050"/>
          <p14:tracePt t="86978" x="7161213" y="6242050"/>
          <p14:tracePt t="86987" x="7188200" y="6242050"/>
          <p14:tracePt t="87002" x="7215188" y="6242050"/>
          <p14:tracePt t="87013" x="7242175" y="6232525"/>
          <p14:tracePt t="87033" x="7286625" y="6224588"/>
          <p14:tracePt t="87050" x="7331075" y="6224588"/>
          <p14:tracePt t="87065" x="7367588" y="6224588"/>
          <p14:tracePt t="87082" x="7402513" y="6215063"/>
          <p14:tracePt t="87097" x="7419975" y="6215063"/>
          <p14:tracePt t="87114" x="7446963" y="6205538"/>
          <p14:tracePt t="87114" x="7456488" y="6205538"/>
          <p14:tracePt t="87130" x="7466013" y="6205538"/>
          <p14:tracePt t="87130" x="7483475" y="6205538"/>
          <p14:tracePt t="87154" x="7500938" y="6205538"/>
          <p14:tracePt t="87162" x="7537450" y="6205538"/>
          <p14:tracePt t="87186" x="7581900" y="6197600"/>
          <p14:tracePt t="87202" x="7616825" y="6188075"/>
          <p14:tracePt t="87218" x="7661275" y="6188075"/>
          <p14:tracePt t="87234" x="7715250" y="6180138"/>
          <p14:tracePt t="87246" x="7759700" y="6180138"/>
          <p14:tracePt t="87265" x="7813675" y="6180138"/>
          <p14:tracePt t="87281" x="7848600" y="6180138"/>
          <p14:tracePt t="87297" x="7875588" y="6180138"/>
          <p14:tracePt t="87313" x="7902575" y="6180138"/>
          <p14:tracePt t="87329" x="7929563" y="6180138"/>
          <p14:tracePt t="87353" x="7947025" y="6180138"/>
          <p14:tracePt t="87362" x="7966075" y="6180138"/>
          <p14:tracePt t="87385" x="7983538" y="6180138"/>
          <p14:tracePt t="87395" x="8001000" y="6180138"/>
          <p14:tracePt t="87417" x="8018463" y="6180138"/>
          <p14:tracePt t="87433" x="8045450" y="6180138"/>
          <p14:tracePt t="87449" x="8062913" y="6180138"/>
          <p14:tracePt t="87465" x="8081963" y="6180138"/>
          <p14:tracePt t="87481" x="8099425" y="6180138"/>
          <p14:tracePt t="87497" x="8116888" y="6180138"/>
          <p14:tracePt t="87513" x="8134350" y="6180138"/>
          <p14:tracePt t="87528" x="8161338" y="6180138"/>
          <p14:tracePt t="87546" x="8180388" y="6180138"/>
          <p14:tracePt t="87570" x="8197850" y="6180138"/>
          <p14:tracePt t="87581" x="8215313" y="6180138"/>
          <p14:tracePt t="87602" x="8232775" y="6180138"/>
          <p14:tracePt t="87613" x="8251825" y="6180138"/>
          <p14:tracePt t="87645" x="8277225" y="6180138"/>
          <p14:tracePt t="87649" x="8296275" y="6180138"/>
          <p14:tracePt t="87665" x="8313738" y="6180138"/>
          <p14:tracePt t="87682" x="8340725" y="6180138"/>
          <p14:tracePt t="87697" x="8358188" y="6180138"/>
          <p14:tracePt t="87714" x="8394700" y="6180138"/>
          <p14:tracePt t="87714" x="8402638" y="6180138"/>
          <p14:tracePt t="87730" x="8420100" y="6180138"/>
          <p14:tracePt t="87746" x="8456613" y="6180138"/>
          <p14:tracePt t="87770" x="8483600" y="6180138"/>
          <p14:tracePt t="87786" x="8510588" y="6180138"/>
          <p14:tracePt t="87801" x="8528050" y="6180138"/>
          <p14:tracePt t="87818" x="8562975" y="6180138"/>
          <p14:tracePt t="87834" x="8582025" y="6180138"/>
          <p14:tracePt t="87845" x="8609013" y="6180138"/>
          <p14:tracePt t="87866" x="8626475" y="6180138"/>
          <p14:tracePt t="87878" x="8643938" y="6180138"/>
          <p14:tracePt t="87897" x="8661400" y="6188075"/>
          <p14:tracePt t="87912" x="8680450" y="6197600"/>
          <p14:tracePt t="87937" x="8697913" y="6215063"/>
          <p14:tracePt t="87945" x="8705850" y="6224588"/>
          <p14:tracePt t="87970" x="8705850" y="6232525"/>
          <p14:tracePt t="88018" x="8705850" y="6242050"/>
          <p14:tracePt t="88058" x="8705850" y="6251575"/>
          <p14:tracePt t="88074" x="8715375" y="6251575"/>
          <p14:tracePt t="88113" x="8724900" y="6251575"/>
          <p14:tracePt t="88130" x="8724900" y="6259513"/>
          <p14:tracePt t="88138" x="8732838" y="6259513"/>
          <p14:tracePt t="88162" x="8742363" y="6259513"/>
          <p14:tracePt t="88170" x="8742363" y="6269038"/>
          <p14:tracePt t="88188" x="8751888" y="6269038"/>
          <p14:tracePt t="88217" x="8759825" y="6269038"/>
          <p14:tracePt t="88249" x="8769350" y="6269038"/>
          <p14:tracePt t="88266" x="8769350" y="6276975"/>
          <p14:tracePt t="88900"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10.xml><?xml version="1.0" encoding="utf-8"?>
<p:tagLst xmlns:a="http://schemas.openxmlformats.org/drawingml/2006/main" xmlns:r="http://schemas.openxmlformats.org/officeDocument/2006/relationships" xmlns:p="http://schemas.openxmlformats.org/presentationml/2006/main">
  <p:tag name="TIMING" val="|0.4|1.5|1.2|11.5"/>
</p:tagLst>
</file>

<file path=ppt/tags/tag11.xml><?xml version="1.0" encoding="utf-8"?>
<p:tagLst xmlns:a="http://schemas.openxmlformats.org/drawingml/2006/main" xmlns:r="http://schemas.openxmlformats.org/officeDocument/2006/relationships" xmlns:p="http://schemas.openxmlformats.org/presentationml/2006/main">
  <p:tag name="TIMING" val="|0.8|5.7|1.4|6.8"/>
</p:tagLst>
</file>

<file path=ppt/tags/tag12.xml><?xml version="1.0" encoding="utf-8"?>
<p:tagLst xmlns:a="http://schemas.openxmlformats.org/drawingml/2006/main" xmlns:r="http://schemas.openxmlformats.org/officeDocument/2006/relationships" xmlns:p="http://schemas.openxmlformats.org/presentationml/2006/main">
  <p:tag name="TIMING" val="|1|11.7|7"/>
</p:tagLst>
</file>

<file path=ppt/tags/tag13.xml><?xml version="1.0" encoding="utf-8"?>
<p:tagLst xmlns:a="http://schemas.openxmlformats.org/drawingml/2006/main" xmlns:r="http://schemas.openxmlformats.org/officeDocument/2006/relationships" xmlns:p="http://schemas.openxmlformats.org/presentationml/2006/main">
  <p:tag name="TIMING" val="|3.9|2.6"/>
</p:tagLst>
</file>

<file path=ppt/tags/tag14.xml><?xml version="1.0" encoding="utf-8"?>
<p:tagLst xmlns:a="http://schemas.openxmlformats.org/drawingml/2006/main" xmlns:r="http://schemas.openxmlformats.org/officeDocument/2006/relationships" xmlns:p="http://schemas.openxmlformats.org/presentationml/2006/main">
  <p:tag name="TIMING" val="|0.6|1.8|1.4"/>
</p:tagLst>
</file>

<file path=ppt/tags/tag15.xml><?xml version="1.0" encoding="utf-8"?>
<p:tagLst xmlns:a="http://schemas.openxmlformats.org/drawingml/2006/main" xmlns:r="http://schemas.openxmlformats.org/officeDocument/2006/relationships" xmlns:p="http://schemas.openxmlformats.org/presentationml/2006/main">
  <p:tag name="TIMING" val="|1.3|2.4|41.5"/>
</p:tagLst>
</file>

<file path=ppt/tags/tag16.xml><?xml version="1.0" encoding="utf-8"?>
<p:tagLst xmlns:a="http://schemas.openxmlformats.org/drawingml/2006/main" xmlns:r="http://schemas.openxmlformats.org/officeDocument/2006/relationships" xmlns:p="http://schemas.openxmlformats.org/presentationml/2006/main">
  <p:tag name="TIMING" val="|0.8|5.3|1.2|2.3|9.3|2.4|4.5|5.1|0.8|7|2.1|6|1.5|2.2|6.8|1.3"/>
</p:tagLst>
</file>

<file path=ppt/tags/tag17.xml><?xml version="1.0" encoding="utf-8"?>
<p:tagLst xmlns:a="http://schemas.openxmlformats.org/drawingml/2006/main" xmlns:r="http://schemas.openxmlformats.org/officeDocument/2006/relationships" xmlns:p="http://schemas.openxmlformats.org/presentationml/2006/main">
  <p:tag name="TIMING" val="|0.9|2.2|4.5"/>
</p:tagLst>
</file>

<file path=ppt/tags/tag18.xml><?xml version="1.0" encoding="utf-8"?>
<p:tagLst xmlns:a="http://schemas.openxmlformats.org/drawingml/2006/main" xmlns:r="http://schemas.openxmlformats.org/officeDocument/2006/relationships" xmlns:p="http://schemas.openxmlformats.org/presentationml/2006/main">
  <p:tag name="TIMING" val="|0.6|3"/>
</p:tagLst>
</file>

<file path=ppt/tags/tag19.xml><?xml version="1.0" encoding="utf-8"?>
<p:tagLst xmlns:a="http://schemas.openxmlformats.org/drawingml/2006/main" xmlns:r="http://schemas.openxmlformats.org/officeDocument/2006/relationships" xmlns:p="http://schemas.openxmlformats.org/presentationml/2006/main">
  <p:tag name="TIMING" val="|1.5|1.5"/>
</p:tagLst>
</file>

<file path=ppt/tags/tag2.xml><?xml version="1.0" encoding="utf-8"?>
<p:tagLst xmlns:a="http://schemas.openxmlformats.org/drawingml/2006/main" xmlns:r="http://schemas.openxmlformats.org/officeDocument/2006/relationships" xmlns:p="http://schemas.openxmlformats.org/presentationml/2006/main">
  <p:tag name="TIMING" val="|0.7|9.9"/>
</p:tagLst>
</file>

<file path=ppt/tags/tag20.xml><?xml version="1.0" encoding="utf-8"?>
<p:tagLst xmlns:a="http://schemas.openxmlformats.org/drawingml/2006/main" xmlns:r="http://schemas.openxmlformats.org/officeDocument/2006/relationships" xmlns:p="http://schemas.openxmlformats.org/presentationml/2006/main">
  <p:tag name="TIMING" val="|2"/>
</p:tagLst>
</file>

<file path=ppt/tags/tag21.xml><?xml version="1.0" encoding="utf-8"?>
<p:tagLst xmlns:a="http://schemas.openxmlformats.org/drawingml/2006/main" xmlns:r="http://schemas.openxmlformats.org/officeDocument/2006/relationships" xmlns:p="http://schemas.openxmlformats.org/presentationml/2006/main">
  <p:tag name="TIMING" val="|0.8|1.3"/>
</p:tagLst>
</file>

<file path=ppt/tags/tag22.xml><?xml version="1.0" encoding="utf-8"?>
<p:tagLst xmlns:a="http://schemas.openxmlformats.org/drawingml/2006/main" xmlns:r="http://schemas.openxmlformats.org/officeDocument/2006/relationships" xmlns:p="http://schemas.openxmlformats.org/presentationml/2006/main">
  <p:tag name="TIMING" val="|1|1.5"/>
</p:tagLst>
</file>

<file path=ppt/tags/tag23.xml><?xml version="1.0" encoding="utf-8"?>
<p:tagLst xmlns:a="http://schemas.openxmlformats.org/drawingml/2006/main" xmlns:r="http://schemas.openxmlformats.org/officeDocument/2006/relationships" xmlns:p="http://schemas.openxmlformats.org/presentationml/2006/main">
  <p:tag name="TIMING" val="|0.9|1.4"/>
</p:tagLst>
</file>

<file path=ppt/tags/tag24.xml><?xml version="1.0" encoding="utf-8"?>
<p:tagLst xmlns:a="http://schemas.openxmlformats.org/drawingml/2006/main" xmlns:r="http://schemas.openxmlformats.org/officeDocument/2006/relationships" xmlns:p="http://schemas.openxmlformats.org/presentationml/2006/main">
  <p:tag name="TIMING" val="|0.5|1.2|5.3|2.7|4.3|7.9"/>
</p:tagLst>
</file>

<file path=ppt/tags/tag25.xml><?xml version="1.0" encoding="utf-8"?>
<p:tagLst xmlns:a="http://schemas.openxmlformats.org/drawingml/2006/main" xmlns:r="http://schemas.openxmlformats.org/officeDocument/2006/relationships" xmlns:p="http://schemas.openxmlformats.org/presentationml/2006/main">
  <p:tag name="TIMING" val="|0|1.5|2.2"/>
</p:tagLst>
</file>

<file path=ppt/tags/tag26.xml><?xml version="1.0" encoding="utf-8"?>
<p:tagLst xmlns:a="http://schemas.openxmlformats.org/drawingml/2006/main" xmlns:r="http://schemas.openxmlformats.org/officeDocument/2006/relationships" xmlns:p="http://schemas.openxmlformats.org/presentationml/2006/main">
  <p:tag name="TIMING" val="|1|2.2"/>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ags/tag4.xml><?xml version="1.0" encoding="utf-8"?>
<p:tagLst xmlns:a="http://schemas.openxmlformats.org/drawingml/2006/main" xmlns:r="http://schemas.openxmlformats.org/officeDocument/2006/relationships" xmlns:p="http://schemas.openxmlformats.org/presentationml/2006/main">
  <p:tag name="TIMING" val="|1|6.1"/>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ags/tag6.xml><?xml version="1.0" encoding="utf-8"?>
<p:tagLst xmlns:a="http://schemas.openxmlformats.org/drawingml/2006/main" xmlns:r="http://schemas.openxmlformats.org/officeDocument/2006/relationships" xmlns:p="http://schemas.openxmlformats.org/presentationml/2006/main">
  <p:tag name="TIMING" val="|2.8|11.1"/>
</p:tagLst>
</file>

<file path=ppt/tags/tag7.xml><?xml version="1.0" encoding="utf-8"?>
<p:tagLst xmlns:a="http://schemas.openxmlformats.org/drawingml/2006/main" xmlns:r="http://schemas.openxmlformats.org/officeDocument/2006/relationships" xmlns:p="http://schemas.openxmlformats.org/presentationml/2006/main">
  <p:tag name="TIMING" val="|1.4|4.4|3"/>
</p:tagLst>
</file>

<file path=ppt/tags/tag8.xml><?xml version="1.0" encoding="utf-8"?>
<p:tagLst xmlns:a="http://schemas.openxmlformats.org/drawingml/2006/main" xmlns:r="http://schemas.openxmlformats.org/officeDocument/2006/relationships" xmlns:p="http://schemas.openxmlformats.org/presentationml/2006/main">
  <p:tag name="TIMING" val="|1.1|1.2|2.6"/>
</p:tagLst>
</file>

<file path=ppt/tags/tag9.xml><?xml version="1.0" encoding="utf-8"?>
<p:tagLst xmlns:a="http://schemas.openxmlformats.org/drawingml/2006/main" xmlns:r="http://schemas.openxmlformats.org/officeDocument/2006/relationships" xmlns:p="http://schemas.openxmlformats.org/presentationml/2006/main">
  <p:tag name="TIMING" val="|1.3|2.2|1.4|2.4|6.7|6.6|7.9|6|9"/>
</p:tagLst>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5_Depth">
      <a:majorFont>
        <a:latin typeface=""/>
        <a:ea typeface=""/>
        <a:cs typeface=""/>
      </a:majorFont>
      <a:minorFont>
        <a:latin typeface=""/>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5912</TotalTime>
  <Words>1125</Words>
  <Application>Microsoft Macintosh PowerPoint</Application>
  <PresentationFormat>Widescreen</PresentationFormat>
  <Paragraphs>169</Paragraphs>
  <Slides>29</Slides>
  <Notes>3</Notes>
  <HiddenSlides>0</HiddenSlides>
  <MMClips>29</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29</vt:i4>
      </vt:variant>
    </vt:vector>
  </HeadingPairs>
  <TitlesOfParts>
    <vt:vector size="52" baseType="lpstr">
      <vt:lpstr>微软雅黑</vt:lpstr>
      <vt:lpstr>Arial</vt:lpstr>
      <vt:lpstr>Calibri</vt:lpstr>
      <vt:lpstr>Calibri Light</vt:lpstr>
      <vt:lpstr>Cambria</vt:lpstr>
      <vt:lpstr>Corbel</vt:lpstr>
      <vt:lpstr>HP001 4 hàng</vt:lpstr>
      <vt:lpstr>Permanent Marker</vt:lpstr>
      <vt:lpstr>Times New Roman</vt:lpstr>
      <vt:lpstr>Wingdings</vt:lpstr>
      <vt:lpstr>1_Depth</vt:lpstr>
      <vt:lpstr>5_Depth</vt:lpstr>
      <vt:lpstr>Chủ đề của Office</vt:lpstr>
      <vt:lpstr>Chủ đề Office</vt:lpstr>
      <vt:lpstr>Office Theme</vt:lpstr>
      <vt:lpstr>1_Office Theme</vt:lpstr>
      <vt:lpstr>2_Office Theme</vt:lpstr>
      <vt:lpstr>3_Office Theme</vt:lpstr>
      <vt:lpstr>5_Office Theme</vt:lpstr>
      <vt:lpstr>4_Office Theme</vt:lpstr>
      <vt:lpstr>6_Office Theme</vt:lpstr>
      <vt:lpstr>Office 主题​​</vt:lpstr>
      <vt:lpstr>7_Office Theme</vt:lpstr>
      <vt:lpstr>PowerPoint Presentation</vt:lpstr>
      <vt:lpstr>PowerPoint Presentation</vt:lpstr>
      <vt:lpstr>Một bức thư gồm có mấy phần?  Là những phần nào?</vt:lpstr>
      <vt:lpstr>PowerPoint Presentation</vt:lpstr>
      <vt:lpstr> Em hãy nêu nội dung của “phần chính” trong một bức thư?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Thanh Hong</dc:creator>
  <cp:lastModifiedBy>Microsoft Office User</cp:lastModifiedBy>
  <cp:revision>644</cp:revision>
  <dcterms:created xsi:type="dcterms:W3CDTF">2013-08-01T07:31:17Z</dcterms:created>
  <dcterms:modified xsi:type="dcterms:W3CDTF">2021-10-05T08:42:25Z</dcterms:modified>
</cp:coreProperties>
</file>