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3"/>
  </p:notesMasterIdLst>
  <p:sldIdLst>
    <p:sldId id="256" r:id="rId2"/>
    <p:sldId id="257" r:id="rId3"/>
    <p:sldId id="258" r:id="rId4"/>
    <p:sldId id="259" r:id="rId5"/>
    <p:sldId id="260" r:id="rId6"/>
    <p:sldId id="261" r:id="rId7"/>
    <p:sldId id="262" r:id="rId8"/>
    <p:sldId id="263" r:id="rId9"/>
    <p:sldId id="264" r:id="rId10"/>
    <p:sldId id="265" r:id="rId11"/>
    <p:sldId id="267" r:id="rId12"/>
    <p:sldId id="268" r:id="rId13"/>
    <p:sldId id="269" r:id="rId14"/>
    <p:sldId id="270" r:id="rId15"/>
    <p:sldId id="284" r:id="rId16"/>
    <p:sldId id="271" r:id="rId17"/>
    <p:sldId id="281" r:id="rId18"/>
    <p:sldId id="283" r:id="rId19"/>
    <p:sldId id="272" r:id="rId20"/>
    <p:sldId id="286" r:id="rId21"/>
    <p:sldId id="285" r:id="rId22"/>
    <p:sldId id="282" r:id="rId23"/>
    <p:sldId id="287" r:id="rId24"/>
    <p:sldId id="288" r:id="rId25"/>
    <p:sldId id="273" r:id="rId26"/>
    <p:sldId id="275" r:id="rId27"/>
    <p:sldId id="274" r:id="rId28"/>
    <p:sldId id="276" r:id="rId29"/>
    <p:sldId id="278" r:id="rId30"/>
    <p:sldId id="280" r:id="rId31"/>
    <p:sldId id="279" r:id="rId3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2636D398-5FBE-486F-BEF3-6D6AADF87C92}">
          <p14:sldIdLst>
            <p14:sldId id="256"/>
            <p14:sldId id="257"/>
            <p14:sldId id="258"/>
            <p14:sldId id="259"/>
            <p14:sldId id="260"/>
            <p14:sldId id="261"/>
            <p14:sldId id="262"/>
            <p14:sldId id="263"/>
            <p14:sldId id="264"/>
            <p14:sldId id="265"/>
            <p14:sldId id="267"/>
            <p14:sldId id="268"/>
            <p14:sldId id="269"/>
            <p14:sldId id="270"/>
            <p14:sldId id="284"/>
            <p14:sldId id="271"/>
            <p14:sldId id="281"/>
            <p14:sldId id="283"/>
            <p14:sldId id="272"/>
            <p14:sldId id="286"/>
            <p14:sldId id="285"/>
            <p14:sldId id="282"/>
            <p14:sldId id="287"/>
            <p14:sldId id="288"/>
            <p14:sldId id="273"/>
            <p14:sldId id="275"/>
            <p14:sldId id="274"/>
            <p14:sldId id="276"/>
            <p14:sldId id="278"/>
            <p14:sldId id="280"/>
            <p14:sldId id="279"/>
          </p14:sldIdLst>
        </p14:section>
        <p14:section name="Untitled Section" id="{09947B3A-EA1F-4590-B8E5-BAD5E52E73CC}">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BFECE"/>
    <a:srgbClr val="FDD7D3"/>
    <a:srgbClr val="FFFBE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83" autoAdjust="0"/>
    <p:restoredTop sz="94660"/>
  </p:normalViewPr>
  <p:slideViewPr>
    <p:cSldViewPr snapToGrid="0">
      <p:cViewPr varScale="1">
        <p:scale>
          <a:sx n="108" d="100"/>
          <a:sy n="108" d="100"/>
        </p:scale>
        <p:origin x="680" y="18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s>
</file>

<file path=ppt/diagrams/_rels/data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image" Target="../media/image4.jpeg"/></Relationships>
</file>

<file path=ppt/diagrams/_rels/drawing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image" Target="../media/image4.jpeg"/></Relationships>
</file>

<file path=ppt/diagrams/colors1.xml><?xml version="1.0" encoding="utf-8"?>
<dgm:colorsDef xmlns:dgm="http://schemas.openxmlformats.org/drawingml/2006/diagram" xmlns:a="http://schemas.openxmlformats.org/drawingml/2006/main" uniqueId="urn:microsoft.com/office/officeart/2005/8/colors/colorful4#1">
  <dgm:title val=""/>
  <dgm:desc val=""/>
  <dgm:catLst>
    <dgm:cat type="colorful" pri="10400"/>
  </dgm:catLst>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colorsDef>
</file>

<file path=ppt/diagrams/data1.xml><?xml version="1.0" encoding="utf-8"?>
<dgm:dataModel xmlns:dgm="http://schemas.openxmlformats.org/drawingml/2006/diagram" xmlns:a="http://schemas.openxmlformats.org/drawingml/2006/main">
  <dgm:ptLst>
    <dgm:pt modelId="{8FE61472-A8F0-411C-AFD3-AF1AEBFEFEB2}" type="doc">
      <dgm:prSet loTypeId="urn:microsoft.com/office/officeart/2008/layout/BendingPictureBlocks" loCatId="picture" qsTypeId="urn:microsoft.com/office/officeart/2005/8/quickstyle/simple1#5" qsCatId="simple" csTypeId="urn:microsoft.com/office/officeart/2005/8/colors/colorful4#1" csCatId="accent1" phldr="1"/>
      <dgm:spPr/>
      <dgm:t>
        <a:bodyPr/>
        <a:lstStyle/>
        <a:p>
          <a:endParaRPr lang="en-US"/>
        </a:p>
      </dgm:t>
    </dgm:pt>
    <dgm:pt modelId="{74779FDD-D45E-40D6-872B-70BF28EFAC07}">
      <dgm:prSet phldrT="[Text]" phldr="0" custT="1"/>
      <dgm:spPr/>
      <dgm:t>
        <a:bodyPr vert="horz" wrap="square"/>
        <a:lstStyle/>
        <a:p>
          <a:pPr>
            <a:lnSpc>
              <a:spcPct val="100000"/>
            </a:lnSpc>
            <a:spcBef>
              <a:spcPct val="0"/>
            </a:spcBef>
            <a:spcAft>
              <a:spcPct val="35000"/>
            </a:spcAft>
          </a:pPr>
          <a:r>
            <a:rPr lang="en-US" sz="2800" dirty="0" err="1">
              <a:solidFill>
                <a:schemeClr val="tx1"/>
              </a:solidFill>
              <a:latin typeface="Times New Roman" panose="02020603050405020304" pitchFamily="18" charset="0"/>
              <a:cs typeface="Times New Roman" panose="02020603050405020304" pitchFamily="18" charset="0"/>
            </a:rPr>
            <a:t>Sách</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Lịch</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sử</a:t>
          </a:r>
          <a:endParaRPr lang="en-US" sz="2800" dirty="0">
            <a:solidFill>
              <a:schemeClr val="tx1"/>
            </a:solidFill>
            <a:latin typeface="Times New Roman" panose="02020603050405020304" pitchFamily="18" charset="0"/>
            <a:cs typeface="Times New Roman" panose="02020603050405020304" pitchFamily="18" charset="0"/>
          </a:endParaRPr>
        </a:p>
      </dgm:t>
    </dgm:pt>
    <dgm:pt modelId="{D0CF55F0-4DE0-4275-B447-355D219B007B}" type="parTrans" cxnId="{22DF307F-9D4C-4D42-B5F7-7E820EAF6867}">
      <dgm:prSet/>
      <dgm:spPr/>
      <dgm:t>
        <a:bodyPr/>
        <a:lstStyle/>
        <a:p>
          <a:endParaRPr lang="en-US"/>
        </a:p>
      </dgm:t>
    </dgm:pt>
    <dgm:pt modelId="{79F5F7A4-C9D5-483C-815D-8DA0BDD00678}" type="sibTrans" cxnId="{22DF307F-9D4C-4D42-B5F7-7E820EAF6867}">
      <dgm:prSet/>
      <dgm:spPr/>
      <dgm:t>
        <a:bodyPr/>
        <a:lstStyle/>
        <a:p>
          <a:endParaRPr lang="en-US"/>
        </a:p>
      </dgm:t>
    </dgm:pt>
    <dgm:pt modelId="{DD7F7BD6-318C-4A67-97DF-B10BF842BF81}">
      <dgm:prSet phldrT="[Text]" phldr="0" custT="1"/>
      <dgm:spPr>
        <a:solidFill>
          <a:schemeClr val="accent6">
            <a:lumMod val="60000"/>
            <a:lumOff val="40000"/>
          </a:schemeClr>
        </a:solidFill>
      </dgm:spPr>
      <dgm:t>
        <a:bodyPr vert="horz" wrap="square"/>
        <a:lstStyle/>
        <a:p>
          <a:pPr>
            <a:lnSpc>
              <a:spcPct val="100000"/>
            </a:lnSpc>
            <a:spcBef>
              <a:spcPct val="0"/>
            </a:spcBef>
            <a:spcAft>
              <a:spcPct val="35000"/>
            </a:spcAft>
          </a:pPr>
          <a:r>
            <a:rPr lang="en-US" sz="2800" dirty="0" err="1">
              <a:solidFill>
                <a:schemeClr val="tx1"/>
              </a:solidFill>
              <a:latin typeface="Times New Roman" panose="02020603050405020304" pitchFamily="18" charset="0"/>
              <a:cs typeface="Times New Roman" panose="02020603050405020304" pitchFamily="18" charset="0"/>
            </a:rPr>
            <a:t>Vở</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bài</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tập</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Lịch</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sử</a:t>
          </a:r>
          <a:endParaRPr lang="en-US" sz="2800" dirty="0">
            <a:solidFill>
              <a:schemeClr val="tx1"/>
            </a:solidFill>
            <a:latin typeface="Times New Roman" panose="02020603050405020304" pitchFamily="18" charset="0"/>
            <a:cs typeface="Times New Roman" panose="02020603050405020304" pitchFamily="18" charset="0"/>
          </a:endParaRPr>
        </a:p>
      </dgm:t>
    </dgm:pt>
    <dgm:pt modelId="{B6B0CA91-B7D4-4FEF-9ABF-7B688E1570C9}" type="parTrans" cxnId="{175CAFFF-8CE0-4AF4-BADC-FD37DE5BD821}">
      <dgm:prSet/>
      <dgm:spPr/>
      <dgm:t>
        <a:bodyPr/>
        <a:lstStyle/>
        <a:p>
          <a:endParaRPr lang="en-US"/>
        </a:p>
      </dgm:t>
    </dgm:pt>
    <dgm:pt modelId="{981C63BC-0C5D-4DCD-9E3A-9F157DE6D4E9}" type="sibTrans" cxnId="{175CAFFF-8CE0-4AF4-BADC-FD37DE5BD821}">
      <dgm:prSet/>
      <dgm:spPr/>
      <dgm:t>
        <a:bodyPr/>
        <a:lstStyle/>
        <a:p>
          <a:endParaRPr lang="en-US"/>
        </a:p>
      </dgm:t>
    </dgm:pt>
    <dgm:pt modelId="{2E359FB6-C17C-46DD-8C65-C43E6CA848AA}">
      <dgm:prSet phldrT="[Text]" phldr="0" custT="1"/>
      <dgm:spPr>
        <a:solidFill>
          <a:schemeClr val="accent5">
            <a:lumMod val="40000"/>
            <a:lumOff val="60000"/>
          </a:schemeClr>
        </a:solidFill>
      </dgm:spPr>
      <dgm:t>
        <a:bodyPr vert="horz" wrap="square"/>
        <a:lstStyle/>
        <a:p>
          <a:pPr>
            <a:lnSpc>
              <a:spcPct val="100000"/>
            </a:lnSpc>
            <a:spcBef>
              <a:spcPct val="0"/>
            </a:spcBef>
            <a:spcAft>
              <a:spcPct val="35000"/>
            </a:spcAft>
          </a:pPr>
          <a:r>
            <a:rPr lang="en-US" sz="2800" dirty="0" err="1">
              <a:solidFill>
                <a:schemeClr val="tx1"/>
              </a:solidFill>
              <a:latin typeface="Times New Roman" panose="02020603050405020304" pitchFamily="18" charset="0"/>
              <a:cs typeface="Times New Roman" panose="02020603050405020304" pitchFamily="18" charset="0"/>
            </a:rPr>
            <a:t>Bút</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mực</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bút</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chì</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thước</a:t>
          </a:r>
          <a:r>
            <a:rPr lang="en-US" sz="2800" dirty="0">
              <a:solidFill>
                <a:schemeClr val="tx1"/>
              </a:solidFill>
              <a:latin typeface="Times New Roman" panose="02020603050405020304" pitchFamily="18" charset="0"/>
              <a:cs typeface="Times New Roman" panose="02020603050405020304" pitchFamily="18" charset="0"/>
            </a:rPr>
            <a:t>,...</a:t>
          </a:r>
        </a:p>
      </dgm:t>
    </dgm:pt>
    <dgm:pt modelId="{132A5701-629D-4642-BB23-821507F67890}" type="parTrans" cxnId="{EBBED441-39DE-496A-8E35-1CBBF52A1FEE}">
      <dgm:prSet/>
      <dgm:spPr/>
      <dgm:t>
        <a:bodyPr/>
        <a:lstStyle/>
        <a:p>
          <a:endParaRPr lang="en-US"/>
        </a:p>
      </dgm:t>
    </dgm:pt>
    <dgm:pt modelId="{BCA8B7E1-AE13-4527-907A-81F10C5C39C3}" type="sibTrans" cxnId="{EBBED441-39DE-496A-8E35-1CBBF52A1FEE}">
      <dgm:prSet/>
      <dgm:spPr/>
      <dgm:t>
        <a:bodyPr/>
        <a:lstStyle/>
        <a:p>
          <a:endParaRPr lang="en-US"/>
        </a:p>
      </dgm:t>
    </dgm:pt>
    <dgm:pt modelId="{7096E457-0F10-4F80-B69E-CBBE031E4BB1}" type="pres">
      <dgm:prSet presAssocID="{8FE61472-A8F0-411C-AFD3-AF1AEBFEFEB2}" presName="Name0" presStyleCnt="0">
        <dgm:presLayoutVars>
          <dgm:dir/>
          <dgm:resizeHandles/>
        </dgm:presLayoutVars>
      </dgm:prSet>
      <dgm:spPr/>
    </dgm:pt>
    <dgm:pt modelId="{5B5BE97B-0D0E-4A08-9561-2129B61E83DB}" type="pres">
      <dgm:prSet presAssocID="{74779FDD-D45E-40D6-872B-70BF28EFAC07}" presName="composite" presStyleCnt="0"/>
      <dgm:spPr/>
    </dgm:pt>
    <dgm:pt modelId="{861F2649-1017-4633-92A7-79ADF269E605}" type="pres">
      <dgm:prSet presAssocID="{74779FDD-D45E-40D6-872B-70BF28EFAC07}" presName="rect1" presStyleLbl="bgImgPlace1" presStyleIdx="0" presStyleCnt="3" custScaleX="71181"/>
      <dgm:spPr>
        <a:blipFill>
          <a:blip xmlns:r="http://schemas.openxmlformats.org/officeDocument/2006/relationships" r:embed="rId1"/>
          <a:stretch>
            <a:fillRect/>
          </a:stretch>
        </a:blipFill>
      </dgm:spPr>
    </dgm:pt>
    <dgm:pt modelId="{A231BE14-9DA8-403C-91F3-540B902D4249}" type="pres">
      <dgm:prSet presAssocID="{74779FDD-D45E-40D6-872B-70BF28EFAC07}" presName="rect2" presStyleLbl="node1" presStyleIdx="0" presStyleCnt="3">
        <dgm:presLayoutVars>
          <dgm:bulletEnabled val="1"/>
        </dgm:presLayoutVars>
      </dgm:prSet>
      <dgm:spPr/>
    </dgm:pt>
    <dgm:pt modelId="{BBF7096D-7EA4-46F0-B601-3E182C5B9EE7}" type="pres">
      <dgm:prSet presAssocID="{79F5F7A4-C9D5-483C-815D-8DA0BDD00678}" presName="sibTrans" presStyleCnt="0"/>
      <dgm:spPr/>
    </dgm:pt>
    <dgm:pt modelId="{2AE6588D-A5F0-4B9A-A154-14EE0D97DD56}" type="pres">
      <dgm:prSet presAssocID="{DD7F7BD6-318C-4A67-97DF-B10BF842BF81}" presName="composite" presStyleCnt="0"/>
      <dgm:spPr/>
    </dgm:pt>
    <dgm:pt modelId="{54FBA333-5F8D-42D8-BC5C-54E8199DCF2F}" type="pres">
      <dgm:prSet presAssocID="{DD7F7BD6-318C-4A67-97DF-B10BF842BF81}" presName="rect1" presStyleLbl="bgImgPlace1" presStyleIdx="1" presStyleCnt="3" custScaleX="91288"/>
      <dgm:spPr>
        <a:blipFill>
          <a:blip xmlns:r="http://schemas.openxmlformats.org/officeDocument/2006/relationships" r:embed="rId2"/>
          <a:stretch>
            <a:fillRect/>
          </a:stretch>
        </a:blipFill>
      </dgm:spPr>
    </dgm:pt>
    <dgm:pt modelId="{E219515A-1089-44ED-BDB1-D54DD20FDBD4}" type="pres">
      <dgm:prSet presAssocID="{DD7F7BD6-318C-4A67-97DF-B10BF842BF81}" presName="rect2" presStyleLbl="node1" presStyleIdx="1" presStyleCnt="3">
        <dgm:presLayoutVars>
          <dgm:bulletEnabled val="1"/>
        </dgm:presLayoutVars>
      </dgm:prSet>
      <dgm:spPr/>
    </dgm:pt>
    <dgm:pt modelId="{CD7C99A2-F214-4DD5-9208-B54CB59E4101}" type="pres">
      <dgm:prSet presAssocID="{981C63BC-0C5D-4DCD-9E3A-9F157DE6D4E9}" presName="sibTrans" presStyleCnt="0"/>
      <dgm:spPr/>
    </dgm:pt>
    <dgm:pt modelId="{F7BC07F4-FC4B-4385-AE4E-69020F7052FE}" type="pres">
      <dgm:prSet presAssocID="{2E359FB6-C17C-46DD-8C65-C43E6CA848AA}" presName="composite" presStyleCnt="0"/>
      <dgm:spPr/>
    </dgm:pt>
    <dgm:pt modelId="{B559BD6F-30F1-4543-BF81-65C1EFBCF92C}" type="pres">
      <dgm:prSet presAssocID="{2E359FB6-C17C-46DD-8C65-C43E6CA848AA}" presName="rect1" presStyleLbl="bgImgPlace1" presStyleIdx="2" presStyleCnt="3" custScaleX="76341" custScaleY="85211"/>
      <dgm:spPr>
        <a:blipFill>
          <a:blip xmlns:r="http://schemas.openxmlformats.org/officeDocument/2006/relationships" r:embed="rId3"/>
          <a:stretch>
            <a:fillRect/>
          </a:stretch>
        </a:blipFill>
      </dgm:spPr>
    </dgm:pt>
    <dgm:pt modelId="{F51F5189-BF3B-4931-852C-488FF6451E7E}" type="pres">
      <dgm:prSet presAssocID="{2E359FB6-C17C-46DD-8C65-C43E6CA848AA}" presName="rect2" presStyleLbl="node1" presStyleIdx="2" presStyleCnt="3" custScaleX="121280">
        <dgm:presLayoutVars>
          <dgm:bulletEnabled val="1"/>
        </dgm:presLayoutVars>
      </dgm:prSet>
      <dgm:spPr/>
    </dgm:pt>
  </dgm:ptLst>
  <dgm:cxnLst>
    <dgm:cxn modelId="{50A8D20A-B143-4E34-95EE-F9DAE67A6298}" type="presOf" srcId="{2E359FB6-C17C-46DD-8C65-C43E6CA848AA}" destId="{F51F5189-BF3B-4931-852C-488FF6451E7E}" srcOrd="0" destOrd="0" presId="urn:microsoft.com/office/officeart/2008/layout/BendingPictureBlocks"/>
    <dgm:cxn modelId="{EBBED441-39DE-496A-8E35-1CBBF52A1FEE}" srcId="{8FE61472-A8F0-411C-AFD3-AF1AEBFEFEB2}" destId="{2E359FB6-C17C-46DD-8C65-C43E6CA848AA}" srcOrd="2" destOrd="0" parTransId="{132A5701-629D-4642-BB23-821507F67890}" sibTransId="{BCA8B7E1-AE13-4527-907A-81F10C5C39C3}"/>
    <dgm:cxn modelId="{916C2543-8AF5-4043-B086-95E1C5A7D767}" type="presOf" srcId="{74779FDD-D45E-40D6-872B-70BF28EFAC07}" destId="{A231BE14-9DA8-403C-91F3-540B902D4249}" srcOrd="0" destOrd="0" presId="urn:microsoft.com/office/officeart/2008/layout/BendingPictureBlocks"/>
    <dgm:cxn modelId="{F4FBC36B-0119-49EA-A0D8-894D4A61AB57}" type="presOf" srcId="{DD7F7BD6-318C-4A67-97DF-B10BF842BF81}" destId="{E219515A-1089-44ED-BDB1-D54DD20FDBD4}" srcOrd="0" destOrd="0" presId="urn:microsoft.com/office/officeart/2008/layout/BendingPictureBlocks"/>
    <dgm:cxn modelId="{22DF307F-9D4C-4D42-B5F7-7E820EAF6867}" srcId="{8FE61472-A8F0-411C-AFD3-AF1AEBFEFEB2}" destId="{74779FDD-D45E-40D6-872B-70BF28EFAC07}" srcOrd="0" destOrd="0" parTransId="{D0CF55F0-4DE0-4275-B447-355D219B007B}" sibTransId="{79F5F7A4-C9D5-483C-815D-8DA0BDD00678}"/>
    <dgm:cxn modelId="{EB2F3BE7-B440-40C5-85A7-5D3A399C1935}" type="presOf" srcId="{8FE61472-A8F0-411C-AFD3-AF1AEBFEFEB2}" destId="{7096E457-0F10-4F80-B69E-CBBE031E4BB1}" srcOrd="0" destOrd="0" presId="urn:microsoft.com/office/officeart/2008/layout/BendingPictureBlocks"/>
    <dgm:cxn modelId="{175CAFFF-8CE0-4AF4-BADC-FD37DE5BD821}" srcId="{8FE61472-A8F0-411C-AFD3-AF1AEBFEFEB2}" destId="{DD7F7BD6-318C-4A67-97DF-B10BF842BF81}" srcOrd="1" destOrd="0" parTransId="{B6B0CA91-B7D4-4FEF-9ABF-7B688E1570C9}" sibTransId="{981C63BC-0C5D-4DCD-9E3A-9F157DE6D4E9}"/>
    <dgm:cxn modelId="{CA2E142E-C23D-4DEB-8B4D-BC7FAFE699EA}" type="presParOf" srcId="{7096E457-0F10-4F80-B69E-CBBE031E4BB1}" destId="{5B5BE97B-0D0E-4A08-9561-2129B61E83DB}" srcOrd="0" destOrd="0" presId="urn:microsoft.com/office/officeart/2008/layout/BendingPictureBlocks"/>
    <dgm:cxn modelId="{FB39DC44-ECA7-4E69-8DB5-8139926CAA89}" type="presParOf" srcId="{5B5BE97B-0D0E-4A08-9561-2129B61E83DB}" destId="{861F2649-1017-4633-92A7-79ADF269E605}" srcOrd="0" destOrd="0" presId="urn:microsoft.com/office/officeart/2008/layout/BendingPictureBlocks"/>
    <dgm:cxn modelId="{5DCB51F2-0F81-447E-ACB0-C63DE25E3F3F}" type="presParOf" srcId="{5B5BE97B-0D0E-4A08-9561-2129B61E83DB}" destId="{A231BE14-9DA8-403C-91F3-540B902D4249}" srcOrd="1" destOrd="0" presId="urn:microsoft.com/office/officeart/2008/layout/BendingPictureBlocks"/>
    <dgm:cxn modelId="{D9677DA7-0B0A-4673-A99C-04014E45852A}" type="presParOf" srcId="{7096E457-0F10-4F80-B69E-CBBE031E4BB1}" destId="{BBF7096D-7EA4-46F0-B601-3E182C5B9EE7}" srcOrd="1" destOrd="0" presId="urn:microsoft.com/office/officeart/2008/layout/BendingPictureBlocks"/>
    <dgm:cxn modelId="{BA969588-1335-4713-A0E6-F6027C3344DE}" type="presParOf" srcId="{7096E457-0F10-4F80-B69E-CBBE031E4BB1}" destId="{2AE6588D-A5F0-4B9A-A154-14EE0D97DD56}" srcOrd="2" destOrd="0" presId="urn:microsoft.com/office/officeart/2008/layout/BendingPictureBlocks"/>
    <dgm:cxn modelId="{F8CDC904-50D2-4C4F-A47B-E95C2400CBED}" type="presParOf" srcId="{2AE6588D-A5F0-4B9A-A154-14EE0D97DD56}" destId="{54FBA333-5F8D-42D8-BC5C-54E8199DCF2F}" srcOrd="0" destOrd="0" presId="urn:microsoft.com/office/officeart/2008/layout/BendingPictureBlocks"/>
    <dgm:cxn modelId="{77392038-4C72-466A-B7B2-B2186BEE96F8}" type="presParOf" srcId="{2AE6588D-A5F0-4B9A-A154-14EE0D97DD56}" destId="{E219515A-1089-44ED-BDB1-D54DD20FDBD4}" srcOrd="1" destOrd="0" presId="urn:microsoft.com/office/officeart/2008/layout/BendingPictureBlocks"/>
    <dgm:cxn modelId="{751BA0BD-7AD2-42CD-8085-66BC0A53FD15}" type="presParOf" srcId="{7096E457-0F10-4F80-B69E-CBBE031E4BB1}" destId="{CD7C99A2-F214-4DD5-9208-B54CB59E4101}" srcOrd="3" destOrd="0" presId="urn:microsoft.com/office/officeart/2008/layout/BendingPictureBlocks"/>
    <dgm:cxn modelId="{65D9001B-9C91-4A26-AFE8-22A623BD3A20}" type="presParOf" srcId="{7096E457-0F10-4F80-B69E-CBBE031E4BB1}" destId="{F7BC07F4-FC4B-4385-AE4E-69020F7052FE}" srcOrd="4" destOrd="0" presId="urn:microsoft.com/office/officeart/2008/layout/BendingPictureBlocks"/>
    <dgm:cxn modelId="{A0BBC76D-9B73-4ED3-9A88-35E9B70E6230}" type="presParOf" srcId="{F7BC07F4-FC4B-4385-AE4E-69020F7052FE}" destId="{B559BD6F-30F1-4543-BF81-65C1EFBCF92C}" srcOrd="0" destOrd="0" presId="urn:microsoft.com/office/officeart/2008/layout/BendingPictureBlocks"/>
    <dgm:cxn modelId="{9F0FF681-921D-476F-9F6A-94CFE5FF0D19}" type="presParOf" srcId="{F7BC07F4-FC4B-4385-AE4E-69020F7052FE}" destId="{F51F5189-BF3B-4931-852C-488FF6451E7E}" srcOrd="1" destOrd="0" presId="urn:microsoft.com/office/officeart/2008/layout/BendingPictureBlocks"/>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61F2649-1017-4633-92A7-79ADF269E605}">
      <dsp:nvSpPr>
        <dsp:cNvPr id="0" name=""/>
        <dsp:cNvSpPr/>
      </dsp:nvSpPr>
      <dsp:spPr>
        <a:xfrm>
          <a:off x="1796752" y="272968"/>
          <a:ext cx="1906017" cy="2252141"/>
        </a:xfrm>
        <a:prstGeom prst="rect">
          <a:avLst/>
        </a:prstGeom>
        <a:blipFill>
          <a:blip xmlns:r="http://schemas.openxmlformats.org/officeDocument/2006/relationships" r:embed="rId1"/>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A231BE14-9DA8-403C-91F3-540B902D4249}">
      <dsp:nvSpPr>
        <dsp:cNvPr id="0" name=""/>
        <dsp:cNvSpPr/>
      </dsp:nvSpPr>
      <dsp:spPr bwMode="white">
        <a:xfrm>
          <a:off x="413368" y="1219728"/>
          <a:ext cx="1451220" cy="1451220"/>
        </a:xfrm>
        <a:prstGeom prst="rect">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1244600">
            <a:lnSpc>
              <a:spcPct val="100000"/>
            </a:lnSpc>
            <a:spcBef>
              <a:spcPct val="0"/>
            </a:spcBef>
            <a:spcAft>
              <a:spcPct val="35000"/>
            </a:spcAft>
            <a:buNone/>
          </a:pPr>
          <a:r>
            <a:rPr lang="en-US" sz="2800" kern="1200" dirty="0" err="1">
              <a:solidFill>
                <a:schemeClr val="tx1"/>
              </a:solidFill>
              <a:latin typeface="Times New Roman" panose="02020603050405020304" pitchFamily="18" charset="0"/>
              <a:cs typeface="Times New Roman" panose="02020603050405020304" pitchFamily="18" charset="0"/>
            </a:rPr>
            <a:t>Sách</a:t>
          </a:r>
          <a:r>
            <a:rPr lang="en-US" sz="2800" kern="1200" dirty="0">
              <a:solidFill>
                <a:schemeClr val="tx1"/>
              </a:solidFill>
              <a:latin typeface="Times New Roman" panose="02020603050405020304" pitchFamily="18" charset="0"/>
              <a:cs typeface="Times New Roman" panose="02020603050405020304" pitchFamily="18" charset="0"/>
            </a:rPr>
            <a:t> </a:t>
          </a:r>
          <a:r>
            <a:rPr lang="en-US" sz="2800" kern="1200" dirty="0" err="1">
              <a:solidFill>
                <a:schemeClr val="tx1"/>
              </a:solidFill>
              <a:latin typeface="Times New Roman" panose="02020603050405020304" pitchFamily="18" charset="0"/>
              <a:cs typeface="Times New Roman" panose="02020603050405020304" pitchFamily="18" charset="0"/>
            </a:rPr>
            <a:t>Lịch</a:t>
          </a:r>
          <a:r>
            <a:rPr lang="en-US" sz="2800" kern="1200" dirty="0">
              <a:solidFill>
                <a:schemeClr val="tx1"/>
              </a:solidFill>
              <a:latin typeface="Times New Roman" panose="02020603050405020304" pitchFamily="18" charset="0"/>
              <a:cs typeface="Times New Roman" panose="02020603050405020304" pitchFamily="18" charset="0"/>
            </a:rPr>
            <a:t> </a:t>
          </a:r>
          <a:r>
            <a:rPr lang="en-US" sz="2800" kern="1200" dirty="0" err="1">
              <a:solidFill>
                <a:schemeClr val="tx1"/>
              </a:solidFill>
              <a:latin typeface="Times New Roman" panose="02020603050405020304" pitchFamily="18" charset="0"/>
              <a:cs typeface="Times New Roman" panose="02020603050405020304" pitchFamily="18" charset="0"/>
            </a:rPr>
            <a:t>sử</a:t>
          </a:r>
          <a:endParaRPr lang="en-US" sz="2800" kern="1200" dirty="0">
            <a:solidFill>
              <a:schemeClr val="tx1"/>
            </a:solidFill>
            <a:latin typeface="Times New Roman" panose="02020603050405020304" pitchFamily="18" charset="0"/>
            <a:cs typeface="Times New Roman" panose="02020603050405020304" pitchFamily="18" charset="0"/>
          </a:endParaRPr>
        </a:p>
      </dsp:txBody>
      <dsp:txXfrm>
        <a:off x="413368" y="1219728"/>
        <a:ext cx="1451220" cy="1451220"/>
      </dsp:txXfrm>
    </dsp:sp>
    <dsp:sp modelId="{54FBA333-5F8D-42D8-BC5C-54E8199DCF2F}">
      <dsp:nvSpPr>
        <dsp:cNvPr id="0" name=""/>
        <dsp:cNvSpPr/>
      </dsp:nvSpPr>
      <dsp:spPr>
        <a:xfrm>
          <a:off x="5287282" y="272968"/>
          <a:ext cx="2444423" cy="2252141"/>
        </a:xfrm>
        <a:prstGeom prst="rect">
          <a:avLst/>
        </a:prstGeom>
        <a:blipFill>
          <a:blip xmlns:r="http://schemas.openxmlformats.org/officeDocument/2006/relationships" r:embed="rId2"/>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E219515A-1089-44ED-BDB1-D54DD20FDBD4}">
      <dsp:nvSpPr>
        <dsp:cNvPr id="0" name=""/>
        <dsp:cNvSpPr/>
      </dsp:nvSpPr>
      <dsp:spPr bwMode="white">
        <a:xfrm>
          <a:off x="4173101" y="1219728"/>
          <a:ext cx="1451220" cy="1451220"/>
        </a:xfrm>
        <a:prstGeom prst="rect">
          <a:avLst/>
        </a:prstGeom>
        <a:solidFill>
          <a:schemeClr val="accent6">
            <a:lumMod val="60000"/>
            <a:lumOff val="4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1244600">
            <a:lnSpc>
              <a:spcPct val="100000"/>
            </a:lnSpc>
            <a:spcBef>
              <a:spcPct val="0"/>
            </a:spcBef>
            <a:spcAft>
              <a:spcPct val="35000"/>
            </a:spcAft>
            <a:buNone/>
          </a:pPr>
          <a:r>
            <a:rPr lang="en-US" sz="2800" kern="1200" dirty="0" err="1">
              <a:solidFill>
                <a:schemeClr val="tx1"/>
              </a:solidFill>
              <a:latin typeface="Times New Roman" panose="02020603050405020304" pitchFamily="18" charset="0"/>
              <a:cs typeface="Times New Roman" panose="02020603050405020304" pitchFamily="18" charset="0"/>
            </a:rPr>
            <a:t>Vở</a:t>
          </a:r>
          <a:r>
            <a:rPr lang="en-US" sz="2800" kern="1200" dirty="0">
              <a:solidFill>
                <a:schemeClr val="tx1"/>
              </a:solidFill>
              <a:latin typeface="Times New Roman" panose="02020603050405020304" pitchFamily="18" charset="0"/>
              <a:cs typeface="Times New Roman" panose="02020603050405020304" pitchFamily="18" charset="0"/>
            </a:rPr>
            <a:t> </a:t>
          </a:r>
          <a:r>
            <a:rPr lang="en-US" sz="2800" kern="1200" dirty="0" err="1">
              <a:solidFill>
                <a:schemeClr val="tx1"/>
              </a:solidFill>
              <a:latin typeface="Times New Roman" panose="02020603050405020304" pitchFamily="18" charset="0"/>
              <a:cs typeface="Times New Roman" panose="02020603050405020304" pitchFamily="18" charset="0"/>
            </a:rPr>
            <a:t>bài</a:t>
          </a:r>
          <a:r>
            <a:rPr lang="en-US" sz="2800" kern="1200" dirty="0">
              <a:solidFill>
                <a:schemeClr val="tx1"/>
              </a:solidFill>
              <a:latin typeface="Times New Roman" panose="02020603050405020304" pitchFamily="18" charset="0"/>
              <a:cs typeface="Times New Roman" panose="02020603050405020304" pitchFamily="18" charset="0"/>
            </a:rPr>
            <a:t> </a:t>
          </a:r>
          <a:r>
            <a:rPr lang="en-US" sz="2800" kern="1200" dirty="0" err="1">
              <a:solidFill>
                <a:schemeClr val="tx1"/>
              </a:solidFill>
              <a:latin typeface="Times New Roman" panose="02020603050405020304" pitchFamily="18" charset="0"/>
              <a:cs typeface="Times New Roman" panose="02020603050405020304" pitchFamily="18" charset="0"/>
            </a:rPr>
            <a:t>tập</a:t>
          </a:r>
          <a:r>
            <a:rPr lang="en-US" sz="2800" kern="1200" dirty="0">
              <a:solidFill>
                <a:schemeClr val="tx1"/>
              </a:solidFill>
              <a:latin typeface="Times New Roman" panose="02020603050405020304" pitchFamily="18" charset="0"/>
              <a:cs typeface="Times New Roman" panose="02020603050405020304" pitchFamily="18" charset="0"/>
            </a:rPr>
            <a:t> </a:t>
          </a:r>
          <a:r>
            <a:rPr lang="en-US" sz="2800" kern="1200" dirty="0" err="1">
              <a:solidFill>
                <a:schemeClr val="tx1"/>
              </a:solidFill>
              <a:latin typeface="Times New Roman" panose="02020603050405020304" pitchFamily="18" charset="0"/>
              <a:cs typeface="Times New Roman" panose="02020603050405020304" pitchFamily="18" charset="0"/>
            </a:rPr>
            <a:t>Lịch</a:t>
          </a:r>
          <a:r>
            <a:rPr lang="en-US" sz="2800" kern="1200" dirty="0">
              <a:solidFill>
                <a:schemeClr val="tx1"/>
              </a:solidFill>
              <a:latin typeface="Times New Roman" panose="02020603050405020304" pitchFamily="18" charset="0"/>
              <a:cs typeface="Times New Roman" panose="02020603050405020304" pitchFamily="18" charset="0"/>
            </a:rPr>
            <a:t> </a:t>
          </a:r>
          <a:r>
            <a:rPr lang="en-US" sz="2800" kern="1200" dirty="0" err="1">
              <a:solidFill>
                <a:schemeClr val="tx1"/>
              </a:solidFill>
              <a:latin typeface="Times New Roman" panose="02020603050405020304" pitchFamily="18" charset="0"/>
              <a:cs typeface="Times New Roman" panose="02020603050405020304" pitchFamily="18" charset="0"/>
            </a:rPr>
            <a:t>sử</a:t>
          </a:r>
          <a:endParaRPr lang="en-US" sz="2800" kern="1200" dirty="0">
            <a:solidFill>
              <a:schemeClr val="tx1"/>
            </a:solidFill>
            <a:latin typeface="Times New Roman" panose="02020603050405020304" pitchFamily="18" charset="0"/>
            <a:cs typeface="Times New Roman" panose="02020603050405020304" pitchFamily="18" charset="0"/>
          </a:endParaRPr>
        </a:p>
      </dsp:txBody>
      <dsp:txXfrm>
        <a:off x="4173101" y="1219728"/>
        <a:ext cx="1451220" cy="1451220"/>
      </dsp:txXfrm>
    </dsp:sp>
    <dsp:sp modelId="{B559BD6F-30F1-4543-BF81-65C1EFBCF92C}">
      <dsp:nvSpPr>
        <dsp:cNvPr id="0" name=""/>
        <dsp:cNvSpPr/>
      </dsp:nvSpPr>
      <dsp:spPr>
        <a:xfrm>
          <a:off x="3784798" y="3076600"/>
          <a:ext cx="2044186" cy="1919071"/>
        </a:xfrm>
        <a:prstGeom prst="rect">
          <a:avLst/>
        </a:prstGeom>
        <a:blipFill>
          <a:blip xmlns:r="http://schemas.openxmlformats.org/officeDocument/2006/relationships" r:embed="rId3"/>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F51F5189-BF3B-4931-852C-488FF6451E7E}">
      <dsp:nvSpPr>
        <dsp:cNvPr id="0" name=""/>
        <dsp:cNvSpPr/>
      </dsp:nvSpPr>
      <dsp:spPr bwMode="white">
        <a:xfrm>
          <a:off x="2316088" y="3856825"/>
          <a:ext cx="1760040" cy="1451220"/>
        </a:xfrm>
        <a:prstGeom prst="rect">
          <a:avLst/>
        </a:prstGeom>
        <a:solidFill>
          <a:schemeClr val="accent5">
            <a:lumMod val="40000"/>
            <a:lumOff val="6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1244600">
            <a:lnSpc>
              <a:spcPct val="100000"/>
            </a:lnSpc>
            <a:spcBef>
              <a:spcPct val="0"/>
            </a:spcBef>
            <a:spcAft>
              <a:spcPct val="35000"/>
            </a:spcAft>
            <a:buNone/>
          </a:pPr>
          <a:r>
            <a:rPr lang="en-US" sz="2800" kern="1200" dirty="0" err="1">
              <a:solidFill>
                <a:schemeClr val="tx1"/>
              </a:solidFill>
              <a:latin typeface="Times New Roman" panose="02020603050405020304" pitchFamily="18" charset="0"/>
              <a:cs typeface="Times New Roman" panose="02020603050405020304" pitchFamily="18" charset="0"/>
            </a:rPr>
            <a:t>Bút</a:t>
          </a:r>
          <a:r>
            <a:rPr lang="en-US" sz="2800" kern="1200" dirty="0">
              <a:solidFill>
                <a:schemeClr val="tx1"/>
              </a:solidFill>
              <a:latin typeface="Times New Roman" panose="02020603050405020304" pitchFamily="18" charset="0"/>
              <a:cs typeface="Times New Roman" panose="02020603050405020304" pitchFamily="18" charset="0"/>
            </a:rPr>
            <a:t> </a:t>
          </a:r>
          <a:r>
            <a:rPr lang="en-US" sz="2800" kern="1200" dirty="0" err="1">
              <a:solidFill>
                <a:schemeClr val="tx1"/>
              </a:solidFill>
              <a:latin typeface="Times New Roman" panose="02020603050405020304" pitchFamily="18" charset="0"/>
              <a:cs typeface="Times New Roman" panose="02020603050405020304" pitchFamily="18" charset="0"/>
            </a:rPr>
            <a:t>mực</a:t>
          </a:r>
          <a:r>
            <a:rPr lang="en-US" sz="2800" kern="1200" dirty="0">
              <a:solidFill>
                <a:schemeClr val="tx1"/>
              </a:solidFill>
              <a:latin typeface="Times New Roman" panose="02020603050405020304" pitchFamily="18" charset="0"/>
              <a:cs typeface="Times New Roman" panose="02020603050405020304" pitchFamily="18" charset="0"/>
            </a:rPr>
            <a:t>, </a:t>
          </a:r>
          <a:r>
            <a:rPr lang="en-US" sz="2800" kern="1200" dirty="0" err="1">
              <a:solidFill>
                <a:schemeClr val="tx1"/>
              </a:solidFill>
              <a:latin typeface="Times New Roman" panose="02020603050405020304" pitchFamily="18" charset="0"/>
              <a:cs typeface="Times New Roman" panose="02020603050405020304" pitchFamily="18" charset="0"/>
            </a:rPr>
            <a:t>bút</a:t>
          </a:r>
          <a:r>
            <a:rPr lang="en-US" sz="2800" kern="1200" dirty="0">
              <a:solidFill>
                <a:schemeClr val="tx1"/>
              </a:solidFill>
              <a:latin typeface="Times New Roman" panose="02020603050405020304" pitchFamily="18" charset="0"/>
              <a:cs typeface="Times New Roman" panose="02020603050405020304" pitchFamily="18" charset="0"/>
            </a:rPr>
            <a:t> </a:t>
          </a:r>
          <a:r>
            <a:rPr lang="en-US" sz="2800" kern="1200" dirty="0" err="1">
              <a:solidFill>
                <a:schemeClr val="tx1"/>
              </a:solidFill>
              <a:latin typeface="Times New Roman" panose="02020603050405020304" pitchFamily="18" charset="0"/>
              <a:cs typeface="Times New Roman" panose="02020603050405020304" pitchFamily="18" charset="0"/>
            </a:rPr>
            <a:t>chì</a:t>
          </a:r>
          <a:r>
            <a:rPr lang="en-US" sz="2800" kern="1200" dirty="0">
              <a:solidFill>
                <a:schemeClr val="tx1"/>
              </a:solidFill>
              <a:latin typeface="Times New Roman" panose="02020603050405020304" pitchFamily="18" charset="0"/>
              <a:cs typeface="Times New Roman" panose="02020603050405020304" pitchFamily="18" charset="0"/>
            </a:rPr>
            <a:t>, </a:t>
          </a:r>
          <a:r>
            <a:rPr lang="en-US" sz="2800" kern="1200" dirty="0" err="1">
              <a:solidFill>
                <a:schemeClr val="tx1"/>
              </a:solidFill>
              <a:latin typeface="Times New Roman" panose="02020603050405020304" pitchFamily="18" charset="0"/>
              <a:cs typeface="Times New Roman" panose="02020603050405020304" pitchFamily="18" charset="0"/>
            </a:rPr>
            <a:t>thước</a:t>
          </a:r>
          <a:r>
            <a:rPr lang="en-US" sz="2800" kern="1200" dirty="0">
              <a:solidFill>
                <a:schemeClr val="tx1"/>
              </a:solidFill>
              <a:latin typeface="Times New Roman" panose="02020603050405020304" pitchFamily="18" charset="0"/>
              <a:cs typeface="Times New Roman" panose="02020603050405020304" pitchFamily="18" charset="0"/>
            </a:rPr>
            <a:t>,...</a:t>
          </a:r>
        </a:p>
      </dsp:txBody>
      <dsp:txXfrm>
        <a:off x="2316088" y="3856825"/>
        <a:ext cx="1760040" cy="1451220"/>
      </dsp:txXfrm>
    </dsp:sp>
  </dsp:spTree>
</dsp:drawing>
</file>

<file path=ppt/diagrams/layout1.xml><?xml version="1.0" encoding="utf-8"?>
<dgm:layoutDef xmlns:dgm="http://schemas.openxmlformats.org/drawingml/2006/diagram" xmlns:a="http://schemas.openxmlformats.org/drawingml/2006/main" uniqueId="urn:microsoft.com/office/officeart/2008/layout/BendingPictureBlocks">
  <dgm:title val=""/>
  <dgm:desc val=""/>
  <dgm:catLst>
    <dgm:cat type="picture" pri="8000"/>
    <dgm:cat type="pictureconvert" pri="8000"/>
  </dgm:catLst>
  <dgm:sampData>
    <dgm:dataModel>
      <dgm:ptLst>
        <dgm:pt modelId="0" type="doc"/>
        <dgm:pt modelId="10">
          <dgm:prSet phldr="1"/>
        </dgm:pt>
        <dgm:pt modelId="20">
          <dgm:prSet phldr="1"/>
        </dgm:pt>
        <dgm:pt modelId="30">
          <dgm:prSet phldr="1"/>
        </dgm:pt>
      </dgm:ptLst>
      <dgm:cxnLst>
        <dgm:cxn modelId="60" srcId="0" destId="10" srcOrd="0" destOrd="0"/>
        <dgm:cxn modelId="70" srcId="0" destId="20" srcOrd="1" destOrd="0"/>
        <dgm:cxn modelId="80" srcId="0" destId="30" srcOrd="2"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Name0">
    <dgm:varLst>
      <dgm:dir/>
      <dgm:resizeHandles/>
    </dgm:varLst>
    <dgm:choose name="Name1">
      <dgm:if name="Name2" func="var" arg="dir" op="equ" val="norm">
        <dgm:alg type="snake">
          <dgm:param type="off" val="ctr"/>
        </dgm:alg>
      </dgm:if>
      <dgm:else name="Name3">
        <dgm:alg type="snake">
          <dgm:param type="off" val="ctr"/>
          <dgm:param type="grDir" val="tR"/>
        </dgm:alg>
      </dgm:else>
    </dgm:choose>
    <dgm:shape xmlns:r="http://schemas.openxmlformats.org/officeDocument/2006/relationships" r:blip="">
      <dgm:adjLst/>
    </dgm:shape>
    <dgm:constrLst>
      <dgm:constr type="primFontSz" for="des" ptType="node" op="equ" val="65"/>
      <dgm:constr type="w" for="ch" forName="composite" refType="h" fact="1.61"/>
      <dgm:constr type="h" for="ch" forName="composite" refType="h"/>
      <dgm:constr type="sp" refType="w" refFor="ch" refForName="composite" op="equ" fact="0.1"/>
      <dgm:constr type="w" for="ch" forName="sibTrans" refType="w" refFor="ch" refForName="composite" op="equ" fact="0.1"/>
      <dgm:constr type="h" for="ch" forName="sibTrans" refType="w" refFor="ch" refForName="sibTrans" op="equ"/>
    </dgm:constrLst>
    <dgm:forEach name="nodesForEach" axis="ch" ptType="node">
      <dgm:layoutNode name="composite">
        <dgm:alg type="composite">
          <dgm:param type="ar" val="1.3908"/>
        </dgm:alg>
        <dgm:shape xmlns:r="http://schemas.openxmlformats.org/officeDocument/2006/relationships" r:blip="">
          <dgm:adjLst/>
        </dgm:shape>
        <dgm:choose name="Name4">
          <dgm:if name="Name5" func="var" arg="dir" op="equ" val="norm">
            <dgm:constrLst>
              <dgm:constr type="l" for="ch" forName="rect1" refType="w" fact="0.3"/>
              <dgm:constr type="t" for="ch" forName="rect1" refType="h" fact="0"/>
              <dgm:constr type="w" for="ch" forName="rect1" refType="h" fact="1.12"/>
              <dgm:constr type="h" for="ch" forName="rect1" refType="h" fact="0.942"/>
              <dgm:constr type="l" for="ch" forName="rect2" refType="w" fact="0"/>
              <dgm:constr type="t" for="ch" forName="rect2" refType="h" fact="0.396"/>
              <dgm:constr type="w" for="ch" forName="rect2" refType="h" fact="0.607"/>
              <dgm:constr type="h" for="ch" forName="rect2" refType="h" fact="0.607"/>
            </dgm:constrLst>
          </dgm:if>
          <dgm:else name="Name6">
            <dgm:constrLst>
              <dgm:constr type="l" for="ch" forName="rect1" refType="w" fact="0"/>
              <dgm:constr type="t" for="ch" forName="rect1" refType="h" fact="0"/>
              <dgm:constr type="w" for="ch" forName="rect1" refType="h" fact="1.12"/>
              <dgm:constr type="h" for="ch" forName="rect1" refType="h" fact="0.942"/>
              <dgm:constr type="l" for="ch" forName="rect2" refType="w" fact="0.63"/>
              <dgm:constr type="t" for="ch" forName="rect2" refType="h" fact="0.396"/>
              <dgm:constr type="w" for="ch" forName="rect2" refType="h" fact="0.607"/>
              <dgm:constr type="h" for="ch" forName="rect2" refType="h" fact="0.607"/>
            </dgm:constrLst>
          </dgm:else>
        </dgm:choose>
        <dgm:layoutNode name="rect1" styleLbl="bgImgPlace1">
          <dgm:alg type="sp"/>
          <dgm:shape xmlns:r="http://schemas.openxmlformats.org/officeDocument/2006/relationships" type="rect" r:blip="" blipPhldr="1">
            <dgm:adjLst/>
          </dgm:shape>
          <dgm:presOf/>
        </dgm:layoutNode>
        <dgm:layoutNode name="rect2" styleLbl="node1">
          <dgm:varLst>
            <dgm:bulletEnabled val="1"/>
          </dgm:varLst>
          <dgm:alg type="tx">
            <dgm:param type="txAnchorVertCh" val="mid"/>
          </dgm:alg>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5">
  <dgm:title val=""/>
  <dgm:desc val=""/>
  <dgm:catLst>
    <dgm:cat type="simple" pri="10100"/>
  </dgm:catLst>
  <dgm:scene3d>
    <a:camera prst="orthographicFront"/>
    <a:lightRig rig="threePt" dir="t"/>
  </dgm:scene3d>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166444C-5295-4F85-A545-C6940268E4EC}" type="datetimeFigureOut">
              <a:rPr lang="en-US" smtClean="0"/>
              <a:t>10/5/21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510529A-9C65-4090-88FE-0C77342ED05F}" type="slidenum">
              <a:rPr lang="en-US" smtClean="0"/>
              <a:t>‹#›</a:t>
            </a:fld>
            <a:endParaRPr lang="en-US"/>
          </a:p>
        </p:txBody>
      </p:sp>
    </p:spTree>
    <p:extLst>
      <p:ext uri="{BB962C8B-B14F-4D97-AF65-F5344CB8AC3E}">
        <p14:creationId xmlns:p14="http://schemas.microsoft.com/office/powerpoint/2010/main" val="376381174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BAAED1-418C-43A8-9678-1E3A851FC295}"/>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48FE0238-8DD0-45C3-A5AA-F6A1100497BC}"/>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F4EF80A4-B8CA-4F2E-B93E-C52783E5F547}"/>
              </a:ext>
            </a:extLst>
          </p:cNvPr>
          <p:cNvSpPr>
            <a:spLocks noGrp="1"/>
          </p:cNvSpPr>
          <p:nvPr>
            <p:ph type="dt" sz="half" idx="10"/>
          </p:nvPr>
        </p:nvSpPr>
        <p:spPr/>
        <p:txBody>
          <a:bodyPr/>
          <a:lstStyle/>
          <a:p>
            <a:fld id="{25D9B28F-982F-45C6-A881-9238C90E154E}" type="datetimeFigureOut">
              <a:rPr lang="en-US" smtClean="0"/>
              <a:t>10/5/21</a:t>
            </a:fld>
            <a:endParaRPr lang="en-US"/>
          </a:p>
        </p:txBody>
      </p:sp>
      <p:sp>
        <p:nvSpPr>
          <p:cNvPr id="5" name="Footer Placeholder 4">
            <a:extLst>
              <a:ext uri="{FF2B5EF4-FFF2-40B4-BE49-F238E27FC236}">
                <a16:creationId xmlns:a16="http://schemas.microsoft.com/office/drawing/2014/main" id="{4896830D-ADA5-4B3A-95B3-48D39005A1F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3482FE8-F949-4F16-8F3D-0B317073371B}"/>
              </a:ext>
            </a:extLst>
          </p:cNvPr>
          <p:cNvSpPr>
            <a:spLocks noGrp="1"/>
          </p:cNvSpPr>
          <p:nvPr>
            <p:ph type="sldNum" sz="quarter" idx="12"/>
          </p:nvPr>
        </p:nvSpPr>
        <p:spPr/>
        <p:txBody>
          <a:bodyPr/>
          <a:lstStyle/>
          <a:p>
            <a:fld id="{9C6022FC-5E80-41B8-9E3D-BC0E1CCE2D0F}" type="slidenum">
              <a:rPr lang="en-US" smtClean="0"/>
              <a:t>‹#›</a:t>
            </a:fld>
            <a:endParaRPr lang="en-US"/>
          </a:p>
        </p:txBody>
      </p:sp>
    </p:spTree>
    <p:extLst>
      <p:ext uri="{BB962C8B-B14F-4D97-AF65-F5344CB8AC3E}">
        <p14:creationId xmlns:p14="http://schemas.microsoft.com/office/powerpoint/2010/main" val="171973909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21EF3F-574D-427B-809E-858C7E605631}"/>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3310F113-402C-4859-B46B-031BDDD5D67C}"/>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A64993B-267B-4948-B34A-81858A9631C3}"/>
              </a:ext>
            </a:extLst>
          </p:cNvPr>
          <p:cNvSpPr>
            <a:spLocks noGrp="1"/>
          </p:cNvSpPr>
          <p:nvPr>
            <p:ph type="dt" sz="half" idx="10"/>
          </p:nvPr>
        </p:nvSpPr>
        <p:spPr/>
        <p:txBody>
          <a:bodyPr/>
          <a:lstStyle/>
          <a:p>
            <a:fld id="{25D9B28F-982F-45C6-A881-9238C90E154E}" type="datetimeFigureOut">
              <a:rPr lang="en-US" smtClean="0"/>
              <a:t>10/5/21</a:t>
            </a:fld>
            <a:endParaRPr lang="en-US"/>
          </a:p>
        </p:txBody>
      </p:sp>
      <p:sp>
        <p:nvSpPr>
          <p:cNvPr id="5" name="Footer Placeholder 4">
            <a:extLst>
              <a:ext uri="{FF2B5EF4-FFF2-40B4-BE49-F238E27FC236}">
                <a16:creationId xmlns:a16="http://schemas.microsoft.com/office/drawing/2014/main" id="{5A365143-E363-4A0F-A7A8-FD0F92FE88D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E4A2124-948B-441E-A76E-2028AB028914}"/>
              </a:ext>
            </a:extLst>
          </p:cNvPr>
          <p:cNvSpPr>
            <a:spLocks noGrp="1"/>
          </p:cNvSpPr>
          <p:nvPr>
            <p:ph type="sldNum" sz="quarter" idx="12"/>
          </p:nvPr>
        </p:nvSpPr>
        <p:spPr/>
        <p:txBody>
          <a:bodyPr/>
          <a:lstStyle/>
          <a:p>
            <a:fld id="{9C6022FC-5E80-41B8-9E3D-BC0E1CCE2D0F}" type="slidenum">
              <a:rPr lang="en-US" smtClean="0"/>
              <a:t>‹#›</a:t>
            </a:fld>
            <a:endParaRPr lang="en-US"/>
          </a:p>
        </p:txBody>
      </p:sp>
    </p:spTree>
    <p:extLst>
      <p:ext uri="{BB962C8B-B14F-4D97-AF65-F5344CB8AC3E}">
        <p14:creationId xmlns:p14="http://schemas.microsoft.com/office/powerpoint/2010/main" val="111159421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435D3935-E640-4D44-AFAC-33841802F47C}"/>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D0D13594-D74B-4A7F-8C66-2B3F08559DAD}"/>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1845AAE-B8D0-4271-9A24-3B60474E24AF}"/>
              </a:ext>
            </a:extLst>
          </p:cNvPr>
          <p:cNvSpPr>
            <a:spLocks noGrp="1"/>
          </p:cNvSpPr>
          <p:nvPr>
            <p:ph type="dt" sz="half" idx="10"/>
          </p:nvPr>
        </p:nvSpPr>
        <p:spPr/>
        <p:txBody>
          <a:bodyPr/>
          <a:lstStyle/>
          <a:p>
            <a:fld id="{25D9B28F-982F-45C6-A881-9238C90E154E}" type="datetimeFigureOut">
              <a:rPr lang="en-US" smtClean="0"/>
              <a:t>10/5/21</a:t>
            </a:fld>
            <a:endParaRPr lang="en-US"/>
          </a:p>
        </p:txBody>
      </p:sp>
      <p:sp>
        <p:nvSpPr>
          <p:cNvPr id="5" name="Footer Placeholder 4">
            <a:extLst>
              <a:ext uri="{FF2B5EF4-FFF2-40B4-BE49-F238E27FC236}">
                <a16:creationId xmlns:a16="http://schemas.microsoft.com/office/drawing/2014/main" id="{51930601-B1EA-40BB-A626-1B6FFF2F8F4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B13FB02-27E7-42A6-9D7F-4D145CCB37CC}"/>
              </a:ext>
            </a:extLst>
          </p:cNvPr>
          <p:cNvSpPr>
            <a:spLocks noGrp="1"/>
          </p:cNvSpPr>
          <p:nvPr>
            <p:ph type="sldNum" sz="quarter" idx="12"/>
          </p:nvPr>
        </p:nvSpPr>
        <p:spPr/>
        <p:txBody>
          <a:bodyPr/>
          <a:lstStyle/>
          <a:p>
            <a:fld id="{9C6022FC-5E80-41B8-9E3D-BC0E1CCE2D0F}" type="slidenum">
              <a:rPr lang="en-US" smtClean="0"/>
              <a:t>‹#›</a:t>
            </a:fld>
            <a:endParaRPr lang="en-US"/>
          </a:p>
        </p:txBody>
      </p:sp>
    </p:spTree>
    <p:extLst>
      <p:ext uri="{BB962C8B-B14F-4D97-AF65-F5344CB8AC3E}">
        <p14:creationId xmlns:p14="http://schemas.microsoft.com/office/powerpoint/2010/main" val="134749701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0A8C88-6A77-4499-920C-C3E529753D7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FBCCD33-D5A5-4DB5-97EA-F5B53709EA2A}"/>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C5D3086-BFDA-4641-9C84-810FD9A4CA00}"/>
              </a:ext>
            </a:extLst>
          </p:cNvPr>
          <p:cNvSpPr>
            <a:spLocks noGrp="1"/>
          </p:cNvSpPr>
          <p:nvPr>
            <p:ph type="dt" sz="half" idx="10"/>
          </p:nvPr>
        </p:nvSpPr>
        <p:spPr/>
        <p:txBody>
          <a:bodyPr/>
          <a:lstStyle/>
          <a:p>
            <a:fld id="{25D9B28F-982F-45C6-A881-9238C90E154E}" type="datetimeFigureOut">
              <a:rPr lang="en-US" smtClean="0"/>
              <a:t>10/5/21</a:t>
            </a:fld>
            <a:endParaRPr lang="en-US"/>
          </a:p>
        </p:txBody>
      </p:sp>
      <p:sp>
        <p:nvSpPr>
          <p:cNvPr id="5" name="Footer Placeholder 4">
            <a:extLst>
              <a:ext uri="{FF2B5EF4-FFF2-40B4-BE49-F238E27FC236}">
                <a16:creationId xmlns:a16="http://schemas.microsoft.com/office/drawing/2014/main" id="{00337035-C60F-4B14-8DD5-362F01046B4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A62BD06-4ABD-4567-B0FF-294FC0720944}"/>
              </a:ext>
            </a:extLst>
          </p:cNvPr>
          <p:cNvSpPr>
            <a:spLocks noGrp="1"/>
          </p:cNvSpPr>
          <p:nvPr>
            <p:ph type="sldNum" sz="quarter" idx="12"/>
          </p:nvPr>
        </p:nvSpPr>
        <p:spPr/>
        <p:txBody>
          <a:bodyPr/>
          <a:lstStyle/>
          <a:p>
            <a:fld id="{9C6022FC-5E80-41B8-9E3D-BC0E1CCE2D0F}" type="slidenum">
              <a:rPr lang="en-US" smtClean="0"/>
              <a:t>‹#›</a:t>
            </a:fld>
            <a:endParaRPr lang="en-US"/>
          </a:p>
        </p:txBody>
      </p:sp>
    </p:spTree>
    <p:extLst>
      <p:ext uri="{BB962C8B-B14F-4D97-AF65-F5344CB8AC3E}">
        <p14:creationId xmlns:p14="http://schemas.microsoft.com/office/powerpoint/2010/main" val="304907288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956343-F4BB-4E4B-9E2B-AC29262FD397}"/>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568E049D-4A88-4A9B-BF06-EE6D0F7063BF}"/>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90FA1A87-B822-4A03-A836-B8E1F96E3EF4}"/>
              </a:ext>
            </a:extLst>
          </p:cNvPr>
          <p:cNvSpPr>
            <a:spLocks noGrp="1"/>
          </p:cNvSpPr>
          <p:nvPr>
            <p:ph type="dt" sz="half" idx="10"/>
          </p:nvPr>
        </p:nvSpPr>
        <p:spPr/>
        <p:txBody>
          <a:bodyPr/>
          <a:lstStyle/>
          <a:p>
            <a:fld id="{25D9B28F-982F-45C6-A881-9238C90E154E}" type="datetimeFigureOut">
              <a:rPr lang="en-US" smtClean="0"/>
              <a:t>10/5/21</a:t>
            </a:fld>
            <a:endParaRPr lang="en-US"/>
          </a:p>
        </p:txBody>
      </p:sp>
      <p:sp>
        <p:nvSpPr>
          <p:cNvPr id="5" name="Footer Placeholder 4">
            <a:extLst>
              <a:ext uri="{FF2B5EF4-FFF2-40B4-BE49-F238E27FC236}">
                <a16:creationId xmlns:a16="http://schemas.microsoft.com/office/drawing/2014/main" id="{07164A2A-673B-4C87-B11B-9571933B29E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492ACFA-4EC8-431B-A7FA-75260E742594}"/>
              </a:ext>
            </a:extLst>
          </p:cNvPr>
          <p:cNvSpPr>
            <a:spLocks noGrp="1"/>
          </p:cNvSpPr>
          <p:nvPr>
            <p:ph type="sldNum" sz="quarter" idx="12"/>
          </p:nvPr>
        </p:nvSpPr>
        <p:spPr/>
        <p:txBody>
          <a:bodyPr/>
          <a:lstStyle/>
          <a:p>
            <a:fld id="{9C6022FC-5E80-41B8-9E3D-BC0E1CCE2D0F}" type="slidenum">
              <a:rPr lang="en-US" smtClean="0"/>
              <a:t>‹#›</a:t>
            </a:fld>
            <a:endParaRPr lang="en-US"/>
          </a:p>
        </p:txBody>
      </p:sp>
    </p:spTree>
    <p:extLst>
      <p:ext uri="{BB962C8B-B14F-4D97-AF65-F5344CB8AC3E}">
        <p14:creationId xmlns:p14="http://schemas.microsoft.com/office/powerpoint/2010/main" val="375259790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C43117-A73A-4B64-8CBD-480953B3E76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DC761875-527B-4AA2-86D6-0DECBE23A159}"/>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ACB59795-5152-490C-B6E9-EB84F49C59D3}"/>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1D1805E5-4C0A-4E0D-81D1-F79063C9426E}"/>
              </a:ext>
            </a:extLst>
          </p:cNvPr>
          <p:cNvSpPr>
            <a:spLocks noGrp="1"/>
          </p:cNvSpPr>
          <p:nvPr>
            <p:ph type="dt" sz="half" idx="10"/>
          </p:nvPr>
        </p:nvSpPr>
        <p:spPr/>
        <p:txBody>
          <a:bodyPr/>
          <a:lstStyle/>
          <a:p>
            <a:fld id="{25D9B28F-982F-45C6-A881-9238C90E154E}" type="datetimeFigureOut">
              <a:rPr lang="en-US" smtClean="0"/>
              <a:t>10/5/21</a:t>
            </a:fld>
            <a:endParaRPr lang="en-US"/>
          </a:p>
        </p:txBody>
      </p:sp>
      <p:sp>
        <p:nvSpPr>
          <p:cNvPr id="6" name="Footer Placeholder 5">
            <a:extLst>
              <a:ext uri="{FF2B5EF4-FFF2-40B4-BE49-F238E27FC236}">
                <a16:creationId xmlns:a16="http://schemas.microsoft.com/office/drawing/2014/main" id="{B91A62C5-9705-44E8-A74A-38C44D9800E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D1F944F-855E-46BA-BA99-0101E459B65A}"/>
              </a:ext>
            </a:extLst>
          </p:cNvPr>
          <p:cNvSpPr>
            <a:spLocks noGrp="1"/>
          </p:cNvSpPr>
          <p:nvPr>
            <p:ph type="sldNum" sz="quarter" idx="12"/>
          </p:nvPr>
        </p:nvSpPr>
        <p:spPr/>
        <p:txBody>
          <a:bodyPr/>
          <a:lstStyle/>
          <a:p>
            <a:fld id="{9C6022FC-5E80-41B8-9E3D-BC0E1CCE2D0F}" type="slidenum">
              <a:rPr lang="en-US" smtClean="0"/>
              <a:t>‹#›</a:t>
            </a:fld>
            <a:endParaRPr lang="en-US"/>
          </a:p>
        </p:txBody>
      </p:sp>
    </p:spTree>
    <p:extLst>
      <p:ext uri="{BB962C8B-B14F-4D97-AF65-F5344CB8AC3E}">
        <p14:creationId xmlns:p14="http://schemas.microsoft.com/office/powerpoint/2010/main" val="6539399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2C69E0-59F6-4D54-90BE-746C09AF16B2}"/>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951A3707-7488-4485-9458-586242505DDC}"/>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6881A3C2-D428-48C6-87FC-A454E76A73E0}"/>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A8B4C210-43E2-454B-B4DA-372EBA1591D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BE714734-0A1E-4238-8EA3-7F863AEECF42}"/>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0D6D73F9-4A3B-406D-A959-0C0CD87C9299}"/>
              </a:ext>
            </a:extLst>
          </p:cNvPr>
          <p:cNvSpPr>
            <a:spLocks noGrp="1"/>
          </p:cNvSpPr>
          <p:nvPr>
            <p:ph type="dt" sz="half" idx="10"/>
          </p:nvPr>
        </p:nvSpPr>
        <p:spPr/>
        <p:txBody>
          <a:bodyPr/>
          <a:lstStyle/>
          <a:p>
            <a:fld id="{25D9B28F-982F-45C6-A881-9238C90E154E}" type="datetimeFigureOut">
              <a:rPr lang="en-US" smtClean="0"/>
              <a:t>10/5/21</a:t>
            </a:fld>
            <a:endParaRPr lang="en-US"/>
          </a:p>
        </p:txBody>
      </p:sp>
      <p:sp>
        <p:nvSpPr>
          <p:cNvPr id="8" name="Footer Placeholder 7">
            <a:extLst>
              <a:ext uri="{FF2B5EF4-FFF2-40B4-BE49-F238E27FC236}">
                <a16:creationId xmlns:a16="http://schemas.microsoft.com/office/drawing/2014/main" id="{91B01366-9594-4D0A-9180-66B7E3400E1F}"/>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629839BD-FB05-4134-9E20-0C526D3C29F8}"/>
              </a:ext>
            </a:extLst>
          </p:cNvPr>
          <p:cNvSpPr>
            <a:spLocks noGrp="1"/>
          </p:cNvSpPr>
          <p:nvPr>
            <p:ph type="sldNum" sz="quarter" idx="12"/>
          </p:nvPr>
        </p:nvSpPr>
        <p:spPr/>
        <p:txBody>
          <a:bodyPr/>
          <a:lstStyle/>
          <a:p>
            <a:fld id="{9C6022FC-5E80-41B8-9E3D-BC0E1CCE2D0F}" type="slidenum">
              <a:rPr lang="en-US" smtClean="0"/>
              <a:t>‹#›</a:t>
            </a:fld>
            <a:endParaRPr lang="en-US"/>
          </a:p>
        </p:txBody>
      </p:sp>
    </p:spTree>
    <p:extLst>
      <p:ext uri="{BB962C8B-B14F-4D97-AF65-F5344CB8AC3E}">
        <p14:creationId xmlns:p14="http://schemas.microsoft.com/office/powerpoint/2010/main" val="294671307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CD8DCD-D2B4-4A84-AE0B-D27C1ECDC9C4}"/>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85BD87C5-B37A-45A6-B2C3-2EDC440F7DE3}"/>
              </a:ext>
            </a:extLst>
          </p:cNvPr>
          <p:cNvSpPr>
            <a:spLocks noGrp="1"/>
          </p:cNvSpPr>
          <p:nvPr>
            <p:ph type="dt" sz="half" idx="10"/>
          </p:nvPr>
        </p:nvSpPr>
        <p:spPr/>
        <p:txBody>
          <a:bodyPr/>
          <a:lstStyle/>
          <a:p>
            <a:fld id="{25D9B28F-982F-45C6-A881-9238C90E154E}" type="datetimeFigureOut">
              <a:rPr lang="en-US" smtClean="0"/>
              <a:t>10/5/21</a:t>
            </a:fld>
            <a:endParaRPr lang="en-US"/>
          </a:p>
        </p:txBody>
      </p:sp>
      <p:sp>
        <p:nvSpPr>
          <p:cNvPr id="4" name="Footer Placeholder 3">
            <a:extLst>
              <a:ext uri="{FF2B5EF4-FFF2-40B4-BE49-F238E27FC236}">
                <a16:creationId xmlns:a16="http://schemas.microsoft.com/office/drawing/2014/main" id="{B2D23149-1DEA-4C70-B7EB-A7A424F737F6}"/>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71D78AC2-02CB-46F4-B2A3-BB2D85603932}"/>
              </a:ext>
            </a:extLst>
          </p:cNvPr>
          <p:cNvSpPr>
            <a:spLocks noGrp="1"/>
          </p:cNvSpPr>
          <p:nvPr>
            <p:ph type="sldNum" sz="quarter" idx="12"/>
          </p:nvPr>
        </p:nvSpPr>
        <p:spPr/>
        <p:txBody>
          <a:bodyPr/>
          <a:lstStyle/>
          <a:p>
            <a:fld id="{9C6022FC-5E80-41B8-9E3D-BC0E1CCE2D0F}" type="slidenum">
              <a:rPr lang="en-US" smtClean="0"/>
              <a:t>‹#›</a:t>
            </a:fld>
            <a:endParaRPr lang="en-US"/>
          </a:p>
        </p:txBody>
      </p:sp>
    </p:spTree>
    <p:extLst>
      <p:ext uri="{BB962C8B-B14F-4D97-AF65-F5344CB8AC3E}">
        <p14:creationId xmlns:p14="http://schemas.microsoft.com/office/powerpoint/2010/main" val="372923290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C9FBC9A-07F6-4ABA-8A11-709C342E264F}"/>
              </a:ext>
            </a:extLst>
          </p:cNvPr>
          <p:cNvSpPr>
            <a:spLocks noGrp="1"/>
          </p:cNvSpPr>
          <p:nvPr>
            <p:ph type="dt" sz="half" idx="10"/>
          </p:nvPr>
        </p:nvSpPr>
        <p:spPr/>
        <p:txBody>
          <a:bodyPr/>
          <a:lstStyle/>
          <a:p>
            <a:fld id="{25D9B28F-982F-45C6-A881-9238C90E154E}" type="datetimeFigureOut">
              <a:rPr lang="en-US" smtClean="0"/>
              <a:t>10/5/21</a:t>
            </a:fld>
            <a:endParaRPr lang="en-US"/>
          </a:p>
        </p:txBody>
      </p:sp>
      <p:sp>
        <p:nvSpPr>
          <p:cNvPr id="3" name="Footer Placeholder 2">
            <a:extLst>
              <a:ext uri="{FF2B5EF4-FFF2-40B4-BE49-F238E27FC236}">
                <a16:creationId xmlns:a16="http://schemas.microsoft.com/office/drawing/2014/main" id="{9E8AC332-F700-40CB-8F57-2DB462B70011}"/>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E121F021-C05C-47F0-8E75-32BBFC908DC9}"/>
              </a:ext>
            </a:extLst>
          </p:cNvPr>
          <p:cNvSpPr>
            <a:spLocks noGrp="1"/>
          </p:cNvSpPr>
          <p:nvPr>
            <p:ph type="sldNum" sz="quarter" idx="12"/>
          </p:nvPr>
        </p:nvSpPr>
        <p:spPr/>
        <p:txBody>
          <a:bodyPr/>
          <a:lstStyle/>
          <a:p>
            <a:fld id="{9C6022FC-5E80-41B8-9E3D-BC0E1CCE2D0F}" type="slidenum">
              <a:rPr lang="en-US" smtClean="0"/>
              <a:t>‹#›</a:t>
            </a:fld>
            <a:endParaRPr lang="en-US"/>
          </a:p>
        </p:txBody>
      </p:sp>
    </p:spTree>
    <p:extLst>
      <p:ext uri="{BB962C8B-B14F-4D97-AF65-F5344CB8AC3E}">
        <p14:creationId xmlns:p14="http://schemas.microsoft.com/office/powerpoint/2010/main" val="212446670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0D0BCD-3FAB-4D6E-8995-AA4B98A13C2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900094CC-864D-45EE-901A-15167E1E33E9}"/>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CD21254D-DF78-44D6-8C3B-45E6A59ADC3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7D01C23-062B-49C2-843C-2871F65B8418}"/>
              </a:ext>
            </a:extLst>
          </p:cNvPr>
          <p:cNvSpPr>
            <a:spLocks noGrp="1"/>
          </p:cNvSpPr>
          <p:nvPr>
            <p:ph type="dt" sz="half" idx="10"/>
          </p:nvPr>
        </p:nvSpPr>
        <p:spPr/>
        <p:txBody>
          <a:bodyPr/>
          <a:lstStyle/>
          <a:p>
            <a:fld id="{25D9B28F-982F-45C6-A881-9238C90E154E}" type="datetimeFigureOut">
              <a:rPr lang="en-US" smtClean="0"/>
              <a:t>10/5/21</a:t>
            </a:fld>
            <a:endParaRPr lang="en-US"/>
          </a:p>
        </p:txBody>
      </p:sp>
      <p:sp>
        <p:nvSpPr>
          <p:cNvPr id="6" name="Footer Placeholder 5">
            <a:extLst>
              <a:ext uri="{FF2B5EF4-FFF2-40B4-BE49-F238E27FC236}">
                <a16:creationId xmlns:a16="http://schemas.microsoft.com/office/drawing/2014/main" id="{3D84B5B6-29B3-4642-86EC-C5832EC58DB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69BFC95-C5CB-425A-891D-AFFDD31A6C9C}"/>
              </a:ext>
            </a:extLst>
          </p:cNvPr>
          <p:cNvSpPr>
            <a:spLocks noGrp="1"/>
          </p:cNvSpPr>
          <p:nvPr>
            <p:ph type="sldNum" sz="quarter" idx="12"/>
          </p:nvPr>
        </p:nvSpPr>
        <p:spPr/>
        <p:txBody>
          <a:bodyPr/>
          <a:lstStyle/>
          <a:p>
            <a:fld id="{9C6022FC-5E80-41B8-9E3D-BC0E1CCE2D0F}" type="slidenum">
              <a:rPr lang="en-US" smtClean="0"/>
              <a:t>‹#›</a:t>
            </a:fld>
            <a:endParaRPr lang="en-US"/>
          </a:p>
        </p:txBody>
      </p:sp>
    </p:spTree>
    <p:extLst>
      <p:ext uri="{BB962C8B-B14F-4D97-AF65-F5344CB8AC3E}">
        <p14:creationId xmlns:p14="http://schemas.microsoft.com/office/powerpoint/2010/main" val="92910644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30F95D-9C7A-49F7-B80D-AD3EC20C707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6D30263A-2B7E-4D1A-9919-E87B5837C6CC}"/>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0E0F10BE-C14D-49D7-AE87-E3F189386C9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313E709-61CF-42BE-BC2F-DA129410F29D}"/>
              </a:ext>
            </a:extLst>
          </p:cNvPr>
          <p:cNvSpPr>
            <a:spLocks noGrp="1"/>
          </p:cNvSpPr>
          <p:nvPr>
            <p:ph type="dt" sz="half" idx="10"/>
          </p:nvPr>
        </p:nvSpPr>
        <p:spPr/>
        <p:txBody>
          <a:bodyPr/>
          <a:lstStyle/>
          <a:p>
            <a:fld id="{25D9B28F-982F-45C6-A881-9238C90E154E}" type="datetimeFigureOut">
              <a:rPr lang="en-US" smtClean="0"/>
              <a:t>10/5/21</a:t>
            </a:fld>
            <a:endParaRPr lang="en-US"/>
          </a:p>
        </p:txBody>
      </p:sp>
      <p:sp>
        <p:nvSpPr>
          <p:cNvPr id="6" name="Footer Placeholder 5">
            <a:extLst>
              <a:ext uri="{FF2B5EF4-FFF2-40B4-BE49-F238E27FC236}">
                <a16:creationId xmlns:a16="http://schemas.microsoft.com/office/drawing/2014/main" id="{CC2C669E-F9D7-4EED-8DCA-30D1B71423A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5A33179-B88C-4D27-AB56-C8E26D480BE4}"/>
              </a:ext>
            </a:extLst>
          </p:cNvPr>
          <p:cNvSpPr>
            <a:spLocks noGrp="1"/>
          </p:cNvSpPr>
          <p:nvPr>
            <p:ph type="sldNum" sz="quarter" idx="12"/>
          </p:nvPr>
        </p:nvSpPr>
        <p:spPr/>
        <p:txBody>
          <a:bodyPr/>
          <a:lstStyle/>
          <a:p>
            <a:fld id="{9C6022FC-5E80-41B8-9E3D-BC0E1CCE2D0F}" type="slidenum">
              <a:rPr lang="en-US" smtClean="0"/>
              <a:t>‹#›</a:t>
            </a:fld>
            <a:endParaRPr lang="en-US"/>
          </a:p>
        </p:txBody>
      </p:sp>
    </p:spTree>
    <p:extLst>
      <p:ext uri="{BB962C8B-B14F-4D97-AF65-F5344CB8AC3E}">
        <p14:creationId xmlns:p14="http://schemas.microsoft.com/office/powerpoint/2010/main" val="117698857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36C39C8C-6EBC-4759-A478-1537C2CB5B4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937643A4-D2E7-464F-ABDC-7B9F37CD710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6F4D846-0420-4FC9-BF37-A4EF01B10D7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5D9B28F-982F-45C6-A881-9238C90E154E}" type="datetimeFigureOut">
              <a:rPr lang="en-US" smtClean="0"/>
              <a:t>10/5/21</a:t>
            </a:fld>
            <a:endParaRPr lang="en-US"/>
          </a:p>
        </p:txBody>
      </p:sp>
      <p:sp>
        <p:nvSpPr>
          <p:cNvPr id="5" name="Footer Placeholder 4">
            <a:extLst>
              <a:ext uri="{FF2B5EF4-FFF2-40B4-BE49-F238E27FC236}">
                <a16:creationId xmlns:a16="http://schemas.microsoft.com/office/drawing/2014/main" id="{D3FFA1CB-F044-40A4-AF1B-1B67405D4F9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1DBF0D15-0449-4012-A80D-43DB43BBF73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C6022FC-5E80-41B8-9E3D-BC0E1CCE2D0F}" type="slidenum">
              <a:rPr lang="en-US" smtClean="0"/>
              <a:t>‹#›</a:t>
            </a:fld>
            <a:endParaRPr lang="en-US"/>
          </a:p>
        </p:txBody>
      </p:sp>
    </p:spTree>
    <p:extLst>
      <p:ext uri="{BB962C8B-B14F-4D97-AF65-F5344CB8AC3E}">
        <p14:creationId xmlns:p14="http://schemas.microsoft.com/office/powerpoint/2010/main" val="25277477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slideLayout" Target="../slideLayouts/slideLayout1.xml"/><Relationship Id="rId1" Type="http://schemas.openxmlformats.org/officeDocument/2006/relationships/tags" Target="../tags/tag1.xml"/></Relationships>
</file>

<file path=ppt/slides/_rels/slide10.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slideLayout" Target="../slideLayouts/slideLayout2.xml"/><Relationship Id="rId1" Type="http://schemas.openxmlformats.org/officeDocument/2006/relationships/tags" Target="../tags/tag10.xml"/></Relationships>
</file>

<file path=ppt/slides/_rels/slide12.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slideLayout" Target="../slideLayouts/slideLayout2.xml"/><Relationship Id="rId1" Type="http://schemas.openxmlformats.org/officeDocument/2006/relationships/tags" Target="../tags/tag11.xml"/><Relationship Id="rId5" Type="http://schemas.openxmlformats.org/officeDocument/2006/relationships/image" Target="../media/image19.jpeg"/><Relationship Id="rId4" Type="http://schemas.openxmlformats.org/officeDocument/2006/relationships/image" Target="../media/image18.jpeg"/></Relationships>
</file>

<file path=ppt/slides/_rels/slide14.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slideLayout" Target="../slideLayouts/slideLayout2.xml"/><Relationship Id="rId1" Type="http://schemas.openxmlformats.org/officeDocument/2006/relationships/tags" Target="../tags/tag12.xml"/><Relationship Id="rId5" Type="http://schemas.openxmlformats.org/officeDocument/2006/relationships/image" Target="../media/image21.jpeg"/><Relationship Id="rId4" Type="http://schemas.openxmlformats.org/officeDocument/2006/relationships/image" Target="../media/image20.jpeg"/></Relationships>
</file>

<file path=ppt/slides/_rels/slide15.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17.jp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slideLayout" Target="../slideLayouts/slideLayout2.xml"/><Relationship Id="rId1" Type="http://schemas.openxmlformats.org/officeDocument/2006/relationships/tags" Target="../tags/tag13.xml"/></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slideLayout" Target="../slideLayouts/slideLayout2.xml"/><Relationship Id="rId1" Type="http://schemas.openxmlformats.org/officeDocument/2006/relationships/tags" Target="../tags/tag2.xml"/></Relationships>
</file>

<file path=ppt/slides/_rels/slide20.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slideLayout" Target="../slideLayouts/slideLayout2.xml"/><Relationship Id="rId1" Type="http://schemas.openxmlformats.org/officeDocument/2006/relationships/tags" Target="../tags/tag14.xml"/><Relationship Id="rId4" Type="http://schemas.openxmlformats.org/officeDocument/2006/relationships/image" Target="../media/image30.png"/></Relationships>
</file>

<file path=ppt/slides/_rels/slide23.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image" Target="../media/image31.jpeg"/><Relationship Id="rId1" Type="http://schemas.openxmlformats.org/officeDocument/2006/relationships/slideLayout" Target="../slideLayouts/slideLayout2.xml"/><Relationship Id="rId5" Type="http://schemas.openxmlformats.org/officeDocument/2006/relationships/image" Target="../media/image34.jpeg"/><Relationship Id="rId4" Type="http://schemas.openxmlformats.org/officeDocument/2006/relationships/image" Target="../media/image33.jpeg"/></Relationships>
</file>

<file path=ppt/slides/_rels/slide24.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36.jp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slideLayout" Target="../slideLayouts/slideLayout2.xml"/><Relationship Id="rId1" Type="http://schemas.openxmlformats.org/officeDocument/2006/relationships/tags" Target="../tags/tag15.xml"/></Relationships>
</file>

<file path=ppt/slides/_rels/slide27.xml.rels><?xml version="1.0" encoding="UTF-8" standalone="yes"?>
<Relationships xmlns="http://schemas.openxmlformats.org/package/2006/relationships"><Relationship Id="rId3" Type="http://schemas.openxmlformats.org/officeDocument/2006/relationships/image" Target="../media/image37.jpg"/><Relationship Id="rId2" Type="http://schemas.openxmlformats.org/officeDocument/2006/relationships/slideLayout" Target="../slideLayouts/slideLayout2.xml"/><Relationship Id="rId1" Type="http://schemas.openxmlformats.org/officeDocument/2006/relationships/tags" Target="../tags/tag16.xml"/><Relationship Id="rId4" Type="http://schemas.openxmlformats.org/officeDocument/2006/relationships/image" Target="../media/image38.png"/></Relationships>
</file>

<file path=ppt/slides/_rels/slide28.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slideLayout" Target="../slideLayouts/slideLayout2.xml"/><Relationship Id="rId1" Type="http://schemas.openxmlformats.org/officeDocument/2006/relationships/tags" Target="../tags/tag17.xml"/></Relationships>
</file>

<file path=ppt/slides/_rels/slide29.xml.rels><?xml version="1.0" encoding="UTF-8" standalone="yes"?>
<Relationships xmlns="http://schemas.openxmlformats.org/package/2006/relationships"><Relationship Id="rId2" Type="http://schemas.openxmlformats.org/officeDocument/2006/relationships/image" Target="../media/image39.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3.jpg"/><Relationship Id="rId7" Type="http://schemas.openxmlformats.org/officeDocument/2006/relationships/diagramColors" Target="../diagrams/colors1.xml"/><Relationship Id="rId2" Type="http://schemas.openxmlformats.org/officeDocument/2006/relationships/slideLayout" Target="../slideLayouts/slideLayout2.xml"/><Relationship Id="rId1" Type="http://schemas.openxmlformats.org/officeDocument/2006/relationships/tags" Target="../tags/tag3.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30.xml.rels><?xml version="1.0" encoding="UTF-8" standalone="yes"?>
<Relationships xmlns="http://schemas.openxmlformats.org/package/2006/relationships"><Relationship Id="rId2" Type="http://schemas.openxmlformats.org/officeDocument/2006/relationships/image" Target="../media/image40.jp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41.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slideLayout" Target="../slideLayouts/slideLayout2.xml"/><Relationship Id="rId1" Type="http://schemas.openxmlformats.org/officeDocument/2006/relationships/tags" Target="../tags/tag4.xml"/><Relationship Id="rId4" Type="http://schemas.openxmlformats.org/officeDocument/2006/relationships/image" Target="../media/image8.png"/></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slideLayout" Target="../slideLayouts/slideLayout2.xml"/><Relationship Id="rId1" Type="http://schemas.openxmlformats.org/officeDocument/2006/relationships/tags" Target="../tags/tag5.xml"/></Relationships>
</file>

<file path=ppt/slides/_rels/slide6.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slideLayout" Target="../slideLayouts/slideLayout2.xml"/><Relationship Id="rId1" Type="http://schemas.openxmlformats.org/officeDocument/2006/relationships/tags" Target="../tags/tag6.xml"/></Relationships>
</file>

<file path=ppt/slides/_rels/slide7.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slideLayout" Target="../slideLayouts/slideLayout2.xml"/><Relationship Id="rId1" Type="http://schemas.openxmlformats.org/officeDocument/2006/relationships/tags" Target="../tags/tag7.xml"/></Relationships>
</file>

<file path=ppt/slides/_rels/slide8.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slideLayout" Target="../slideLayouts/slideLayout2.xml"/><Relationship Id="rId1" Type="http://schemas.openxmlformats.org/officeDocument/2006/relationships/tags" Target="../tags/tag8.xml"/></Relationships>
</file>

<file path=ppt/slides/_rels/slide9.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slideLayout" Target="../slideLayouts/slideLayout2.xml"/><Relationship Id="rId1" Type="http://schemas.openxmlformats.org/officeDocument/2006/relationships/tags" Target="../tags/tag9.xml"/><Relationship Id="rId4" Type="http://schemas.openxmlformats.org/officeDocument/2006/relationships/image" Target="../media/image14.gif"/></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2000"/>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51B41F-B64A-4299-9160-466FBF7A8AED}"/>
              </a:ext>
            </a:extLst>
          </p:cNvPr>
          <p:cNvSpPr>
            <a:spLocks noGrp="1"/>
          </p:cNvSpPr>
          <p:nvPr>
            <p:ph type="ctrTitle"/>
          </p:nvPr>
        </p:nvSpPr>
        <p:spPr>
          <a:xfrm>
            <a:off x="1524000" y="628218"/>
            <a:ext cx="9144000" cy="645477"/>
          </a:xfrm>
        </p:spPr>
        <p:txBody>
          <a:bodyPr>
            <a:noAutofit/>
          </a:bodyPr>
          <a:lstStyle/>
          <a:p>
            <a:r>
              <a:rPr lang="en-US" sz="2800" b="1" dirty="0">
                <a:latin typeface="Times New Roman" panose="02020603050405020304" pitchFamily="18" charset="0"/>
                <a:ea typeface="Tahoma" panose="020B0604030504040204" pitchFamily="34" charset="0"/>
                <a:cs typeface="Times New Roman" panose="02020603050405020304" pitchFamily="18" charset="0"/>
              </a:rPr>
              <a:t>ỦY BAN NHÂN DÂN QUẬN LONG BIÊN</a:t>
            </a:r>
            <a:br>
              <a:rPr lang="en-US" sz="2800" b="1" dirty="0">
                <a:latin typeface="Times New Roman" panose="02020603050405020304" pitchFamily="18" charset="0"/>
                <a:ea typeface="Tahoma" panose="020B0604030504040204" pitchFamily="34" charset="0"/>
                <a:cs typeface="Times New Roman" panose="02020603050405020304" pitchFamily="18" charset="0"/>
              </a:rPr>
            </a:br>
            <a:r>
              <a:rPr lang="en-US" sz="2800" b="1" dirty="0">
                <a:latin typeface="Times New Roman" panose="02020603050405020304" pitchFamily="18" charset="0"/>
                <a:ea typeface="Tahoma" panose="020B0604030504040204" pitchFamily="34" charset="0"/>
                <a:cs typeface="Times New Roman" panose="02020603050405020304" pitchFamily="18" charset="0"/>
              </a:rPr>
              <a:t>TRƯỜNG TIỂU HỌC LÊ QUÝ ĐÔN</a:t>
            </a:r>
          </a:p>
        </p:txBody>
      </p:sp>
      <p:sp>
        <p:nvSpPr>
          <p:cNvPr id="3" name="Subtitle 2">
            <a:extLst>
              <a:ext uri="{FF2B5EF4-FFF2-40B4-BE49-F238E27FC236}">
                <a16:creationId xmlns:a16="http://schemas.microsoft.com/office/drawing/2014/main" id="{840E69B0-613F-4361-B886-E8E6C8BB4C53}"/>
              </a:ext>
            </a:extLst>
          </p:cNvPr>
          <p:cNvSpPr>
            <a:spLocks noGrp="1"/>
          </p:cNvSpPr>
          <p:nvPr>
            <p:ph type="subTitle" idx="1"/>
          </p:nvPr>
        </p:nvSpPr>
        <p:spPr>
          <a:xfrm>
            <a:off x="1635760" y="1773238"/>
            <a:ext cx="9144000" cy="1284922"/>
          </a:xfrm>
        </p:spPr>
        <p:txBody>
          <a:bodyPr>
            <a:normAutofit/>
          </a:bodyPr>
          <a:lstStyle/>
          <a:p>
            <a:r>
              <a:rPr lang="en-US" sz="3600" b="1" dirty="0">
                <a:solidFill>
                  <a:schemeClr val="accent1">
                    <a:lumMod val="75000"/>
                  </a:schemeClr>
                </a:solidFill>
                <a:latin typeface="Times New Roman" panose="02020603050405020304" pitchFamily="18" charset="0"/>
                <a:cs typeface="Times New Roman" panose="02020603050405020304" pitchFamily="18" charset="0"/>
              </a:rPr>
              <a:t>KHỐI 4</a:t>
            </a:r>
          </a:p>
          <a:p>
            <a:r>
              <a:rPr lang="en-US" sz="3200" b="1" dirty="0">
                <a:solidFill>
                  <a:schemeClr val="accent6">
                    <a:lumMod val="50000"/>
                  </a:schemeClr>
                </a:solidFill>
                <a:latin typeface="Times New Roman" panose="02020603050405020304" pitchFamily="18" charset="0"/>
                <a:cs typeface="Times New Roman" panose="02020603050405020304" pitchFamily="18" charset="0"/>
              </a:rPr>
              <a:t>MÔN: LỊCH SỬ - TUẦN 4</a:t>
            </a:r>
          </a:p>
        </p:txBody>
      </p:sp>
      <p:sp>
        <p:nvSpPr>
          <p:cNvPr id="4" name="Rectangle 3">
            <a:extLst>
              <a:ext uri="{FF2B5EF4-FFF2-40B4-BE49-F238E27FC236}">
                <a16:creationId xmlns:a16="http://schemas.microsoft.com/office/drawing/2014/main" id="{567996DD-136E-47A7-B890-C3253F7E4FC0}"/>
              </a:ext>
            </a:extLst>
          </p:cNvPr>
          <p:cNvSpPr/>
          <p:nvPr/>
        </p:nvSpPr>
        <p:spPr>
          <a:xfrm>
            <a:off x="1664244" y="3169960"/>
            <a:ext cx="9003756" cy="1107996"/>
          </a:xfrm>
          <a:prstGeom prst="rect">
            <a:avLst/>
          </a:prstGeom>
          <a:noFill/>
        </p:spPr>
        <p:txBody>
          <a:bodyPr wrap="square" lIns="91440" tIns="45720" rIns="91440" bIns="45720">
            <a:spAutoFit/>
          </a:bodyPr>
          <a:lstStyle/>
          <a:p>
            <a:pPr algn="ctr"/>
            <a:r>
              <a:rPr lang="en-US" sz="6600" b="1" cap="none" spc="0" dirty="0">
                <a:ln w="22225">
                  <a:noFill/>
                  <a:prstDash val="solid"/>
                </a:ln>
                <a:solidFill>
                  <a:schemeClr val="accent2">
                    <a:lumMod val="75000"/>
                  </a:schemeClr>
                </a:solidFill>
                <a:effectLst/>
                <a:latin typeface="Times New Roman" panose="02020603050405020304" pitchFamily="18" charset="0"/>
                <a:cs typeface="Times New Roman" panose="02020603050405020304" pitchFamily="18" charset="0"/>
              </a:rPr>
              <a:t>BÀI 2: NƯỚC ÂU LẠC</a:t>
            </a:r>
          </a:p>
        </p:txBody>
      </p:sp>
    </p:spTree>
    <p:custDataLst>
      <p:tags r:id="rId1"/>
    </p:custDataLst>
    <p:extLst>
      <p:ext uri="{BB962C8B-B14F-4D97-AF65-F5344CB8AC3E}">
        <p14:creationId xmlns:p14="http://schemas.microsoft.com/office/powerpoint/2010/main" val="2757730859"/>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mph" presetSubtype="0" fill="hold" grpId="0" nodeType="clickEffect">
                                  <p:stCondLst>
                                    <p:cond delay="0"/>
                                  </p:stCondLst>
                                  <p:childTnLst>
                                    <p:animClr clrSpc="hsl" dir="cw">
                                      <p:cBhvr override="childStyle">
                                        <p:cTn id="6" dur="2000" fill="hold"/>
                                        <p:tgtEl>
                                          <p:spTgt spid="4"/>
                                        </p:tgtEl>
                                        <p:attrNameLst>
                                          <p:attrName>style.color</p:attrName>
                                        </p:attrNameLst>
                                      </p:cBhvr>
                                      <p:by>
                                        <p:hsl h="7200000" s="0" l="0"/>
                                      </p:by>
                                    </p:animClr>
                                    <p:animClr clrSpc="hsl" dir="cw">
                                      <p:cBhvr>
                                        <p:cTn id="7" dur="2000" fill="hold"/>
                                        <p:tgtEl>
                                          <p:spTgt spid="4"/>
                                        </p:tgtEl>
                                        <p:attrNameLst>
                                          <p:attrName>fillcolor</p:attrName>
                                        </p:attrNameLst>
                                      </p:cBhvr>
                                      <p:by>
                                        <p:hsl h="7200000" s="0" l="0"/>
                                      </p:by>
                                    </p:animClr>
                                    <p:animClr clrSpc="hsl" dir="cw">
                                      <p:cBhvr>
                                        <p:cTn id="8" dur="2000" fill="hold"/>
                                        <p:tgtEl>
                                          <p:spTgt spid="4"/>
                                        </p:tgtEl>
                                        <p:attrNameLst>
                                          <p:attrName>stroke.color</p:attrName>
                                        </p:attrNameLst>
                                      </p:cBhvr>
                                      <p:by>
                                        <p:hsl h="7200000" s="0" l="0"/>
                                      </p:by>
                                    </p:animClr>
                                    <p:set>
                                      <p:cBhvr>
                                        <p:cTn id="9" dur="2000" fill="hold"/>
                                        <p:tgtEl>
                                          <p:spTgt spid="4"/>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1880EC-3082-4C99-B18F-D57876F40370}"/>
              </a:ext>
            </a:extLst>
          </p:cNvPr>
          <p:cNvSpPr>
            <a:spLocks noGrp="1"/>
          </p:cNvSpPr>
          <p:nvPr>
            <p:ph type="title"/>
          </p:nvPr>
        </p:nvSpPr>
        <p:spPr>
          <a:xfrm>
            <a:off x="1132840" y="197485"/>
            <a:ext cx="10515600" cy="3231515"/>
          </a:xfrm>
          <a:solidFill>
            <a:schemeClr val="accent4">
              <a:lumMod val="20000"/>
              <a:lumOff val="80000"/>
            </a:schemeClr>
          </a:solidFill>
          <a:ln w="28575">
            <a:solidFill>
              <a:schemeClr val="accent2">
                <a:lumMod val="75000"/>
              </a:schemeClr>
            </a:solidFill>
          </a:ln>
        </p:spPr>
        <p:txBody>
          <a:bodyPr>
            <a:normAutofit fontScale="90000"/>
          </a:bodyPr>
          <a:lstStyle/>
          <a:p>
            <a:pPr algn="just">
              <a:lnSpc>
                <a:spcPct val="100000"/>
              </a:lnSpc>
            </a:pP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Thục</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Phán</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lãnh</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đạo</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người</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Lạc</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Việt</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và</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người</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Âu</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Việt</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đánh</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lui</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giặc</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Tần</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Dựng</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nên</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nước</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Âu</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Lạc</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tự</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xưng</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là</a:t>
            </a:r>
            <a:r>
              <a:rPr lang="en-US" b="1" dirty="0">
                <a:latin typeface="Times New Roman" panose="02020603050405020304" pitchFamily="18" charset="0"/>
                <a:cs typeface="Times New Roman" panose="02020603050405020304" pitchFamily="18" charset="0"/>
              </a:rPr>
              <a:t> An </a:t>
            </a:r>
            <a:r>
              <a:rPr lang="en-US" b="1" dirty="0" err="1">
                <a:latin typeface="Times New Roman" panose="02020603050405020304" pitchFamily="18" charset="0"/>
                <a:cs typeface="Times New Roman" panose="02020603050405020304" pitchFamily="18" charset="0"/>
              </a:rPr>
              <a:t>Dương</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Vương</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Kinh</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đô</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đóng</a:t>
            </a:r>
            <a:r>
              <a:rPr lang="en-US" b="1" dirty="0">
                <a:latin typeface="Times New Roman" panose="02020603050405020304" pitchFamily="18" charset="0"/>
                <a:cs typeface="Times New Roman" panose="02020603050405020304" pitchFamily="18" charset="0"/>
              </a:rPr>
              <a:t> ở </a:t>
            </a:r>
            <a:r>
              <a:rPr lang="en-US" b="1" dirty="0" err="1">
                <a:latin typeface="Times New Roman" panose="02020603050405020304" pitchFamily="18" charset="0"/>
                <a:cs typeface="Times New Roman" panose="02020603050405020304" pitchFamily="18" charset="0"/>
              </a:rPr>
              <a:t>Cổ</a:t>
            </a:r>
            <a:r>
              <a:rPr lang="en-US" b="1" dirty="0">
                <a:latin typeface="Times New Roman" panose="02020603050405020304" pitchFamily="18" charset="0"/>
                <a:cs typeface="Times New Roman" panose="02020603050405020304" pitchFamily="18" charset="0"/>
              </a:rPr>
              <a:t> Loa (</a:t>
            </a:r>
            <a:r>
              <a:rPr lang="en-US" b="1" dirty="0" err="1">
                <a:latin typeface="Times New Roman" panose="02020603050405020304" pitchFamily="18" charset="0"/>
                <a:cs typeface="Times New Roman" panose="02020603050405020304" pitchFamily="18" charset="0"/>
              </a:rPr>
              <a:t>Đông</a:t>
            </a:r>
            <a:r>
              <a:rPr lang="en-US" b="1" dirty="0">
                <a:latin typeface="Times New Roman" panose="02020603050405020304" pitchFamily="18" charset="0"/>
                <a:cs typeface="Times New Roman" panose="02020603050405020304" pitchFamily="18" charset="0"/>
              </a:rPr>
              <a:t> Anh, </a:t>
            </a:r>
            <a:r>
              <a:rPr lang="en-US" b="1" dirty="0" err="1">
                <a:latin typeface="Times New Roman" panose="02020603050405020304" pitchFamily="18" charset="0"/>
                <a:cs typeface="Times New Roman" panose="02020603050405020304" pitchFamily="18" charset="0"/>
              </a:rPr>
              <a:t>Hà</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Nội</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ngày</a:t>
            </a:r>
            <a:r>
              <a:rPr lang="en-US" b="1" dirty="0">
                <a:latin typeface="Times New Roman" panose="02020603050405020304" pitchFamily="18" charset="0"/>
                <a:cs typeface="Times New Roman" panose="02020603050405020304" pitchFamily="18" charset="0"/>
              </a:rPr>
              <a:t> nay).</a:t>
            </a:r>
          </a:p>
        </p:txBody>
      </p:sp>
    </p:spTree>
    <p:extLst>
      <p:ext uri="{BB962C8B-B14F-4D97-AF65-F5344CB8AC3E}">
        <p14:creationId xmlns:p14="http://schemas.microsoft.com/office/powerpoint/2010/main" val="455191731"/>
      </p:ext>
    </p:extLst>
  </p:cSld>
  <p:clrMapOvr>
    <a:masterClrMapping/>
  </p:clrMapOvr>
  <p:transition spd="slow">
    <p:wheel spokes="1"/>
  </p:transition>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6000" t="-9000" r="-5000" b="-9000"/>
          </a:stretch>
        </a:blipFill>
        <a:effectLst/>
      </p:bgPr>
    </p:bg>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E2B95BF3-9D9B-44CD-87E6-0AD18E7168AD}"/>
              </a:ext>
            </a:extLst>
          </p:cNvPr>
          <p:cNvSpPr txBox="1"/>
          <p:nvPr/>
        </p:nvSpPr>
        <p:spPr>
          <a:xfrm>
            <a:off x="1661160" y="2815064"/>
            <a:ext cx="8869680" cy="1754326"/>
          </a:xfrm>
          <a:prstGeom prst="rect">
            <a:avLst/>
          </a:prstGeom>
          <a:noFill/>
        </p:spPr>
        <p:txBody>
          <a:bodyPr wrap="square" rtlCol="0">
            <a:spAutoFit/>
          </a:bodyPr>
          <a:lstStyle/>
          <a:p>
            <a:pPr algn="ctr"/>
            <a:r>
              <a:rPr lang="en-US" sz="3600" dirty="0" err="1">
                <a:latin typeface="Times New Roman" panose="02020603050405020304" pitchFamily="18" charset="0"/>
                <a:cs typeface="Times New Roman" panose="02020603050405020304" pitchFamily="18" charset="0"/>
              </a:rPr>
              <a:t>Đọc</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thông</a:t>
            </a:r>
            <a:r>
              <a:rPr lang="en-US" sz="3600" dirty="0">
                <a:latin typeface="Times New Roman" panose="02020603050405020304" pitchFamily="18" charset="0"/>
                <a:cs typeface="Times New Roman" panose="02020603050405020304" pitchFamily="18" charset="0"/>
              </a:rPr>
              <a:t> tin SGK </a:t>
            </a:r>
            <a:r>
              <a:rPr lang="en-US" sz="3600" dirty="0" err="1">
                <a:latin typeface="Times New Roman" panose="02020603050405020304" pitchFamily="18" charset="0"/>
                <a:cs typeface="Times New Roman" panose="02020603050405020304" pitchFamily="18" charset="0"/>
              </a:rPr>
              <a:t>trang</a:t>
            </a:r>
            <a:r>
              <a:rPr lang="en-US" sz="3600" dirty="0">
                <a:latin typeface="Times New Roman" panose="02020603050405020304" pitchFamily="18" charset="0"/>
                <a:cs typeface="Times New Roman" panose="02020603050405020304" pitchFamily="18" charset="0"/>
              </a:rPr>
              <a:t> 15</a:t>
            </a:r>
          </a:p>
          <a:p>
            <a:pPr algn="ctr"/>
            <a:r>
              <a:rPr lang="en-US" sz="3600" i="1" dirty="0">
                <a:latin typeface="Times New Roman" panose="02020603050405020304" pitchFamily="18" charset="0"/>
                <a:cs typeface="Times New Roman" panose="02020603050405020304" pitchFamily="18" charset="0"/>
              </a:rPr>
              <a:t>(</a:t>
            </a:r>
            <a:r>
              <a:rPr lang="en-US" sz="3600" i="1" dirty="0" err="1">
                <a:latin typeface="Times New Roman" panose="02020603050405020304" pitchFamily="18" charset="0"/>
                <a:cs typeface="Times New Roman" panose="02020603050405020304" pitchFamily="18" charset="0"/>
              </a:rPr>
              <a:t>từ</a:t>
            </a:r>
            <a:r>
              <a:rPr lang="en-US" sz="3600" i="1" dirty="0">
                <a:latin typeface="Times New Roman" panose="02020603050405020304" pitchFamily="18" charset="0"/>
                <a:cs typeface="Times New Roman" panose="02020603050405020304" pitchFamily="18" charset="0"/>
              </a:rPr>
              <a:t> </a:t>
            </a:r>
            <a:r>
              <a:rPr lang="en-US" sz="3600" i="1" dirty="0" err="1">
                <a:latin typeface="Times New Roman" panose="02020603050405020304" pitchFamily="18" charset="0"/>
                <a:cs typeface="Times New Roman" panose="02020603050405020304" pitchFamily="18" charset="0"/>
              </a:rPr>
              <a:t>Thời</a:t>
            </a:r>
            <a:r>
              <a:rPr lang="en-US" sz="3600" i="1" dirty="0">
                <a:latin typeface="Times New Roman" panose="02020603050405020304" pitchFamily="18" charset="0"/>
                <a:cs typeface="Times New Roman" panose="02020603050405020304" pitchFamily="18" charset="0"/>
              </a:rPr>
              <a:t> </a:t>
            </a:r>
            <a:r>
              <a:rPr lang="en-US" sz="3600" i="1" dirty="0" err="1">
                <a:latin typeface="Times New Roman" panose="02020603050405020304" pitchFamily="18" charset="0"/>
                <a:cs typeface="Times New Roman" panose="02020603050405020304" pitchFamily="18" charset="0"/>
              </a:rPr>
              <a:t>Âu</a:t>
            </a:r>
            <a:r>
              <a:rPr lang="en-US" sz="3600" i="1" dirty="0">
                <a:latin typeface="Times New Roman" panose="02020603050405020304" pitchFamily="18" charset="0"/>
                <a:cs typeface="Times New Roman" panose="02020603050405020304" pitchFamily="18" charset="0"/>
              </a:rPr>
              <a:t> </a:t>
            </a:r>
            <a:r>
              <a:rPr lang="en-US" sz="3600" i="1" dirty="0" err="1">
                <a:latin typeface="Times New Roman" panose="02020603050405020304" pitchFamily="18" charset="0"/>
                <a:cs typeface="Times New Roman" panose="02020603050405020304" pitchFamily="18" charset="0"/>
              </a:rPr>
              <a:t>Lạc</a:t>
            </a:r>
            <a:r>
              <a:rPr lang="en-US" sz="3600" i="1" dirty="0">
                <a:latin typeface="Times New Roman" panose="02020603050405020304" pitchFamily="18" charset="0"/>
                <a:cs typeface="Times New Roman" panose="02020603050405020304" pitchFamily="18" charset="0"/>
              </a:rPr>
              <a:t>… </a:t>
            </a:r>
            <a:r>
              <a:rPr lang="en-US" sz="3600" i="1" dirty="0" err="1">
                <a:latin typeface="Times New Roman" panose="02020603050405020304" pitchFamily="18" charset="0"/>
                <a:cs typeface="Times New Roman" panose="02020603050405020304" pitchFamily="18" charset="0"/>
              </a:rPr>
              <a:t>đánh</a:t>
            </a:r>
            <a:r>
              <a:rPr lang="en-US" sz="3600" i="1" dirty="0">
                <a:latin typeface="Times New Roman" panose="02020603050405020304" pitchFamily="18" charset="0"/>
                <a:cs typeface="Times New Roman" panose="02020603050405020304" pitchFamily="18" charset="0"/>
              </a:rPr>
              <a:t> </a:t>
            </a:r>
            <a:r>
              <a:rPr lang="en-US" sz="3600" i="1" dirty="0" err="1">
                <a:latin typeface="Times New Roman" panose="02020603050405020304" pitchFamily="18" charset="0"/>
                <a:cs typeface="Times New Roman" panose="02020603050405020304" pitchFamily="18" charset="0"/>
              </a:rPr>
              <a:t>bại</a:t>
            </a:r>
            <a:r>
              <a:rPr lang="en-US" sz="3600" i="1" dirty="0">
                <a:latin typeface="Times New Roman" panose="02020603050405020304" pitchFamily="18" charset="0"/>
                <a:cs typeface="Times New Roman" panose="02020603050405020304" pitchFamily="18" charset="0"/>
              </a:rPr>
              <a:t>.)</a:t>
            </a:r>
          </a:p>
          <a:p>
            <a:pPr algn="ctr"/>
            <a:r>
              <a:rPr lang="en-US" sz="3600" dirty="0" err="1">
                <a:latin typeface="Times New Roman" panose="02020603050405020304" pitchFamily="18" charset="0"/>
                <a:cs typeface="Times New Roman" panose="02020603050405020304" pitchFamily="18" charset="0"/>
              </a:rPr>
              <a:t>Kết</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hợp</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quan</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sát</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hình</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ảnh</a:t>
            </a:r>
            <a:r>
              <a:rPr lang="en-US" sz="3600" dirty="0">
                <a:latin typeface="Times New Roman" panose="02020603050405020304" pitchFamily="18" charset="0"/>
                <a:cs typeface="Times New Roman" panose="02020603050405020304" pitchFamily="18" charset="0"/>
              </a:rPr>
              <a:t>.</a:t>
            </a:r>
          </a:p>
        </p:txBody>
      </p:sp>
      <p:sp>
        <p:nvSpPr>
          <p:cNvPr id="6" name="Rectangle 5">
            <a:extLst>
              <a:ext uri="{FF2B5EF4-FFF2-40B4-BE49-F238E27FC236}">
                <a16:creationId xmlns:a16="http://schemas.microsoft.com/office/drawing/2014/main" id="{9400E45D-BF47-47BF-8C79-8F0B81CA5BE7}"/>
              </a:ext>
            </a:extLst>
          </p:cNvPr>
          <p:cNvSpPr/>
          <p:nvPr/>
        </p:nvSpPr>
        <p:spPr>
          <a:xfrm>
            <a:off x="843280" y="1351280"/>
            <a:ext cx="10657840" cy="2174240"/>
          </a:xfrm>
          <a:prstGeom prst="rect">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3600" dirty="0">
                <a:solidFill>
                  <a:schemeClr val="tx1"/>
                </a:solidFill>
                <a:latin typeface="Times New Roman" panose="02020603050405020304" pitchFamily="18" charset="0"/>
                <a:cs typeface="Times New Roman" panose="02020603050405020304" pitchFamily="18" charset="0"/>
              </a:rPr>
              <a:t>	</a:t>
            </a:r>
            <a:r>
              <a:rPr lang="en-US" sz="3600" dirty="0" err="1">
                <a:solidFill>
                  <a:schemeClr val="tx1"/>
                </a:solidFill>
                <a:latin typeface="Times New Roman" panose="02020603050405020304" pitchFamily="18" charset="0"/>
                <a:cs typeface="Times New Roman" panose="02020603050405020304" pitchFamily="18" charset="0"/>
              </a:rPr>
              <a:t>Thời</a:t>
            </a:r>
            <a:r>
              <a:rPr lang="en-US" sz="3600" dirty="0">
                <a:solidFill>
                  <a:schemeClr val="tx1"/>
                </a:solidFill>
                <a:latin typeface="Times New Roman" panose="02020603050405020304" pitchFamily="18" charset="0"/>
                <a:cs typeface="Times New Roman" panose="02020603050405020304" pitchFamily="18" charset="0"/>
              </a:rPr>
              <a:t> </a:t>
            </a:r>
            <a:r>
              <a:rPr lang="en-US" sz="3600" dirty="0" err="1">
                <a:solidFill>
                  <a:schemeClr val="tx1"/>
                </a:solidFill>
                <a:latin typeface="Times New Roman" panose="02020603050405020304" pitchFamily="18" charset="0"/>
                <a:cs typeface="Times New Roman" panose="02020603050405020304" pitchFamily="18" charset="0"/>
              </a:rPr>
              <a:t>Âu</a:t>
            </a:r>
            <a:r>
              <a:rPr lang="en-US" sz="3600" dirty="0">
                <a:solidFill>
                  <a:schemeClr val="tx1"/>
                </a:solidFill>
                <a:latin typeface="Times New Roman" panose="02020603050405020304" pitchFamily="18" charset="0"/>
                <a:cs typeface="Times New Roman" panose="02020603050405020304" pitchFamily="18" charset="0"/>
              </a:rPr>
              <a:t> </a:t>
            </a:r>
            <a:r>
              <a:rPr lang="en-US" sz="3600" dirty="0" err="1">
                <a:solidFill>
                  <a:schemeClr val="tx1"/>
                </a:solidFill>
                <a:latin typeface="Times New Roman" panose="02020603050405020304" pitchFamily="18" charset="0"/>
                <a:cs typeface="Times New Roman" panose="02020603050405020304" pitchFamily="18" charset="0"/>
              </a:rPr>
              <a:t>Lạc</a:t>
            </a:r>
            <a:r>
              <a:rPr lang="en-US" sz="3600" dirty="0">
                <a:solidFill>
                  <a:schemeClr val="tx1"/>
                </a:solidFill>
                <a:latin typeface="Times New Roman" panose="02020603050405020304" pitchFamily="18" charset="0"/>
                <a:cs typeface="Times New Roman" panose="02020603050405020304" pitchFamily="18" charset="0"/>
              </a:rPr>
              <a:t>, </a:t>
            </a:r>
            <a:r>
              <a:rPr lang="en-US" sz="3600" dirty="0" err="1">
                <a:solidFill>
                  <a:schemeClr val="tx1"/>
                </a:solidFill>
                <a:latin typeface="Times New Roman" panose="02020603050405020304" pitchFamily="18" charset="0"/>
                <a:cs typeface="Times New Roman" panose="02020603050405020304" pitchFamily="18" charset="0"/>
              </a:rPr>
              <a:t>người</a:t>
            </a:r>
            <a:r>
              <a:rPr lang="en-US" sz="3600" dirty="0">
                <a:solidFill>
                  <a:schemeClr val="tx1"/>
                </a:solidFill>
                <a:latin typeface="Times New Roman" panose="02020603050405020304" pitchFamily="18" charset="0"/>
                <a:cs typeface="Times New Roman" panose="02020603050405020304" pitchFamily="18" charset="0"/>
              </a:rPr>
              <a:t> ta </a:t>
            </a:r>
            <a:r>
              <a:rPr lang="en-US" sz="3600" dirty="0" err="1">
                <a:solidFill>
                  <a:schemeClr val="tx1"/>
                </a:solidFill>
                <a:latin typeface="Times New Roman" panose="02020603050405020304" pitchFamily="18" charset="0"/>
                <a:cs typeface="Times New Roman" panose="02020603050405020304" pitchFamily="18" charset="0"/>
              </a:rPr>
              <a:t>đã</a:t>
            </a:r>
            <a:r>
              <a:rPr lang="en-US" sz="3600" dirty="0">
                <a:solidFill>
                  <a:schemeClr val="tx1"/>
                </a:solidFill>
                <a:latin typeface="Times New Roman" panose="02020603050405020304" pitchFamily="18" charset="0"/>
                <a:cs typeface="Times New Roman" panose="02020603050405020304" pitchFamily="18" charset="0"/>
              </a:rPr>
              <a:t> </a:t>
            </a:r>
            <a:r>
              <a:rPr lang="en-US" sz="3600" dirty="0" err="1">
                <a:solidFill>
                  <a:schemeClr val="tx1"/>
                </a:solidFill>
                <a:latin typeface="Times New Roman" panose="02020603050405020304" pitchFamily="18" charset="0"/>
                <a:cs typeface="Times New Roman" panose="02020603050405020304" pitchFamily="18" charset="0"/>
              </a:rPr>
              <a:t>sử</a:t>
            </a:r>
            <a:r>
              <a:rPr lang="en-US" sz="3600" dirty="0">
                <a:solidFill>
                  <a:schemeClr val="tx1"/>
                </a:solidFill>
                <a:latin typeface="Times New Roman" panose="02020603050405020304" pitchFamily="18" charset="0"/>
                <a:cs typeface="Times New Roman" panose="02020603050405020304" pitchFamily="18" charset="0"/>
              </a:rPr>
              <a:t> </a:t>
            </a:r>
            <a:r>
              <a:rPr lang="en-US" sz="3600" dirty="0" err="1">
                <a:solidFill>
                  <a:schemeClr val="tx1"/>
                </a:solidFill>
                <a:latin typeface="Times New Roman" panose="02020603050405020304" pitchFamily="18" charset="0"/>
                <a:cs typeface="Times New Roman" panose="02020603050405020304" pitchFamily="18" charset="0"/>
              </a:rPr>
              <a:t>dụng</a:t>
            </a:r>
            <a:r>
              <a:rPr lang="en-US" sz="3600" dirty="0">
                <a:solidFill>
                  <a:schemeClr val="tx1"/>
                </a:solidFill>
                <a:latin typeface="Times New Roman" panose="02020603050405020304" pitchFamily="18" charset="0"/>
                <a:cs typeface="Times New Roman" panose="02020603050405020304" pitchFamily="18" charset="0"/>
              </a:rPr>
              <a:t> </a:t>
            </a:r>
            <a:r>
              <a:rPr lang="en-US" sz="3600" dirty="0" err="1">
                <a:solidFill>
                  <a:schemeClr val="tx1"/>
                </a:solidFill>
                <a:latin typeface="Times New Roman" panose="02020603050405020304" pitchFamily="18" charset="0"/>
                <a:cs typeface="Times New Roman" panose="02020603050405020304" pitchFamily="18" charset="0"/>
              </a:rPr>
              <a:t>rộng</a:t>
            </a:r>
            <a:r>
              <a:rPr lang="en-US" sz="3600" dirty="0">
                <a:solidFill>
                  <a:schemeClr val="tx1"/>
                </a:solidFill>
                <a:latin typeface="Times New Roman" panose="02020603050405020304" pitchFamily="18" charset="0"/>
                <a:cs typeface="Times New Roman" panose="02020603050405020304" pitchFamily="18" charset="0"/>
              </a:rPr>
              <a:t> </a:t>
            </a:r>
            <a:r>
              <a:rPr lang="en-US" sz="3600" dirty="0" err="1">
                <a:solidFill>
                  <a:schemeClr val="tx1"/>
                </a:solidFill>
                <a:latin typeface="Times New Roman" panose="02020603050405020304" pitchFamily="18" charset="0"/>
                <a:cs typeface="Times New Roman" panose="02020603050405020304" pitchFamily="18" charset="0"/>
              </a:rPr>
              <a:t>rãi</a:t>
            </a:r>
            <a:r>
              <a:rPr lang="en-US" sz="3600" dirty="0">
                <a:solidFill>
                  <a:schemeClr val="tx1"/>
                </a:solidFill>
                <a:latin typeface="Times New Roman" panose="02020603050405020304" pitchFamily="18" charset="0"/>
                <a:cs typeface="Times New Roman" panose="02020603050405020304" pitchFamily="18" charset="0"/>
              </a:rPr>
              <a:t> </a:t>
            </a:r>
            <a:r>
              <a:rPr lang="en-US" sz="3600" dirty="0" err="1">
                <a:solidFill>
                  <a:schemeClr val="tx1"/>
                </a:solidFill>
                <a:latin typeface="Times New Roman" panose="02020603050405020304" pitchFamily="18" charset="0"/>
                <a:cs typeface="Times New Roman" panose="02020603050405020304" pitchFamily="18" charset="0"/>
              </a:rPr>
              <a:t>các</a:t>
            </a:r>
            <a:r>
              <a:rPr lang="en-US" sz="3600" dirty="0">
                <a:solidFill>
                  <a:schemeClr val="tx1"/>
                </a:solidFill>
                <a:latin typeface="Times New Roman" panose="02020603050405020304" pitchFamily="18" charset="0"/>
                <a:cs typeface="Times New Roman" panose="02020603050405020304" pitchFamily="18" charset="0"/>
              </a:rPr>
              <a:t> </a:t>
            </a:r>
            <a:r>
              <a:rPr lang="en-US" sz="3600" dirty="0" err="1">
                <a:solidFill>
                  <a:schemeClr val="tx1"/>
                </a:solidFill>
                <a:latin typeface="Times New Roman" panose="02020603050405020304" pitchFamily="18" charset="0"/>
                <a:cs typeface="Times New Roman" panose="02020603050405020304" pitchFamily="18" charset="0"/>
              </a:rPr>
              <a:t>lưỡi</a:t>
            </a:r>
            <a:r>
              <a:rPr lang="en-US" sz="3600" dirty="0">
                <a:solidFill>
                  <a:schemeClr val="tx1"/>
                </a:solidFill>
                <a:latin typeface="Times New Roman" panose="02020603050405020304" pitchFamily="18" charset="0"/>
                <a:cs typeface="Times New Roman" panose="02020603050405020304" pitchFamily="18" charset="0"/>
              </a:rPr>
              <a:t> </a:t>
            </a:r>
            <a:r>
              <a:rPr lang="en-US" sz="3600" dirty="0" err="1">
                <a:solidFill>
                  <a:schemeClr val="tx1"/>
                </a:solidFill>
                <a:latin typeface="Times New Roman" panose="02020603050405020304" pitchFamily="18" charset="0"/>
                <a:cs typeface="Times New Roman" panose="02020603050405020304" pitchFamily="18" charset="0"/>
              </a:rPr>
              <a:t>cày</a:t>
            </a:r>
            <a:r>
              <a:rPr lang="en-US" sz="3600" dirty="0">
                <a:solidFill>
                  <a:schemeClr val="tx1"/>
                </a:solidFill>
                <a:latin typeface="Times New Roman" panose="02020603050405020304" pitchFamily="18" charset="0"/>
                <a:cs typeface="Times New Roman" panose="02020603050405020304" pitchFamily="18" charset="0"/>
              </a:rPr>
              <a:t> </a:t>
            </a:r>
            <a:r>
              <a:rPr lang="en-US" sz="3600" dirty="0" err="1">
                <a:solidFill>
                  <a:schemeClr val="tx1"/>
                </a:solidFill>
                <a:latin typeface="Times New Roman" panose="02020603050405020304" pitchFamily="18" charset="0"/>
                <a:cs typeface="Times New Roman" panose="02020603050405020304" pitchFamily="18" charset="0"/>
              </a:rPr>
              <a:t>đồng</a:t>
            </a:r>
            <a:r>
              <a:rPr lang="en-US" sz="3600" dirty="0">
                <a:solidFill>
                  <a:schemeClr val="tx1"/>
                </a:solidFill>
                <a:latin typeface="Times New Roman" panose="02020603050405020304" pitchFamily="18" charset="0"/>
                <a:cs typeface="Times New Roman" panose="02020603050405020304" pitchFamily="18" charset="0"/>
              </a:rPr>
              <a:t>, </a:t>
            </a:r>
            <a:r>
              <a:rPr lang="en-US" sz="3600" dirty="0" err="1">
                <a:solidFill>
                  <a:schemeClr val="tx1"/>
                </a:solidFill>
                <a:latin typeface="Times New Roman" panose="02020603050405020304" pitchFamily="18" charset="0"/>
                <a:cs typeface="Times New Roman" panose="02020603050405020304" pitchFamily="18" charset="0"/>
              </a:rPr>
              <a:t>biết</a:t>
            </a:r>
            <a:r>
              <a:rPr lang="en-US" sz="3600" dirty="0">
                <a:solidFill>
                  <a:schemeClr val="tx1"/>
                </a:solidFill>
                <a:latin typeface="Times New Roman" panose="02020603050405020304" pitchFamily="18" charset="0"/>
                <a:cs typeface="Times New Roman" panose="02020603050405020304" pitchFamily="18" charset="0"/>
              </a:rPr>
              <a:t> </a:t>
            </a:r>
            <a:r>
              <a:rPr lang="en-US" sz="3600" dirty="0" err="1">
                <a:solidFill>
                  <a:schemeClr val="tx1"/>
                </a:solidFill>
                <a:latin typeface="Times New Roman" panose="02020603050405020304" pitchFamily="18" charset="0"/>
                <a:cs typeface="Times New Roman" panose="02020603050405020304" pitchFamily="18" charset="0"/>
              </a:rPr>
              <a:t>rèn</a:t>
            </a:r>
            <a:r>
              <a:rPr lang="en-US" sz="3600" dirty="0">
                <a:solidFill>
                  <a:schemeClr val="tx1"/>
                </a:solidFill>
                <a:latin typeface="Times New Roman" panose="02020603050405020304" pitchFamily="18" charset="0"/>
                <a:cs typeface="Times New Roman" panose="02020603050405020304" pitchFamily="18" charset="0"/>
              </a:rPr>
              <a:t> </a:t>
            </a:r>
            <a:r>
              <a:rPr lang="en-US" sz="3600" dirty="0" err="1">
                <a:solidFill>
                  <a:schemeClr val="tx1"/>
                </a:solidFill>
                <a:latin typeface="Times New Roman" panose="02020603050405020304" pitchFamily="18" charset="0"/>
                <a:cs typeface="Times New Roman" panose="02020603050405020304" pitchFamily="18" charset="0"/>
              </a:rPr>
              <a:t>sắt</a:t>
            </a:r>
            <a:r>
              <a:rPr lang="en-US" sz="3600" dirty="0">
                <a:solidFill>
                  <a:schemeClr val="tx1"/>
                </a:solidFill>
                <a:latin typeface="Times New Roman" panose="02020603050405020304" pitchFamily="18" charset="0"/>
                <a:cs typeface="Times New Roman" panose="02020603050405020304" pitchFamily="18" charset="0"/>
              </a:rPr>
              <a:t>, </a:t>
            </a:r>
            <a:r>
              <a:rPr lang="en-US" sz="3600" dirty="0" err="1">
                <a:solidFill>
                  <a:schemeClr val="tx1"/>
                </a:solidFill>
                <a:latin typeface="Times New Roman" panose="02020603050405020304" pitchFamily="18" charset="0"/>
                <a:cs typeface="Times New Roman" panose="02020603050405020304" pitchFamily="18" charset="0"/>
              </a:rPr>
              <a:t>chế</a:t>
            </a:r>
            <a:r>
              <a:rPr lang="en-US" sz="3600" dirty="0">
                <a:solidFill>
                  <a:schemeClr val="tx1"/>
                </a:solidFill>
                <a:latin typeface="Times New Roman" panose="02020603050405020304" pitchFamily="18" charset="0"/>
                <a:cs typeface="Times New Roman" panose="02020603050405020304" pitchFamily="18" charset="0"/>
              </a:rPr>
              <a:t> </a:t>
            </a:r>
            <a:r>
              <a:rPr lang="en-US" sz="3600" dirty="0" err="1">
                <a:solidFill>
                  <a:schemeClr val="tx1"/>
                </a:solidFill>
                <a:latin typeface="Times New Roman" panose="02020603050405020304" pitchFamily="18" charset="0"/>
                <a:cs typeface="Times New Roman" panose="02020603050405020304" pitchFamily="18" charset="0"/>
              </a:rPr>
              <a:t>tạo</a:t>
            </a:r>
            <a:r>
              <a:rPr lang="en-US" sz="3600" dirty="0">
                <a:solidFill>
                  <a:schemeClr val="tx1"/>
                </a:solidFill>
                <a:latin typeface="Times New Roman" panose="02020603050405020304" pitchFamily="18" charset="0"/>
                <a:cs typeface="Times New Roman" panose="02020603050405020304" pitchFamily="18" charset="0"/>
              </a:rPr>
              <a:t> </a:t>
            </a:r>
            <a:r>
              <a:rPr lang="en-US" sz="3600" dirty="0" err="1">
                <a:solidFill>
                  <a:schemeClr val="tx1"/>
                </a:solidFill>
                <a:latin typeface="Times New Roman" panose="02020603050405020304" pitchFamily="18" charset="0"/>
                <a:cs typeface="Times New Roman" panose="02020603050405020304" pitchFamily="18" charset="0"/>
              </a:rPr>
              <a:t>được</a:t>
            </a:r>
            <a:r>
              <a:rPr lang="en-US" sz="3600" dirty="0">
                <a:solidFill>
                  <a:schemeClr val="tx1"/>
                </a:solidFill>
                <a:latin typeface="Times New Roman" panose="02020603050405020304" pitchFamily="18" charset="0"/>
                <a:cs typeface="Times New Roman" panose="02020603050405020304" pitchFamily="18" charset="0"/>
              </a:rPr>
              <a:t> </a:t>
            </a:r>
            <a:r>
              <a:rPr lang="en-US" sz="3600" dirty="0" err="1">
                <a:solidFill>
                  <a:schemeClr val="tx1"/>
                </a:solidFill>
                <a:latin typeface="Times New Roman" panose="02020603050405020304" pitchFamily="18" charset="0"/>
                <a:cs typeface="Times New Roman" panose="02020603050405020304" pitchFamily="18" charset="0"/>
              </a:rPr>
              <a:t>loại</a:t>
            </a:r>
            <a:r>
              <a:rPr lang="en-US" sz="3600" dirty="0">
                <a:solidFill>
                  <a:schemeClr val="tx1"/>
                </a:solidFill>
                <a:latin typeface="Times New Roman" panose="02020603050405020304" pitchFamily="18" charset="0"/>
                <a:cs typeface="Times New Roman" panose="02020603050405020304" pitchFamily="18" charset="0"/>
              </a:rPr>
              <a:t> </a:t>
            </a:r>
            <a:r>
              <a:rPr lang="en-US" sz="3600" dirty="0" err="1">
                <a:solidFill>
                  <a:schemeClr val="tx1"/>
                </a:solidFill>
                <a:latin typeface="Times New Roman" panose="02020603050405020304" pitchFamily="18" charset="0"/>
                <a:cs typeface="Times New Roman" panose="02020603050405020304" pitchFamily="18" charset="0"/>
              </a:rPr>
              <a:t>nỏ</a:t>
            </a:r>
            <a:r>
              <a:rPr lang="en-US" sz="3600" dirty="0">
                <a:solidFill>
                  <a:schemeClr val="tx1"/>
                </a:solidFill>
                <a:latin typeface="Times New Roman" panose="02020603050405020304" pitchFamily="18" charset="0"/>
                <a:cs typeface="Times New Roman" panose="02020603050405020304" pitchFamily="18" charset="0"/>
              </a:rPr>
              <a:t> </a:t>
            </a:r>
            <a:r>
              <a:rPr lang="en-US" sz="3600" dirty="0" err="1">
                <a:solidFill>
                  <a:schemeClr val="tx1"/>
                </a:solidFill>
                <a:latin typeface="Times New Roman" panose="02020603050405020304" pitchFamily="18" charset="0"/>
                <a:cs typeface="Times New Roman" panose="02020603050405020304" pitchFamily="18" charset="0"/>
              </a:rPr>
              <a:t>bắn</a:t>
            </a:r>
            <a:r>
              <a:rPr lang="en-US" sz="3600" dirty="0">
                <a:solidFill>
                  <a:schemeClr val="tx1"/>
                </a:solidFill>
                <a:latin typeface="Times New Roman" panose="02020603050405020304" pitchFamily="18" charset="0"/>
                <a:cs typeface="Times New Roman" panose="02020603050405020304" pitchFamily="18" charset="0"/>
              </a:rPr>
              <a:t> </a:t>
            </a:r>
            <a:r>
              <a:rPr lang="en-US" sz="3600" dirty="0" err="1">
                <a:solidFill>
                  <a:schemeClr val="tx1"/>
                </a:solidFill>
                <a:latin typeface="Times New Roman" panose="02020603050405020304" pitchFamily="18" charset="0"/>
                <a:cs typeface="Times New Roman" panose="02020603050405020304" pitchFamily="18" charset="0"/>
              </a:rPr>
              <a:t>một</a:t>
            </a:r>
            <a:r>
              <a:rPr lang="en-US" sz="3600" dirty="0">
                <a:solidFill>
                  <a:schemeClr val="tx1"/>
                </a:solidFill>
                <a:latin typeface="Times New Roman" panose="02020603050405020304" pitchFamily="18" charset="0"/>
                <a:cs typeface="Times New Roman" panose="02020603050405020304" pitchFamily="18" charset="0"/>
              </a:rPr>
              <a:t> </a:t>
            </a:r>
            <a:r>
              <a:rPr lang="en-US" sz="3600" dirty="0" err="1">
                <a:solidFill>
                  <a:schemeClr val="tx1"/>
                </a:solidFill>
                <a:latin typeface="Times New Roman" panose="02020603050405020304" pitchFamily="18" charset="0"/>
                <a:cs typeface="Times New Roman" panose="02020603050405020304" pitchFamily="18" charset="0"/>
              </a:rPr>
              <a:t>lần</a:t>
            </a:r>
            <a:r>
              <a:rPr lang="en-US" sz="3600" dirty="0">
                <a:solidFill>
                  <a:schemeClr val="tx1"/>
                </a:solidFill>
                <a:latin typeface="Times New Roman" panose="02020603050405020304" pitchFamily="18" charset="0"/>
                <a:cs typeface="Times New Roman" panose="02020603050405020304" pitchFamily="18" charset="0"/>
              </a:rPr>
              <a:t> </a:t>
            </a:r>
            <a:r>
              <a:rPr lang="en-US" sz="3600" dirty="0" err="1">
                <a:solidFill>
                  <a:schemeClr val="tx1"/>
                </a:solidFill>
                <a:latin typeface="Times New Roman" panose="02020603050405020304" pitchFamily="18" charset="0"/>
                <a:cs typeface="Times New Roman" panose="02020603050405020304" pitchFamily="18" charset="0"/>
              </a:rPr>
              <a:t>được</a:t>
            </a:r>
            <a:r>
              <a:rPr lang="en-US" sz="3600" dirty="0">
                <a:solidFill>
                  <a:schemeClr val="tx1"/>
                </a:solidFill>
                <a:latin typeface="Times New Roman" panose="02020603050405020304" pitchFamily="18" charset="0"/>
                <a:cs typeface="Times New Roman" panose="02020603050405020304" pitchFamily="18" charset="0"/>
              </a:rPr>
              <a:t> </a:t>
            </a:r>
            <a:r>
              <a:rPr lang="en-US" sz="3600" dirty="0" err="1">
                <a:solidFill>
                  <a:schemeClr val="tx1"/>
                </a:solidFill>
                <a:latin typeface="Times New Roman" panose="02020603050405020304" pitchFamily="18" charset="0"/>
                <a:cs typeface="Times New Roman" panose="02020603050405020304" pitchFamily="18" charset="0"/>
              </a:rPr>
              <a:t>nhiều</a:t>
            </a:r>
            <a:r>
              <a:rPr lang="en-US" sz="3600" dirty="0">
                <a:solidFill>
                  <a:schemeClr val="tx1"/>
                </a:solidFill>
                <a:latin typeface="Times New Roman" panose="02020603050405020304" pitchFamily="18" charset="0"/>
                <a:cs typeface="Times New Roman" panose="02020603050405020304" pitchFamily="18" charset="0"/>
              </a:rPr>
              <a:t> </a:t>
            </a:r>
            <a:r>
              <a:rPr lang="en-US" sz="3600" dirty="0" err="1">
                <a:solidFill>
                  <a:schemeClr val="tx1"/>
                </a:solidFill>
                <a:latin typeface="Times New Roman" panose="02020603050405020304" pitchFamily="18" charset="0"/>
                <a:cs typeface="Times New Roman" panose="02020603050405020304" pitchFamily="18" charset="0"/>
              </a:rPr>
              <a:t>mũi</a:t>
            </a:r>
            <a:r>
              <a:rPr lang="en-US" sz="3600" dirty="0">
                <a:solidFill>
                  <a:schemeClr val="tx1"/>
                </a:solidFill>
                <a:latin typeface="Times New Roman" panose="02020603050405020304" pitchFamily="18" charset="0"/>
                <a:cs typeface="Times New Roman" panose="02020603050405020304" pitchFamily="18" charset="0"/>
              </a:rPr>
              <a:t> </a:t>
            </a:r>
            <a:r>
              <a:rPr lang="en-US" sz="3600" dirty="0" err="1">
                <a:solidFill>
                  <a:schemeClr val="tx1"/>
                </a:solidFill>
                <a:latin typeface="Times New Roman" panose="02020603050405020304" pitchFamily="18" charset="0"/>
                <a:cs typeface="Times New Roman" panose="02020603050405020304" pitchFamily="18" charset="0"/>
              </a:rPr>
              <a:t>tên</a:t>
            </a:r>
            <a:r>
              <a:rPr lang="en-US" sz="3600" dirty="0">
                <a:solidFill>
                  <a:schemeClr val="tx1"/>
                </a:solidFill>
                <a:latin typeface="Times New Roman" panose="02020603050405020304" pitchFamily="18" charset="0"/>
                <a:cs typeface="Times New Roman" panose="02020603050405020304" pitchFamily="18" charset="0"/>
              </a:rPr>
              <a:t>. An </a:t>
            </a:r>
            <a:r>
              <a:rPr lang="en-US" sz="3600" dirty="0" err="1">
                <a:solidFill>
                  <a:schemeClr val="tx1"/>
                </a:solidFill>
                <a:latin typeface="Times New Roman" panose="02020603050405020304" pitchFamily="18" charset="0"/>
                <a:cs typeface="Times New Roman" panose="02020603050405020304" pitchFamily="18" charset="0"/>
              </a:rPr>
              <a:t>Dương</a:t>
            </a:r>
            <a:r>
              <a:rPr lang="en-US" sz="3600" dirty="0">
                <a:solidFill>
                  <a:schemeClr val="tx1"/>
                </a:solidFill>
                <a:latin typeface="Times New Roman" panose="02020603050405020304" pitchFamily="18" charset="0"/>
                <a:cs typeface="Times New Roman" panose="02020603050405020304" pitchFamily="18" charset="0"/>
              </a:rPr>
              <a:t> </a:t>
            </a:r>
            <a:r>
              <a:rPr lang="en-US" sz="3600" dirty="0" err="1">
                <a:solidFill>
                  <a:schemeClr val="tx1"/>
                </a:solidFill>
                <a:latin typeface="Times New Roman" panose="02020603050405020304" pitchFamily="18" charset="0"/>
                <a:cs typeface="Times New Roman" panose="02020603050405020304" pitchFamily="18" charset="0"/>
              </a:rPr>
              <a:t>Vương</a:t>
            </a:r>
            <a:r>
              <a:rPr lang="en-US" sz="3600" dirty="0">
                <a:solidFill>
                  <a:schemeClr val="tx1"/>
                </a:solidFill>
                <a:latin typeface="Times New Roman" panose="02020603050405020304" pitchFamily="18" charset="0"/>
                <a:cs typeface="Times New Roman" panose="02020603050405020304" pitchFamily="18" charset="0"/>
              </a:rPr>
              <a:t> </a:t>
            </a:r>
            <a:r>
              <a:rPr lang="en-US" sz="3600" dirty="0" err="1">
                <a:solidFill>
                  <a:schemeClr val="tx1"/>
                </a:solidFill>
                <a:latin typeface="Times New Roman" panose="02020603050405020304" pitchFamily="18" charset="0"/>
                <a:cs typeface="Times New Roman" panose="02020603050405020304" pitchFamily="18" charset="0"/>
              </a:rPr>
              <a:t>cho</a:t>
            </a:r>
            <a:r>
              <a:rPr lang="en-US" sz="3600" dirty="0">
                <a:solidFill>
                  <a:schemeClr val="tx1"/>
                </a:solidFill>
                <a:latin typeface="Times New Roman" panose="02020603050405020304" pitchFamily="18" charset="0"/>
                <a:cs typeface="Times New Roman" panose="02020603050405020304" pitchFamily="18" charset="0"/>
              </a:rPr>
              <a:t> </a:t>
            </a:r>
            <a:r>
              <a:rPr lang="en-US" sz="3600" dirty="0" err="1">
                <a:solidFill>
                  <a:schemeClr val="tx1"/>
                </a:solidFill>
                <a:latin typeface="Times New Roman" panose="02020603050405020304" pitchFamily="18" charset="0"/>
                <a:cs typeface="Times New Roman" panose="02020603050405020304" pitchFamily="18" charset="0"/>
              </a:rPr>
              <a:t>xây</a:t>
            </a:r>
            <a:r>
              <a:rPr lang="en-US" sz="3600" dirty="0">
                <a:solidFill>
                  <a:schemeClr val="tx1"/>
                </a:solidFill>
                <a:latin typeface="Times New Roman" panose="02020603050405020304" pitchFamily="18" charset="0"/>
                <a:cs typeface="Times New Roman" panose="02020603050405020304" pitchFamily="18" charset="0"/>
              </a:rPr>
              <a:t> </a:t>
            </a:r>
            <a:r>
              <a:rPr lang="en-US" sz="3600" dirty="0" err="1">
                <a:solidFill>
                  <a:schemeClr val="tx1"/>
                </a:solidFill>
                <a:latin typeface="Times New Roman" panose="02020603050405020304" pitchFamily="18" charset="0"/>
                <a:cs typeface="Times New Roman" panose="02020603050405020304" pitchFamily="18" charset="0"/>
              </a:rPr>
              <a:t>thành</a:t>
            </a:r>
            <a:r>
              <a:rPr lang="en-US" sz="3600" dirty="0">
                <a:solidFill>
                  <a:schemeClr val="tx1"/>
                </a:solidFill>
                <a:latin typeface="Times New Roman" panose="02020603050405020304" pitchFamily="18" charset="0"/>
                <a:cs typeface="Times New Roman" panose="02020603050405020304" pitchFamily="18" charset="0"/>
              </a:rPr>
              <a:t> </a:t>
            </a:r>
            <a:r>
              <a:rPr lang="en-US" sz="3600" dirty="0" err="1">
                <a:solidFill>
                  <a:schemeClr val="tx1"/>
                </a:solidFill>
                <a:latin typeface="Times New Roman" panose="02020603050405020304" pitchFamily="18" charset="0"/>
                <a:cs typeface="Times New Roman" panose="02020603050405020304" pitchFamily="18" charset="0"/>
              </a:rPr>
              <a:t>Cổ</a:t>
            </a:r>
            <a:r>
              <a:rPr lang="en-US" sz="3600" dirty="0">
                <a:solidFill>
                  <a:schemeClr val="tx1"/>
                </a:solidFill>
                <a:latin typeface="Times New Roman" panose="02020603050405020304" pitchFamily="18" charset="0"/>
                <a:cs typeface="Times New Roman" panose="02020603050405020304" pitchFamily="18" charset="0"/>
              </a:rPr>
              <a:t> Loa (nay </a:t>
            </a:r>
            <a:r>
              <a:rPr lang="en-US" sz="3600" dirty="0" err="1">
                <a:solidFill>
                  <a:schemeClr val="tx1"/>
                </a:solidFill>
                <a:latin typeface="Times New Roman" panose="02020603050405020304" pitchFamily="18" charset="0"/>
                <a:cs typeface="Times New Roman" panose="02020603050405020304" pitchFamily="18" charset="0"/>
              </a:rPr>
              <a:t>còn</a:t>
            </a:r>
            <a:r>
              <a:rPr lang="en-US" sz="3600" dirty="0">
                <a:solidFill>
                  <a:schemeClr val="tx1"/>
                </a:solidFill>
                <a:latin typeface="Times New Roman" panose="02020603050405020304" pitchFamily="18" charset="0"/>
                <a:cs typeface="Times New Roman" panose="02020603050405020304" pitchFamily="18" charset="0"/>
              </a:rPr>
              <a:t> di </a:t>
            </a:r>
            <a:r>
              <a:rPr lang="en-US" sz="3600" dirty="0" err="1">
                <a:solidFill>
                  <a:schemeClr val="tx1"/>
                </a:solidFill>
                <a:latin typeface="Times New Roman" panose="02020603050405020304" pitchFamily="18" charset="0"/>
                <a:cs typeface="Times New Roman" panose="02020603050405020304" pitchFamily="18" charset="0"/>
              </a:rPr>
              <a:t>tích</a:t>
            </a:r>
            <a:r>
              <a:rPr lang="en-US" sz="3600" dirty="0">
                <a:solidFill>
                  <a:schemeClr val="tx1"/>
                </a:solidFill>
                <a:latin typeface="Times New Roman" panose="02020603050405020304" pitchFamily="18" charset="0"/>
                <a:cs typeface="Times New Roman" panose="02020603050405020304" pitchFamily="18" charset="0"/>
              </a:rPr>
              <a:t> ở </a:t>
            </a:r>
            <a:r>
              <a:rPr lang="en-US" sz="3600" dirty="0" err="1">
                <a:solidFill>
                  <a:schemeClr val="tx1"/>
                </a:solidFill>
                <a:latin typeface="Times New Roman" panose="02020603050405020304" pitchFamily="18" charset="0"/>
                <a:cs typeface="Times New Roman" panose="02020603050405020304" pitchFamily="18" charset="0"/>
              </a:rPr>
              <a:t>huyện</a:t>
            </a:r>
            <a:r>
              <a:rPr lang="en-US" sz="3600" dirty="0">
                <a:solidFill>
                  <a:schemeClr val="tx1"/>
                </a:solidFill>
                <a:latin typeface="Times New Roman" panose="02020603050405020304" pitchFamily="18" charset="0"/>
                <a:cs typeface="Times New Roman" panose="02020603050405020304" pitchFamily="18" charset="0"/>
              </a:rPr>
              <a:t> </a:t>
            </a:r>
            <a:r>
              <a:rPr lang="en-US" sz="3600" dirty="0" err="1">
                <a:solidFill>
                  <a:schemeClr val="tx1"/>
                </a:solidFill>
                <a:latin typeface="Times New Roman" panose="02020603050405020304" pitchFamily="18" charset="0"/>
                <a:cs typeface="Times New Roman" panose="02020603050405020304" pitchFamily="18" charset="0"/>
              </a:rPr>
              <a:t>Đông</a:t>
            </a:r>
            <a:r>
              <a:rPr lang="en-US" sz="3600" dirty="0">
                <a:solidFill>
                  <a:schemeClr val="tx1"/>
                </a:solidFill>
                <a:latin typeface="Times New Roman" panose="02020603050405020304" pitchFamily="18" charset="0"/>
                <a:cs typeface="Times New Roman" panose="02020603050405020304" pitchFamily="18" charset="0"/>
              </a:rPr>
              <a:t> Anh, </a:t>
            </a:r>
            <a:r>
              <a:rPr lang="en-US" sz="3600" dirty="0" err="1">
                <a:solidFill>
                  <a:schemeClr val="tx1"/>
                </a:solidFill>
                <a:latin typeface="Times New Roman" panose="02020603050405020304" pitchFamily="18" charset="0"/>
                <a:cs typeface="Times New Roman" panose="02020603050405020304" pitchFamily="18" charset="0"/>
              </a:rPr>
              <a:t>Hà</a:t>
            </a:r>
            <a:r>
              <a:rPr lang="en-US" sz="3600" dirty="0">
                <a:solidFill>
                  <a:schemeClr val="tx1"/>
                </a:solidFill>
                <a:latin typeface="Times New Roman" panose="02020603050405020304" pitchFamily="18" charset="0"/>
                <a:cs typeface="Times New Roman" panose="02020603050405020304" pitchFamily="18" charset="0"/>
              </a:rPr>
              <a:t> </a:t>
            </a:r>
            <a:r>
              <a:rPr lang="en-US" sz="3600" dirty="0" err="1">
                <a:solidFill>
                  <a:schemeClr val="tx1"/>
                </a:solidFill>
                <a:latin typeface="Times New Roman" panose="02020603050405020304" pitchFamily="18" charset="0"/>
                <a:cs typeface="Times New Roman" panose="02020603050405020304" pitchFamily="18" charset="0"/>
              </a:rPr>
              <a:t>Nội</a:t>
            </a:r>
            <a:r>
              <a:rPr lang="en-US" sz="3600" dirty="0">
                <a:solidFill>
                  <a:schemeClr val="tx1"/>
                </a:solidFill>
                <a:latin typeface="Times New Roman" panose="02020603050405020304" pitchFamily="18" charset="0"/>
                <a:cs typeface="Times New Roman" panose="02020603050405020304" pitchFamily="18" charset="0"/>
              </a:rPr>
              <a:t>).</a:t>
            </a:r>
          </a:p>
        </p:txBody>
      </p:sp>
      <p:sp>
        <p:nvSpPr>
          <p:cNvPr id="4" name="Rectangle: Rounded Corners 3">
            <a:extLst>
              <a:ext uri="{FF2B5EF4-FFF2-40B4-BE49-F238E27FC236}">
                <a16:creationId xmlns:a16="http://schemas.microsoft.com/office/drawing/2014/main" id="{37329669-4595-4B65-AF15-59B43394055F}"/>
              </a:ext>
            </a:extLst>
          </p:cNvPr>
          <p:cNvSpPr/>
          <p:nvPr/>
        </p:nvSpPr>
        <p:spPr>
          <a:xfrm>
            <a:off x="922020" y="394339"/>
            <a:ext cx="10347960" cy="794381"/>
          </a:xfrm>
          <a:prstGeom prst="roundRect">
            <a:avLst/>
          </a:prstGeom>
          <a:solidFill>
            <a:schemeClr val="accent4">
              <a:lumMod val="20000"/>
              <a:lumOff val="80000"/>
            </a:schemeClr>
          </a:solidFill>
          <a:ln w="3175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solidFill>
                  <a:schemeClr val="tx1"/>
                </a:solidFill>
                <a:latin typeface="Times New Roman" panose="02020603050405020304" pitchFamily="18" charset="0"/>
                <a:cs typeface="Times New Roman" panose="02020603050405020304" pitchFamily="18" charset="0"/>
              </a:rPr>
              <a:t> </a:t>
            </a:r>
            <a:r>
              <a:rPr lang="en-US" sz="3600" b="1" dirty="0" err="1">
                <a:solidFill>
                  <a:schemeClr val="tx1"/>
                </a:solidFill>
                <a:latin typeface="Times New Roman" panose="02020603050405020304" pitchFamily="18" charset="0"/>
                <a:cs typeface="Times New Roman" panose="02020603050405020304" pitchFamily="18" charset="0"/>
              </a:rPr>
              <a:t>Hoạt</a:t>
            </a:r>
            <a:r>
              <a:rPr lang="en-US" sz="3600" b="1" dirty="0">
                <a:solidFill>
                  <a:schemeClr val="tx1"/>
                </a:solidFill>
                <a:latin typeface="Times New Roman" panose="02020603050405020304" pitchFamily="18" charset="0"/>
                <a:cs typeface="Times New Roman" panose="02020603050405020304" pitchFamily="18" charset="0"/>
              </a:rPr>
              <a:t> </a:t>
            </a:r>
            <a:r>
              <a:rPr lang="en-US" sz="3600" b="1" dirty="0" err="1">
                <a:solidFill>
                  <a:schemeClr val="tx1"/>
                </a:solidFill>
                <a:latin typeface="Times New Roman" panose="02020603050405020304" pitchFamily="18" charset="0"/>
                <a:cs typeface="Times New Roman" panose="02020603050405020304" pitchFamily="18" charset="0"/>
              </a:rPr>
              <a:t>động</a:t>
            </a:r>
            <a:r>
              <a:rPr lang="en-US" sz="3600" b="1" dirty="0">
                <a:solidFill>
                  <a:schemeClr val="tx1"/>
                </a:solidFill>
                <a:latin typeface="Times New Roman" panose="02020603050405020304" pitchFamily="18" charset="0"/>
                <a:cs typeface="Times New Roman" panose="02020603050405020304" pitchFamily="18" charset="0"/>
              </a:rPr>
              <a:t> 2: </a:t>
            </a:r>
            <a:r>
              <a:rPr lang="en-US" sz="3600" b="1" dirty="0" err="1">
                <a:solidFill>
                  <a:schemeClr val="tx1"/>
                </a:solidFill>
                <a:latin typeface="Times New Roman" panose="02020603050405020304" pitchFamily="18" charset="0"/>
                <a:cs typeface="Times New Roman" panose="02020603050405020304" pitchFamily="18" charset="0"/>
              </a:rPr>
              <a:t>Những</a:t>
            </a:r>
            <a:r>
              <a:rPr lang="en-US" sz="3600" b="1" dirty="0">
                <a:solidFill>
                  <a:schemeClr val="tx1"/>
                </a:solidFill>
                <a:latin typeface="Times New Roman" panose="02020603050405020304" pitchFamily="18" charset="0"/>
                <a:cs typeface="Times New Roman" panose="02020603050405020304" pitchFamily="18" charset="0"/>
              </a:rPr>
              <a:t> </a:t>
            </a:r>
            <a:r>
              <a:rPr lang="en-US" sz="3600" b="1" dirty="0" err="1">
                <a:solidFill>
                  <a:schemeClr val="tx1"/>
                </a:solidFill>
                <a:latin typeface="Times New Roman" panose="02020603050405020304" pitchFamily="18" charset="0"/>
                <a:cs typeface="Times New Roman" panose="02020603050405020304" pitchFamily="18" charset="0"/>
              </a:rPr>
              <a:t>thành</a:t>
            </a:r>
            <a:r>
              <a:rPr lang="en-US" sz="3600" b="1" dirty="0">
                <a:solidFill>
                  <a:schemeClr val="tx1"/>
                </a:solidFill>
                <a:latin typeface="Times New Roman" panose="02020603050405020304" pitchFamily="18" charset="0"/>
                <a:cs typeface="Times New Roman" panose="02020603050405020304" pitchFamily="18" charset="0"/>
              </a:rPr>
              <a:t> </a:t>
            </a:r>
            <a:r>
              <a:rPr lang="en-US" sz="3600" b="1" dirty="0" err="1">
                <a:solidFill>
                  <a:schemeClr val="tx1"/>
                </a:solidFill>
                <a:latin typeface="Times New Roman" panose="02020603050405020304" pitchFamily="18" charset="0"/>
                <a:cs typeface="Times New Roman" panose="02020603050405020304" pitchFamily="18" charset="0"/>
              </a:rPr>
              <a:t>tựu</a:t>
            </a:r>
            <a:r>
              <a:rPr lang="en-US" sz="3600" b="1" dirty="0">
                <a:solidFill>
                  <a:schemeClr val="tx1"/>
                </a:solidFill>
                <a:latin typeface="Times New Roman" panose="02020603050405020304" pitchFamily="18" charset="0"/>
                <a:cs typeface="Times New Roman" panose="02020603050405020304" pitchFamily="18" charset="0"/>
              </a:rPr>
              <a:t> </a:t>
            </a:r>
            <a:r>
              <a:rPr lang="en-US" sz="3600" b="1" dirty="0" err="1">
                <a:solidFill>
                  <a:schemeClr val="tx1"/>
                </a:solidFill>
                <a:latin typeface="Times New Roman" panose="02020603050405020304" pitchFamily="18" charset="0"/>
                <a:cs typeface="Times New Roman" panose="02020603050405020304" pitchFamily="18" charset="0"/>
              </a:rPr>
              <a:t>của</a:t>
            </a:r>
            <a:r>
              <a:rPr lang="en-US" sz="3600" b="1" dirty="0">
                <a:solidFill>
                  <a:schemeClr val="tx1"/>
                </a:solidFill>
                <a:latin typeface="Times New Roman" panose="02020603050405020304" pitchFamily="18" charset="0"/>
                <a:cs typeface="Times New Roman" panose="02020603050405020304" pitchFamily="18" charset="0"/>
              </a:rPr>
              <a:t> </a:t>
            </a:r>
            <a:r>
              <a:rPr lang="en-US" sz="3600" b="1" dirty="0" err="1">
                <a:solidFill>
                  <a:schemeClr val="tx1"/>
                </a:solidFill>
                <a:latin typeface="Times New Roman" panose="02020603050405020304" pitchFamily="18" charset="0"/>
                <a:cs typeface="Times New Roman" panose="02020603050405020304" pitchFamily="18" charset="0"/>
              </a:rPr>
              <a:t>người</a:t>
            </a:r>
            <a:r>
              <a:rPr lang="en-US" sz="3600" b="1" dirty="0">
                <a:solidFill>
                  <a:schemeClr val="tx1"/>
                </a:solidFill>
                <a:latin typeface="Times New Roman" panose="02020603050405020304" pitchFamily="18" charset="0"/>
                <a:cs typeface="Times New Roman" panose="02020603050405020304" pitchFamily="18" charset="0"/>
              </a:rPr>
              <a:t> </a:t>
            </a:r>
            <a:r>
              <a:rPr lang="en-US" sz="3600" b="1" dirty="0" err="1">
                <a:solidFill>
                  <a:schemeClr val="tx1"/>
                </a:solidFill>
                <a:latin typeface="Times New Roman" panose="02020603050405020304" pitchFamily="18" charset="0"/>
                <a:cs typeface="Times New Roman" panose="02020603050405020304" pitchFamily="18" charset="0"/>
              </a:rPr>
              <a:t>Âu</a:t>
            </a:r>
            <a:r>
              <a:rPr lang="en-US" sz="3600" b="1" dirty="0">
                <a:solidFill>
                  <a:schemeClr val="tx1"/>
                </a:solidFill>
                <a:latin typeface="Times New Roman" panose="02020603050405020304" pitchFamily="18" charset="0"/>
                <a:cs typeface="Times New Roman" panose="02020603050405020304" pitchFamily="18" charset="0"/>
              </a:rPr>
              <a:t> </a:t>
            </a:r>
            <a:r>
              <a:rPr lang="en-US" sz="3600" b="1" dirty="0" err="1">
                <a:solidFill>
                  <a:schemeClr val="tx1"/>
                </a:solidFill>
                <a:latin typeface="Times New Roman" panose="02020603050405020304" pitchFamily="18" charset="0"/>
                <a:cs typeface="Times New Roman" panose="02020603050405020304" pitchFamily="18" charset="0"/>
              </a:rPr>
              <a:t>Lạc</a:t>
            </a:r>
            <a:r>
              <a:rPr lang="en-US" sz="3600" b="1" dirty="0">
                <a:solidFill>
                  <a:schemeClr val="tx1"/>
                </a:solidFill>
                <a:latin typeface="Times New Roman" panose="02020603050405020304" pitchFamily="18" charset="0"/>
                <a:cs typeface="Times New Roman" panose="02020603050405020304" pitchFamily="18" charset="0"/>
              </a:rPr>
              <a:t>.</a:t>
            </a:r>
          </a:p>
        </p:txBody>
      </p:sp>
      <p:sp>
        <p:nvSpPr>
          <p:cNvPr id="7" name="Rectangle 6">
            <a:extLst>
              <a:ext uri="{FF2B5EF4-FFF2-40B4-BE49-F238E27FC236}">
                <a16:creationId xmlns:a16="http://schemas.microsoft.com/office/drawing/2014/main" id="{5B008452-DB2E-47A7-A176-8815F1F95709}"/>
              </a:ext>
            </a:extLst>
          </p:cNvPr>
          <p:cNvSpPr/>
          <p:nvPr/>
        </p:nvSpPr>
        <p:spPr>
          <a:xfrm>
            <a:off x="767080" y="3708400"/>
            <a:ext cx="10657840" cy="2844800"/>
          </a:xfrm>
          <a:prstGeom prst="rect">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3600" dirty="0">
                <a:solidFill>
                  <a:schemeClr val="tx1"/>
                </a:solidFill>
                <a:latin typeface="Times New Roman" panose="02020603050405020304" pitchFamily="18" charset="0"/>
                <a:cs typeface="Times New Roman" panose="02020603050405020304" pitchFamily="18" charset="0"/>
              </a:rPr>
              <a:t>	</a:t>
            </a:r>
            <a:r>
              <a:rPr lang="en-US" sz="3600" dirty="0" err="1">
                <a:solidFill>
                  <a:schemeClr val="tx1"/>
                </a:solidFill>
                <a:latin typeface="Times New Roman" panose="02020603050405020304" pitchFamily="18" charset="0"/>
                <a:cs typeface="Times New Roman" panose="02020603050405020304" pitchFamily="18" charset="0"/>
              </a:rPr>
              <a:t>Triệu</a:t>
            </a:r>
            <a:r>
              <a:rPr lang="en-US" sz="3600" dirty="0">
                <a:solidFill>
                  <a:schemeClr val="tx1"/>
                </a:solidFill>
                <a:latin typeface="Times New Roman" panose="02020603050405020304" pitchFamily="18" charset="0"/>
                <a:cs typeface="Times New Roman" panose="02020603050405020304" pitchFamily="18" charset="0"/>
              </a:rPr>
              <a:t> </a:t>
            </a:r>
            <a:r>
              <a:rPr lang="en-US" sz="3600" dirty="0" err="1">
                <a:solidFill>
                  <a:schemeClr val="tx1"/>
                </a:solidFill>
                <a:latin typeface="Times New Roman" panose="02020603050405020304" pitchFamily="18" charset="0"/>
                <a:cs typeface="Times New Roman" panose="02020603050405020304" pitchFamily="18" charset="0"/>
              </a:rPr>
              <a:t>Đà</a:t>
            </a:r>
            <a:r>
              <a:rPr lang="en-US" sz="3600" dirty="0">
                <a:solidFill>
                  <a:schemeClr val="tx1"/>
                </a:solidFill>
                <a:latin typeface="Times New Roman" panose="02020603050405020304" pitchFamily="18" charset="0"/>
                <a:cs typeface="Times New Roman" panose="02020603050405020304" pitchFamily="18" charset="0"/>
              </a:rPr>
              <a:t> – </a:t>
            </a:r>
            <a:r>
              <a:rPr lang="en-US" sz="3600" dirty="0" err="1">
                <a:solidFill>
                  <a:schemeClr val="tx1"/>
                </a:solidFill>
                <a:latin typeface="Times New Roman" panose="02020603050405020304" pitchFamily="18" charset="0"/>
                <a:cs typeface="Times New Roman" panose="02020603050405020304" pitchFamily="18" charset="0"/>
              </a:rPr>
              <a:t>vua</a:t>
            </a:r>
            <a:r>
              <a:rPr lang="en-US" sz="3600" dirty="0">
                <a:solidFill>
                  <a:schemeClr val="tx1"/>
                </a:solidFill>
                <a:latin typeface="Times New Roman" panose="02020603050405020304" pitchFamily="18" charset="0"/>
                <a:cs typeface="Times New Roman" panose="02020603050405020304" pitchFamily="18" charset="0"/>
              </a:rPr>
              <a:t> </a:t>
            </a:r>
            <a:r>
              <a:rPr lang="en-US" sz="3600" dirty="0" err="1">
                <a:solidFill>
                  <a:schemeClr val="tx1"/>
                </a:solidFill>
                <a:latin typeface="Times New Roman" panose="02020603050405020304" pitchFamily="18" charset="0"/>
                <a:cs typeface="Times New Roman" panose="02020603050405020304" pitchFamily="18" charset="0"/>
              </a:rPr>
              <a:t>của</a:t>
            </a:r>
            <a:r>
              <a:rPr lang="en-US" sz="3600" dirty="0">
                <a:solidFill>
                  <a:schemeClr val="tx1"/>
                </a:solidFill>
                <a:latin typeface="Times New Roman" panose="02020603050405020304" pitchFamily="18" charset="0"/>
                <a:cs typeface="Times New Roman" panose="02020603050405020304" pitchFamily="18" charset="0"/>
              </a:rPr>
              <a:t> </a:t>
            </a:r>
            <a:r>
              <a:rPr lang="en-US" sz="3600" dirty="0" err="1">
                <a:solidFill>
                  <a:schemeClr val="tx1"/>
                </a:solidFill>
                <a:latin typeface="Times New Roman" panose="02020603050405020304" pitchFamily="18" charset="0"/>
                <a:cs typeface="Times New Roman" panose="02020603050405020304" pitchFamily="18" charset="0"/>
              </a:rPr>
              <a:t>nước</a:t>
            </a:r>
            <a:r>
              <a:rPr lang="en-US" sz="3600" dirty="0">
                <a:solidFill>
                  <a:schemeClr val="tx1"/>
                </a:solidFill>
                <a:latin typeface="Times New Roman" panose="02020603050405020304" pitchFamily="18" charset="0"/>
                <a:cs typeface="Times New Roman" panose="02020603050405020304" pitchFamily="18" charset="0"/>
              </a:rPr>
              <a:t> Nam </a:t>
            </a:r>
            <a:r>
              <a:rPr lang="en-US" sz="3600" dirty="0" err="1">
                <a:solidFill>
                  <a:schemeClr val="tx1"/>
                </a:solidFill>
                <a:latin typeface="Times New Roman" panose="02020603050405020304" pitchFamily="18" charset="0"/>
                <a:cs typeface="Times New Roman" panose="02020603050405020304" pitchFamily="18" charset="0"/>
              </a:rPr>
              <a:t>Việt</a:t>
            </a:r>
            <a:r>
              <a:rPr lang="en-US" sz="3600" dirty="0">
                <a:solidFill>
                  <a:schemeClr val="tx1"/>
                </a:solidFill>
                <a:latin typeface="Times New Roman" panose="02020603050405020304" pitchFamily="18" charset="0"/>
                <a:cs typeface="Times New Roman" panose="02020603050405020304" pitchFamily="18" charset="0"/>
              </a:rPr>
              <a:t> (</a:t>
            </a:r>
            <a:r>
              <a:rPr lang="en-US" sz="3600" dirty="0" err="1">
                <a:solidFill>
                  <a:schemeClr val="tx1"/>
                </a:solidFill>
                <a:latin typeface="Times New Roman" panose="02020603050405020304" pitchFamily="18" charset="0"/>
                <a:cs typeface="Times New Roman" panose="02020603050405020304" pitchFamily="18" charset="0"/>
              </a:rPr>
              <a:t>miền</a:t>
            </a:r>
            <a:r>
              <a:rPr lang="en-US" sz="3600" dirty="0">
                <a:solidFill>
                  <a:schemeClr val="tx1"/>
                </a:solidFill>
                <a:latin typeface="Times New Roman" panose="02020603050405020304" pitchFamily="18" charset="0"/>
                <a:cs typeface="Times New Roman" panose="02020603050405020304" pitchFamily="18" charset="0"/>
              </a:rPr>
              <a:t> Nam </a:t>
            </a:r>
            <a:r>
              <a:rPr lang="en-US" sz="3600" dirty="0" err="1">
                <a:solidFill>
                  <a:schemeClr val="tx1"/>
                </a:solidFill>
                <a:latin typeface="Times New Roman" panose="02020603050405020304" pitchFamily="18" charset="0"/>
                <a:cs typeface="Times New Roman" panose="02020603050405020304" pitchFamily="18" charset="0"/>
              </a:rPr>
              <a:t>Trung</a:t>
            </a:r>
            <a:r>
              <a:rPr lang="en-US" sz="3600" dirty="0">
                <a:solidFill>
                  <a:schemeClr val="tx1"/>
                </a:solidFill>
                <a:latin typeface="Times New Roman" panose="02020603050405020304" pitchFamily="18" charset="0"/>
                <a:cs typeface="Times New Roman" panose="02020603050405020304" pitchFamily="18" charset="0"/>
              </a:rPr>
              <a:t> </a:t>
            </a:r>
            <a:r>
              <a:rPr lang="en-US" sz="3600" dirty="0" err="1">
                <a:solidFill>
                  <a:schemeClr val="tx1"/>
                </a:solidFill>
                <a:latin typeface="Times New Roman" panose="02020603050405020304" pitchFamily="18" charset="0"/>
                <a:cs typeface="Times New Roman" panose="02020603050405020304" pitchFamily="18" charset="0"/>
              </a:rPr>
              <a:t>Quốc</a:t>
            </a:r>
            <a:r>
              <a:rPr lang="en-US" sz="3600" dirty="0">
                <a:solidFill>
                  <a:schemeClr val="tx1"/>
                </a:solidFill>
                <a:latin typeface="Times New Roman" panose="02020603050405020304" pitchFamily="18" charset="0"/>
                <a:cs typeface="Times New Roman" panose="02020603050405020304" pitchFamily="18" charset="0"/>
              </a:rPr>
              <a:t> </a:t>
            </a:r>
            <a:r>
              <a:rPr lang="en-US" sz="3600" dirty="0" err="1">
                <a:solidFill>
                  <a:schemeClr val="tx1"/>
                </a:solidFill>
                <a:latin typeface="Times New Roman" panose="02020603050405020304" pitchFamily="18" charset="0"/>
                <a:cs typeface="Times New Roman" panose="02020603050405020304" pitchFamily="18" charset="0"/>
              </a:rPr>
              <a:t>ngày</a:t>
            </a:r>
            <a:r>
              <a:rPr lang="en-US" sz="3600" dirty="0">
                <a:solidFill>
                  <a:schemeClr val="tx1"/>
                </a:solidFill>
                <a:latin typeface="Times New Roman" panose="02020603050405020304" pitchFamily="18" charset="0"/>
                <a:cs typeface="Times New Roman" panose="02020603050405020304" pitchFamily="18" charset="0"/>
              </a:rPr>
              <a:t> nay), </a:t>
            </a:r>
            <a:r>
              <a:rPr lang="en-US" sz="3600" dirty="0" err="1">
                <a:solidFill>
                  <a:schemeClr val="tx1"/>
                </a:solidFill>
                <a:latin typeface="Times New Roman" panose="02020603050405020304" pitchFamily="18" charset="0"/>
                <a:cs typeface="Times New Roman" panose="02020603050405020304" pitchFamily="18" charset="0"/>
              </a:rPr>
              <a:t>nhiều</a:t>
            </a:r>
            <a:r>
              <a:rPr lang="en-US" sz="3600" dirty="0">
                <a:solidFill>
                  <a:schemeClr val="tx1"/>
                </a:solidFill>
                <a:latin typeface="Times New Roman" panose="02020603050405020304" pitchFamily="18" charset="0"/>
                <a:cs typeface="Times New Roman" panose="02020603050405020304" pitchFamily="18" charset="0"/>
              </a:rPr>
              <a:t> </a:t>
            </a:r>
            <a:r>
              <a:rPr lang="en-US" sz="3600" dirty="0" err="1">
                <a:solidFill>
                  <a:schemeClr val="tx1"/>
                </a:solidFill>
                <a:latin typeface="Times New Roman" panose="02020603050405020304" pitchFamily="18" charset="0"/>
                <a:cs typeface="Times New Roman" panose="02020603050405020304" pitchFamily="18" charset="0"/>
              </a:rPr>
              <a:t>lần</a:t>
            </a:r>
            <a:r>
              <a:rPr lang="en-US" sz="3600" dirty="0">
                <a:solidFill>
                  <a:schemeClr val="tx1"/>
                </a:solidFill>
                <a:latin typeface="Times New Roman" panose="02020603050405020304" pitchFamily="18" charset="0"/>
                <a:cs typeface="Times New Roman" panose="02020603050405020304" pitchFamily="18" charset="0"/>
              </a:rPr>
              <a:t> </a:t>
            </a:r>
            <a:r>
              <a:rPr lang="en-US" sz="3600" dirty="0" err="1">
                <a:solidFill>
                  <a:schemeClr val="tx1"/>
                </a:solidFill>
                <a:latin typeface="Times New Roman" panose="02020603050405020304" pitchFamily="18" charset="0"/>
                <a:cs typeface="Times New Roman" panose="02020603050405020304" pitchFamily="18" charset="0"/>
              </a:rPr>
              <a:t>kéo</a:t>
            </a:r>
            <a:r>
              <a:rPr lang="en-US" sz="3600" dirty="0">
                <a:solidFill>
                  <a:schemeClr val="tx1"/>
                </a:solidFill>
                <a:latin typeface="Times New Roman" panose="02020603050405020304" pitchFamily="18" charset="0"/>
                <a:cs typeface="Times New Roman" panose="02020603050405020304" pitchFamily="18" charset="0"/>
              </a:rPr>
              <a:t> </a:t>
            </a:r>
            <a:r>
              <a:rPr lang="en-US" sz="3600" dirty="0" err="1">
                <a:solidFill>
                  <a:schemeClr val="tx1"/>
                </a:solidFill>
                <a:latin typeface="Times New Roman" panose="02020603050405020304" pitchFamily="18" charset="0"/>
                <a:cs typeface="Times New Roman" panose="02020603050405020304" pitchFamily="18" charset="0"/>
              </a:rPr>
              <a:t>quân</a:t>
            </a:r>
            <a:r>
              <a:rPr lang="en-US" sz="3600" dirty="0">
                <a:solidFill>
                  <a:schemeClr val="tx1"/>
                </a:solidFill>
                <a:latin typeface="Times New Roman" panose="02020603050405020304" pitchFamily="18" charset="0"/>
                <a:cs typeface="Times New Roman" panose="02020603050405020304" pitchFamily="18" charset="0"/>
              </a:rPr>
              <a:t> sang </a:t>
            </a:r>
            <a:r>
              <a:rPr lang="en-US" sz="3600" dirty="0" err="1">
                <a:solidFill>
                  <a:schemeClr val="tx1"/>
                </a:solidFill>
                <a:latin typeface="Times New Roman" panose="02020603050405020304" pitchFamily="18" charset="0"/>
                <a:cs typeface="Times New Roman" panose="02020603050405020304" pitchFamily="18" charset="0"/>
              </a:rPr>
              <a:t>xâm</a:t>
            </a:r>
            <a:r>
              <a:rPr lang="en-US" sz="3600" dirty="0">
                <a:solidFill>
                  <a:schemeClr val="tx1"/>
                </a:solidFill>
                <a:latin typeface="Times New Roman" panose="02020603050405020304" pitchFamily="18" charset="0"/>
                <a:cs typeface="Times New Roman" panose="02020603050405020304" pitchFamily="18" charset="0"/>
              </a:rPr>
              <a:t> </a:t>
            </a:r>
            <a:r>
              <a:rPr lang="en-US" sz="3600" dirty="0" err="1">
                <a:solidFill>
                  <a:schemeClr val="tx1"/>
                </a:solidFill>
                <a:latin typeface="Times New Roman" panose="02020603050405020304" pitchFamily="18" charset="0"/>
                <a:cs typeface="Times New Roman" panose="02020603050405020304" pitchFamily="18" charset="0"/>
              </a:rPr>
              <a:t>lược</a:t>
            </a:r>
            <a:r>
              <a:rPr lang="en-US" sz="3600" dirty="0">
                <a:solidFill>
                  <a:schemeClr val="tx1"/>
                </a:solidFill>
                <a:latin typeface="Times New Roman" panose="02020603050405020304" pitchFamily="18" charset="0"/>
                <a:cs typeface="Times New Roman" panose="02020603050405020304" pitchFamily="18" charset="0"/>
              </a:rPr>
              <a:t> </a:t>
            </a:r>
            <a:r>
              <a:rPr lang="en-US" sz="3600" dirty="0" err="1">
                <a:solidFill>
                  <a:schemeClr val="tx1"/>
                </a:solidFill>
                <a:latin typeface="Times New Roman" panose="02020603050405020304" pitchFamily="18" charset="0"/>
                <a:cs typeface="Times New Roman" panose="02020603050405020304" pitchFamily="18" charset="0"/>
              </a:rPr>
              <a:t>nước</a:t>
            </a:r>
            <a:r>
              <a:rPr lang="en-US" sz="3600" dirty="0">
                <a:solidFill>
                  <a:schemeClr val="tx1"/>
                </a:solidFill>
                <a:latin typeface="Times New Roman" panose="02020603050405020304" pitchFamily="18" charset="0"/>
                <a:cs typeface="Times New Roman" panose="02020603050405020304" pitchFamily="18" charset="0"/>
              </a:rPr>
              <a:t> </a:t>
            </a:r>
            <a:r>
              <a:rPr lang="en-US" sz="3600" dirty="0" err="1">
                <a:solidFill>
                  <a:schemeClr val="tx1"/>
                </a:solidFill>
                <a:latin typeface="Times New Roman" panose="02020603050405020304" pitchFamily="18" charset="0"/>
                <a:cs typeface="Times New Roman" panose="02020603050405020304" pitchFamily="18" charset="0"/>
              </a:rPr>
              <a:t>Âu</a:t>
            </a:r>
            <a:r>
              <a:rPr lang="en-US" sz="3600" dirty="0">
                <a:solidFill>
                  <a:schemeClr val="tx1"/>
                </a:solidFill>
                <a:latin typeface="Times New Roman" panose="02020603050405020304" pitchFamily="18" charset="0"/>
                <a:cs typeface="Times New Roman" panose="02020603050405020304" pitchFamily="18" charset="0"/>
              </a:rPr>
              <a:t> </a:t>
            </a:r>
            <a:r>
              <a:rPr lang="en-US" sz="3600" dirty="0" err="1">
                <a:solidFill>
                  <a:schemeClr val="tx1"/>
                </a:solidFill>
                <a:latin typeface="Times New Roman" panose="02020603050405020304" pitchFamily="18" charset="0"/>
                <a:cs typeface="Times New Roman" panose="02020603050405020304" pitchFamily="18" charset="0"/>
              </a:rPr>
              <a:t>Lạc</a:t>
            </a:r>
            <a:r>
              <a:rPr lang="en-US" sz="3600" dirty="0">
                <a:solidFill>
                  <a:schemeClr val="tx1"/>
                </a:solidFill>
                <a:latin typeface="Times New Roman" panose="02020603050405020304" pitchFamily="18" charset="0"/>
                <a:cs typeface="Times New Roman" panose="02020603050405020304" pitchFamily="18" charset="0"/>
              </a:rPr>
              <a:t>. </a:t>
            </a:r>
            <a:r>
              <a:rPr lang="en-US" sz="3600" dirty="0" err="1">
                <a:solidFill>
                  <a:schemeClr val="tx1"/>
                </a:solidFill>
                <a:latin typeface="Times New Roman" panose="02020603050405020304" pitchFamily="18" charset="0"/>
                <a:cs typeface="Times New Roman" panose="02020603050405020304" pitchFamily="18" charset="0"/>
              </a:rPr>
              <a:t>Người</a:t>
            </a:r>
            <a:r>
              <a:rPr lang="en-US" sz="3600" dirty="0">
                <a:solidFill>
                  <a:schemeClr val="tx1"/>
                </a:solidFill>
                <a:latin typeface="Times New Roman" panose="02020603050405020304" pitchFamily="18" charset="0"/>
                <a:cs typeface="Times New Roman" panose="02020603050405020304" pitchFamily="18" charset="0"/>
              </a:rPr>
              <a:t> </a:t>
            </a:r>
            <a:r>
              <a:rPr lang="en-US" sz="3600" dirty="0" err="1">
                <a:solidFill>
                  <a:schemeClr val="tx1"/>
                </a:solidFill>
                <a:latin typeface="Times New Roman" panose="02020603050405020304" pitchFamily="18" charset="0"/>
                <a:cs typeface="Times New Roman" panose="02020603050405020304" pitchFamily="18" charset="0"/>
              </a:rPr>
              <a:t>Âu</a:t>
            </a:r>
            <a:r>
              <a:rPr lang="en-US" sz="3600" dirty="0">
                <a:solidFill>
                  <a:schemeClr val="tx1"/>
                </a:solidFill>
                <a:latin typeface="Times New Roman" panose="02020603050405020304" pitchFamily="18" charset="0"/>
                <a:cs typeface="Times New Roman" panose="02020603050405020304" pitchFamily="18" charset="0"/>
              </a:rPr>
              <a:t> </a:t>
            </a:r>
            <a:r>
              <a:rPr lang="en-US" sz="3600" dirty="0" err="1">
                <a:solidFill>
                  <a:schemeClr val="tx1"/>
                </a:solidFill>
                <a:latin typeface="Times New Roman" panose="02020603050405020304" pitchFamily="18" charset="0"/>
                <a:cs typeface="Times New Roman" panose="02020603050405020304" pitchFamily="18" charset="0"/>
              </a:rPr>
              <a:t>Lạc</a:t>
            </a:r>
            <a:r>
              <a:rPr lang="en-US" sz="3600" dirty="0">
                <a:solidFill>
                  <a:schemeClr val="tx1"/>
                </a:solidFill>
                <a:latin typeface="Times New Roman" panose="02020603050405020304" pitchFamily="18" charset="0"/>
                <a:cs typeface="Times New Roman" panose="02020603050405020304" pitchFamily="18" charset="0"/>
              </a:rPr>
              <a:t> </a:t>
            </a:r>
            <a:r>
              <a:rPr lang="en-US" sz="3600" dirty="0" err="1">
                <a:solidFill>
                  <a:schemeClr val="tx1"/>
                </a:solidFill>
                <a:latin typeface="Times New Roman" panose="02020603050405020304" pitchFamily="18" charset="0"/>
                <a:cs typeface="Times New Roman" panose="02020603050405020304" pitchFamily="18" charset="0"/>
              </a:rPr>
              <a:t>đoàn</a:t>
            </a:r>
            <a:r>
              <a:rPr lang="en-US" sz="3600" dirty="0">
                <a:solidFill>
                  <a:schemeClr val="tx1"/>
                </a:solidFill>
                <a:latin typeface="Times New Roman" panose="02020603050405020304" pitchFamily="18" charset="0"/>
                <a:cs typeface="Times New Roman" panose="02020603050405020304" pitchFamily="18" charset="0"/>
              </a:rPr>
              <a:t> </a:t>
            </a:r>
            <a:r>
              <a:rPr lang="en-US" sz="3600" dirty="0" err="1">
                <a:solidFill>
                  <a:schemeClr val="tx1"/>
                </a:solidFill>
                <a:latin typeface="Times New Roman" panose="02020603050405020304" pitchFamily="18" charset="0"/>
                <a:cs typeface="Times New Roman" panose="02020603050405020304" pitchFamily="18" charset="0"/>
              </a:rPr>
              <a:t>kết</a:t>
            </a:r>
            <a:r>
              <a:rPr lang="en-US" sz="3600" dirty="0">
                <a:solidFill>
                  <a:schemeClr val="tx1"/>
                </a:solidFill>
                <a:latin typeface="Times New Roman" panose="02020603050405020304" pitchFamily="18" charset="0"/>
                <a:cs typeface="Times New Roman" panose="02020603050405020304" pitchFamily="18" charset="0"/>
              </a:rPr>
              <a:t> </a:t>
            </a:r>
            <a:r>
              <a:rPr lang="en-US" sz="3600" dirty="0" err="1">
                <a:solidFill>
                  <a:schemeClr val="tx1"/>
                </a:solidFill>
                <a:latin typeface="Times New Roman" panose="02020603050405020304" pitchFamily="18" charset="0"/>
                <a:cs typeface="Times New Roman" panose="02020603050405020304" pitchFamily="18" charset="0"/>
              </a:rPr>
              <a:t>một</a:t>
            </a:r>
            <a:r>
              <a:rPr lang="en-US" sz="3600" dirty="0">
                <a:solidFill>
                  <a:schemeClr val="tx1"/>
                </a:solidFill>
                <a:latin typeface="Times New Roman" panose="02020603050405020304" pitchFamily="18" charset="0"/>
                <a:cs typeface="Times New Roman" panose="02020603050405020304" pitchFamily="18" charset="0"/>
              </a:rPr>
              <a:t> </a:t>
            </a:r>
            <a:r>
              <a:rPr lang="en-US" sz="3600" dirty="0" err="1">
                <a:solidFill>
                  <a:schemeClr val="tx1"/>
                </a:solidFill>
                <a:latin typeface="Times New Roman" panose="02020603050405020304" pitchFamily="18" charset="0"/>
                <a:cs typeface="Times New Roman" panose="02020603050405020304" pitchFamily="18" charset="0"/>
              </a:rPr>
              <a:t>lòng</a:t>
            </a:r>
            <a:r>
              <a:rPr lang="en-US" sz="3600" dirty="0">
                <a:solidFill>
                  <a:schemeClr val="tx1"/>
                </a:solidFill>
                <a:latin typeface="Times New Roman" panose="02020603050405020304" pitchFamily="18" charset="0"/>
                <a:cs typeface="Times New Roman" panose="02020603050405020304" pitchFamily="18" charset="0"/>
              </a:rPr>
              <a:t> </a:t>
            </a:r>
            <a:r>
              <a:rPr lang="en-US" sz="3600" dirty="0" err="1">
                <a:solidFill>
                  <a:schemeClr val="tx1"/>
                </a:solidFill>
                <a:latin typeface="Times New Roman" panose="02020603050405020304" pitchFamily="18" charset="0"/>
                <a:cs typeface="Times New Roman" panose="02020603050405020304" pitchFamily="18" charset="0"/>
              </a:rPr>
              <a:t>chống</a:t>
            </a:r>
            <a:r>
              <a:rPr lang="en-US" sz="3600" dirty="0">
                <a:solidFill>
                  <a:schemeClr val="tx1"/>
                </a:solidFill>
                <a:latin typeface="Times New Roman" panose="02020603050405020304" pitchFamily="18" charset="0"/>
                <a:cs typeface="Times New Roman" panose="02020603050405020304" pitchFamily="18" charset="0"/>
              </a:rPr>
              <a:t> </a:t>
            </a:r>
            <a:r>
              <a:rPr lang="en-US" sz="3600" dirty="0" err="1">
                <a:solidFill>
                  <a:schemeClr val="tx1"/>
                </a:solidFill>
                <a:latin typeface="Times New Roman" panose="02020603050405020304" pitchFamily="18" charset="0"/>
                <a:cs typeface="Times New Roman" panose="02020603050405020304" pitchFamily="18" charset="0"/>
              </a:rPr>
              <a:t>giặc</a:t>
            </a:r>
            <a:r>
              <a:rPr lang="en-US" sz="3600" dirty="0">
                <a:solidFill>
                  <a:schemeClr val="tx1"/>
                </a:solidFill>
                <a:latin typeface="Times New Roman" panose="02020603050405020304" pitchFamily="18" charset="0"/>
                <a:cs typeface="Times New Roman" panose="02020603050405020304" pitchFamily="18" charset="0"/>
              </a:rPr>
              <a:t>, </a:t>
            </a:r>
            <a:r>
              <a:rPr lang="en-US" sz="3600" dirty="0" err="1">
                <a:solidFill>
                  <a:schemeClr val="tx1"/>
                </a:solidFill>
                <a:latin typeface="Times New Roman" panose="02020603050405020304" pitchFamily="18" charset="0"/>
                <a:cs typeface="Times New Roman" panose="02020603050405020304" pitchFamily="18" charset="0"/>
              </a:rPr>
              <a:t>lại</a:t>
            </a:r>
            <a:r>
              <a:rPr lang="en-US" sz="3600" dirty="0">
                <a:solidFill>
                  <a:schemeClr val="tx1"/>
                </a:solidFill>
                <a:latin typeface="Times New Roman" panose="02020603050405020304" pitchFamily="18" charset="0"/>
                <a:cs typeface="Times New Roman" panose="02020603050405020304" pitchFamily="18" charset="0"/>
              </a:rPr>
              <a:t> </a:t>
            </a:r>
            <a:r>
              <a:rPr lang="en-US" sz="3600" dirty="0" err="1">
                <a:solidFill>
                  <a:schemeClr val="tx1"/>
                </a:solidFill>
                <a:latin typeface="Times New Roman" panose="02020603050405020304" pitchFamily="18" charset="0"/>
                <a:cs typeface="Times New Roman" panose="02020603050405020304" pitchFamily="18" charset="0"/>
              </a:rPr>
              <a:t>có</a:t>
            </a:r>
            <a:r>
              <a:rPr lang="en-US" sz="3600" dirty="0">
                <a:solidFill>
                  <a:schemeClr val="tx1"/>
                </a:solidFill>
                <a:latin typeface="Times New Roman" panose="02020603050405020304" pitchFamily="18" charset="0"/>
                <a:cs typeface="Times New Roman" panose="02020603050405020304" pitchFamily="18" charset="0"/>
              </a:rPr>
              <a:t> </a:t>
            </a:r>
            <a:r>
              <a:rPr lang="en-US" sz="3600" dirty="0" err="1">
                <a:solidFill>
                  <a:schemeClr val="tx1"/>
                </a:solidFill>
                <a:latin typeface="Times New Roman" panose="02020603050405020304" pitchFamily="18" charset="0"/>
                <a:cs typeface="Times New Roman" panose="02020603050405020304" pitchFamily="18" charset="0"/>
              </a:rPr>
              <a:t>tướng</a:t>
            </a:r>
            <a:r>
              <a:rPr lang="en-US" sz="3600" dirty="0">
                <a:solidFill>
                  <a:schemeClr val="tx1"/>
                </a:solidFill>
                <a:latin typeface="Times New Roman" panose="02020603050405020304" pitchFamily="18" charset="0"/>
                <a:cs typeface="Times New Roman" panose="02020603050405020304" pitchFamily="18" charset="0"/>
              </a:rPr>
              <a:t> </a:t>
            </a:r>
            <a:r>
              <a:rPr lang="en-US" sz="3600" dirty="0" err="1">
                <a:solidFill>
                  <a:schemeClr val="tx1"/>
                </a:solidFill>
                <a:latin typeface="Times New Roman" panose="02020603050405020304" pitchFamily="18" charset="0"/>
                <a:cs typeface="Times New Roman" panose="02020603050405020304" pitchFamily="18" charset="0"/>
              </a:rPr>
              <a:t>chỉ</a:t>
            </a:r>
            <a:r>
              <a:rPr lang="en-US" sz="3600" dirty="0">
                <a:solidFill>
                  <a:schemeClr val="tx1"/>
                </a:solidFill>
                <a:latin typeface="Times New Roman" panose="02020603050405020304" pitchFamily="18" charset="0"/>
                <a:cs typeface="Times New Roman" panose="02020603050405020304" pitchFamily="18" charset="0"/>
              </a:rPr>
              <a:t> </a:t>
            </a:r>
            <a:r>
              <a:rPr lang="en-US" sz="3600" dirty="0" err="1">
                <a:solidFill>
                  <a:schemeClr val="tx1"/>
                </a:solidFill>
                <a:latin typeface="Times New Roman" panose="02020603050405020304" pitchFamily="18" charset="0"/>
                <a:cs typeface="Times New Roman" panose="02020603050405020304" pitchFamily="18" charset="0"/>
              </a:rPr>
              <a:t>huy</a:t>
            </a:r>
            <a:r>
              <a:rPr lang="en-US" sz="3600" dirty="0">
                <a:solidFill>
                  <a:schemeClr val="tx1"/>
                </a:solidFill>
                <a:latin typeface="Times New Roman" panose="02020603050405020304" pitchFamily="18" charset="0"/>
                <a:cs typeface="Times New Roman" panose="02020603050405020304" pitchFamily="18" charset="0"/>
              </a:rPr>
              <a:t> </a:t>
            </a:r>
            <a:r>
              <a:rPr lang="en-US" sz="3600" dirty="0" err="1">
                <a:solidFill>
                  <a:schemeClr val="tx1"/>
                </a:solidFill>
                <a:latin typeface="Times New Roman" panose="02020603050405020304" pitchFamily="18" charset="0"/>
                <a:cs typeface="Times New Roman" panose="02020603050405020304" pitchFamily="18" charset="0"/>
              </a:rPr>
              <a:t>giỏi</a:t>
            </a:r>
            <a:r>
              <a:rPr lang="en-US" sz="3600" dirty="0">
                <a:solidFill>
                  <a:schemeClr val="tx1"/>
                </a:solidFill>
                <a:latin typeface="Times New Roman" panose="02020603050405020304" pitchFamily="18" charset="0"/>
                <a:cs typeface="Times New Roman" panose="02020603050405020304" pitchFamily="18" charset="0"/>
              </a:rPr>
              <a:t>, </a:t>
            </a:r>
            <a:r>
              <a:rPr lang="en-US" sz="3600" dirty="0" err="1">
                <a:solidFill>
                  <a:schemeClr val="tx1"/>
                </a:solidFill>
                <a:latin typeface="Times New Roman" panose="02020603050405020304" pitchFamily="18" charset="0"/>
                <a:cs typeface="Times New Roman" panose="02020603050405020304" pitchFamily="18" charset="0"/>
              </a:rPr>
              <a:t>vũ</a:t>
            </a:r>
            <a:r>
              <a:rPr lang="en-US" sz="3600" dirty="0">
                <a:solidFill>
                  <a:schemeClr val="tx1"/>
                </a:solidFill>
                <a:latin typeface="Times New Roman" panose="02020603050405020304" pitchFamily="18" charset="0"/>
                <a:cs typeface="Times New Roman" panose="02020603050405020304" pitchFamily="18" charset="0"/>
              </a:rPr>
              <a:t> </a:t>
            </a:r>
            <a:r>
              <a:rPr lang="en-US" sz="3600" dirty="0" err="1">
                <a:solidFill>
                  <a:schemeClr val="tx1"/>
                </a:solidFill>
                <a:latin typeface="Times New Roman" panose="02020603050405020304" pitchFamily="18" charset="0"/>
                <a:cs typeface="Times New Roman" panose="02020603050405020304" pitchFamily="18" charset="0"/>
              </a:rPr>
              <a:t>khí</a:t>
            </a:r>
            <a:r>
              <a:rPr lang="en-US" sz="3600" dirty="0">
                <a:solidFill>
                  <a:schemeClr val="tx1"/>
                </a:solidFill>
                <a:latin typeface="Times New Roman" panose="02020603050405020304" pitchFamily="18" charset="0"/>
                <a:cs typeface="Times New Roman" panose="02020603050405020304" pitchFamily="18" charset="0"/>
              </a:rPr>
              <a:t> </a:t>
            </a:r>
            <a:r>
              <a:rPr lang="en-US" sz="3600" dirty="0" err="1">
                <a:solidFill>
                  <a:schemeClr val="tx1"/>
                </a:solidFill>
                <a:latin typeface="Times New Roman" panose="02020603050405020304" pitchFamily="18" charset="0"/>
                <a:cs typeface="Times New Roman" panose="02020603050405020304" pitchFamily="18" charset="0"/>
              </a:rPr>
              <a:t>tốt</a:t>
            </a:r>
            <a:r>
              <a:rPr lang="en-US" sz="3600" dirty="0">
                <a:solidFill>
                  <a:schemeClr val="tx1"/>
                </a:solidFill>
                <a:latin typeface="Times New Roman" panose="02020603050405020304" pitchFamily="18" charset="0"/>
                <a:cs typeface="Times New Roman" panose="02020603050405020304" pitchFamily="18" charset="0"/>
              </a:rPr>
              <a:t>, </a:t>
            </a:r>
            <a:r>
              <a:rPr lang="en-US" sz="3600" dirty="0" err="1">
                <a:solidFill>
                  <a:schemeClr val="tx1"/>
                </a:solidFill>
                <a:latin typeface="Times New Roman" panose="02020603050405020304" pitchFamily="18" charset="0"/>
                <a:cs typeface="Times New Roman" panose="02020603050405020304" pitchFamily="18" charset="0"/>
              </a:rPr>
              <a:t>thành</a:t>
            </a:r>
            <a:r>
              <a:rPr lang="en-US" sz="3600" dirty="0">
                <a:solidFill>
                  <a:schemeClr val="tx1"/>
                </a:solidFill>
                <a:latin typeface="Times New Roman" panose="02020603050405020304" pitchFamily="18" charset="0"/>
                <a:cs typeface="Times New Roman" panose="02020603050405020304" pitchFamily="18" charset="0"/>
              </a:rPr>
              <a:t> </a:t>
            </a:r>
            <a:r>
              <a:rPr lang="en-US" sz="3600" dirty="0" err="1">
                <a:solidFill>
                  <a:schemeClr val="tx1"/>
                </a:solidFill>
                <a:latin typeface="Times New Roman" panose="02020603050405020304" pitchFamily="18" charset="0"/>
                <a:cs typeface="Times New Roman" panose="02020603050405020304" pitchFamily="18" charset="0"/>
              </a:rPr>
              <a:t>lũy</a:t>
            </a:r>
            <a:r>
              <a:rPr lang="en-US" sz="3600" dirty="0">
                <a:solidFill>
                  <a:schemeClr val="tx1"/>
                </a:solidFill>
                <a:latin typeface="Times New Roman" panose="02020603050405020304" pitchFamily="18" charset="0"/>
                <a:cs typeface="Times New Roman" panose="02020603050405020304" pitchFamily="18" charset="0"/>
              </a:rPr>
              <a:t> </a:t>
            </a:r>
            <a:r>
              <a:rPr lang="en-US" sz="3600" dirty="0" err="1">
                <a:solidFill>
                  <a:schemeClr val="tx1"/>
                </a:solidFill>
                <a:latin typeface="Times New Roman" panose="02020603050405020304" pitchFamily="18" charset="0"/>
                <a:cs typeface="Times New Roman" panose="02020603050405020304" pitchFamily="18" charset="0"/>
              </a:rPr>
              <a:t>kiên</a:t>
            </a:r>
            <a:r>
              <a:rPr lang="en-US" sz="3600" dirty="0">
                <a:solidFill>
                  <a:schemeClr val="tx1"/>
                </a:solidFill>
                <a:latin typeface="Times New Roman" panose="02020603050405020304" pitchFamily="18" charset="0"/>
                <a:cs typeface="Times New Roman" panose="02020603050405020304" pitchFamily="18" charset="0"/>
              </a:rPr>
              <a:t> </a:t>
            </a:r>
            <a:r>
              <a:rPr lang="en-US" sz="3600" dirty="0" err="1">
                <a:solidFill>
                  <a:schemeClr val="tx1"/>
                </a:solidFill>
                <a:latin typeface="Times New Roman" panose="02020603050405020304" pitchFamily="18" charset="0"/>
                <a:cs typeface="Times New Roman" panose="02020603050405020304" pitchFamily="18" charset="0"/>
              </a:rPr>
              <a:t>cố</a:t>
            </a:r>
            <a:r>
              <a:rPr lang="en-US" sz="3600" dirty="0">
                <a:solidFill>
                  <a:schemeClr val="tx1"/>
                </a:solidFill>
                <a:latin typeface="Times New Roman" panose="02020603050405020304" pitchFamily="18" charset="0"/>
                <a:cs typeface="Times New Roman" panose="02020603050405020304" pitchFamily="18" charset="0"/>
              </a:rPr>
              <a:t> </a:t>
            </a:r>
            <a:r>
              <a:rPr lang="en-US" sz="3600" dirty="0" err="1">
                <a:solidFill>
                  <a:schemeClr val="tx1"/>
                </a:solidFill>
                <a:latin typeface="Times New Roman" panose="02020603050405020304" pitchFamily="18" charset="0"/>
                <a:cs typeface="Times New Roman" panose="02020603050405020304" pitchFamily="18" charset="0"/>
              </a:rPr>
              <a:t>nên</a:t>
            </a:r>
            <a:r>
              <a:rPr lang="en-US" sz="3600" dirty="0">
                <a:solidFill>
                  <a:schemeClr val="tx1"/>
                </a:solidFill>
                <a:latin typeface="Times New Roman" panose="02020603050405020304" pitchFamily="18" charset="0"/>
                <a:cs typeface="Times New Roman" panose="02020603050405020304" pitchFamily="18" charset="0"/>
              </a:rPr>
              <a:t> </a:t>
            </a:r>
            <a:r>
              <a:rPr lang="en-US" sz="3600" dirty="0" err="1">
                <a:solidFill>
                  <a:schemeClr val="tx1"/>
                </a:solidFill>
                <a:latin typeface="Times New Roman" panose="02020603050405020304" pitchFamily="18" charset="0"/>
                <a:cs typeface="Times New Roman" panose="02020603050405020304" pitchFamily="18" charset="0"/>
              </a:rPr>
              <a:t>lần</a:t>
            </a:r>
            <a:r>
              <a:rPr lang="en-US" sz="3600" dirty="0">
                <a:solidFill>
                  <a:schemeClr val="tx1"/>
                </a:solidFill>
                <a:latin typeface="Times New Roman" panose="02020603050405020304" pitchFamily="18" charset="0"/>
                <a:cs typeface="Times New Roman" panose="02020603050405020304" pitchFamily="18" charset="0"/>
              </a:rPr>
              <a:t> </a:t>
            </a:r>
            <a:r>
              <a:rPr lang="en-US" sz="3600" dirty="0" err="1">
                <a:solidFill>
                  <a:schemeClr val="tx1"/>
                </a:solidFill>
                <a:latin typeface="Times New Roman" panose="02020603050405020304" pitchFamily="18" charset="0"/>
                <a:cs typeface="Times New Roman" panose="02020603050405020304" pitchFamily="18" charset="0"/>
              </a:rPr>
              <a:t>nào</a:t>
            </a:r>
            <a:r>
              <a:rPr lang="en-US" sz="3600" dirty="0">
                <a:solidFill>
                  <a:schemeClr val="tx1"/>
                </a:solidFill>
                <a:latin typeface="Times New Roman" panose="02020603050405020304" pitchFamily="18" charset="0"/>
                <a:cs typeface="Times New Roman" panose="02020603050405020304" pitchFamily="18" charset="0"/>
              </a:rPr>
              <a:t> </a:t>
            </a:r>
            <a:r>
              <a:rPr lang="en-US" sz="3600" dirty="0" err="1">
                <a:solidFill>
                  <a:schemeClr val="tx1"/>
                </a:solidFill>
                <a:latin typeface="Times New Roman" panose="02020603050405020304" pitchFamily="18" charset="0"/>
                <a:cs typeface="Times New Roman" panose="02020603050405020304" pitchFamily="18" charset="0"/>
              </a:rPr>
              <a:t>quân</a:t>
            </a:r>
            <a:r>
              <a:rPr lang="en-US" sz="3600" dirty="0">
                <a:solidFill>
                  <a:schemeClr val="tx1"/>
                </a:solidFill>
                <a:latin typeface="Times New Roman" panose="02020603050405020304" pitchFamily="18" charset="0"/>
                <a:cs typeface="Times New Roman" panose="02020603050405020304" pitchFamily="18" charset="0"/>
              </a:rPr>
              <a:t> </a:t>
            </a:r>
            <a:r>
              <a:rPr lang="en-US" sz="3600" dirty="0" err="1">
                <a:solidFill>
                  <a:schemeClr val="tx1"/>
                </a:solidFill>
                <a:latin typeface="Times New Roman" panose="02020603050405020304" pitchFamily="18" charset="0"/>
                <a:cs typeface="Times New Roman" panose="02020603050405020304" pitchFamily="18" charset="0"/>
              </a:rPr>
              <a:t>giặc</a:t>
            </a:r>
            <a:r>
              <a:rPr lang="en-US" sz="3600" dirty="0">
                <a:solidFill>
                  <a:schemeClr val="tx1"/>
                </a:solidFill>
                <a:latin typeface="Times New Roman" panose="02020603050405020304" pitchFamily="18" charset="0"/>
                <a:cs typeface="Times New Roman" panose="02020603050405020304" pitchFamily="18" charset="0"/>
              </a:rPr>
              <a:t> </a:t>
            </a:r>
            <a:r>
              <a:rPr lang="en-US" sz="3600" dirty="0" err="1">
                <a:solidFill>
                  <a:schemeClr val="tx1"/>
                </a:solidFill>
                <a:latin typeface="Times New Roman" panose="02020603050405020304" pitchFamily="18" charset="0"/>
                <a:cs typeface="Times New Roman" panose="02020603050405020304" pitchFamily="18" charset="0"/>
              </a:rPr>
              <a:t>cũng</a:t>
            </a:r>
            <a:r>
              <a:rPr lang="en-US" sz="3600" dirty="0">
                <a:solidFill>
                  <a:schemeClr val="tx1"/>
                </a:solidFill>
                <a:latin typeface="Times New Roman" panose="02020603050405020304" pitchFamily="18" charset="0"/>
                <a:cs typeface="Times New Roman" panose="02020603050405020304" pitchFamily="18" charset="0"/>
              </a:rPr>
              <a:t> </a:t>
            </a:r>
            <a:r>
              <a:rPr lang="en-US" sz="3600" dirty="0" err="1">
                <a:solidFill>
                  <a:schemeClr val="tx1"/>
                </a:solidFill>
                <a:latin typeface="Times New Roman" panose="02020603050405020304" pitchFamily="18" charset="0"/>
                <a:cs typeface="Times New Roman" panose="02020603050405020304" pitchFamily="18" charset="0"/>
              </a:rPr>
              <a:t>bị</a:t>
            </a:r>
            <a:r>
              <a:rPr lang="en-US" sz="3600" dirty="0">
                <a:solidFill>
                  <a:schemeClr val="tx1"/>
                </a:solidFill>
                <a:latin typeface="Times New Roman" panose="02020603050405020304" pitchFamily="18" charset="0"/>
                <a:cs typeface="Times New Roman" panose="02020603050405020304" pitchFamily="18" charset="0"/>
              </a:rPr>
              <a:t> </a:t>
            </a:r>
            <a:r>
              <a:rPr lang="en-US" sz="3600" dirty="0" err="1">
                <a:solidFill>
                  <a:schemeClr val="tx1"/>
                </a:solidFill>
                <a:latin typeface="Times New Roman" panose="02020603050405020304" pitchFamily="18" charset="0"/>
                <a:cs typeface="Times New Roman" panose="02020603050405020304" pitchFamily="18" charset="0"/>
              </a:rPr>
              <a:t>đánh</a:t>
            </a:r>
            <a:r>
              <a:rPr lang="en-US" sz="3600" dirty="0">
                <a:solidFill>
                  <a:schemeClr val="tx1"/>
                </a:solidFill>
                <a:latin typeface="Times New Roman" panose="02020603050405020304" pitchFamily="18" charset="0"/>
                <a:cs typeface="Times New Roman" panose="02020603050405020304" pitchFamily="18" charset="0"/>
              </a:rPr>
              <a:t> </a:t>
            </a:r>
            <a:r>
              <a:rPr lang="en-US" sz="3600" dirty="0" err="1">
                <a:solidFill>
                  <a:schemeClr val="tx1"/>
                </a:solidFill>
                <a:latin typeface="Times New Roman" panose="02020603050405020304" pitchFamily="18" charset="0"/>
                <a:cs typeface="Times New Roman" panose="02020603050405020304" pitchFamily="18" charset="0"/>
              </a:rPr>
              <a:t>bại</a:t>
            </a:r>
            <a:r>
              <a:rPr lang="en-US" sz="3600" dirty="0">
                <a:solidFill>
                  <a:schemeClr val="tx1"/>
                </a:solidFill>
                <a:latin typeface="Times New Roman" panose="02020603050405020304" pitchFamily="18" charset="0"/>
                <a:cs typeface="Times New Roman" panose="02020603050405020304" pitchFamily="18" charset="0"/>
              </a:rPr>
              <a:t>.</a:t>
            </a:r>
          </a:p>
        </p:txBody>
      </p:sp>
    </p:spTree>
    <p:custDataLst>
      <p:tags r:id="rId1"/>
    </p:custDataLst>
    <p:extLst>
      <p:ext uri="{BB962C8B-B14F-4D97-AF65-F5344CB8AC3E}">
        <p14:creationId xmlns:p14="http://schemas.microsoft.com/office/powerpoint/2010/main" val="2173221551"/>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hidden"/>
                                      </p:to>
                                    </p:set>
                                  </p:childTnLst>
                                </p:cTn>
                              </p:par>
                              <p:par>
                                <p:cTn id="7" presetID="1" presetClass="entr" presetSubtype="0" fill="hold" grpId="0"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animBg="1"/>
      <p:bldP spid="7"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 name="Speech Bubble: Rectangle 3">
            <a:extLst>
              <a:ext uri="{FF2B5EF4-FFF2-40B4-BE49-F238E27FC236}">
                <a16:creationId xmlns:a16="http://schemas.microsoft.com/office/drawing/2014/main" id="{3EA1ECD7-D2BC-4E52-80AC-5800D7F3F9E5}"/>
              </a:ext>
            </a:extLst>
          </p:cNvPr>
          <p:cNvSpPr/>
          <p:nvPr/>
        </p:nvSpPr>
        <p:spPr>
          <a:xfrm>
            <a:off x="1574800" y="365760"/>
            <a:ext cx="8238852" cy="1513840"/>
          </a:xfrm>
          <a:prstGeom prst="wedgeRectCallout">
            <a:avLst>
              <a:gd name="adj1" fmla="val -45275"/>
              <a:gd name="adj2" fmla="val 96728"/>
            </a:avLst>
          </a:prstGeom>
          <a:solidFill>
            <a:schemeClr val="accent4">
              <a:lumMod val="20000"/>
              <a:lumOff val="80000"/>
            </a:schemeClr>
          </a:solid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A3F8210-70A9-4D88-9C16-8634173AB0A3}"/>
              </a:ext>
            </a:extLst>
          </p:cNvPr>
          <p:cNvSpPr>
            <a:spLocks noGrp="1"/>
          </p:cNvSpPr>
          <p:nvPr>
            <p:ph type="title"/>
          </p:nvPr>
        </p:nvSpPr>
        <p:spPr>
          <a:xfrm>
            <a:off x="1754232" y="459898"/>
            <a:ext cx="8059420" cy="1325563"/>
          </a:xfrm>
        </p:spPr>
        <p:txBody>
          <a:bodyPr>
            <a:normAutofit/>
          </a:bodyPr>
          <a:lstStyle/>
          <a:p>
            <a:r>
              <a:rPr lang="en-US" sz="4000" b="1" dirty="0">
                <a:latin typeface="Times New Roman" panose="02020603050405020304" pitchFamily="18" charset="0"/>
                <a:cs typeface="Times New Roman" panose="02020603050405020304" pitchFamily="18" charset="0"/>
              </a:rPr>
              <a:t>   </a:t>
            </a:r>
            <a:r>
              <a:rPr lang="en-US" sz="4000" b="1" dirty="0" err="1">
                <a:latin typeface="Times New Roman" panose="02020603050405020304" pitchFamily="18" charset="0"/>
                <a:cs typeface="Times New Roman" panose="02020603050405020304" pitchFamily="18" charset="0"/>
              </a:rPr>
              <a:t>Người</a:t>
            </a:r>
            <a:r>
              <a:rPr lang="en-US" sz="4000" b="1" dirty="0">
                <a:latin typeface="Times New Roman" panose="02020603050405020304" pitchFamily="18" charset="0"/>
                <a:cs typeface="Times New Roman" panose="02020603050405020304" pitchFamily="18" charset="0"/>
              </a:rPr>
              <a:t> </a:t>
            </a:r>
            <a:r>
              <a:rPr lang="en-US" sz="4000" b="1" dirty="0" err="1">
                <a:latin typeface="Times New Roman" panose="02020603050405020304" pitchFamily="18" charset="0"/>
                <a:cs typeface="Times New Roman" panose="02020603050405020304" pitchFamily="18" charset="0"/>
              </a:rPr>
              <a:t>Âu</a:t>
            </a:r>
            <a:r>
              <a:rPr lang="en-US" sz="4000" b="1" dirty="0">
                <a:latin typeface="Times New Roman" panose="02020603050405020304" pitchFamily="18" charset="0"/>
                <a:cs typeface="Times New Roman" panose="02020603050405020304" pitchFamily="18" charset="0"/>
              </a:rPr>
              <a:t> </a:t>
            </a:r>
            <a:r>
              <a:rPr lang="en-US" sz="4000" b="1" dirty="0" err="1">
                <a:latin typeface="Times New Roman" panose="02020603050405020304" pitchFamily="18" charset="0"/>
                <a:cs typeface="Times New Roman" panose="02020603050405020304" pitchFamily="18" charset="0"/>
              </a:rPr>
              <a:t>Lạc</a:t>
            </a:r>
            <a:r>
              <a:rPr lang="en-US" sz="4000" b="1" dirty="0">
                <a:latin typeface="Times New Roman" panose="02020603050405020304" pitchFamily="18" charset="0"/>
                <a:cs typeface="Times New Roman" panose="02020603050405020304" pitchFamily="18" charset="0"/>
              </a:rPr>
              <a:t> </a:t>
            </a:r>
            <a:r>
              <a:rPr lang="en-US" sz="4000" b="1" dirty="0" err="1">
                <a:latin typeface="Times New Roman" panose="02020603050405020304" pitchFamily="18" charset="0"/>
                <a:cs typeface="Times New Roman" panose="02020603050405020304" pitchFamily="18" charset="0"/>
              </a:rPr>
              <a:t>đã</a:t>
            </a:r>
            <a:r>
              <a:rPr lang="en-US" sz="4000" b="1" dirty="0">
                <a:latin typeface="Times New Roman" panose="02020603050405020304" pitchFamily="18" charset="0"/>
                <a:cs typeface="Times New Roman" panose="02020603050405020304" pitchFamily="18" charset="0"/>
              </a:rPr>
              <a:t> </a:t>
            </a:r>
            <a:r>
              <a:rPr lang="en-US" sz="4000" b="1" dirty="0" err="1">
                <a:latin typeface="Times New Roman" panose="02020603050405020304" pitchFamily="18" charset="0"/>
                <a:cs typeface="Times New Roman" panose="02020603050405020304" pitchFamily="18" charset="0"/>
              </a:rPr>
              <a:t>đạt</a:t>
            </a:r>
            <a:r>
              <a:rPr lang="en-US" sz="4000" b="1" dirty="0">
                <a:latin typeface="Times New Roman" panose="02020603050405020304" pitchFamily="18" charset="0"/>
                <a:cs typeface="Times New Roman" panose="02020603050405020304" pitchFamily="18" charset="0"/>
              </a:rPr>
              <a:t> </a:t>
            </a:r>
            <a:r>
              <a:rPr lang="en-US" sz="4000" b="1" dirty="0" err="1">
                <a:latin typeface="Times New Roman" panose="02020603050405020304" pitchFamily="18" charset="0"/>
                <a:cs typeface="Times New Roman" panose="02020603050405020304" pitchFamily="18" charset="0"/>
              </a:rPr>
              <a:t>được</a:t>
            </a:r>
            <a:r>
              <a:rPr lang="en-US" sz="4000" b="1" dirty="0">
                <a:latin typeface="Times New Roman" panose="02020603050405020304" pitchFamily="18" charset="0"/>
                <a:cs typeface="Times New Roman" panose="02020603050405020304" pitchFamily="18" charset="0"/>
              </a:rPr>
              <a:t> </a:t>
            </a:r>
            <a:r>
              <a:rPr lang="en-US" sz="4000" b="1" dirty="0" err="1">
                <a:latin typeface="Times New Roman" panose="02020603050405020304" pitchFamily="18" charset="0"/>
                <a:cs typeface="Times New Roman" panose="02020603050405020304" pitchFamily="18" charset="0"/>
              </a:rPr>
              <a:t>những</a:t>
            </a:r>
            <a:r>
              <a:rPr lang="en-US" sz="4000" b="1" dirty="0">
                <a:latin typeface="Times New Roman" panose="02020603050405020304" pitchFamily="18" charset="0"/>
                <a:cs typeface="Times New Roman" panose="02020603050405020304" pitchFamily="18" charset="0"/>
              </a:rPr>
              <a:t> </a:t>
            </a:r>
            <a:r>
              <a:rPr lang="en-US" sz="4000" b="1" dirty="0" err="1">
                <a:latin typeface="Times New Roman" panose="02020603050405020304" pitchFamily="18" charset="0"/>
                <a:cs typeface="Times New Roman" panose="02020603050405020304" pitchFamily="18" charset="0"/>
              </a:rPr>
              <a:t>thành</a:t>
            </a:r>
            <a:r>
              <a:rPr lang="en-US" sz="4000" b="1" dirty="0">
                <a:latin typeface="Times New Roman" panose="02020603050405020304" pitchFamily="18" charset="0"/>
                <a:cs typeface="Times New Roman" panose="02020603050405020304" pitchFamily="18" charset="0"/>
              </a:rPr>
              <a:t> </a:t>
            </a:r>
            <a:r>
              <a:rPr lang="en-US" sz="4000" b="1" dirty="0" err="1">
                <a:latin typeface="Times New Roman" panose="02020603050405020304" pitchFamily="18" charset="0"/>
                <a:cs typeface="Times New Roman" panose="02020603050405020304" pitchFamily="18" charset="0"/>
              </a:rPr>
              <a:t>tựu</a:t>
            </a:r>
            <a:r>
              <a:rPr lang="en-US" sz="4000" b="1" dirty="0">
                <a:latin typeface="Times New Roman" panose="02020603050405020304" pitchFamily="18" charset="0"/>
                <a:cs typeface="Times New Roman" panose="02020603050405020304" pitchFamily="18" charset="0"/>
              </a:rPr>
              <a:t> </a:t>
            </a:r>
            <a:r>
              <a:rPr lang="en-US" sz="4000" b="1" dirty="0" err="1">
                <a:latin typeface="Times New Roman" panose="02020603050405020304" pitchFamily="18" charset="0"/>
                <a:cs typeface="Times New Roman" panose="02020603050405020304" pitchFamily="18" charset="0"/>
              </a:rPr>
              <a:t>gì</a:t>
            </a:r>
            <a:r>
              <a:rPr lang="en-US" sz="4000" b="1" dirty="0">
                <a:latin typeface="Times New Roman" panose="02020603050405020304" pitchFamily="18" charset="0"/>
                <a:cs typeface="Times New Roman" panose="02020603050405020304" pitchFamily="18" charset="0"/>
              </a:rPr>
              <a:t> </a:t>
            </a:r>
            <a:r>
              <a:rPr lang="en-US" sz="4000" b="1" dirty="0" err="1">
                <a:latin typeface="Times New Roman" panose="02020603050405020304" pitchFamily="18" charset="0"/>
                <a:cs typeface="Times New Roman" panose="02020603050405020304" pitchFamily="18" charset="0"/>
              </a:rPr>
              <a:t>trong</a:t>
            </a:r>
            <a:r>
              <a:rPr lang="en-US" sz="4000" b="1" dirty="0">
                <a:latin typeface="Times New Roman" panose="02020603050405020304" pitchFamily="18" charset="0"/>
                <a:cs typeface="Times New Roman" panose="02020603050405020304" pitchFamily="18" charset="0"/>
              </a:rPr>
              <a:t> </a:t>
            </a:r>
            <a:r>
              <a:rPr lang="en-US" sz="4000" b="1" dirty="0" err="1">
                <a:latin typeface="Times New Roman" panose="02020603050405020304" pitchFamily="18" charset="0"/>
                <a:cs typeface="Times New Roman" panose="02020603050405020304" pitchFamily="18" charset="0"/>
              </a:rPr>
              <a:t>cuộc</a:t>
            </a:r>
            <a:r>
              <a:rPr lang="en-US" sz="4000" b="1" dirty="0">
                <a:latin typeface="Times New Roman" panose="02020603050405020304" pitchFamily="18" charset="0"/>
                <a:cs typeface="Times New Roman" panose="02020603050405020304" pitchFamily="18" charset="0"/>
              </a:rPr>
              <a:t> </a:t>
            </a:r>
            <a:r>
              <a:rPr lang="en-US" sz="4000" b="1" dirty="0" err="1">
                <a:latin typeface="Times New Roman" panose="02020603050405020304" pitchFamily="18" charset="0"/>
                <a:cs typeface="Times New Roman" panose="02020603050405020304" pitchFamily="18" charset="0"/>
              </a:rPr>
              <a:t>sống</a:t>
            </a:r>
            <a:r>
              <a:rPr lang="en-US" sz="4000" b="1" dirty="0">
                <a:latin typeface="Times New Roman" panose="02020603050405020304" pitchFamily="18" charset="0"/>
                <a:cs typeface="Times New Roman" panose="02020603050405020304" pitchFamily="18" charset="0"/>
              </a:rPr>
              <a:t>?</a:t>
            </a:r>
          </a:p>
        </p:txBody>
      </p:sp>
      <p:sp>
        <p:nvSpPr>
          <p:cNvPr id="5" name="Rectangle 4">
            <a:extLst>
              <a:ext uri="{FF2B5EF4-FFF2-40B4-BE49-F238E27FC236}">
                <a16:creationId xmlns:a16="http://schemas.microsoft.com/office/drawing/2014/main" id="{3EBEE667-96D4-4E3E-8D27-F7F9A9302277}"/>
              </a:ext>
            </a:extLst>
          </p:cNvPr>
          <p:cNvSpPr/>
          <p:nvPr/>
        </p:nvSpPr>
        <p:spPr>
          <a:xfrm>
            <a:off x="4150360" y="2885440"/>
            <a:ext cx="3891280" cy="812800"/>
          </a:xfrm>
          <a:prstGeom prst="rect">
            <a:avLst/>
          </a:prstGeom>
          <a:solidFill>
            <a:schemeClr val="accent6">
              <a:lumMod val="20000"/>
              <a:lumOff val="80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4400" b="1" dirty="0">
                <a:solidFill>
                  <a:schemeClr val="accent6">
                    <a:lumMod val="50000"/>
                  </a:schemeClr>
                </a:solidFill>
                <a:latin typeface="Times New Roman" panose="02020603050405020304" pitchFamily="18" charset="0"/>
                <a:cs typeface="Times New Roman" panose="02020603050405020304" pitchFamily="18" charset="0"/>
              </a:rPr>
              <a:t>- </a:t>
            </a:r>
            <a:r>
              <a:rPr lang="en-US" sz="4400" b="1" dirty="0" err="1">
                <a:solidFill>
                  <a:schemeClr val="accent6">
                    <a:lumMod val="50000"/>
                  </a:schemeClr>
                </a:solidFill>
                <a:latin typeface="Times New Roman" panose="02020603050405020304" pitchFamily="18" charset="0"/>
                <a:cs typeface="Times New Roman" panose="02020603050405020304" pitchFamily="18" charset="0"/>
              </a:rPr>
              <a:t>Về</a:t>
            </a:r>
            <a:r>
              <a:rPr lang="en-US" sz="4400" b="1" dirty="0">
                <a:solidFill>
                  <a:schemeClr val="accent6">
                    <a:lumMod val="50000"/>
                  </a:schemeClr>
                </a:solidFill>
                <a:latin typeface="Times New Roman" panose="02020603050405020304" pitchFamily="18" charset="0"/>
                <a:cs typeface="Times New Roman" panose="02020603050405020304" pitchFamily="18" charset="0"/>
              </a:rPr>
              <a:t> </a:t>
            </a:r>
            <a:r>
              <a:rPr lang="en-US" sz="4400" b="1" dirty="0" err="1">
                <a:solidFill>
                  <a:schemeClr val="accent6">
                    <a:lumMod val="50000"/>
                  </a:schemeClr>
                </a:solidFill>
                <a:latin typeface="Times New Roman" panose="02020603050405020304" pitchFamily="18" charset="0"/>
                <a:cs typeface="Times New Roman" panose="02020603050405020304" pitchFamily="18" charset="0"/>
              </a:rPr>
              <a:t>sản</a:t>
            </a:r>
            <a:r>
              <a:rPr lang="en-US" sz="4400" b="1" dirty="0">
                <a:solidFill>
                  <a:schemeClr val="accent6">
                    <a:lumMod val="50000"/>
                  </a:schemeClr>
                </a:solidFill>
                <a:latin typeface="Times New Roman" panose="02020603050405020304" pitchFamily="18" charset="0"/>
                <a:cs typeface="Times New Roman" panose="02020603050405020304" pitchFamily="18" charset="0"/>
              </a:rPr>
              <a:t> </a:t>
            </a:r>
            <a:r>
              <a:rPr lang="en-US" sz="4400" b="1" dirty="0" err="1">
                <a:solidFill>
                  <a:schemeClr val="accent6">
                    <a:lumMod val="50000"/>
                  </a:schemeClr>
                </a:solidFill>
                <a:latin typeface="Times New Roman" panose="02020603050405020304" pitchFamily="18" charset="0"/>
                <a:cs typeface="Times New Roman" panose="02020603050405020304" pitchFamily="18" charset="0"/>
              </a:rPr>
              <a:t>xuất</a:t>
            </a:r>
            <a:r>
              <a:rPr lang="en-US" sz="4400" b="1" dirty="0">
                <a:solidFill>
                  <a:schemeClr val="accent6">
                    <a:lumMod val="50000"/>
                  </a:schemeClr>
                </a:solidFill>
                <a:latin typeface="Times New Roman" panose="02020603050405020304" pitchFamily="18" charset="0"/>
                <a:cs typeface="Times New Roman" panose="02020603050405020304" pitchFamily="18" charset="0"/>
              </a:rPr>
              <a:t>?</a:t>
            </a:r>
          </a:p>
        </p:txBody>
      </p:sp>
      <p:sp>
        <p:nvSpPr>
          <p:cNvPr id="6" name="Rectangle 5">
            <a:extLst>
              <a:ext uri="{FF2B5EF4-FFF2-40B4-BE49-F238E27FC236}">
                <a16:creationId xmlns:a16="http://schemas.microsoft.com/office/drawing/2014/main" id="{973FF849-A01C-4962-A629-B893C70D4F74}"/>
              </a:ext>
            </a:extLst>
          </p:cNvPr>
          <p:cNvSpPr/>
          <p:nvPr/>
        </p:nvSpPr>
        <p:spPr>
          <a:xfrm>
            <a:off x="4150360" y="3972560"/>
            <a:ext cx="3896814" cy="812800"/>
          </a:xfrm>
          <a:prstGeom prst="rect">
            <a:avLst/>
          </a:prstGeom>
          <a:solidFill>
            <a:schemeClr val="accent2">
              <a:lumMod val="20000"/>
              <a:lumOff val="80000"/>
            </a:schemeClr>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4400" b="1" dirty="0">
                <a:solidFill>
                  <a:schemeClr val="accent2">
                    <a:lumMod val="50000"/>
                  </a:schemeClr>
                </a:solidFill>
                <a:latin typeface="Times New Roman" panose="02020603050405020304" pitchFamily="18" charset="0"/>
                <a:cs typeface="Times New Roman" panose="02020603050405020304" pitchFamily="18" charset="0"/>
              </a:rPr>
              <a:t>- </a:t>
            </a:r>
            <a:r>
              <a:rPr lang="en-US" sz="4400" b="1" dirty="0" err="1">
                <a:solidFill>
                  <a:schemeClr val="accent2">
                    <a:lumMod val="50000"/>
                  </a:schemeClr>
                </a:solidFill>
                <a:latin typeface="Times New Roman" panose="02020603050405020304" pitchFamily="18" charset="0"/>
                <a:cs typeface="Times New Roman" panose="02020603050405020304" pitchFamily="18" charset="0"/>
              </a:rPr>
              <a:t>Về</a:t>
            </a:r>
            <a:r>
              <a:rPr lang="en-US" sz="4400" b="1" dirty="0">
                <a:solidFill>
                  <a:schemeClr val="accent2">
                    <a:lumMod val="50000"/>
                  </a:schemeClr>
                </a:solidFill>
                <a:latin typeface="Times New Roman" panose="02020603050405020304" pitchFamily="18" charset="0"/>
                <a:cs typeface="Times New Roman" panose="02020603050405020304" pitchFamily="18" charset="0"/>
              </a:rPr>
              <a:t> </a:t>
            </a:r>
            <a:r>
              <a:rPr lang="en-US" sz="4400" b="1" dirty="0" err="1">
                <a:solidFill>
                  <a:schemeClr val="accent2">
                    <a:lumMod val="50000"/>
                  </a:schemeClr>
                </a:solidFill>
                <a:latin typeface="Times New Roman" panose="02020603050405020304" pitchFamily="18" charset="0"/>
                <a:cs typeface="Times New Roman" panose="02020603050405020304" pitchFamily="18" charset="0"/>
              </a:rPr>
              <a:t>vũ</a:t>
            </a:r>
            <a:r>
              <a:rPr lang="en-US" sz="4400" b="1" dirty="0">
                <a:solidFill>
                  <a:schemeClr val="accent2">
                    <a:lumMod val="50000"/>
                  </a:schemeClr>
                </a:solidFill>
                <a:latin typeface="Times New Roman" panose="02020603050405020304" pitchFamily="18" charset="0"/>
                <a:cs typeface="Times New Roman" panose="02020603050405020304" pitchFamily="18" charset="0"/>
              </a:rPr>
              <a:t> </a:t>
            </a:r>
            <a:r>
              <a:rPr lang="en-US" sz="4400" b="1" dirty="0" err="1">
                <a:solidFill>
                  <a:schemeClr val="accent2">
                    <a:lumMod val="50000"/>
                  </a:schemeClr>
                </a:solidFill>
                <a:latin typeface="Times New Roman" panose="02020603050405020304" pitchFamily="18" charset="0"/>
                <a:cs typeface="Times New Roman" panose="02020603050405020304" pitchFamily="18" charset="0"/>
              </a:rPr>
              <a:t>khí</a:t>
            </a:r>
            <a:r>
              <a:rPr lang="en-US" sz="4400" b="1" dirty="0">
                <a:solidFill>
                  <a:schemeClr val="accent2">
                    <a:lumMod val="50000"/>
                  </a:schemeClr>
                </a:solidFill>
                <a:latin typeface="Times New Roman" panose="02020603050405020304" pitchFamily="18" charset="0"/>
                <a:cs typeface="Times New Roman" panose="02020603050405020304" pitchFamily="18" charset="0"/>
              </a:rPr>
              <a:t>?</a:t>
            </a:r>
          </a:p>
        </p:txBody>
      </p:sp>
      <p:sp>
        <p:nvSpPr>
          <p:cNvPr id="7" name="Rectangle 6">
            <a:extLst>
              <a:ext uri="{FF2B5EF4-FFF2-40B4-BE49-F238E27FC236}">
                <a16:creationId xmlns:a16="http://schemas.microsoft.com/office/drawing/2014/main" id="{FB7CA758-5571-4F89-8BF6-3D40B6D42CA3}"/>
              </a:ext>
            </a:extLst>
          </p:cNvPr>
          <p:cNvSpPr/>
          <p:nvPr/>
        </p:nvSpPr>
        <p:spPr>
          <a:xfrm>
            <a:off x="4144826" y="5072540"/>
            <a:ext cx="3902348" cy="812800"/>
          </a:xfrm>
          <a:prstGeom prst="rect">
            <a:avLst/>
          </a:prstGeom>
          <a:solidFill>
            <a:schemeClr val="accent5">
              <a:lumMod val="20000"/>
              <a:lumOff val="80000"/>
            </a:schemeClr>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4400" b="1" dirty="0">
                <a:solidFill>
                  <a:schemeClr val="accent1">
                    <a:lumMod val="50000"/>
                  </a:schemeClr>
                </a:solidFill>
                <a:latin typeface="Times New Roman" panose="02020603050405020304" pitchFamily="18" charset="0"/>
                <a:cs typeface="Times New Roman" panose="02020603050405020304" pitchFamily="18" charset="0"/>
              </a:rPr>
              <a:t>- </a:t>
            </a:r>
            <a:r>
              <a:rPr lang="en-US" sz="4400" b="1" dirty="0" err="1">
                <a:solidFill>
                  <a:schemeClr val="accent1">
                    <a:lumMod val="50000"/>
                  </a:schemeClr>
                </a:solidFill>
                <a:latin typeface="Times New Roman" panose="02020603050405020304" pitchFamily="18" charset="0"/>
                <a:cs typeface="Times New Roman" panose="02020603050405020304" pitchFamily="18" charset="0"/>
              </a:rPr>
              <a:t>Về</a:t>
            </a:r>
            <a:r>
              <a:rPr lang="en-US" sz="4400" b="1" dirty="0">
                <a:solidFill>
                  <a:schemeClr val="accent1">
                    <a:lumMod val="50000"/>
                  </a:schemeClr>
                </a:solidFill>
                <a:latin typeface="Times New Roman" panose="02020603050405020304" pitchFamily="18" charset="0"/>
                <a:cs typeface="Times New Roman" panose="02020603050405020304" pitchFamily="18" charset="0"/>
              </a:rPr>
              <a:t> </a:t>
            </a:r>
            <a:r>
              <a:rPr lang="en-US" sz="4400" b="1" dirty="0" err="1">
                <a:solidFill>
                  <a:schemeClr val="accent1">
                    <a:lumMod val="50000"/>
                  </a:schemeClr>
                </a:solidFill>
                <a:latin typeface="Times New Roman" panose="02020603050405020304" pitchFamily="18" charset="0"/>
                <a:cs typeface="Times New Roman" panose="02020603050405020304" pitchFamily="18" charset="0"/>
              </a:rPr>
              <a:t>xây</a:t>
            </a:r>
            <a:r>
              <a:rPr lang="en-US" sz="4400" b="1" dirty="0">
                <a:solidFill>
                  <a:schemeClr val="accent1">
                    <a:lumMod val="50000"/>
                  </a:schemeClr>
                </a:solidFill>
                <a:latin typeface="Times New Roman" panose="02020603050405020304" pitchFamily="18" charset="0"/>
                <a:cs typeface="Times New Roman" panose="02020603050405020304" pitchFamily="18" charset="0"/>
              </a:rPr>
              <a:t> </a:t>
            </a:r>
            <a:r>
              <a:rPr lang="en-US" sz="4400" b="1" dirty="0" err="1">
                <a:solidFill>
                  <a:schemeClr val="accent1">
                    <a:lumMod val="50000"/>
                  </a:schemeClr>
                </a:solidFill>
                <a:latin typeface="Times New Roman" panose="02020603050405020304" pitchFamily="18" charset="0"/>
                <a:cs typeface="Times New Roman" panose="02020603050405020304" pitchFamily="18" charset="0"/>
              </a:rPr>
              <a:t>dựng</a:t>
            </a:r>
            <a:r>
              <a:rPr lang="en-US" sz="4400" b="1" dirty="0">
                <a:solidFill>
                  <a:schemeClr val="accent1">
                    <a:lumMod val="50000"/>
                  </a:schemeClr>
                </a:solidFill>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119967619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3000" t="-2000" r="-3000" b="-3000"/>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6AE93F-EC10-458F-9E9E-B730E4E87CB6}"/>
              </a:ext>
            </a:extLst>
          </p:cNvPr>
          <p:cNvSpPr>
            <a:spLocks noGrp="1"/>
          </p:cNvSpPr>
          <p:nvPr>
            <p:ph type="title"/>
          </p:nvPr>
        </p:nvSpPr>
        <p:spPr>
          <a:xfrm>
            <a:off x="838200" y="365125"/>
            <a:ext cx="10515600" cy="691515"/>
          </a:xfrm>
        </p:spPr>
        <p:txBody>
          <a:bodyPr>
            <a:normAutofit fontScale="90000"/>
          </a:bodyPr>
          <a:lstStyle/>
          <a:p>
            <a:pPr algn="ctr"/>
            <a:r>
              <a:rPr lang="en-US" b="1" dirty="0" err="1">
                <a:latin typeface="Times New Roman" panose="02020603050405020304" pitchFamily="18" charset="0"/>
                <a:cs typeface="Times New Roman" panose="02020603050405020304" pitchFamily="18" charset="0"/>
              </a:rPr>
              <a:t>Về</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sản</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xuất</a:t>
            </a:r>
            <a:endParaRPr lang="en-US" b="1" dirty="0">
              <a:latin typeface="Times New Roman" panose="02020603050405020304" pitchFamily="18" charset="0"/>
              <a:cs typeface="Times New Roman" panose="02020603050405020304" pitchFamily="18" charset="0"/>
            </a:endParaRPr>
          </a:p>
        </p:txBody>
      </p:sp>
      <p:sp>
        <p:nvSpPr>
          <p:cNvPr id="3" name="Content Placeholder 2">
            <a:extLst>
              <a:ext uri="{FF2B5EF4-FFF2-40B4-BE49-F238E27FC236}">
                <a16:creationId xmlns:a16="http://schemas.microsoft.com/office/drawing/2014/main" id="{FA1F6D50-5050-44E4-B752-D082BFF8EC18}"/>
              </a:ext>
            </a:extLst>
          </p:cNvPr>
          <p:cNvSpPr>
            <a:spLocks noGrp="1"/>
          </p:cNvSpPr>
          <p:nvPr>
            <p:ph idx="1"/>
          </p:nvPr>
        </p:nvSpPr>
        <p:spPr>
          <a:xfrm>
            <a:off x="441960" y="1134110"/>
            <a:ext cx="10764520" cy="1323975"/>
          </a:xfrm>
          <a:solidFill>
            <a:srgbClr val="FBFECE"/>
          </a:solidFill>
        </p:spPr>
        <p:txBody>
          <a:bodyPr>
            <a:normAutofit/>
          </a:bodyPr>
          <a:lstStyle/>
          <a:p>
            <a:pPr marL="0" indent="0">
              <a:lnSpc>
                <a:spcPct val="100000"/>
              </a:lnSpc>
              <a:buNone/>
            </a:pP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Người</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Âu</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Lạc</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sử</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dụng</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rộng</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rãi</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các</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lưỡi</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cày</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đồng</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biết</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rèn</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sắt</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Trồng</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trọt</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chăn</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nuôi</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đánh</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cá</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phát</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triển</a:t>
            </a:r>
            <a:r>
              <a:rPr lang="en-US" sz="3600" b="1" dirty="0">
                <a:latin typeface="Times New Roman" panose="02020603050405020304" pitchFamily="18" charset="0"/>
                <a:cs typeface="Times New Roman" panose="02020603050405020304" pitchFamily="18" charset="0"/>
              </a:rPr>
              <a:t>.</a:t>
            </a:r>
          </a:p>
        </p:txBody>
      </p:sp>
      <p:pic>
        <p:nvPicPr>
          <p:cNvPr id="1026" name="Picture 2" descr="36.Sưu tập lưỡi cày hình cánh bướm. Đồng. Văn Hóa Đông Sơn… | Flickr">
            <a:extLst>
              <a:ext uri="{FF2B5EF4-FFF2-40B4-BE49-F238E27FC236}">
                <a16:creationId xmlns:a16="http://schemas.microsoft.com/office/drawing/2014/main" id="{63549475-44E1-4A4D-89BA-55CD34BC479B}"/>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3659" r="2144"/>
          <a:stretch/>
        </p:blipFill>
        <p:spPr bwMode="auto">
          <a:xfrm>
            <a:off x="523239" y="2616039"/>
            <a:ext cx="5689601" cy="3200400"/>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Thử Rèn Cuộc Đời - HOITHANH.COM">
            <a:extLst>
              <a:ext uri="{FF2B5EF4-FFF2-40B4-BE49-F238E27FC236}">
                <a16:creationId xmlns:a16="http://schemas.microsoft.com/office/drawing/2014/main" id="{76997999-71FA-4015-825B-C67869AB9581}"/>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339840" y="2658189"/>
            <a:ext cx="5328921" cy="3200400"/>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a:extLst>
              <a:ext uri="{FF2B5EF4-FFF2-40B4-BE49-F238E27FC236}">
                <a16:creationId xmlns:a16="http://schemas.microsoft.com/office/drawing/2014/main" id="{E17CF1A4-AB2D-4B86-AD68-8A2C20F9C1A3}"/>
              </a:ext>
            </a:extLst>
          </p:cNvPr>
          <p:cNvSpPr/>
          <p:nvPr/>
        </p:nvSpPr>
        <p:spPr>
          <a:xfrm>
            <a:off x="1071879" y="5947566"/>
            <a:ext cx="4592320" cy="545307"/>
          </a:xfrm>
          <a:prstGeom prst="rect">
            <a:avLst/>
          </a:prstGeom>
          <a:solidFill>
            <a:schemeClr val="accent6">
              <a:lumMod val="20000"/>
              <a:lumOff val="80000"/>
            </a:schemeClr>
          </a:solid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err="1">
                <a:solidFill>
                  <a:schemeClr val="tx1"/>
                </a:solidFill>
                <a:latin typeface="Times New Roman" panose="02020603050405020304" pitchFamily="18" charset="0"/>
                <a:cs typeface="Times New Roman" panose="02020603050405020304" pitchFamily="18" charset="0"/>
              </a:rPr>
              <a:t>Các</a:t>
            </a:r>
            <a:r>
              <a:rPr lang="en-US" sz="3600" b="1" dirty="0">
                <a:solidFill>
                  <a:schemeClr val="tx1"/>
                </a:solidFill>
                <a:latin typeface="Times New Roman" panose="02020603050405020304" pitchFamily="18" charset="0"/>
                <a:cs typeface="Times New Roman" panose="02020603050405020304" pitchFamily="18" charset="0"/>
              </a:rPr>
              <a:t> </a:t>
            </a:r>
            <a:r>
              <a:rPr lang="en-US" sz="3600" b="1" dirty="0" err="1">
                <a:solidFill>
                  <a:schemeClr val="tx1"/>
                </a:solidFill>
                <a:latin typeface="Times New Roman" panose="02020603050405020304" pitchFamily="18" charset="0"/>
                <a:cs typeface="Times New Roman" panose="02020603050405020304" pitchFamily="18" charset="0"/>
              </a:rPr>
              <a:t>loại</a:t>
            </a:r>
            <a:r>
              <a:rPr lang="en-US" sz="3600" b="1" dirty="0">
                <a:solidFill>
                  <a:schemeClr val="tx1"/>
                </a:solidFill>
                <a:latin typeface="Times New Roman" panose="02020603050405020304" pitchFamily="18" charset="0"/>
                <a:cs typeface="Times New Roman" panose="02020603050405020304" pitchFamily="18" charset="0"/>
              </a:rPr>
              <a:t> </a:t>
            </a:r>
            <a:r>
              <a:rPr lang="en-US" sz="3600" b="1" dirty="0" err="1">
                <a:solidFill>
                  <a:schemeClr val="tx1"/>
                </a:solidFill>
                <a:latin typeface="Times New Roman" panose="02020603050405020304" pitchFamily="18" charset="0"/>
                <a:cs typeface="Times New Roman" panose="02020603050405020304" pitchFamily="18" charset="0"/>
              </a:rPr>
              <a:t>lưỡi</a:t>
            </a:r>
            <a:r>
              <a:rPr lang="en-US" sz="3600" b="1" dirty="0">
                <a:solidFill>
                  <a:schemeClr val="tx1"/>
                </a:solidFill>
                <a:latin typeface="Times New Roman" panose="02020603050405020304" pitchFamily="18" charset="0"/>
                <a:cs typeface="Times New Roman" panose="02020603050405020304" pitchFamily="18" charset="0"/>
              </a:rPr>
              <a:t> </a:t>
            </a:r>
            <a:r>
              <a:rPr lang="en-US" sz="3600" b="1" dirty="0" err="1">
                <a:solidFill>
                  <a:schemeClr val="tx1"/>
                </a:solidFill>
                <a:latin typeface="Times New Roman" panose="02020603050405020304" pitchFamily="18" charset="0"/>
                <a:cs typeface="Times New Roman" panose="02020603050405020304" pitchFamily="18" charset="0"/>
              </a:rPr>
              <a:t>cày</a:t>
            </a:r>
            <a:r>
              <a:rPr lang="en-US" sz="3600" b="1" dirty="0">
                <a:solidFill>
                  <a:schemeClr val="tx1"/>
                </a:solidFill>
                <a:latin typeface="Times New Roman" panose="02020603050405020304" pitchFamily="18" charset="0"/>
                <a:cs typeface="Times New Roman" panose="02020603050405020304" pitchFamily="18" charset="0"/>
              </a:rPr>
              <a:t> </a:t>
            </a:r>
            <a:r>
              <a:rPr lang="en-US" sz="3600" b="1" dirty="0" err="1">
                <a:solidFill>
                  <a:schemeClr val="tx1"/>
                </a:solidFill>
                <a:latin typeface="Times New Roman" panose="02020603050405020304" pitchFamily="18" charset="0"/>
                <a:cs typeface="Times New Roman" panose="02020603050405020304" pitchFamily="18" charset="0"/>
              </a:rPr>
              <a:t>đồng</a:t>
            </a:r>
            <a:endParaRPr lang="en-US" sz="3600" b="1" dirty="0">
              <a:solidFill>
                <a:schemeClr val="tx1"/>
              </a:solidFill>
              <a:latin typeface="Times New Roman" panose="02020603050405020304" pitchFamily="18" charset="0"/>
              <a:cs typeface="Times New Roman" panose="02020603050405020304" pitchFamily="18" charset="0"/>
            </a:endParaRPr>
          </a:p>
        </p:txBody>
      </p:sp>
      <p:sp>
        <p:nvSpPr>
          <p:cNvPr id="7" name="Rectangle 6">
            <a:extLst>
              <a:ext uri="{FF2B5EF4-FFF2-40B4-BE49-F238E27FC236}">
                <a16:creationId xmlns:a16="http://schemas.microsoft.com/office/drawing/2014/main" id="{27202E07-07D6-491F-A907-B0C23ECB30DD}"/>
              </a:ext>
            </a:extLst>
          </p:cNvPr>
          <p:cNvSpPr/>
          <p:nvPr/>
        </p:nvSpPr>
        <p:spPr>
          <a:xfrm>
            <a:off x="7709852" y="5947566"/>
            <a:ext cx="2588895" cy="545307"/>
          </a:xfrm>
          <a:prstGeom prst="rect">
            <a:avLst/>
          </a:prstGeom>
          <a:solidFill>
            <a:schemeClr val="accent6">
              <a:lumMod val="20000"/>
              <a:lumOff val="80000"/>
            </a:schemeClr>
          </a:solid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err="1">
                <a:solidFill>
                  <a:schemeClr val="tx1"/>
                </a:solidFill>
                <a:latin typeface="Times New Roman" panose="02020603050405020304" pitchFamily="18" charset="0"/>
                <a:cs typeface="Times New Roman" panose="02020603050405020304" pitchFamily="18" charset="0"/>
              </a:rPr>
              <a:t>Rèn</a:t>
            </a:r>
            <a:r>
              <a:rPr lang="en-US" sz="3600" b="1" dirty="0">
                <a:solidFill>
                  <a:schemeClr val="tx1"/>
                </a:solidFill>
                <a:latin typeface="Times New Roman" panose="02020603050405020304" pitchFamily="18" charset="0"/>
                <a:cs typeface="Times New Roman" panose="02020603050405020304" pitchFamily="18" charset="0"/>
              </a:rPr>
              <a:t> </a:t>
            </a:r>
            <a:r>
              <a:rPr lang="en-US" sz="3600" b="1" dirty="0" err="1">
                <a:solidFill>
                  <a:schemeClr val="tx1"/>
                </a:solidFill>
                <a:latin typeface="Times New Roman" panose="02020603050405020304" pitchFamily="18" charset="0"/>
                <a:cs typeface="Times New Roman" panose="02020603050405020304" pitchFamily="18" charset="0"/>
              </a:rPr>
              <a:t>sắt</a:t>
            </a:r>
            <a:endParaRPr lang="en-US" sz="3600" b="1" dirty="0">
              <a:solidFill>
                <a:schemeClr val="tx1"/>
              </a:solidFill>
              <a:latin typeface="Times New Roman" panose="02020603050405020304" pitchFamily="18" charset="0"/>
              <a:cs typeface="Times New Roman" panose="02020603050405020304" pitchFamily="18" charset="0"/>
            </a:endParaRPr>
          </a:p>
        </p:txBody>
      </p:sp>
    </p:spTree>
    <p:custDataLst>
      <p:tags r:id="rId1"/>
    </p:custDataLst>
    <p:extLst>
      <p:ext uri="{BB962C8B-B14F-4D97-AF65-F5344CB8AC3E}">
        <p14:creationId xmlns:p14="http://schemas.microsoft.com/office/powerpoint/2010/main" val="297300824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250">
        <p15:prstTrans prst="origami"/>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animEffect transition="in" filter="fade">
                                      <p:cBhvr>
                                        <p:cTn id="7" dur="1500"/>
                                        <p:tgtEl>
                                          <p:spTgt spid="3">
                                            <p:bg/>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1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1026"/>
                                        </p:tgtEl>
                                        <p:attrNameLst>
                                          <p:attrName>style.visibility</p:attrName>
                                        </p:attrNameLst>
                                      </p:cBhvr>
                                      <p:to>
                                        <p:strVal val="visible"/>
                                      </p:to>
                                    </p:set>
                                    <p:animEffect transition="in" filter="barn(inVertical)">
                                      <p:cBhvr>
                                        <p:cTn id="17" dur="500"/>
                                        <p:tgtEl>
                                          <p:spTgt spid="1026"/>
                                        </p:tgtEl>
                                      </p:cBhvr>
                                    </p:animEffect>
                                  </p:childTnLst>
                                </p:cTn>
                              </p:par>
                              <p:par>
                                <p:cTn id="18" presetID="16" presetClass="entr" presetSubtype="21" fill="hold" grpId="0" nodeType="with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barn(inVertical)">
                                      <p:cBhvr>
                                        <p:cTn id="20" dur="500"/>
                                        <p:tgtEl>
                                          <p:spTgt spid="4"/>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1" fill="hold" nodeType="clickEffect">
                                  <p:stCondLst>
                                    <p:cond delay="0"/>
                                  </p:stCondLst>
                                  <p:childTnLst>
                                    <p:set>
                                      <p:cBhvr>
                                        <p:cTn id="24" dur="1" fill="hold">
                                          <p:stCondLst>
                                            <p:cond delay="0"/>
                                          </p:stCondLst>
                                        </p:cTn>
                                        <p:tgtEl>
                                          <p:spTgt spid="1028"/>
                                        </p:tgtEl>
                                        <p:attrNameLst>
                                          <p:attrName>style.visibility</p:attrName>
                                        </p:attrNameLst>
                                      </p:cBhvr>
                                      <p:to>
                                        <p:strVal val="visible"/>
                                      </p:to>
                                    </p:set>
                                    <p:animEffect transition="in" filter="wipe(up)">
                                      <p:cBhvr>
                                        <p:cTn id="25" dur="500"/>
                                        <p:tgtEl>
                                          <p:spTgt spid="1028"/>
                                        </p:tgtEl>
                                      </p:cBhvr>
                                    </p:animEffect>
                                  </p:childTnLst>
                                </p:cTn>
                              </p:par>
                              <p:par>
                                <p:cTn id="26" presetID="22" presetClass="entr" presetSubtype="1" fill="hold" grpId="0" nodeType="withEffect">
                                  <p:stCondLst>
                                    <p:cond delay="0"/>
                                  </p:stCondLst>
                                  <p:childTnLst>
                                    <p:set>
                                      <p:cBhvr>
                                        <p:cTn id="27" dur="1" fill="hold">
                                          <p:stCondLst>
                                            <p:cond delay="0"/>
                                          </p:stCondLst>
                                        </p:cTn>
                                        <p:tgtEl>
                                          <p:spTgt spid="7"/>
                                        </p:tgtEl>
                                        <p:attrNameLst>
                                          <p:attrName>style.visibility</p:attrName>
                                        </p:attrNameLst>
                                      </p:cBhvr>
                                      <p:to>
                                        <p:strVal val="visible"/>
                                      </p:to>
                                    </p:set>
                                    <p:animEffect transition="in" filter="wipe(up)">
                                      <p:cBhvr>
                                        <p:cTn id="28"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animBg="1"/>
      <p:bldP spid="4" grpId="0" animBg="1"/>
      <p:bldP spid="7"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3000" t="-2000" r="-3000" b="-3000"/>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6AE93F-EC10-458F-9E9E-B730E4E87CB6}"/>
              </a:ext>
            </a:extLst>
          </p:cNvPr>
          <p:cNvSpPr>
            <a:spLocks noGrp="1"/>
          </p:cNvSpPr>
          <p:nvPr>
            <p:ph type="title"/>
          </p:nvPr>
        </p:nvSpPr>
        <p:spPr>
          <a:xfrm>
            <a:off x="838200" y="365125"/>
            <a:ext cx="10515600" cy="691515"/>
          </a:xfrm>
        </p:spPr>
        <p:txBody>
          <a:bodyPr>
            <a:normAutofit fontScale="90000"/>
          </a:bodyPr>
          <a:lstStyle/>
          <a:p>
            <a:pPr algn="ctr"/>
            <a:r>
              <a:rPr lang="en-US" b="1" dirty="0" err="1">
                <a:latin typeface="Times New Roman" panose="02020603050405020304" pitchFamily="18" charset="0"/>
                <a:cs typeface="Times New Roman" panose="02020603050405020304" pitchFamily="18" charset="0"/>
              </a:rPr>
              <a:t>Về</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vũ</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khí</a:t>
            </a:r>
            <a:endParaRPr lang="en-US" b="1" dirty="0">
              <a:latin typeface="Times New Roman" panose="02020603050405020304" pitchFamily="18" charset="0"/>
              <a:cs typeface="Times New Roman" panose="02020603050405020304" pitchFamily="18" charset="0"/>
            </a:endParaRPr>
          </a:p>
        </p:txBody>
      </p:sp>
      <p:sp>
        <p:nvSpPr>
          <p:cNvPr id="3" name="Content Placeholder 2">
            <a:extLst>
              <a:ext uri="{FF2B5EF4-FFF2-40B4-BE49-F238E27FC236}">
                <a16:creationId xmlns:a16="http://schemas.microsoft.com/office/drawing/2014/main" id="{FA1F6D50-5050-44E4-B752-D082BFF8EC18}"/>
              </a:ext>
            </a:extLst>
          </p:cNvPr>
          <p:cNvSpPr>
            <a:spLocks noGrp="1"/>
          </p:cNvSpPr>
          <p:nvPr>
            <p:ph idx="1"/>
          </p:nvPr>
        </p:nvSpPr>
        <p:spPr>
          <a:xfrm>
            <a:off x="441960" y="1134111"/>
            <a:ext cx="10764520" cy="1090930"/>
          </a:xfrm>
          <a:solidFill>
            <a:srgbClr val="FBFECE"/>
          </a:solidFill>
        </p:spPr>
        <p:txBody>
          <a:bodyPr>
            <a:normAutofit lnSpcReduction="10000"/>
          </a:bodyPr>
          <a:lstStyle/>
          <a:p>
            <a:pPr marL="0" indent="0">
              <a:lnSpc>
                <a:spcPct val="100000"/>
              </a:lnSpc>
              <a:buNone/>
            </a:pP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Người</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Âu</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Lạc</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chế</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tạo</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được</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nỏ</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một</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lần</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bắn</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được</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nhiều</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mũi</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tên</a:t>
            </a:r>
            <a:r>
              <a:rPr lang="en-US" sz="3600" b="1" dirty="0">
                <a:latin typeface="Times New Roman" panose="02020603050405020304" pitchFamily="18" charset="0"/>
                <a:cs typeface="Times New Roman" panose="02020603050405020304" pitchFamily="18" charset="0"/>
              </a:rPr>
              <a:t>.</a:t>
            </a:r>
          </a:p>
        </p:txBody>
      </p:sp>
      <p:sp>
        <p:nvSpPr>
          <p:cNvPr id="4" name="Rectangle 3">
            <a:extLst>
              <a:ext uri="{FF2B5EF4-FFF2-40B4-BE49-F238E27FC236}">
                <a16:creationId xmlns:a16="http://schemas.microsoft.com/office/drawing/2014/main" id="{E17CF1A4-AB2D-4B86-AD68-8A2C20F9C1A3}"/>
              </a:ext>
            </a:extLst>
          </p:cNvPr>
          <p:cNvSpPr/>
          <p:nvPr/>
        </p:nvSpPr>
        <p:spPr>
          <a:xfrm>
            <a:off x="718820" y="5965137"/>
            <a:ext cx="5245101" cy="545307"/>
          </a:xfrm>
          <a:prstGeom prst="rect">
            <a:avLst/>
          </a:prstGeom>
          <a:solidFill>
            <a:schemeClr val="accent6">
              <a:lumMod val="20000"/>
              <a:lumOff val="80000"/>
            </a:schemeClr>
          </a:solid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err="1">
                <a:solidFill>
                  <a:schemeClr val="tx1"/>
                </a:solidFill>
                <a:latin typeface="Times New Roman" panose="02020603050405020304" pitchFamily="18" charset="0"/>
                <a:cs typeface="Times New Roman" panose="02020603050405020304" pitchFamily="18" charset="0"/>
              </a:rPr>
              <a:t>Nỏ</a:t>
            </a:r>
            <a:r>
              <a:rPr lang="en-US" sz="3600" b="1" dirty="0">
                <a:solidFill>
                  <a:schemeClr val="tx1"/>
                </a:solidFill>
                <a:latin typeface="Times New Roman" panose="02020603050405020304" pitchFamily="18" charset="0"/>
                <a:cs typeface="Times New Roman" panose="02020603050405020304" pitchFamily="18" charset="0"/>
              </a:rPr>
              <a:t> </a:t>
            </a:r>
            <a:r>
              <a:rPr lang="en-US" sz="3600" b="1" dirty="0" err="1">
                <a:solidFill>
                  <a:schemeClr val="tx1"/>
                </a:solidFill>
                <a:latin typeface="Times New Roman" panose="02020603050405020304" pitchFamily="18" charset="0"/>
                <a:cs typeface="Times New Roman" panose="02020603050405020304" pitchFamily="18" charset="0"/>
              </a:rPr>
              <a:t>thời</a:t>
            </a:r>
            <a:r>
              <a:rPr lang="en-US" sz="3600" b="1" dirty="0">
                <a:solidFill>
                  <a:schemeClr val="tx1"/>
                </a:solidFill>
                <a:latin typeface="Times New Roman" panose="02020603050405020304" pitchFamily="18" charset="0"/>
                <a:cs typeface="Times New Roman" panose="02020603050405020304" pitchFamily="18" charset="0"/>
              </a:rPr>
              <a:t> An </a:t>
            </a:r>
            <a:r>
              <a:rPr lang="en-US" sz="3600" b="1" dirty="0" err="1">
                <a:solidFill>
                  <a:schemeClr val="tx1"/>
                </a:solidFill>
                <a:latin typeface="Times New Roman" panose="02020603050405020304" pitchFamily="18" charset="0"/>
                <a:cs typeface="Times New Roman" panose="02020603050405020304" pitchFamily="18" charset="0"/>
              </a:rPr>
              <a:t>Dương</a:t>
            </a:r>
            <a:r>
              <a:rPr lang="en-US" sz="3600" b="1" dirty="0">
                <a:solidFill>
                  <a:schemeClr val="tx1"/>
                </a:solidFill>
                <a:latin typeface="Times New Roman" panose="02020603050405020304" pitchFamily="18" charset="0"/>
                <a:cs typeface="Times New Roman" panose="02020603050405020304" pitchFamily="18" charset="0"/>
              </a:rPr>
              <a:t> </a:t>
            </a:r>
            <a:r>
              <a:rPr lang="en-US" sz="3600" b="1" dirty="0" err="1">
                <a:solidFill>
                  <a:schemeClr val="tx1"/>
                </a:solidFill>
                <a:latin typeface="Times New Roman" panose="02020603050405020304" pitchFamily="18" charset="0"/>
                <a:cs typeface="Times New Roman" panose="02020603050405020304" pitchFamily="18" charset="0"/>
              </a:rPr>
              <a:t>Vương</a:t>
            </a:r>
            <a:endParaRPr lang="en-US" sz="3600" b="1" dirty="0">
              <a:solidFill>
                <a:schemeClr val="tx1"/>
              </a:solidFill>
              <a:latin typeface="Times New Roman" panose="02020603050405020304" pitchFamily="18" charset="0"/>
              <a:cs typeface="Times New Roman" panose="02020603050405020304" pitchFamily="18" charset="0"/>
            </a:endParaRPr>
          </a:p>
        </p:txBody>
      </p:sp>
      <p:sp>
        <p:nvSpPr>
          <p:cNvPr id="7" name="Rectangle 6">
            <a:extLst>
              <a:ext uri="{FF2B5EF4-FFF2-40B4-BE49-F238E27FC236}">
                <a16:creationId xmlns:a16="http://schemas.microsoft.com/office/drawing/2014/main" id="{27202E07-07D6-491F-A907-B0C23ECB30DD}"/>
              </a:ext>
            </a:extLst>
          </p:cNvPr>
          <p:cNvSpPr/>
          <p:nvPr/>
        </p:nvSpPr>
        <p:spPr>
          <a:xfrm>
            <a:off x="7709852" y="5947566"/>
            <a:ext cx="2588895" cy="545307"/>
          </a:xfrm>
          <a:prstGeom prst="rect">
            <a:avLst/>
          </a:prstGeom>
          <a:solidFill>
            <a:schemeClr val="accent6">
              <a:lumMod val="20000"/>
              <a:lumOff val="80000"/>
            </a:schemeClr>
          </a:solid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err="1">
                <a:solidFill>
                  <a:schemeClr val="tx1"/>
                </a:solidFill>
                <a:latin typeface="Times New Roman" panose="02020603050405020304" pitchFamily="18" charset="0"/>
                <a:cs typeface="Times New Roman" panose="02020603050405020304" pitchFamily="18" charset="0"/>
              </a:rPr>
              <a:t>Mũi</a:t>
            </a:r>
            <a:r>
              <a:rPr lang="en-US" sz="3600" b="1" dirty="0">
                <a:solidFill>
                  <a:schemeClr val="tx1"/>
                </a:solidFill>
                <a:latin typeface="Times New Roman" panose="02020603050405020304" pitchFamily="18" charset="0"/>
                <a:cs typeface="Times New Roman" panose="02020603050405020304" pitchFamily="18" charset="0"/>
              </a:rPr>
              <a:t> </a:t>
            </a:r>
            <a:r>
              <a:rPr lang="en-US" sz="3600" b="1" dirty="0" err="1">
                <a:solidFill>
                  <a:schemeClr val="tx1"/>
                </a:solidFill>
                <a:latin typeface="Times New Roman" panose="02020603050405020304" pitchFamily="18" charset="0"/>
                <a:cs typeface="Times New Roman" panose="02020603050405020304" pitchFamily="18" charset="0"/>
              </a:rPr>
              <a:t>tên</a:t>
            </a:r>
            <a:endParaRPr lang="en-US" sz="3600" b="1" dirty="0">
              <a:solidFill>
                <a:schemeClr val="tx1"/>
              </a:solidFill>
              <a:latin typeface="Times New Roman" panose="02020603050405020304" pitchFamily="18" charset="0"/>
              <a:cs typeface="Times New Roman" panose="02020603050405020304" pitchFamily="18" charset="0"/>
            </a:endParaRPr>
          </a:p>
        </p:txBody>
      </p:sp>
      <p:pic>
        <p:nvPicPr>
          <p:cNvPr id="2050" name="Picture 2" descr="Nỏ thần An Dương Vương - Từ huyền thoại đến sự thật lịch sử | Viện Khảo Cổ  Học">
            <a:extLst>
              <a:ext uri="{FF2B5EF4-FFF2-40B4-BE49-F238E27FC236}">
                <a16:creationId xmlns:a16="http://schemas.microsoft.com/office/drawing/2014/main" id="{5B3F94CC-6D3A-4B0A-979A-7369CCF93385}"/>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11333" t="7689" r="9465" b="5972"/>
          <a:stretch/>
        </p:blipFill>
        <p:spPr bwMode="auto">
          <a:xfrm>
            <a:off x="718820" y="2375623"/>
            <a:ext cx="5245101" cy="3438932"/>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Nỏ thần&amp;#39; An Dương Vương hoạt động giống tên lửa container? | Văn hóa |  Thanh Niên">
            <a:extLst>
              <a:ext uri="{FF2B5EF4-FFF2-40B4-BE49-F238E27FC236}">
                <a16:creationId xmlns:a16="http://schemas.microsoft.com/office/drawing/2014/main" id="{B693F468-AF7D-4606-A9DC-5224FFE2F567}"/>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228080" y="2375623"/>
            <a:ext cx="5151120" cy="3438933"/>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3646849900"/>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
                                            <p:bg/>
                                          </p:spTgt>
                                        </p:tgtEl>
                                        <p:attrNameLst>
                                          <p:attrName>style.visibility</p:attrName>
                                        </p:attrNameLst>
                                      </p:cBhvr>
                                      <p:to>
                                        <p:strVal val="visible"/>
                                      </p:to>
                                    </p:set>
                                    <p:animEffect transition="in" filter="fade">
                                      <p:cBhvr>
                                        <p:cTn id="7" dur="1500"/>
                                        <p:tgtEl>
                                          <p:spTgt spid="3">
                                            <p:bg/>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xEl>
                                              <p:pRg st="0" end="0"/>
                                            </p:txEl>
                                          </p:spTgt>
                                        </p:tgtEl>
                                        <p:attrNameLst>
                                          <p:attrName>style.visibility</p:attrName>
                                        </p:attrNameLst>
                                      </p:cBhvr>
                                      <p:to>
                                        <p:strVal val="visible"/>
                                      </p:to>
                                    </p:set>
                                    <p:animEffect transition="in" filter="fade">
                                      <p:cBhvr>
                                        <p:cTn id="10" dur="1500"/>
                                        <p:tgtEl>
                                          <p:spTgt spid="3">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fade">
                                      <p:cBhvr>
                                        <p:cTn id="15" dur="500"/>
                                        <p:tgtEl>
                                          <p:spTgt spid="4"/>
                                        </p:tgtEl>
                                      </p:cBhvr>
                                    </p:animEffect>
                                  </p:childTnLst>
                                </p:cTn>
                              </p:par>
                              <p:par>
                                <p:cTn id="16" presetID="10" presetClass="entr" presetSubtype="0" fill="hold" nodeType="withEffect">
                                  <p:stCondLst>
                                    <p:cond delay="0"/>
                                  </p:stCondLst>
                                  <p:childTnLst>
                                    <p:set>
                                      <p:cBhvr>
                                        <p:cTn id="17" dur="1" fill="hold">
                                          <p:stCondLst>
                                            <p:cond delay="0"/>
                                          </p:stCondLst>
                                        </p:cTn>
                                        <p:tgtEl>
                                          <p:spTgt spid="2050"/>
                                        </p:tgtEl>
                                        <p:attrNameLst>
                                          <p:attrName>style.visibility</p:attrName>
                                        </p:attrNameLst>
                                      </p:cBhvr>
                                      <p:to>
                                        <p:strVal val="visible"/>
                                      </p:to>
                                    </p:set>
                                    <p:animEffect transition="in" filter="fade">
                                      <p:cBhvr>
                                        <p:cTn id="18" dur="500"/>
                                        <p:tgtEl>
                                          <p:spTgt spid="2050"/>
                                        </p:tgtEl>
                                      </p:cBhvr>
                                    </p:animEffect>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7"/>
                                        </p:tgtEl>
                                        <p:attrNameLst>
                                          <p:attrName>style.visibility</p:attrName>
                                        </p:attrNameLst>
                                      </p:cBhvr>
                                      <p:to>
                                        <p:strVal val="visible"/>
                                      </p:to>
                                    </p:set>
                                    <p:anim calcmode="lin" valueType="num">
                                      <p:cBhvr additive="base">
                                        <p:cTn id="23" dur="500" fill="hold"/>
                                        <p:tgtEl>
                                          <p:spTgt spid="7"/>
                                        </p:tgtEl>
                                        <p:attrNameLst>
                                          <p:attrName>ppt_x</p:attrName>
                                        </p:attrNameLst>
                                      </p:cBhvr>
                                      <p:tavLst>
                                        <p:tav tm="0">
                                          <p:val>
                                            <p:strVal val="#ppt_x"/>
                                          </p:val>
                                        </p:tav>
                                        <p:tav tm="100000">
                                          <p:val>
                                            <p:strVal val="#ppt_x"/>
                                          </p:val>
                                        </p:tav>
                                      </p:tavLst>
                                    </p:anim>
                                    <p:anim calcmode="lin" valueType="num">
                                      <p:cBhvr additive="base">
                                        <p:cTn id="24" dur="500" fill="hold"/>
                                        <p:tgtEl>
                                          <p:spTgt spid="7"/>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2052"/>
                                        </p:tgtEl>
                                        <p:attrNameLst>
                                          <p:attrName>style.visibility</p:attrName>
                                        </p:attrNameLst>
                                      </p:cBhvr>
                                      <p:to>
                                        <p:strVal val="visible"/>
                                      </p:to>
                                    </p:set>
                                    <p:anim calcmode="lin" valueType="num">
                                      <p:cBhvr additive="base">
                                        <p:cTn id="27" dur="500" fill="hold"/>
                                        <p:tgtEl>
                                          <p:spTgt spid="2052"/>
                                        </p:tgtEl>
                                        <p:attrNameLst>
                                          <p:attrName>ppt_x</p:attrName>
                                        </p:attrNameLst>
                                      </p:cBhvr>
                                      <p:tavLst>
                                        <p:tav tm="0">
                                          <p:val>
                                            <p:strVal val="#ppt_x"/>
                                          </p:val>
                                        </p:tav>
                                        <p:tav tm="100000">
                                          <p:val>
                                            <p:strVal val="#ppt_x"/>
                                          </p:val>
                                        </p:tav>
                                      </p:tavLst>
                                    </p:anim>
                                    <p:anim calcmode="lin" valueType="num">
                                      <p:cBhvr additive="base">
                                        <p:cTn id="28" dur="500" fill="hold"/>
                                        <p:tgtEl>
                                          <p:spTgt spid="205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animBg="1"/>
      <p:bldP spid="4" grpId="0" animBg="1"/>
      <p:bldP spid="7"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a:extLst>
              <a:ext uri="{FF2B5EF4-FFF2-40B4-BE49-F238E27FC236}">
                <a16:creationId xmlns:a16="http://schemas.microsoft.com/office/drawing/2014/main" id="{920465BE-C1A1-4E19-AC5E-4B3AC0F6F296}"/>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b="9527"/>
          <a:stretch/>
        </p:blipFill>
        <p:spPr bwMode="auto">
          <a:xfrm>
            <a:off x="684108" y="11903"/>
            <a:ext cx="10823783" cy="5986123"/>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a:extLst>
              <a:ext uri="{FF2B5EF4-FFF2-40B4-BE49-F238E27FC236}">
                <a16:creationId xmlns:a16="http://schemas.microsoft.com/office/drawing/2014/main" id="{E735E2D9-F9DE-4A01-8778-AFAB83D17519}"/>
              </a:ext>
            </a:extLst>
          </p:cNvPr>
          <p:cNvSpPr/>
          <p:nvPr/>
        </p:nvSpPr>
        <p:spPr>
          <a:xfrm>
            <a:off x="2778760" y="6044994"/>
            <a:ext cx="6634480" cy="761999"/>
          </a:xfrm>
          <a:prstGeom prst="rect">
            <a:avLst/>
          </a:prstGeom>
          <a:solidFill>
            <a:schemeClr val="accent2">
              <a:lumMod val="20000"/>
              <a:lumOff val="80000"/>
            </a:schemeClr>
          </a:solid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err="1">
                <a:solidFill>
                  <a:srgbClr val="C00000"/>
                </a:solidFill>
                <a:latin typeface="Times New Roman" panose="02020603050405020304" pitchFamily="18" charset="0"/>
                <a:cs typeface="Times New Roman" panose="02020603050405020304" pitchFamily="18" charset="0"/>
              </a:rPr>
              <a:t>Mô</a:t>
            </a:r>
            <a:r>
              <a:rPr lang="en-US" sz="3600" b="1" dirty="0">
                <a:solidFill>
                  <a:srgbClr val="C00000"/>
                </a:solidFill>
                <a:latin typeface="Times New Roman" panose="02020603050405020304" pitchFamily="18" charset="0"/>
                <a:cs typeface="Times New Roman" panose="02020603050405020304" pitchFamily="18" charset="0"/>
              </a:rPr>
              <a:t> </a:t>
            </a:r>
            <a:r>
              <a:rPr lang="en-US" sz="3600" b="1" dirty="0" err="1">
                <a:solidFill>
                  <a:srgbClr val="C00000"/>
                </a:solidFill>
                <a:latin typeface="Times New Roman" panose="02020603050405020304" pitchFamily="18" charset="0"/>
                <a:cs typeface="Times New Roman" panose="02020603050405020304" pitchFamily="18" charset="0"/>
              </a:rPr>
              <a:t>hình</a:t>
            </a:r>
            <a:r>
              <a:rPr lang="en-US" sz="3600" b="1" dirty="0">
                <a:solidFill>
                  <a:srgbClr val="C00000"/>
                </a:solidFill>
                <a:latin typeface="Times New Roman" panose="02020603050405020304" pitchFamily="18" charset="0"/>
                <a:cs typeface="Times New Roman" panose="02020603050405020304" pitchFamily="18" charset="0"/>
              </a:rPr>
              <a:t> </a:t>
            </a:r>
            <a:r>
              <a:rPr lang="en-US" sz="3600" b="1" dirty="0" err="1">
                <a:solidFill>
                  <a:srgbClr val="C00000"/>
                </a:solidFill>
                <a:latin typeface="Times New Roman" panose="02020603050405020304" pitchFamily="18" charset="0"/>
                <a:cs typeface="Times New Roman" panose="02020603050405020304" pitchFamily="18" charset="0"/>
              </a:rPr>
              <a:t>tái</a:t>
            </a:r>
            <a:r>
              <a:rPr lang="en-US" sz="3600" b="1" dirty="0">
                <a:solidFill>
                  <a:srgbClr val="C00000"/>
                </a:solidFill>
                <a:latin typeface="Times New Roman" panose="02020603050405020304" pitchFamily="18" charset="0"/>
                <a:cs typeface="Times New Roman" panose="02020603050405020304" pitchFamily="18" charset="0"/>
              </a:rPr>
              <a:t> </a:t>
            </a:r>
            <a:r>
              <a:rPr lang="en-US" sz="3600" b="1" dirty="0" err="1">
                <a:solidFill>
                  <a:srgbClr val="C00000"/>
                </a:solidFill>
                <a:latin typeface="Times New Roman" panose="02020603050405020304" pitchFamily="18" charset="0"/>
                <a:cs typeface="Times New Roman" panose="02020603050405020304" pitchFamily="18" charset="0"/>
              </a:rPr>
              <a:t>dựng</a:t>
            </a:r>
            <a:r>
              <a:rPr lang="en-US" sz="3600" b="1" dirty="0">
                <a:solidFill>
                  <a:srgbClr val="C00000"/>
                </a:solidFill>
                <a:latin typeface="Times New Roman" panose="02020603050405020304" pitchFamily="18" charset="0"/>
                <a:cs typeface="Times New Roman" panose="02020603050405020304" pitchFamily="18" charset="0"/>
              </a:rPr>
              <a:t> </a:t>
            </a:r>
            <a:r>
              <a:rPr lang="en-US" sz="3600" b="1" dirty="0" err="1">
                <a:solidFill>
                  <a:srgbClr val="C00000"/>
                </a:solidFill>
                <a:latin typeface="Times New Roman" panose="02020603050405020304" pitchFamily="18" charset="0"/>
                <a:cs typeface="Times New Roman" panose="02020603050405020304" pitchFamily="18" charset="0"/>
              </a:rPr>
              <a:t>nỏ</a:t>
            </a:r>
            <a:r>
              <a:rPr lang="en-US" sz="3600" b="1" dirty="0">
                <a:solidFill>
                  <a:srgbClr val="C00000"/>
                </a:solidFill>
                <a:latin typeface="Times New Roman" panose="02020603050405020304" pitchFamily="18" charset="0"/>
                <a:cs typeface="Times New Roman" panose="02020603050405020304" pitchFamily="18" charset="0"/>
              </a:rPr>
              <a:t> </a:t>
            </a:r>
            <a:r>
              <a:rPr lang="en-US" sz="3600" b="1" dirty="0" err="1">
                <a:solidFill>
                  <a:srgbClr val="C00000"/>
                </a:solidFill>
                <a:latin typeface="Times New Roman" panose="02020603050405020304" pitchFamily="18" charset="0"/>
                <a:cs typeface="Times New Roman" panose="02020603050405020304" pitchFamily="18" charset="0"/>
              </a:rPr>
              <a:t>Liên</a:t>
            </a:r>
            <a:r>
              <a:rPr lang="en-US" sz="3600" b="1" dirty="0">
                <a:solidFill>
                  <a:srgbClr val="C00000"/>
                </a:solidFill>
                <a:latin typeface="Times New Roman" panose="02020603050405020304" pitchFamily="18" charset="0"/>
                <a:cs typeface="Times New Roman" panose="02020603050405020304" pitchFamily="18" charset="0"/>
              </a:rPr>
              <a:t> </a:t>
            </a:r>
            <a:r>
              <a:rPr lang="en-US" sz="3600" b="1" dirty="0" err="1">
                <a:solidFill>
                  <a:srgbClr val="C00000"/>
                </a:solidFill>
                <a:latin typeface="Times New Roman" panose="02020603050405020304" pitchFamily="18" charset="0"/>
                <a:cs typeface="Times New Roman" panose="02020603050405020304" pitchFamily="18" charset="0"/>
              </a:rPr>
              <a:t>Châu</a:t>
            </a:r>
            <a:endParaRPr lang="en-US" sz="3600" b="1" dirty="0">
              <a:solidFill>
                <a:srgbClr val="C0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628248755"/>
      </p:ext>
    </p:extLst>
  </p:cSld>
  <p:clrMapOvr>
    <a:masterClrMapping/>
  </p:clrMapOvr>
  <p:transition spd="slow">
    <p:push dir="u"/>
  </p:transition>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3000" t="-6000" r="-3000" b="-3000"/>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6AE93F-EC10-458F-9E9E-B730E4E87CB6}"/>
              </a:ext>
            </a:extLst>
          </p:cNvPr>
          <p:cNvSpPr>
            <a:spLocks noGrp="1"/>
          </p:cNvSpPr>
          <p:nvPr>
            <p:ph type="title"/>
          </p:nvPr>
        </p:nvSpPr>
        <p:spPr>
          <a:xfrm>
            <a:off x="838200" y="57150"/>
            <a:ext cx="10515600" cy="691515"/>
          </a:xfrm>
        </p:spPr>
        <p:txBody>
          <a:bodyPr>
            <a:normAutofit fontScale="90000"/>
          </a:bodyPr>
          <a:lstStyle/>
          <a:p>
            <a:pPr algn="ctr"/>
            <a:r>
              <a:rPr lang="en-US" b="1" dirty="0" err="1">
                <a:latin typeface="Times New Roman" panose="02020603050405020304" pitchFamily="18" charset="0"/>
                <a:cs typeface="Times New Roman" panose="02020603050405020304" pitchFamily="18" charset="0"/>
              </a:rPr>
              <a:t>Về</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xây</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dựng</a:t>
            </a:r>
            <a:endParaRPr lang="en-US" b="1" dirty="0">
              <a:latin typeface="Times New Roman" panose="02020603050405020304" pitchFamily="18" charset="0"/>
              <a:cs typeface="Times New Roman" panose="02020603050405020304" pitchFamily="18" charset="0"/>
            </a:endParaRPr>
          </a:p>
        </p:txBody>
      </p:sp>
      <p:sp>
        <p:nvSpPr>
          <p:cNvPr id="3" name="Content Placeholder 2">
            <a:extLst>
              <a:ext uri="{FF2B5EF4-FFF2-40B4-BE49-F238E27FC236}">
                <a16:creationId xmlns:a16="http://schemas.microsoft.com/office/drawing/2014/main" id="{FA1F6D50-5050-44E4-B752-D082BFF8EC18}"/>
              </a:ext>
            </a:extLst>
          </p:cNvPr>
          <p:cNvSpPr>
            <a:spLocks noGrp="1"/>
          </p:cNvSpPr>
          <p:nvPr>
            <p:ph idx="1"/>
          </p:nvPr>
        </p:nvSpPr>
        <p:spPr>
          <a:xfrm>
            <a:off x="6243320" y="2225040"/>
            <a:ext cx="5110480" cy="2407920"/>
          </a:xfrm>
          <a:solidFill>
            <a:schemeClr val="bg1"/>
          </a:solidFill>
        </p:spPr>
        <p:txBody>
          <a:bodyPr>
            <a:normAutofit/>
          </a:bodyPr>
          <a:lstStyle/>
          <a:p>
            <a:pPr marL="0" indent="0" algn="just">
              <a:lnSpc>
                <a:spcPct val="100000"/>
              </a:lnSpc>
              <a:buNone/>
            </a:pP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Người</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Âu</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Lạc</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đã</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xây</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dựng</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được</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thành</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Cổ</a:t>
            </a:r>
            <a:r>
              <a:rPr lang="en-US" sz="3600" b="1" dirty="0">
                <a:latin typeface="Times New Roman" panose="02020603050405020304" pitchFamily="18" charset="0"/>
                <a:cs typeface="Times New Roman" panose="02020603050405020304" pitchFamily="18" charset="0"/>
              </a:rPr>
              <a:t> Loa </a:t>
            </a:r>
            <a:r>
              <a:rPr lang="en-US" sz="3600" b="1" dirty="0" err="1">
                <a:latin typeface="Times New Roman" panose="02020603050405020304" pitchFamily="18" charset="0"/>
                <a:cs typeface="Times New Roman" panose="02020603050405020304" pitchFamily="18" charset="0"/>
              </a:rPr>
              <a:t>với</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kiến</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trúc</a:t>
            </a:r>
            <a:r>
              <a:rPr lang="en-US" sz="3600" b="1" dirty="0">
                <a:latin typeface="Times New Roman" panose="02020603050405020304" pitchFamily="18" charset="0"/>
                <a:cs typeface="Times New Roman" panose="02020603050405020304" pitchFamily="18" charset="0"/>
              </a:rPr>
              <a:t> 3 </a:t>
            </a:r>
            <a:r>
              <a:rPr lang="en-US" sz="3600" b="1" dirty="0" err="1">
                <a:latin typeface="Times New Roman" panose="02020603050405020304" pitchFamily="18" charset="0"/>
                <a:cs typeface="Times New Roman" panose="02020603050405020304" pitchFamily="18" charset="0"/>
              </a:rPr>
              <a:t>vòng</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kiên</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cố</a:t>
            </a:r>
            <a:r>
              <a:rPr lang="en-US" sz="3600" b="1" dirty="0">
                <a:latin typeface="Times New Roman" panose="02020603050405020304" pitchFamily="18" charset="0"/>
                <a:cs typeface="Times New Roman" panose="02020603050405020304" pitchFamily="18" charset="0"/>
              </a:rPr>
              <a:t>.</a:t>
            </a:r>
          </a:p>
        </p:txBody>
      </p:sp>
      <p:pic>
        <p:nvPicPr>
          <p:cNvPr id="6" name="Picture 5">
            <a:extLst>
              <a:ext uri="{FF2B5EF4-FFF2-40B4-BE49-F238E27FC236}">
                <a16:creationId xmlns:a16="http://schemas.microsoft.com/office/drawing/2014/main" id="{1A44B33F-F2BF-4E50-A06B-FDB0AB40AB2A}"/>
              </a:ext>
            </a:extLst>
          </p:cNvPr>
          <p:cNvPicPr>
            <a:picLocks noChangeAspect="1"/>
          </p:cNvPicPr>
          <p:nvPr/>
        </p:nvPicPr>
        <p:blipFill>
          <a:blip r:embed="rId3"/>
          <a:stretch>
            <a:fillRect/>
          </a:stretch>
        </p:blipFill>
        <p:spPr>
          <a:xfrm>
            <a:off x="447040" y="687987"/>
            <a:ext cx="5648960" cy="6146800"/>
          </a:xfrm>
          <a:prstGeom prst="rect">
            <a:avLst/>
          </a:prstGeom>
        </p:spPr>
      </p:pic>
    </p:spTree>
    <p:extLst>
      <p:ext uri="{BB962C8B-B14F-4D97-AF65-F5344CB8AC3E}">
        <p14:creationId xmlns:p14="http://schemas.microsoft.com/office/powerpoint/2010/main" val="1077664549"/>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
                                            <p:bg/>
                                          </p:spTgt>
                                        </p:tgtEl>
                                        <p:attrNameLst>
                                          <p:attrName>style.visibility</p:attrName>
                                        </p:attrNameLst>
                                      </p:cBhvr>
                                      <p:to>
                                        <p:strVal val="visible"/>
                                      </p:to>
                                    </p:set>
                                    <p:animEffect transition="in" filter="fade">
                                      <p:cBhvr>
                                        <p:cTn id="7" dur="1500"/>
                                        <p:tgtEl>
                                          <p:spTgt spid="3">
                                            <p:bg/>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xEl>
                                              <p:pRg st="0" end="0"/>
                                            </p:txEl>
                                          </p:spTgt>
                                        </p:tgtEl>
                                        <p:attrNameLst>
                                          <p:attrName>style.visibility</p:attrName>
                                        </p:attrNameLst>
                                      </p:cBhvr>
                                      <p:to>
                                        <p:strVal val="visible"/>
                                      </p:to>
                                    </p:set>
                                    <p:animEffect transition="in" filter="fade">
                                      <p:cBhvr>
                                        <p:cTn id="10" dur="1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8D18B3-A08A-4464-8DC8-24DCC6DAC32F}"/>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78AEF379-CF36-42BE-AF6B-A01B190F57A7}"/>
              </a:ext>
            </a:extLst>
          </p:cNvPr>
          <p:cNvSpPr>
            <a:spLocks noGrp="1"/>
          </p:cNvSpPr>
          <p:nvPr>
            <p:ph idx="1"/>
          </p:nvPr>
        </p:nvSpPr>
        <p:spPr/>
        <p:txBody>
          <a:bodyPr/>
          <a:lstStyle/>
          <a:p>
            <a:endParaRPr lang="en-US"/>
          </a:p>
        </p:txBody>
      </p:sp>
      <p:pic>
        <p:nvPicPr>
          <p:cNvPr id="1026" name="Picture 2" descr="Kiến trúc thành Cổ Loa">
            <a:extLst>
              <a:ext uri="{FF2B5EF4-FFF2-40B4-BE49-F238E27FC236}">
                <a16:creationId xmlns:a16="http://schemas.microsoft.com/office/drawing/2014/main" id="{F467978E-2523-4875-8AD5-A1DB394A8F0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11200" y="51007"/>
            <a:ext cx="10728960" cy="5867238"/>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a:extLst>
              <a:ext uri="{FF2B5EF4-FFF2-40B4-BE49-F238E27FC236}">
                <a16:creationId xmlns:a16="http://schemas.microsoft.com/office/drawing/2014/main" id="{F2C7CA93-04F5-4F9B-A634-1F7C961ECE17}"/>
              </a:ext>
            </a:extLst>
          </p:cNvPr>
          <p:cNvSpPr/>
          <p:nvPr/>
        </p:nvSpPr>
        <p:spPr>
          <a:xfrm>
            <a:off x="2778760" y="6044994"/>
            <a:ext cx="6634480" cy="761999"/>
          </a:xfrm>
          <a:prstGeom prst="rect">
            <a:avLst/>
          </a:prstGeom>
          <a:solidFill>
            <a:schemeClr val="accent2">
              <a:lumMod val="20000"/>
              <a:lumOff val="80000"/>
            </a:schemeClr>
          </a:solid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err="1">
                <a:solidFill>
                  <a:srgbClr val="C00000"/>
                </a:solidFill>
                <a:latin typeface="Times New Roman" panose="02020603050405020304" pitchFamily="18" charset="0"/>
                <a:cs typeface="Times New Roman" panose="02020603050405020304" pitchFamily="18" charset="0"/>
              </a:rPr>
              <a:t>Mô</a:t>
            </a:r>
            <a:r>
              <a:rPr lang="en-US" sz="3600" b="1" dirty="0">
                <a:solidFill>
                  <a:srgbClr val="C00000"/>
                </a:solidFill>
                <a:latin typeface="Times New Roman" panose="02020603050405020304" pitchFamily="18" charset="0"/>
                <a:cs typeface="Times New Roman" panose="02020603050405020304" pitchFamily="18" charset="0"/>
              </a:rPr>
              <a:t> </a:t>
            </a:r>
            <a:r>
              <a:rPr lang="en-US" sz="3600" b="1" dirty="0" err="1">
                <a:solidFill>
                  <a:srgbClr val="C00000"/>
                </a:solidFill>
                <a:latin typeface="Times New Roman" panose="02020603050405020304" pitchFamily="18" charset="0"/>
                <a:cs typeface="Times New Roman" panose="02020603050405020304" pitchFamily="18" charset="0"/>
              </a:rPr>
              <a:t>hình</a:t>
            </a:r>
            <a:r>
              <a:rPr lang="en-US" sz="3600" b="1" dirty="0">
                <a:solidFill>
                  <a:srgbClr val="C00000"/>
                </a:solidFill>
                <a:latin typeface="Times New Roman" panose="02020603050405020304" pitchFamily="18" charset="0"/>
                <a:cs typeface="Times New Roman" panose="02020603050405020304" pitchFamily="18" charset="0"/>
              </a:rPr>
              <a:t> </a:t>
            </a:r>
            <a:r>
              <a:rPr lang="en-US" sz="3600" b="1" dirty="0" err="1">
                <a:solidFill>
                  <a:srgbClr val="C00000"/>
                </a:solidFill>
                <a:latin typeface="Times New Roman" panose="02020603050405020304" pitchFamily="18" charset="0"/>
                <a:cs typeface="Times New Roman" panose="02020603050405020304" pitchFamily="18" charset="0"/>
              </a:rPr>
              <a:t>tổng</a:t>
            </a:r>
            <a:r>
              <a:rPr lang="en-US" sz="3600" b="1" dirty="0">
                <a:solidFill>
                  <a:srgbClr val="C00000"/>
                </a:solidFill>
                <a:latin typeface="Times New Roman" panose="02020603050405020304" pitchFamily="18" charset="0"/>
                <a:cs typeface="Times New Roman" panose="02020603050405020304" pitchFamily="18" charset="0"/>
              </a:rPr>
              <a:t> </a:t>
            </a:r>
            <a:r>
              <a:rPr lang="en-US" sz="3600" b="1" dirty="0" err="1">
                <a:solidFill>
                  <a:srgbClr val="C00000"/>
                </a:solidFill>
                <a:latin typeface="Times New Roman" panose="02020603050405020304" pitchFamily="18" charset="0"/>
                <a:cs typeface="Times New Roman" panose="02020603050405020304" pitchFamily="18" charset="0"/>
              </a:rPr>
              <a:t>thể</a:t>
            </a:r>
            <a:r>
              <a:rPr lang="en-US" sz="3600" b="1" dirty="0">
                <a:solidFill>
                  <a:srgbClr val="C00000"/>
                </a:solidFill>
                <a:latin typeface="Times New Roman" panose="02020603050405020304" pitchFamily="18" charset="0"/>
                <a:cs typeface="Times New Roman" panose="02020603050405020304" pitchFamily="18" charset="0"/>
              </a:rPr>
              <a:t> </a:t>
            </a:r>
            <a:r>
              <a:rPr lang="en-US" sz="3600" b="1" dirty="0" err="1">
                <a:solidFill>
                  <a:srgbClr val="C00000"/>
                </a:solidFill>
                <a:latin typeface="Times New Roman" panose="02020603050405020304" pitchFamily="18" charset="0"/>
                <a:cs typeface="Times New Roman" panose="02020603050405020304" pitchFamily="18" charset="0"/>
              </a:rPr>
              <a:t>thành</a:t>
            </a:r>
            <a:r>
              <a:rPr lang="en-US" sz="3600" b="1" dirty="0">
                <a:solidFill>
                  <a:srgbClr val="C00000"/>
                </a:solidFill>
                <a:latin typeface="Times New Roman" panose="02020603050405020304" pitchFamily="18" charset="0"/>
                <a:cs typeface="Times New Roman" panose="02020603050405020304" pitchFamily="18" charset="0"/>
              </a:rPr>
              <a:t> </a:t>
            </a:r>
            <a:r>
              <a:rPr lang="en-US" sz="3600" b="1" dirty="0" err="1">
                <a:solidFill>
                  <a:srgbClr val="C00000"/>
                </a:solidFill>
                <a:latin typeface="Times New Roman" panose="02020603050405020304" pitchFamily="18" charset="0"/>
                <a:cs typeface="Times New Roman" panose="02020603050405020304" pitchFamily="18" charset="0"/>
              </a:rPr>
              <a:t>Cổ</a:t>
            </a:r>
            <a:r>
              <a:rPr lang="en-US" sz="3600" b="1" dirty="0">
                <a:solidFill>
                  <a:srgbClr val="C00000"/>
                </a:solidFill>
                <a:latin typeface="Times New Roman" panose="02020603050405020304" pitchFamily="18" charset="0"/>
                <a:cs typeface="Times New Roman" panose="02020603050405020304" pitchFamily="18" charset="0"/>
              </a:rPr>
              <a:t> Loa</a:t>
            </a:r>
          </a:p>
        </p:txBody>
      </p:sp>
    </p:spTree>
    <p:extLst>
      <p:ext uri="{BB962C8B-B14F-4D97-AF65-F5344CB8AC3E}">
        <p14:creationId xmlns:p14="http://schemas.microsoft.com/office/powerpoint/2010/main" val="607702344"/>
      </p:ext>
    </p:extLst>
  </p:cSld>
  <p:clrMapOvr>
    <a:masterClrMapping/>
  </p:clrMapOvr>
  <p:transition spd="slow">
    <p:cover/>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5AF451-B5D3-4018-8599-286C7CF65623}"/>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D5E7E975-24E1-49E4-B467-2B260CEB4087}"/>
              </a:ext>
            </a:extLst>
          </p:cNvPr>
          <p:cNvSpPr>
            <a:spLocks noGrp="1"/>
          </p:cNvSpPr>
          <p:nvPr>
            <p:ph idx="1"/>
          </p:nvPr>
        </p:nvSpPr>
        <p:spPr/>
        <p:txBody>
          <a:bodyPr/>
          <a:lstStyle/>
          <a:p>
            <a:endParaRPr lang="en-US"/>
          </a:p>
        </p:txBody>
      </p:sp>
      <p:pic>
        <p:nvPicPr>
          <p:cNvPr id="4" name="Picture 2" descr="Thành Cổ Loa - Báo ảnh Việt Nam">
            <a:extLst>
              <a:ext uri="{FF2B5EF4-FFF2-40B4-BE49-F238E27FC236}">
                <a16:creationId xmlns:a16="http://schemas.microsoft.com/office/drawing/2014/main" id="{2961F479-50B9-4319-BB7C-DB5D04F0FE7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29920" y="51007"/>
            <a:ext cx="10962640" cy="5963713"/>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a:extLst>
              <a:ext uri="{FF2B5EF4-FFF2-40B4-BE49-F238E27FC236}">
                <a16:creationId xmlns:a16="http://schemas.microsoft.com/office/drawing/2014/main" id="{0C131954-72AE-4896-BCDF-A8B6F92CB806}"/>
              </a:ext>
            </a:extLst>
          </p:cNvPr>
          <p:cNvSpPr/>
          <p:nvPr/>
        </p:nvSpPr>
        <p:spPr>
          <a:xfrm>
            <a:off x="3566160" y="6044994"/>
            <a:ext cx="5059680" cy="761999"/>
          </a:xfrm>
          <a:prstGeom prst="rect">
            <a:avLst/>
          </a:prstGeom>
          <a:solidFill>
            <a:schemeClr val="accent2">
              <a:lumMod val="20000"/>
              <a:lumOff val="80000"/>
            </a:schemeClr>
          </a:solid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err="1">
                <a:solidFill>
                  <a:srgbClr val="C00000"/>
                </a:solidFill>
                <a:latin typeface="Times New Roman" panose="02020603050405020304" pitchFamily="18" charset="0"/>
                <a:cs typeface="Times New Roman" panose="02020603050405020304" pitchFamily="18" charset="0"/>
              </a:rPr>
              <a:t>Thành</a:t>
            </a:r>
            <a:r>
              <a:rPr lang="en-US" sz="3600" b="1" dirty="0">
                <a:solidFill>
                  <a:srgbClr val="C00000"/>
                </a:solidFill>
                <a:latin typeface="Times New Roman" panose="02020603050405020304" pitchFamily="18" charset="0"/>
                <a:cs typeface="Times New Roman" panose="02020603050405020304" pitchFamily="18" charset="0"/>
              </a:rPr>
              <a:t> </a:t>
            </a:r>
            <a:r>
              <a:rPr lang="en-US" sz="3600" b="1" dirty="0" err="1">
                <a:solidFill>
                  <a:srgbClr val="C00000"/>
                </a:solidFill>
                <a:latin typeface="Times New Roman" panose="02020603050405020304" pitchFamily="18" charset="0"/>
                <a:cs typeface="Times New Roman" panose="02020603050405020304" pitchFamily="18" charset="0"/>
              </a:rPr>
              <a:t>Cổ</a:t>
            </a:r>
            <a:r>
              <a:rPr lang="en-US" sz="3600" b="1" dirty="0">
                <a:solidFill>
                  <a:srgbClr val="C00000"/>
                </a:solidFill>
                <a:latin typeface="Times New Roman" panose="02020603050405020304" pitchFamily="18" charset="0"/>
                <a:cs typeface="Times New Roman" panose="02020603050405020304" pitchFamily="18" charset="0"/>
              </a:rPr>
              <a:t> Loa</a:t>
            </a:r>
          </a:p>
        </p:txBody>
      </p:sp>
    </p:spTree>
    <p:extLst>
      <p:ext uri="{BB962C8B-B14F-4D97-AF65-F5344CB8AC3E}">
        <p14:creationId xmlns:p14="http://schemas.microsoft.com/office/powerpoint/2010/main" val="1982953927"/>
      </p:ext>
    </p:extLst>
  </p:cSld>
  <p:clrMapOvr>
    <a:masterClrMapping/>
  </p:clrMapOvr>
  <p:transition spd="slow">
    <p:wipe/>
  </p:transition>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9BC4BAB1-58F4-496D-8ED8-008D426AACAC}"/>
              </a:ext>
            </a:extLst>
          </p:cNvPr>
          <p:cNvSpPr/>
          <p:nvPr/>
        </p:nvSpPr>
        <p:spPr>
          <a:xfrm>
            <a:off x="3378199" y="6004561"/>
            <a:ext cx="5435600" cy="761999"/>
          </a:xfrm>
          <a:prstGeom prst="rect">
            <a:avLst/>
          </a:prstGeom>
          <a:solidFill>
            <a:schemeClr val="accent2">
              <a:lumMod val="20000"/>
              <a:lumOff val="80000"/>
            </a:schemeClr>
          </a:solid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err="1">
                <a:solidFill>
                  <a:srgbClr val="C00000"/>
                </a:solidFill>
                <a:latin typeface="Times New Roman" panose="02020603050405020304" pitchFamily="18" charset="0"/>
                <a:cs typeface="Times New Roman" panose="02020603050405020304" pitchFamily="18" charset="0"/>
              </a:rPr>
              <a:t>Đền</a:t>
            </a:r>
            <a:r>
              <a:rPr lang="en-US" sz="3600" b="1" dirty="0">
                <a:solidFill>
                  <a:srgbClr val="C00000"/>
                </a:solidFill>
                <a:latin typeface="Times New Roman" panose="02020603050405020304" pitchFamily="18" charset="0"/>
                <a:cs typeface="Times New Roman" panose="02020603050405020304" pitchFamily="18" charset="0"/>
              </a:rPr>
              <a:t> </a:t>
            </a:r>
            <a:r>
              <a:rPr lang="en-US" sz="3600" b="1" dirty="0" err="1">
                <a:solidFill>
                  <a:srgbClr val="C00000"/>
                </a:solidFill>
                <a:latin typeface="Times New Roman" panose="02020603050405020304" pitchFamily="18" charset="0"/>
                <a:cs typeface="Times New Roman" panose="02020603050405020304" pitchFamily="18" charset="0"/>
              </a:rPr>
              <a:t>thờ</a:t>
            </a:r>
            <a:r>
              <a:rPr lang="en-US" sz="3600" b="1" dirty="0">
                <a:solidFill>
                  <a:srgbClr val="C00000"/>
                </a:solidFill>
                <a:latin typeface="Times New Roman" panose="02020603050405020304" pitchFamily="18" charset="0"/>
                <a:cs typeface="Times New Roman" panose="02020603050405020304" pitchFamily="18" charset="0"/>
              </a:rPr>
              <a:t> An </a:t>
            </a:r>
            <a:r>
              <a:rPr lang="en-US" sz="3600" b="1" dirty="0" err="1">
                <a:solidFill>
                  <a:srgbClr val="C00000"/>
                </a:solidFill>
                <a:latin typeface="Times New Roman" panose="02020603050405020304" pitchFamily="18" charset="0"/>
                <a:cs typeface="Times New Roman" panose="02020603050405020304" pitchFamily="18" charset="0"/>
              </a:rPr>
              <a:t>Dương</a:t>
            </a:r>
            <a:r>
              <a:rPr lang="en-US" sz="3600" b="1" dirty="0">
                <a:solidFill>
                  <a:srgbClr val="C00000"/>
                </a:solidFill>
                <a:latin typeface="Times New Roman" panose="02020603050405020304" pitchFamily="18" charset="0"/>
                <a:cs typeface="Times New Roman" panose="02020603050405020304" pitchFamily="18" charset="0"/>
              </a:rPr>
              <a:t> </a:t>
            </a:r>
            <a:r>
              <a:rPr lang="en-US" sz="3600" b="1" dirty="0" err="1">
                <a:solidFill>
                  <a:srgbClr val="C00000"/>
                </a:solidFill>
                <a:latin typeface="Times New Roman" panose="02020603050405020304" pitchFamily="18" charset="0"/>
                <a:cs typeface="Times New Roman" panose="02020603050405020304" pitchFamily="18" charset="0"/>
              </a:rPr>
              <a:t>Vương</a:t>
            </a:r>
            <a:endParaRPr lang="en-US" sz="3600" b="1" dirty="0">
              <a:solidFill>
                <a:srgbClr val="C00000"/>
              </a:solidFill>
              <a:latin typeface="Times New Roman" panose="02020603050405020304" pitchFamily="18" charset="0"/>
              <a:cs typeface="Times New Roman" panose="02020603050405020304" pitchFamily="18" charset="0"/>
            </a:endParaRPr>
          </a:p>
        </p:txBody>
      </p:sp>
      <p:pic>
        <p:nvPicPr>
          <p:cNvPr id="2" name="Picture 2" descr="         Đền thờ An Dương Vương">
            <a:extLst>
              <a:ext uri="{FF2B5EF4-FFF2-40B4-BE49-F238E27FC236}">
                <a16:creationId xmlns:a16="http://schemas.microsoft.com/office/drawing/2014/main" id="{829B9328-784C-49A7-9A92-35709985284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2687" y="0"/>
            <a:ext cx="10946625" cy="5918200"/>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422387816"/>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7052DF-D8F1-4B05-A3BA-C6D60A6CC173}"/>
              </a:ext>
            </a:extLst>
          </p:cNvPr>
          <p:cNvSpPr>
            <a:spLocks noGrp="1"/>
          </p:cNvSpPr>
          <p:nvPr>
            <p:ph type="title"/>
          </p:nvPr>
        </p:nvSpPr>
        <p:spPr>
          <a:xfrm>
            <a:off x="6289040" y="173356"/>
            <a:ext cx="3098800" cy="945514"/>
          </a:xfrm>
        </p:spPr>
        <p:txBody>
          <a:bodyPr/>
          <a:lstStyle/>
          <a:p>
            <a:r>
              <a:rPr lang="en-US" b="1" dirty="0">
                <a:latin typeface="Times New Roman" panose="02020603050405020304" pitchFamily="18" charset="0"/>
                <a:cs typeface="Times New Roman" panose="02020603050405020304" pitchFamily="18" charset="0"/>
              </a:rPr>
              <a:t>NỘI DUNG</a:t>
            </a:r>
          </a:p>
        </p:txBody>
      </p:sp>
      <p:sp>
        <p:nvSpPr>
          <p:cNvPr id="5" name="Rectangle: Rounded Corners 4">
            <a:extLst>
              <a:ext uri="{FF2B5EF4-FFF2-40B4-BE49-F238E27FC236}">
                <a16:creationId xmlns:a16="http://schemas.microsoft.com/office/drawing/2014/main" id="{47431CC5-B826-4F32-A860-EF04A23A11CF}"/>
              </a:ext>
            </a:extLst>
          </p:cNvPr>
          <p:cNvSpPr/>
          <p:nvPr/>
        </p:nvSpPr>
        <p:spPr>
          <a:xfrm>
            <a:off x="4577080" y="1369699"/>
            <a:ext cx="6314440" cy="1164271"/>
          </a:xfrm>
          <a:prstGeom prst="roundRect">
            <a:avLst/>
          </a:prstGeom>
          <a:solidFill>
            <a:srgbClr val="FFFBEF"/>
          </a:solidFill>
          <a:ln w="3175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solidFill>
                  <a:schemeClr val="tx1"/>
                </a:solidFill>
                <a:latin typeface="Times New Roman" panose="02020603050405020304" pitchFamily="18" charset="0"/>
                <a:cs typeface="Times New Roman" panose="02020603050405020304" pitchFamily="18" charset="0"/>
              </a:rPr>
              <a:t> 1. </a:t>
            </a:r>
            <a:r>
              <a:rPr lang="en-US" sz="3600" b="1" dirty="0" err="1">
                <a:solidFill>
                  <a:schemeClr val="tx1"/>
                </a:solidFill>
                <a:latin typeface="Times New Roman" panose="02020603050405020304" pitchFamily="18" charset="0"/>
                <a:cs typeface="Times New Roman" panose="02020603050405020304" pitchFamily="18" charset="0"/>
              </a:rPr>
              <a:t>Sự</a:t>
            </a:r>
            <a:r>
              <a:rPr lang="en-US" sz="3600" b="1" dirty="0">
                <a:solidFill>
                  <a:schemeClr val="tx1"/>
                </a:solidFill>
                <a:latin typeface="Times New Roman" panose="02020603050405020304" pitchFamily="18" charset="0"/>
                <a:cs typeface="Times New Roman" panose="02020603050405020304" pitchFamily="18" charset="0"/>
              </a:rPr>
              <a:t> ra </a:t>
            </a:r>
            <a:r>
              <a:rPr lang="en-US" sz="3600" b="1" dirty="0" err="1">
                <a:solidFill>
                  <a:schemeClr val="tx1"/>
                </a:solidFill>
                <a:latin typeface="Times New Roman" panose="02020603050405020304" pitchFamily="18" charset="0"/>
                <a:cs typeface="Times New Roman" panose="02020603050405020304" pitchFamily="18" charset="0"/>
              </a:rPr>
              <a:t>đời</a:t>
            </a:r>
            <a:r>
              <a:rPr lang="en-US" sz="3600" b="1" dirty="0">
                <a:solidFill>
                  <a:schemeClr val="tx1"/>
                </a:solidFill>
                <a:latin typeface="Times New Roman" panose="02020603050405020304" pitchFamily="18" charset="0"/>
                <a:cs typeface="Times New Roman" panose="02020603050405020304" pitchFamily="18" charset="0"/>
              </a:rPr>
              <a:t> </a:t>
            </a:r>
            <a:r>
              <a:rPr lang="en-US" sz="3600" b="1" dirty="0" err="1">
                <a:solidFill>
                  <a:schemeClr val="tx1"/>
                </a:solidFill>
                <a:latin typeface="Times New Roman" panose="02020603050405020304" pitchFamily="18" charset="0"/>
                <a:cs typeface="Times New Roman" panose="02020603050405020304" pitchFamily="18" charset="0"/>
              </a:rPr>
              <a:t>của</a:t>
            </a:r>
            <a:r>
              <a:rPr lang="en-US" sz="3600" b="1" dirty="0">
                <a:solidFill>
                  <a:schemeClr val="tx1"/>
                </a:solidFill>
                <a:latin typeface="Times New Roman" panose="02020603050405020304" pitchFamily="18" charset="0"/>
                <a:cs typeface="Times New Roman" panose="02020603050405020304" pitchFamily="18" charset="0"/>
              </a:rPr>
              <a:t> </a:t>
            </a:r>
            <a:r>
              <a:rPr lang="en-US" sz="3600" b="1" dirty="0" err="1">
                <a:solidFill>
                  <a:schemeClr val="tx1"/>
                </a:solidFill>
                <a:latin typeface="Times New Roman" panose="02020603050405020304" pitchFamily="18" charset="0"/>
                <a:cs typeface="Times New Roman" panose="02020603050405020304" pitchFamily="18" charset="0"/>
              </a:rPr>
              <a:t>nước</a:t>
            </a:r>
            <a:r>
              <a:rPr lang="en-US" sz="3600" b="1" dirty="0">
                <a:solidFill>
                  <a:schemeClr val="tx1"/>
                </a:solidFill>
                <a:latin typeface="Times New Roman" panose="02020603050405020304" pitchFamily="18" charset="0"/>
                <a:cs typeface="Times New Roman" panose="02020603050405020304" pitchFamily="18" charset="0"/>
              </a:rPr>
              <a:t> </a:t>
            </a:r>
            <a:r>
              <a:rPr lang="en-US" sz="3600" b="1" dirty="0" err="1">
                <a:solidFill>
                  <a:schemeClr val="tx1"/>
                </a:solidFill>
                <a:latin typeface="Times New Roman" panose="02020603050405020304" pitchFamily="18" charset="0"/>
                <a:cs typeface="Times New Roman" panose="02020603050405020304" pitchFamily="18" charset="0"/>
              </a:rPr>
              <a:t>Âu</a:t>
            </a:r>
            <a:r>
              <a:rPr lang="en-US" sz="3600" b="1" dirty="0">
                <a:solidFill>
                  <a:schemeClr val="tx1"/>
                </a:solidFill>
                <a:latin typeface="Times New Roman" panose="02020603050405020304" pitchFamily="18" charset="0"/>
                <a:cs typeface="Times New Roman" panose="02020603050405020304" pitchFamily="18" charset="0"/>
              </a:rPr>
              <a:t> </a:t>
            </a:r>
            <a:r>
              <a:rPr lang="en-US" sz="3600" b="1" dirty="0" err="1">
                <a:solidFill>
                  <a:schemeClr val="tx1"/>
                </a:solidFill>
                <a:latin typeface="Times New Roman" panose="02020603050405020304" pitchFamily="18" charset="0"/>
                <a:cs typeface="Times New Roman" panose="02020603050405020304" pitchFamily="18" charset="0"/>
              </a:rPr>
              <a:t>Lạc</a:t>
            </a:r>
            <a:r>
              <a:rPr lang="en-US" sz="3600" b="1" dirty="0">
                <a:solidFill>
                  <a:schemeClr val="tx1"/>
                </a:solidFill>
                <a:latin typeface="Times New Roman" panose="02020603050405020304" pitchFamily="18" charset="0"/>
                <a:cs typeface="Times New Roman" panose="02020603050405020304" pitchFamily="18" charset="0"/>
              </a:rPr>
              <a:t>.</a:t>
            </a:r>
          </a:p>
        </p:txBody>
      </p:sp>
      <p:sp>
        <p:nvSpPr>
          <p:cNvPr id="6" name="Rectangle: Rounded Corners 5">
            <a:extLst>
              <a:ext uri="{FF2B5EF4-FFF2-40B4-BE49-F238E27FC236}">
                <a16:creationId xmlns:a16="http://schemas.microsoft.com/office/drawing/2014/main" id="{29D6E2F5-9D02-4AE4-AE5F-AFFDBBDBB823}"/>
              </a:ext>
            </a:extLst>
          </p:cNvPr>
          <p:cNvSpPr/>
          <p:nvPr/>
        </p:nvSpPr>
        <p:spPr>
          <a:xfrm>
            <a:off x="2722880" y="2986405"/>
            <a:ext cx="6431280" cy="1195385"/>
          </a:xfrm>
          <a:prstGeom prst="roundRect">
            <a:avLst/>
          </a:prstGeom>
          <a:solidFill>
            <a:srgbClr val="FFFBEF"/>
          </a:solidFill>
          <a:ln w="3175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solidFill>
                  <a:schemeClr val="tx1"/>
                </a:solidFill>
                <a:latin typeface="Times New Roman" panose="02020603050405020304" pitchFamily="18" charset="0"/>
                <a:cs typeface="Times New Roman" panose="02020603050405020304" pitchFamily="18" charset="0"/>
              </a:rPr>
              <a:t> 2. </a:t>
            </a:r>
            <a:r>
              <a:rPr lang="en-US" sz="3600" b="1" dirty="0" err="1">
                <a:solidFill>
                  <a:schemeClr val="tx1"/>
                </a:solidFill>
                <a:latin typeface="Times New Roman" panose="02020603050405020304" pitchFamily="18" charset="0"/>
                <a:cs typeface="Times New Roman" panose="02020603050405020304" pitchFamily="18" charset="0"/>
              </a:rPr>
              <a:t>Những</a:t>
            </a:r>
            <a:r>
              <a:rPr lang="en-US" sz="3600" b="1" dirty="0">
                <a:solidFill>
                  <a:schemeClr val="tx1"/>
                </a:solidFill>
                <a:latin typeface="Times New Roman" panose="02020603050405020304" pitchFamily="18" charset="0"/>
                <a:cs typeface="Times New Roman" panose="02020603050405020304" pitchFamily="18" charset="0"/>
              </a:rPr>
              <a:t> </a:t>
            </a:r>
            <a:r>
              <a:rPr lang="en-US" sz="3600" b="1" dirty="0" err="1">
                <a:solidFill>
                  <a:schemeClr val="tx1"/>
                </a:solidFill>
                <a:latin typeface="Times New Roman" panose="02020603050405020304" pitchFamily="18" charset="0"/>
                <a:cs typeface="Times New Roman" panose="02020603050405020304" pitchFamily="18" charset="0"/>
              </a:rPr>
              <a:t>thành</a:t>
            </a:r>
            <a:r>
              <a:rPr lang="en-US" sz="3600" b="1" dirty="0">
                <a:solidFill>
                  <a:schemeClr val="tx1"/>
                </a:solidFill>
                <a:latin typeface="Times New Roman" panose="02020603050405020304" pitchFamily="18" charset="0"/>
                <a:cs typeface="Times New Roman" panose="02020603050405020304" pitchFamily="18" charset="0"/>
              </a:rPr>
              <a:t> </a:t>
            </a:r>
            <a:r>
              <a:rPr lang="en-US" sz="3600" b="1" dirty="0" err="1">
                <a:solidFill>
                  <a:schemeClr val="tx1"/>
                </a:solidFill>
                <a:latin typeface="Times New Roman" panose="02020603050405020304" pitchFamily="18" charset="0"/>
                <a:cs typeface="Times New Roman" panose="02020603050405020304" pitchFamily="18" charset="0"/>
              </a:rPr>
              <a:t>tựu</a:t>
            </a:r>
            <a:r>
              <a:rPr lang="en-US" sz="3600" b="1" dirty="0">
                <a:solidFill>
                  <a:schemeClr val="tx1"/>
                </a:solidFill>
                <a:latin typeface="Times New Roman" panose="02020603050405020304" pitchFamily="18" charset="0"/>
                <a:cs typeface="Times New Roman" panose="02020603050405020304" pitchFamily="18" charset="0"/>
              </a:rPr>
              <a:t> </a:t>
            </a:r>
            <a:r>
              <a:rPr lang="en-US" sz="3600" b="1" dirty="0" err="1">
                <a:solidFill>
                  <a:schemeClr val="tx1"/>
                </a:solidFill>
                <a:latin typeface="Times New Roman" panose="02020603050405020304" pitchFamily="18" charset="0"/>
                <a:cs typeface="Times New Roman" panose="02020603050405020304" pitchFamily="18" charset="0"/>
              </a:rPr>
              <a:t>của</a:t>
            </a:r>
            <a:r>
              <a:rPr lang="en-US" sz="3600" b="1" dirty="0">
                <a:solidFill>
                  <a:schemeClr val="tx1"/>
                </a:solidFill>
                <a:latin typeface="Times New Roman" panose="02020603050405020304" pitchFamily="18" charset="0"/>
                <a:cs typeface="Times New Roman" panose="02020603050405020304" pitchFamily="18" charset="0"/>
              </a:rPr>
              <a:t> </a:t>
            </a:r>
            <a:r>
              <a:rPr lang="en-US" sz="3600" b="1" dirty="0" err="1">
                <a:solidFill>
                  <a:schemeClr val="tx1"/>
                </a:solidFill>
                <a:latin typeface="Times New Roman" panose="02020603050405020304" pitchFamily="18" charset="0"/>
                <a:cs typeface="Times New Roman" panose="02020603050405020304" pitchFamily="18" charset="0"/>
              </a:rPr>
              <a:t>người</a:t>
            </a:r>
            <a:r>
              <a:rPr lang="en-US" sz="3600" b="1" dirty="0">
                <a:solidFill>
                  <a:schemeClr val="tx1"/>
                </a:solidFill>
                <a:latin typeface="Times New Roman" panose="02020603050405020304" pitchFamily="18" charset="0"/>
                <a:cs typeface="Times New Roman" panose="02020603050405020304" pitchFamily="18" charset="0"/>
              </a:rPr>
              <a:t> </a:t>
            </a:r>
            <a:r>
              <a:rPr lang="en-US" sz="3600" b="1" dirty="0" err="1">
                <a:solidFill>
                  <a:schemeClr val="tx1"/>
                </a:solidFill>
                <a:latin typeface="Times New Roman" panose="02020603050405020304" pitchFamily="18" charset="0"/>
                <a:cs typeface="Times New Roman" panose="02020603050405020304" pitchFamily="18" charset="0"/>
              </a:rPr>
              <a:t>Âu</a:t>
            </a:r>
            <a:r>
              <a:rPr lang="en-US" sz="3600" b="1" dirty="0">
                <a:solidFill>
                  <a:schemeClr val="tx1"/>
                </a:solidFill>
                <a:latin typeface="Times New Roman" panose="02020603050405020304" pitchFamily="18" charset="0"/>
                <a:cs typeface="Times New Roman" panose="02020603050405020304" pitchFamily="18" charset="0"/>
              </a:rPr>
              <a:t> </a:t>
            </a:r>
            <a:r>
              <a:rPr lang="en-US" sz="3600" b="1" dirty="0" err="1">
                <a:solidFill>
                  <a:schemeClr val="tx1"/>
                </a:solidFill>
                <a:latin typeface="Times New Roman" panose="02020603050405020304" pitchFamily="18" charset="0"/>
                <a:cs typeface="Times New Roman" panose="02020603050405020304" pitchFamily="18" charset="0"/>
              </a:rPr>
              <a:t>Lạc</a:t>
            </a:r>
            <a:r>
              <a:rPr lang="en-US" sz="3600" b="1" dirty="0">
                <a:solidFill>
                  <a:schemeClr val="tx1"/>
                </a:solidFill>
                <a:latin typeface="Times New Roman" panose="02020603050405020304" pitchFamily="18" charset="0"/>
                <a:cs typeface="Times New Roman" panose="02020603050405020304" pitchFamily="18" charset="0"/>
              </a:rPr>
              <a:t>.</a:t>
            </a:r>
          </a:p>
        </p:txBody>
      </p:sp>
      <p:sp>
        <p:nvSpPr>
          <p:cNvPr id="7" name="Rectangle: Rounded Corners 6">
            <a:extLst>
              <a:ext uri="{FF2B5EF4-FFF2-40B4-BE49-F238E27FC236}">
                <a16:creationId xmlns:a16="http://schemas.microsoft.com/office/drawing/2014/main" id="{C8455C96-FB2F-4C44-993A-CDC75D819E06}"/>
              </a:ext>
            </a:extLst>
          </p:cNvPr>
          <p:cNvSpPr/>
          <p:nvPr/>
        </p:nvSpPr>
        <p:spPr>
          <a:xfrm>
            <a:off x="1056640" y="4634225"/>
            <a:ext cx="6431280" cy="1195385"/>
          </a:xfrm>
          <a:prstGeom prst="roundRect">
            <a:avLst/>
          </a:prstGeom>
          <a:solidFill>
            <a:srgbClr val="FFFBEF"/>
          </a:solidFill>
          <a:ln w="3175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solidFill>
                  <a:schemeClr val="tx1"/>
                </a:solidFill>
                <a:latin typeface="Times New Roman" panose="02020603050405020304" pitchFamily="18" charset="0"/>
                <a:cs typeface="Times New Roman" panose="02020603050405020304" pitchFamily="18" charset="0"/>
              </a:rPr>
              <a:t> 3. </a:t>
            </a:r>
            <a:r>
              <a:rPr lang="en-US" sz="3600" b="1" dirty="0" err="1">
                <a:solidFill>
                  <a:schemeClr val="tx1"/>
                </a:solidFill>
                <a:latin typeface="Times New Roman" panose="02020603050405020304" pitchFamily="18" charset="0"/>
                <a:cs typeface="Times New Roman" panose="02020603050405020304" pitchFamily="18" charset="0"/>
              </a:rPr>
              <a:t>Nước</a:t>
            </a:r>
            <a:r>
              <a:rPr lang="en-US" sz="3600" b="1" dirty="0">
                <a:solidFill>
                  <a:schemeClr val="tx1"/>
                </a:solidFill>
                <a:latin typeface="Times New Roman" panose="02020603050405020304" pitchFamily="18" charset="0"/>
                <a:cs typeface="Times New Roman" panose="02020603050405020304" pitchFamily="18" charset="0"/>
              </a:rPr>
              <a:t> </a:t>
            </a:r>
            <a:r>
              <a:rPr lang="en-US" sz="3600" b="1" dirty="0" err="1">
                <a:solidFill>
                  <a:schemeClr val="tx1"/>
                </a:solidFill>
                <a:latin typeface="Times New Roman" panose="02020603050405020304" pitchFamily="18" charset="0"/>
                <a:cs typeface="Times New Roman" panose="02020603050405020304" pitchFamily="18" charset="0"/>
              </a:rPr>
              <a:t>Âu</a:t>
            </a:r>
            <a:r>
              <a:rPr lang="en-US" sz="3600" b="1" dirty="0">
                <a:solidFill>
                  <a:schemeClr val="tx1"/>
                </a:solidFill>
                <a:latin typeface="Times New Roman" panose="02020603050405020304" pitchFamily="18" charset="0"/>
                <a:cs typeface="Times New Roman" panose="02020603050405020304" pitchFamily="18" charset="0"/>
              </a:rPr>
              <a:t> </a:t>
            </a:r>
            <a:r>
              <a:rPr lang="en-US" sz="3600" b="1" dirty="0" err="1">
                <a:solidFill>
                  <a:schemeClr val="tx1"/>
                </a:solidFill>
                <a:latin typeface="Times New Roman" panose="02020603050405020304" pitchFamily="18" charset="0"/>
                <a:cs typeface="Times New Roman" panose="02020603050405020304" pitchFamily="18" charset="0"/>
              </a:rPr>
              <a:t>Lạc</a:t>
            </a:r>
            <a:r>
              <a:rPr lang="en-US" sz="3600" b="1" dirty="0">
                <a:solidFill>
                  <a:schemeClr val="tx1"/>
                </a:solidFill>
                <a:latin typeface="Times New Roman" panose="02020603050405020304" pitchFamily="18" charset="0"/>
                <a:cs typeface="Times New Roman" panose="02020603050405020304" pitchFamily="18" charset="0"/>
              </a:rPr>
              <a:t> </a:t>
            </a:r>
            <a:r>
              <a:rPr lang="en-US" sz="3600" b="1" dirty="0" err="1">
                <a:solidFill>
                  <a:schemeClr val="tx1"/>
                </a:solidFill>
                <a:latin typeface="Times New Roman" panose="02020603050405020304" pitchFamily="18" charset="0"/>
                <a:cs typeface="Times New Roman" panose="02020603050405020304" pitchFamily="18" charset="0"/>
              </a:rPr>
              <a:t>và</a:t>
            </a:r>
            <a:r>
              <a:rPr lang="en-US" sz="3600" b="1" dirty="0">
                <a:solidFill>
                  <a:schemeClr val="tx1"/>
                </a:solidFill>
                <a:latin typeface="Times New Roman" panose="02020603050405020304" pitchFamily="18" charset="0"/>
                <a:cs typeface="Times New Roman" panose="02020603050405020304" pitchFamily="18" charset="0"/>
              </a:rPr>
              <a:t> </a:t>
            </a:r>
            <a:r>
              <a:rPr lang="en-US" sz="3600" b="1" dirty="0" err="1">
                <a:solidFill>
                  <a:schemeClr val="tx1"/>
                </a:solidFill>
                <a:latin typeface="Times New Roman" panose="02020603050405020304" pitchFamily="18" charset="0"/>
                <a:cs typeface="Times New Roman" panose="02020603050405020304" pitchFamily="18" charset="0"/>
              </a:rPr>
              <a:t>cuộc</a:t>
            </a:r>
            <a:r>
              <a:rPr lang="en-US" sz="3600" b="1" dirty="0">
                <a:solidFill>
                  <a:schemeClr val="tx1"/>
                </a:solidFill>
                <a:latin typeface="Times New Roman" panose="02020603050405020304" pitchFamily="18" charset="0"/>
                <a:cs typeface="Times New Roman" panose="02020603050405020304" pitchFamily="18" charset="0"/>
              </a:rPr>
              <a:t> </a:t>
            </a:r>
            <a:r>
              <a:rPr lang="en-US" sz="3600" b="1" dirty="0" err="1">
                <a:solidFill>
                  <a:schemeClr val="tx1"/>
                </a:solidFill>
                <a:latin typeface="Times New Roman" panose="02020603050405020304" pitchFamily="18" charset="0"/>
                <a:cs typeface="Times New Roman" panose="02020603050405020304" pitchFamily="18" charset="0"/>
              </a:rPr>
              <a:t>xâm</a:t>
            </a:r>
            <a:r>
              <a:rPr lang="en-US" sz="3600" b="1" dirty="0">
                <a:solidFill>
                  <a:schemeClr val="tx1"/>
                </a:solidFill>
                <a:latin typeface="Times New Roman" panose="02020603050405020304" pitchFamily="18" charset="0"/>
                <a:cs typeface="Times New Roman" panose="02020603050405020304" pitchFamily="18" charset="0"/>
              </a:rPr>
              <a:t> </a:t>
            </a:r>
            <a:r>
              <a:rPr lang="en-US" sz="3600" b="1" dirty="0" err="1">
                <a:solidFill>
                  <a:schemeClr val="tx1"/>
                </a:solidFill>
                <a:latin typeface="Times New Roman" panose="02020603050405020304" pitchFamily="18" charset="0"/>
                <a:cs typeface="Times New Roman" panose="02020603050405020304" pitchFamily="18" charset="0"/>
              </a:rPr>
              <a:t>lược</a:t>
            </a:r>
            <a:r>
              <a:rPr lang="en-US" sz="3600" b="1" dirty="0">
                <a:solidFill>
                  <a:schemeClr val="tx1"/>
                </a:solidFill>
                <a:latin typeface="Times New Roman" panose="02020603050405020304" pitchFamily="18" charset="0"/>
                <a:cs typeface="Times New Roman" panose="02020603050405020304" pitchFamily="18" charset="0"/>
              </a:rPr>
              <a:t> </a:t>
            </a:r>
            <a:r>
              <a:rPr lang="en-US" sz="3600" b="1" dirty="0" err="1">
                <a:solidFill>
                  <a:schemeClr val="tx1"/>
                </a:solidFill>
                <a:latin typeface="Times New Roman" panose="02020603050405020304" pitchFamily="18" charset="0"/>
                <a:cs typeface="Times New Roman" panose="02020603050405020304" pitchFamily="18" charset="0"/>
              </a:rPr>
              <a:t>của</a:t>
            </a:r>
            <a:r>
              <a:rPr lang="en-US" sz="3600" b="1" dirty="0">
                <a:solidFill>
                  <a:schemeClr val="tx1"/>
                </a:solidFill>
                <a:latin typeface="Times New Roman" panose="02020603050405020304" pitchFamily="18" charset="0"/>
                <a:cs typeface="Times New Roman" panose="02020603050405020304" pitchFamily="18" charset="0"/>
              </a:rPr>
              <a:t> </a:t>
            </a:r>
            <a:r>
              <a:rPr lang="en-US" sz="3600" b="1" dirty="0" err="1">
                <a:solidFill>
                  <a:schemeClr val="tx1"/>
                </a:solidFill>
                <a:latin typeface="Times New Roman" panose="02020603050405020304" pitchFamily="18" charset="0"/>
                <a:cs typeface="Times New Roman" panose="02020603050405020304" pitchFamily="18" charset="0"/>
              </a:rPr>
              <a:t>Triệu</a:t>
            </a:r>
            <a:r>
              <a:rPr lang="en-US" sz="3600" b="1" dirty="0">
                <a:solidFill>
                  <a:schemeClr val="tx1"/>
                </a:solidFill>
                <a:latin typeface="Times New Roman" panose="02020603050405020304" pitchFamily="18" charset="0"/>
                <a:cs typeface="Times New Roman" panose="02020603050405020304" pitchFamily="18" charset="0"/>
              </a:rPr>
              <a:t> </a:t>
            </a:r>
            <a:r>
              <a:rPr lang="en-US" sz="3600" b="1" dirty="0" err="1">
                <a:solidFill>
                  <a:schemeClr val="tx1"/>
                </a:solidFill>
                <a:latin typeface="Times New Roman" panose="02020603050405020304" pitchFamily="18" charset="0"/>
                <a:cs typeface="Times New Roman" panose="02020603050405020304" pitchFamily="18" charset="0"/>
              </a:rPr>
              <a:t>Đà</a:t>
            </a:r>
            <a:r>
              <a:rPr lang="en-US" sz="3600" b="1" dirty="0">
                <a:solidFill>
                  <a:schemeClr val="tx1"/>
                </a:solidFill>
                <a:latin typeface="Times New Roman" panose="02020603050405020304" pitchFamily="18" charset="0"/>
                <a:cs typeface="Times New Roman" panose="02020603050405020304" pitchFamily="18" charset="0"/>
              </a:rPr>
              <a:t>.</a:t>
            </a:r>
          </a:p>
        </p:txBody>
      </p:sp>
    </p:spTree>
    <p:custDataLst>
      <p:tags r:id="rId1"/>
    </p:custDataLst>
    <p:extLst>
      <p:ext uri="{BB962C8B-B14F-4D97-AF65-F5344CB8AC3E}">
        <p14:creationId xmlns:p14="http://schemas.microsoft.com/office/powerpoint/2010/main" val="3815335721"/>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500" fill="hold"/>
                                        <p:tgtEl>
                                          <p:spTgt spid="6"/>
                                        </p:tgtEl>
                                        <p:attrNameLst>
                                          <p:attrName>ppt_x</p:attrName>
                                        </p:attrNameLst>
                                      </p:cBhvr>
                                      <p:tavLst>
                                        <p:tav tm="0">
                                          <p:val>
                                            <p:strVal val="#ppt_x"/>
                                          </p:val>
                                        </p:tav>
                                        <p:tav tm="100000">
                                          <p:val>
                                            <p:strVal val="#ppt_x"/>
                                          </p:val>
                                        </p:tav>
                                      </p:tavLst>
                                    </p:anim>
                                    <p:anim calcmode="lin" valueType="num">
                                      <p:cBhvr additive="base">
                                        <p:cTn id="14"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anim calcmode="lin" valueType="num">
                                      <p:cBhvr additive="base">
                                        <p:cTn id="19" dur="500" fill="hold"/>
                                        <p:tgtEl>
                                          <p:spTgt spid="7"/>
                                        </p:tgtEl>
                                        <p:attrNameLst>
                                          <p:attrName>ppt_x</p:attrName>
                                        </p:attrNameLst>
                                      </p:cBhvr>
                                      <p:tavLst>
                                        <p:tav tm="0">
                                          <p:val>
                                            <p:strVal val="#ppt_x"/>
                                          </p:val>
                                        </p:tav>
                                        <p:tav tm="100000">
                                          <p:val>
                                            <p:strVal val="#ppt_x"/>
                                          </p:val>
                                        </p:tav>
                                      </p:tavLst>
                                    </p:anim>
                                    <p:anim calcmode="lin" valueType="num">
                                      <p:cBhvr additive="base">
                                        <p:cTn id="20"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84B68C-CD73-4CFB-8483-0160E4E13C9F}"/>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CC6DEC84-D0E8-4834-9B31-CE698DB67106}"/>
              </a:ext>
            </a:extLst>
          </p:cNvPr>
          <p:cNvSpPr>
            <a:spLocks noGrp="1"/>
          </p:cNvSpPr>
          <p:nvPr>
            <p:ph idx="1"/>
          </p:nvPr>
        </p:nvSpPr>
        <p:spPr/>
        <p:txBody>
          <a:bodyPr/>
          <a:lstStyle/>
          <a:p>
            <a:endParaRPr lang="en-US"/>
          </a:p>
        </p:txBody>
      </p:sp>
      <p:pic>
        <p:nvPicPr>
          <p:cNvPr id="1026" name="Picture 2" descr="Giếng Ngọc thành Cổ Loa">
            <a:extLst>
              <a:ext uri="{FF2B5EF4-FFF2-40B4-BE49-F238E27FC236}">
                <a16:creationId xmlns:a16="http://schemas.microsoft.com/office/drawing/2014/main" id="{E5E1C6B3-8FFA-473B-9B0E-5F2D3A03031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76020" y="0"/>
            <a:ext cx="9839960" cy="6075680"/>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a:extLst>
              <a:ext uri="{FF2B5EF4-FFF2-40B4-BE49-F238E27FC236}">
                <a16:creationId xmlns:a16="http://schemas.microsoft.com/office/drawing/2014/main" id="{56E4C869-10B8-475B-ABF8-690C2669E443}"/>
              </a:ext>
            </a:extLst>
          </p:cNvPr>
          <p:cNvSpPr/>
          <p:nvPr/>
        </p:nvSpPr>
        <p:spPr>
          <a:xfrm>
            <a:off x="4163059" y="6146006"/>
            <a:ext cx="3865881" cy="589597"/>
          </a:xfrm>
          <a:prstGeom prst="rect">
            <a:avLst/>
          </a:prstGeom>
          <a:solidFill>
            <a:schemeClr val="accent2">
              <a:lumMod val="20000"/>
              <a:lumOff val="80000"/>
            </a:schemeClr>
          </a:solid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err="1">
                <a:solidFill>
                  <a:srgbClr val="C00000"/>
                </a:solidFill>
                <a:latin typeface="Times New Roman" panose="02020603050405020304" pitchFamily="18" charset="0"/>
                <a:cs typeface="Times New Roman" panose="02020603050405020304" pitchFamily="18" charset="0"/>
              </a:rPr>
              <a:t>Giếng</a:t>
            </a:r>
            <a:r>
              <a:rPr lang="en-US" sz="3600" b="1" dirty="0">
                <a:solidFill>
                  <a:srgbClr val="C00000"/>
                </a:solidFill>
                <a:latin typeface="Times New Roman" panose="02020603050405020304" pitchFamily="18" charset="0"/>
                <a:cs typeface="Times New Roman" panose="02020603050405020304" pitchFamily="18" charset="0"/>
              </a:rPr>
              <a:t> </a:t>
            </a:r>
            <a:r>
              <a:rPr lang="en-US" sz="3600" b="1" dirty="0" err="1">
                <a:solidFill>
                  <a:srgbClr val="C00000"/>
                </a:solidFill>
                <a:latin typeface="Times New Roman" panose="02020603050405020304" pitchFamily="18" charset="0"/>
                <a:cs typeface="Times New Roman" panose="02020603050405020304" pitchFamily="18" charset="0"/>
              </a:rPr>
              <a:t>Ngọc</a:t>
            </a:r>
            <a:endParaRPr lang="en-US" sz="3600" b="1" dirty="0">
              <a:solidFill>
                <a:srgbClr val="C0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4358146"/>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FFB2A1-A00B-4875-BF55-C498F27DF950}"/>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A98CDF74-17A1-47FC-9850-A7474BFA1A65}"/>
              </a:ext>
            </a:extLst>
          </p:cNvPr>
          <p:cNvSpPr>
            <a:spLocks noGrp="1"/>
          </p:cNvSpPr>
          <p:nvPr>
            <p:ph idx="1"/>
          </p:nvPr>
        </p:nvSpPr>
        <p:spPr/>
        <p:txBody>
          <a:bodyPr/>
          <a:lstStyle/>
          <a:p>
            <a:endParaRPr lang="en-US"/>
          </a:p>
        </p:txBody>
      </p:sp>
      <p:pic>
        <p:nvPicPr>
          <p:cNvPr id="6146" name="Picture 2" descr="        Đền thờ Cao Lỗ">
            <a:extLst>
              <a:ext uri="{FF2B5EF4-FFF2-40B4-BE49-F238E27FC236}">
                <a16:creationId xmlns:a16="http://schemas.microsoft.com/office/drawing/2014/main" id="{63CE2572-A7B5-4E37-9C05-216E746697E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14400" y="45021"/>
            <a:ext cx="10363200" cy="5939971"/>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a:extLst>
              <a:ext uri="{FF2B5EF4-FFF2-40B4-BE49-F238E27FC236}">
                <a16:creationId xmlns:a16="http://schemas.microsoft.com/office/drawing/2014/main" id="{A507F930-C3AF-4D4D-A663-C90F219A966F}"/>
              </a:ext>
            </a:extLst>
          </p:cNvPr>
          <p:cNvSpPr/>
          <p:nvPr/>
        </p:nvSpPr>
        <p:spPr>
          <a:xfrm>
            <a:off x="3378200" y="6050980"/>
            <a:ext cx="5435600" cy="761999"/>
          </a:xfrm>
          <a:prstGeom prst="rect">
            <a:avLst/>
          </a:prstGeom>
          <a:solidFill>
            <a:schemeClr val="accent2">
              <a:lumMod val="20000"/>
              <a:lumOff val="80000"/>
            </a:schemeClr>
          </a:solid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err="1">
                <a:solidFill>
                  <a:srgbClr val="C00000"/>
                </a:solidFill>
                <a:latin typeface="Times New Roman" panose="02020603050405020304" pitchFamily="18" charset="0"/>
                <a:cs typeface="Times New Roman" panose="02020603050405020304" pitchFamily="18" charset="0"/>
              </a:rPr>
              <a:t>Đền</a:t>
            </a:r>
            <a:r>
              <a:rPr lang="en-US" sz="3600" b="1" dirty="0">
                <a:solidFill>
                  <a:srgbClr val="C00000"/>
                </a:solidFill>
                <a:latin typeface="Times New Roman" panose="02020603050405020304" pitchFamily="18" charset="0"/>
                <a:cs typeface="Times New Roman" panose="02020603050405020304" pitchFamily="18" charset="0"/>
              </a:rPr>
              <a:t> </a:t>
            </a:r>
            <a:r>
              <a:rPr lang="en-US" sz="3600" b="1" dirty="0" err="1">
                <a:solidFill>
                  <a:srgbClr val="C00000"/>
                </a:solidFill>
                <a:latin typeface="Times New Roman" panose="02020603050405020304" pitchFamily="18" charset="0"/>
                <a:cs typeface="Times New Roman" panose="02020603050405020304" pitchFamily="18" charset="0"/>
              </a:rPr>
              <a:t>thờ</a:t>
            </a:r>
            <a:r>
              <a:rPr lang="en-US" sz="3600" b="1" dirty="0">
                <a:solidFill>
                  <a:srgbClr val="C00000"/>
                </a:solidFill>
                <a:latin typeface="Times New Roman" panose="02020603050405020304" pitchFamily="18" charset="0"/>
                <a:cs typeface="Times New Roman" panose="02020603050405020304" pitchFamily="18" charset="0"/>
              </a:rPr>
              <a:t> Cao </a:t>
            </a:r>
            <a:r>
              <a:rPr lang="en-US" sz="3600" b="1" dirty="0" err="1">
                <a:solidFill>
                  <a:srgbClr val="C00000"/>
                </a:solidFill>
                <a:latin typeface="Times New Roman" panose="02020603050405020304" pitchFamily="18" charset="0"/>
                <a:cs typeface="Times New Roman" panose="02020603050405020304" pitchFamily="18" charset="0"/>
              </a:rPr>
              <a:t>Lỗ</a:t>
            </a:r>
            <a:endParaRPr lang="en-US" sz="3600" b="1" dirty="0">
              <a:solidFill>
                <a:srgbClr val="C0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155127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2" name="Picture 4">
            <a:extLst>
              <a:ext uri="{FF2B5EF4-FFF2-40B4-BE49-F238E27FC236}">
                <a16:creationId xmlns:a16="http://schemas.microsoft.com/office/drawing/2014/main" id="{15A00B96-0DC5-4EA7-AA18-D2399210808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120" y="651827"/>
            <a:ext cx="5905500" cy="4396423"/>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a:extLst>
              <a:ext uri="{FF2B5EF4-FFF2-40B4-BE49-F238E27FC236}">
                <a16:creationId xmlns:a16="http://schemas.microsoft.com/office/drawing/2014/main" id="{64A5B8DF-6C03-44C4-B000-C0F3F7C4A11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96000" y="651827"/>
            <a:ext cx="5905500" cy="4396423"/>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6">
            <a:extLst>
              <a:ext uri="{FF2B5EF4-FFF2-40B4-BE49-F238E27FC236}">
                <a16:creationId xmlns:a16="http://schemas.microsoft.com/office/drawing/2014/main" id="{7EED3642-3EE8-46D0-B83D-30A8A8360A30}"/>
              </a:ext>
            </a:extLst>
          </p:cNvPr>
          <p:cNvSpPr/>
          <p:nvPr/>
        </p:nvSpPr>
        <p:spPr>
          <a:xfrm>
            <a:off x="1689100" y="5444174"/>
            <a:ext cx="8813800" cy="761999"/>
          </a:xfrm>
          <a:prstGeom prst="rect">
            <a:avLst/>
          </a:prstGeom>
          <a:solidFill>
            <a:schemeClr val="accent2">
              <a:lumMod val="20000"/>
              <a:lumOff val="80000"/>
            </a:schemeClr>
          </a:solid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err="1">
                <a:solidFill>
                  <a:srgbClr val="C00000"/>
                </a:solidFill>
                <a:latin typeface="Times New Roman" panose="02020603050405020304" pitchFamily="18" charset="0"/>
                <a:cs typeface="Times New Roman" panose="02020603050405020304" pitchFamily="18" charset="0"/>
              </a:rPr>
              <a:t>Kiến</a:t>
            </a:r>
            <a:r>
              <a:rPr lang="en-US" sz="3600" b="1" dirty="0">
                <a:solidFill>
                  <a:srgbClr val="C00000"/>
                </a:solidFill>
                <a:latin typeface="Times New Roman" panose="02020603050405020304" pitchFamily="18" charset="0"/>
                <a:cs typeface="Times New Roman" panose="02020603050405020304" pitchFamily="18" charset="0"/>
              </a:rPr>
              <a:t> </a:t>
            </a:r>
            <a:r>
              <a:rPr lang="en-US" sz="3600" b="1" dirty="0" err="1">
                <a:solidFill>
                  <a:srgbClr val="C00000"/>
                </a:solidFill>
                <a:latin typeface="Times New Roman" panose="02020603050405020304" pitchFamily="18" charset="0"/>
                <a:cs typeface="Times New Roman" panose="02020603050405020304" pitchFamily="18" charset="0"/>
              </a:rPr>
              <a:t>trúc</a:t>
            </a:r>
            <a:r>
              <a:rPr lang="en-US" sz="3600" b="1" dirty="0">
                <a:solidFill>
                  <a:srgbClr val="C00000"/>
                </a:solidFill>
                <a:latin typeface="Times New Roman" panose="02020603050405020304" pitchFamily="18" charset="0"/>
                <a:cs typeface="Times New Roman" panose="02020603050405020304" pitchFamily="18" charset="0"/>
              </a:rPr>
              <a:t> </a:t>
            </a:r>
            <a:r>
              <a:rPr lang="en-US" sz="3600" b="1" dirty="0" err="1">
                <a:solidFill>
                  <a:srgbClr val="C00000"/>
                </a:solidFill>
                <a:latin typeface="Times New Roman" panose="02020603050405020304" pitchFamily="18" charset="0"/>
                <a:cs typeface="Times New Roman" panose="02020603050405020304" pitchFamily="18" charset="0"/>
              </a:rPr>
              <a:t>cổ</a:t>
            </a:r>
            <a:r>
              <a:rPr lang="en-US" sz="3600" b="1" dirty="0">
                <a:solidFill>
                  <a:srgbClr val="C00000"/>
                </a:solidFill>
                <a:latin typeface="Times New Roman" panose="02020603050405020304" pitchFamily="18" charset="0"/>
                <a:cs typeface="Times New Roman" panose="02020603050405020304" pitchFamily="18" charset="0"/>
              </a:rPr>
              <a:t> </a:t>
            </a:r>
            <a:r>
              <a:rPr lang="en-US" sz="3600" b="1" dirty="0" err="1">
                <a:solidFill>
                  <a:srgbClr val="C00000"/>
                </a:solidFill>
                <a:latin typeface="Times New Roman" panose="02020603050405020304" pitchFamily="18" charset="0"/>
                <a:cs typeface="Times New Roman" panose="02020603050405020304" pitchFamily="18" charset="0"/>
              </a:rPr>
              <a:t>kính</a:t>
            </a:r>
            <a:r>
              <a:rPr lang="en-US" sz="3600" b="1" dirty="0">
                <a:solidFill>
                  <a:srgbClr val="C00000"/>
                </a:solidFill>
                <a:latin typeface="Times New Roman" panose="02020603050405020304" pitchFamily="18" charset="0"/>
                <a:cs typeface="Times New Roman" panose="02020603050405020304" pitchFamily="18" charset="0"/>
              </a:rPr>
              <a:t> </a:t>
            </a:r>
            <a:r>
              <a:rPr lang="en-US" sz="3600" b="1" dirty="0" err="1">
                <a:solidFill>
                  <a:srgbClr val="C00000"/>
                </a:solidFill>
                <a:latin typeface="Times New Roman" panose="02020603050405020304" pitchFamily="18" charset="0"/>
                <a:cs typeface="Times New Roman" panose="02020603050405020304" pitchFamily="18" charset="0"/>
              </a:rPr>
              <a:t>trong</a:t>
            </a:r>
            <a:r>
              <a:rPr lang="en-US" sz="3600" b="1" dirty="0">
                <a:solidFill>
                  <a:srgbClr val="C00000"/>
                </a:solidFill>
                <a:latin typeface="Times New Roman" panose="02020603050405020304" pitchFamily="18" charset="0"/>
                <a:cs typeface="Times New Roman" panose="02020603050405020304" pitchFamily="18" charset="0"/>
              </a:rPr>
              <a:t> </a:t>
            </a:r>
            <a:r>
              <a:rPr lang="en-US" sz="3600" b="1" dirty="0" err="1">
                <a:solidFill>
                  <a:srgbClr val="C00000"/>
                </a:solidFill>
                <a:latin typeface="Times New Roman" panose="02020603050405020304" pitchFamily="18" charset="0"/>
                <a:cs typeface="Times New Roman" panose="02020603050405020304" pitchFamily="18" charset="0"/>
              </a:rPr>
              <a:t>khu</a:t>
            </a:r>
            <a:r>
              <a:rPr lang="en-US" sz="3600" b="1" dirty="0">
                <a:solidFill>
                  <a:srgbClr val="C00000"/>
                </a:solidFill>
                <a:latin typeface="Times New Roman" panose="02020603050405020304" pitchFamily="18" charset="0"/>
                <a:cs typeface="Times New Roman" panose="02020603050405020304" pitchFamily="18" charset="0"/>
              </a:rPr>
              <a:t> di </a:t>
            </a:r>
            <a:r>
              <a:rPr lang="en-US" sz="3600" b="1" dirty="0" err="1">
                <a:solidFill>
                  <a:srgbClr val="C00000"/>
                </a:solidFill>
                <a:latin typeface="Times New Roman" panose="02020603050405020304" pitchFamily="18" charset="0"/>
                <a:cs typeface="Times New Roman" panose="02020603050405020304" pitchFamily="18" charset="0"/>
              </a:rPr>
              <a:t>tích</a:t>
            </a:r>
            <a:r>
              <a:rPr lang="en-US" sz="3600" b="1" dirty="0">
                <a:solidFill>
                  <a:srgbClr val="C00000"/>
                </a:solidFill>
                <a:latin typeface="Times New Roman" panose="02020603050405020304" pitchFamily="18" charset="0"/>
                <a:cs typeface="Times New Roman" panose="02020603050405020304" pitchFamily="18" charset="0"/>
              </a:rPr>
              <a:t> </a:t>
            </a:r>
            <a:r>
              <a:rPr lang="en-US" sz="3600" b="1" dirty="0" err="1">
                <a:solidFill>
                  <a:srgbClr val="C00000"/>
                </a:solidFill>
                <a:latin typeface="Times New Roman" panose="02020603050405020304" pitchFamily="18" charset="0"/>
                <a:cs typeface="Times New Roman" panose="02020603050405020304" pitchFamily="18" charset="0"/>
              </a:rPr>
              <a:t>Cổ</a:t>
            </a:r>
            <a:r>
              <a:rPr lang="en-US" sz="3600" b="1" dirty="0">
                <a:solidFill>
                  <a:srgbClr val="C00000"/>
                </a:solidFill>
                <a:latin typeface="Times New Roman" panose="02020603050405020304" pitchFamily="18" charset="0"/>
                <a:cs typeface="Times New Roman" panose="02020603050405020304" pitchFamily="18" charset="0"/>
              </a:rPr>
              <a:t> Loa</a:t>
            </a:r>
          </a:p>
        </p:txBody>
      </p:sp>
    </p:spTree>
    <p:custDataLst>
      <p:tags r:id="rId1"/>
    </p:custDataLst>
    <p:extLst>
      <p:ext uri="{BB962C8B-B14F-4D97-AF65-F5344CB8AC3E}">
        <p14:creationId xmlns:p14="http://schemas.microsoft.com/office/powerpoint/2010/main" val="1526318256"/>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052"/>
                                        </p:tgtEl>
                                        <p:attrNameLst>
                                          <p:attrName>style.visibility</p:attrName>
                                        </p:attrNameLst>
                                      </p:cBhvr>
                                      <p:to>
                                        <p:strVal val="visible"/>
                                      </p:to>
                                    </p:set>
                                    <p:animEffect transition="in" filter="fade">
                                      <p:cBhvr>
                                        <p:cTn id="7" dur="500"/>
                                        <p:tgtEl>
                                          <p:spTgt spid="205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2054"/>
                                        </p:tgtEl>
                                        <p:attrNameLst>
                                          <p:attrName>style.visibility</p:attrName>
                                        </p:attrNameLst>
                                      </p:cBhvr>
                                      <p:to>
                                        <p:strVal val="visible"/>
                                      </p:to>
                                    </p:set>
                                    <p:animEffect transition="in" filter="barn(inVertical)">
                                      <p:cBhvr>
                                        <p:cTn id="12" dur="500"/>
                                        <p:tgtEl>
                                          <p:spTgt spid="2054"/>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fade">
                                      <p:cBhvr>
                                        <p:cTn id="15"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Thành Cổ Loa - Báo ảnh Việt Nam">
            <a:extLst>
              <a:ext uri="{FF2B5EF4-FFF2-40B4-BE49-F238E27FC236}">
                <a16:creationId xmlns:a16="http://schemas.microsoft.com/office/drawing/2014/main" id="{15DD4B61-AC99-461E-97CE-AC31C93A506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7181" y="87948"/>
            <a:ext cx="5277961" cy="3138804"/>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Thành Cổ Loa - Báo ảnh Việt Nam">
            <a:extLst>
              <a:ext uri="{FF2B5EF4-FFF2-40B4-BE49-F238E27FC236}">
                <a16:creationId xmlns:a16="http://schemas.microsoft.com/office/drawing/2014/main" id="{E03776C5-05DA-4154-B165-51FAA7A3DFB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62319" y="93663"/>
            <a:ext cx="6012500" cy="3153409"/>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Thành Cổ Loa - Báo ảnh Việt Nam">
            <a:extLst>
              <a:ext uri="{FF2B5EF4-FFF2-40B4-BE49-F238E27FC236}">
                <a16:creationId xmlns:a16="http://schemas.microsoft.com/office/drawing/2014/main" id="{05926EC4-41FF-4C9F-927A-3D9F84147CB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862319" y="3692209"/>
            <a:ext cx="6012500" cy="3069766"/>
          </a:xfrm>
          <a:prstGeom prst="rect">
            <a:avLst/>
          </a:prstGeom>
          <a:noFill/>
          <a:extLst>
            <a:ext uri="{909E8E84-426E-40DD-AFC4-6F175D3DCCD1}">
              <a14:hiddenFill xmlns:a14="http://schemas.microsoft.com/office/drawing/2010/main">
                <a:solidFill>
                  <a:srgbClr val="FFFFFF"/>
                </a:solidFill>
              </a14:hiddenFill>
            </a:ext>
          </a:extLst>
        </p:spPr>
      </p:pic>
      <p:pic>
        <p:nvPicPr>
          <p:cNvPr id="2056" name="Picture 8" descr="Thành Cổ Loa - Báo ảnh Việt Nam">
            <a:extLst>
              <a:ext uri="{FF2B5EF4-FFF2-40B4-BE49-F238E27FC236}">
                <a16:creationId xmlns:a16="http://schemas.microsoft.com/office/drawing/2014/main" id="{085F899B-B816-4251-835F-B6CE327AAD96}"/>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69397" y="3690128"/>
            <a:ext cx="5325745" cy="3069766"/>
          </a:xfrm>
          <a:prstGeom prst="rect">
            <a:avLst/>
          </a:prstGeom>
          <a:noFill/>
          <a:extLst>
            <a:ext uri="{909E8E84-426E-40DD-AFC4-6F175D3DCCD1}">
              <a14:hiddenFill xmlns:a14="http://schemas.microsoft.com/office/drawing/2010/main">
                <a:solidFill>
                  <a:srgbClr val="FFFFFF"/>
                </a:solidFill>
              </a14:hiddenFill>
            </a:ext>
          </a:extLst>
        </p:spPr>
      </p:pic>
      <p:sp>
        <p:nvSpPr>
          <p:cNvPr id="8" name="Rectangle 7">
            <a:extLst>
              <a:ext uri="{FF2B5EF4-FFF2-40B4-BE49-F238E27FC236}">
                <a16:creationId xmlns:a16="http://schemas.microsoft.com/office/drawing/2014/main" id="{C3FB1237-E351-417B-96C3-2048F9D5E18A}"/>
              </a:ext>
            </a:extLst>
          </p:cNvPr>
          <p:cNvSpPr/>
          <p:nvPr/>
        </p:nvSpPr>
        <p:spPr>
          <a:xfrm>
            <a:off x="2458719" y="3226752"/>
            <a:ext cx="6807200" cy="621807"/>
          </a:xfrm>
          <a:prstGeom prst="rect">
            <a:avLst/>
          </a:prstGeom>
          <a:solidFill>
            <a:schemeClr val="accent4">
              <a:lumMod val="20000"/>
              <a:lumOff val="80000"/>
            </a:schemeClr>
          </a:solid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err="1">
                <a:solidFill>
                  <a:srgbClr val="C00000"/>
                </a:solidFill>
                <a:latin typeface="Times New Roman" panose="02020603050405020304" pitchFamily="18" charset="0"/>
                <a:cs typeface="Times New Roman" panose="02020603050405020304" pitchFamily="18" charset="0"/>
              </a:rPr>
              <a:t>Những</a:t>
            </a:r>
            <a:r>
              <a:rPr lang="en-US" sz="3600" b="1" dirty="0">
                <a:solidFill>
                  <a:srgbClr val="C00000"/>
                </a:solidFill>
                <a:latin typeface="Times New Roman" panose="02020603050405020304" pitchFamily="18" charset="0"/>
                <a:cs typeface="Times New Roman" panose="02020603050405020304" pitchFamily="18" charset="0"/>
              </a:rPr>
              <a:t> </a:t>
            </a:r>
            <a:r>
              <a:rPr lang="en-US" sz="3600" b="1" dirty="0" err="1">
                <a:solidFill>
                  <a:srgbClr val="C00000"/>
                </a:solidFill>
                <a:latin typeface="Times New Roman" panose="02020603050405020304" pitchFamily="18" charset="0"/>
                <a:cs typeface="Times New Roman" panose="02020603050405020304" pitchFamily="18" charset="0"/>
              </a:rPr>
              <a:t>cổ</a:t>
            </a:r>
            <a:r>
              <a:rPr lang="en-US" sz="3600" b="1" dirty="0">
                <a:solidFill>
                  <a:srgbClr val="C00000"/>
                </a:solidFill>
                <a:latin typeface="Times New Roman" panose="02020603050405020304" pitchFamily="18" charset="0"/>
                <a:cs typeface="Times New Roman" panose="02020603050405020304" pitchFamily="18" charset="0"/>
              </a:rPr>
              <a:t> </a:t>
            </a:r>
            <a:r>
              <a:rPr lang="en-US" sz="3600" b="1" dirty="0" err="1">
                <a:solidFill>
                  <a:srgbClr val="C00000"/>
                </a:solidFill>
                <a:latin typeface="Times New Roman" panose="02020603050405020304" pitchFamily="18" charset="0"/>
                <a:cs typeface="Times New Roman" panose="02020603050405020304" pitchFamily="18" charset="0"/>
              </a:rPr>
              <a:t>vật</a:t>
            </a:r>
            <a:r>
              <a:rPr lang="en-US" sz="3600" b="1" dirty="0">
                <a:solidFill>
                  <a:srgbClr val="C00000"/>
                </a:solidFill>
                <a:latin typeface="Times New Roman" panose="02020603050405020304" pitchFamily="18" charset="0"/>
                <a:cs typeface="Times New Roman" panose="02020603050405020304" pitchFamily="18" charset="0"/>
              </a:rPr>
              <a:t> </a:t>
            </a:r>
            <a:r>
              <a:rPr lang="en-US" sz="3600" b="1" dirty="0" err="1">
                <a:solidFill>
                  <a:srgbClr val="C00000"/>
                </a:solidFill>
                <a:latin typeface="Times New Roman" panose="02020603050405020304" pitchFamily="18" charset="0"/>
                <a:cs typeface="Times New Roman" panose="02020603050405020304" pitchFamily="18" charset="0"/>
              </a:rPr>
              <a:t>phát</a:t>
            </a:r>
            <a:r>
              <a:rPr lang="en-US" sz="3600" b="1" dirty="0">
                <a:solidFill>
                  <a:srgbClr val="C00000"/>
                </a:solidFill>
                <a:latin typeface="Times New Roman" panose="02020603050405020304" pitchFamily="18" charset="0"/>
                <a:cs typeface="Times New Roman" panose="02020603050405020304" pitchFamily="18" charset="0"/>
              </a:rPr>
              <a:t> </a:t>
            </a:r>
            <a:r>
              <a:rPr lang="en-US" sz="3600" b="1" dirty="0" err="1">
                <a:solidFill>
                  <a:srgbClr val="C00000"/>
                </a:solidFill>
                <a:latin typeface="Times New Roman" panose="02020603050405020304" pitchFamily="18" charset="0"/>
                <a:cs typeface="Times New Roman" panose="02020603050405020304" pitchFamily="18" charset="0"/>
              </a:rPr>
              <a:t>hiện</a:t>
            </a:r>
            <a:r>
              <a:rPr lang="en-US" sz="3600" b="1" dirty="0">
                <a:solidFill>
                  <a:srgbClr val="C00000"/>
                </a:solidFill>
                <a:latin typeface="Times New Roman" panose="02020603050405020304" pitchFamily="18" charset="0"/>
                <a:cs typeface="Times New Roman" panose="02020603050405020304" pitchFamily="18" charset="0"/>
              </a:rPr>
              <a:t> ở </a:t>
            </a:r>
            <a:r>
              <a:rPr lang="en-US" sz="3600" b="1" dirty="0" err="1">
                <a:solidFill>
                  <a:srgbClr val="C00000"/>
                </a:solidFill>
                <a:latin typeface="Times New Roman" panose="02020603050405020304" pitchFamily="18" charset="0"/>
                <a:cs typeface="Times New Roman" panose="02020603050405020304" pitchFamily="18" charset="0"/>
              </a:rPr>
              <a:t>Cổ</a:t>
            </a:r>
            <a:r>
              <a:rPr lang="en-US" sz="3600" b="1" dirty="0">
                <a:solidFill>
                  <a:srgbClr val="C00000"/>
                </a:solidFill>
                <a:latin typeface="Times New Roman" panose="02020603050405020304" pitchFamily="18" charset="0"/>
                <a:cs typeface="Times New Roman" panose="02020603050405020304" pitchFamily="18" charset="0"/>
              </a:rPr>
              <a:t> Loa.</a:t>
            </a:r>
          </a:p>
        </p:txBody>
      </p:sp>
    </p:spTree>
    <p:extLst>
      <p:ext uri="{BB962C8B-B14F-4D97-AF65-F5344CB8AC3E}">
        <p14:creationId xmlns:p14="http://schemas.microsoft.com/office/powerpoint/2010/main" val="976595897"/>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Tưng bừng Lễ hội Cổ Loa ở Hà Nội | Viet Fun Travel">
            <a:extLst>
              <a:ext uri="{FF2B5EF4-FFF2-40B4-BE49-F238E27FC236}">
                <a16:creationId xmlns:a16="http://schemas.microsoft.com/office/drawing/2014/main" id="{F3DAE6C8-0E41-447B-9C34-0458984BB28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19293" y="8076"/>
            <a:ext cx="10753413" cy="6022836"/>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a:extLst>
              <a:ext uri="{FF2B5EF4-FFF2-40B4-BE49-F238E27FC236}">
                <a16:creationId xmlns:a16="http://schemas.microsoft.com/office/drawing/2014/main" id="{AE675977-583A-40D5-AEC1-4E572918D731}"/>
              </a:ext>
            </a:extLst>
          </p:cNvPr>
          <p:cNvSpPr/>
          <p:nvPr/>
        </p:nvSpPr>
        <p:spPr>
          <a:xfrm>
            <a:off x="3930411" y="6112192"/>
            <a:ext cx="4331178" cy="621807"/>
          </a:xfrm>
          <a:prstGeom prst="rect">
            <a:avLst/>
          </a:prstGeom>
          <a:solidFill>
            <a:schemeClr val="accent4">
              <a:lumMod val="20000"/>
              <a:lumOff val="80000"/>
            </a:schemeClr>
          </a:solid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err="1">
                <a:solidFill>
                  <a:srgbClr val="C00000"/>
                </a:solidFill>
                <a:latin typeface="Times New Roman" panose="02020603050405020304" pitchFamily="18" charset="0"/>
                <a:cs typeface="Times New Roman" panose="02020603050405020304" pitchFamily="18" charset="0"/>
              </a:rPr>
              <a:t>Lễ</a:t>
            </a:r>
            <a:r>
              <a:rPr lang="en-US" sz="3600" b="1" dirty="0">
                <a:solidFill>
                  <a:srgbClr val="C00000"/>
                </a:solidFill>
                <a:latin typeface="Times New Roman" panose="02020603050405020304" pitchFamily="18" charset="0"/>
                <a:cs typeface="Times New Roman" panose="02020603050405020304" pitchFamily="18" charset="0"/>
              </a:rPr>
              <a:t> </a:t>
            </a:r>
            <a:r>
              <a:rPr lang="en-US" sz="3600" b="1" dirty="0" err="1">
                <a:solidFill>
                  <a:srgbClr val="C00000"/>
                </a:solidFill>
                <a:latin typeface="Times New Roman" panose="02020603050405020304" pitchFamily="18" charset="0"/>
                <a:cs typeface="Times New Roman" panose="02020603050405020304" pitchFamily="18" charset="0"/>
              </a:rPr>
              <a:t>hội</a:t>
            </a:r>
            <a:r>
              <a:rPr lang="en-US" sz="3600" b="1" dirty="0">
                <a:solidFill>
                  <a:srgbClr val="C00000"/>
                </a:solidFill>
                <a:latin typeface="Times New Roman" panose="02020603050405020304" pitchFamily="18" charset="0"/>
                <a:cs typeface="Times New Roman" panose="02020603050405020304" pitchFamily="18" charset="0"/>
              </a:rPr>
              <a:t> </a:t>
            </a:r>
            <a:r>
              <a:rPr lang="en-US" sz="3600" b="1" dirty="0" err="1">
                <a:solidFill>
                  <a:srgbClr val="C00000"/>
                </a:solidFill>
                <a:latin typeface="Times New Roman" panose="02020603050405020304" pitchFamily="18" charset="0"/>
                <a:cs typeface="Times New Roman" panose="02020603050405020304" pitchFamily="18" charset="0"/>
              </a:rPr>
              <a:t>Cổ</a:t>
            </a:r>
            <a:r>
              <a:rPr lang="en-US" sz="3600" b="1" dirty="0">
                <a:solidFill>
                  <a:srgbClr val="C00000"/>
                </a:solidFill>
                <a:latin typeface="Times New Roman" panose="02020603050405020304" pitchFamily="18" charset="0"/>
                <a:cs typeface="Times New Roman" panose="02020603050405020304" pitchFamily="18" charset="0"/>
              </a:rPr>
              <a:t> Loa.</a:t>
            </a:r>
          </a:p>
        </p:txBody>
      </p:sp>
    </p:spTree>
    <p:extLst>
      <p:ext uri="{BB962C8B-B14F-4D97-AF65-F5344CB8AC3E}">
        <p14:creationId xmlns:p14="http://schemas.microsoft.com/office/powerpoint/2010/main" val="1134255431"/>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7221AB-D89D-4276-A716-C1AE59966C4E}"/>
              </a:ext>
            </a:extLst>
          </p:cNvPr>
          <p:cNvSpPr>
            <a:spLocks noGrp="1"/>
          </p:cNvSpPr>
          <p:nvPr>
            <p:ph type="title"/>
          </p:nvPr>
        </p:nvSpPr>
        <p:spPr>
          <a:xfrm>
            <a:off x="919480" y="1574800"/>
            <a:ext cx="10515600" cy="4704079"/>
          </a:xfrm>
        </p:spPr>
        <p:txBody>
          <a:bodyPr>
            <a:normAutofit/>
          </a:bodyPr>
          <a:lstStyle/>
          <a:p>
            <a:pPr>
              <a:lnSpc>
                <a:spcPct val="100000"/>
              </a:lnSpc>
            </a:pPr>
            <a:r>
              <a:rPr lang="en-US" sz="4000" b="1"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Thành</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Cổ</a:t>
            </a:r>
            <a:r>
              <a:rPr lang="en-US" sz="4000" dirty="0">
                <a:latin typeface="Times New Roman" panose="02020603050405020304" pitchFamily="18" charset="0"/>
                <a:cs typeface="Times New Roman" panose="02020603050405020304" pitchFamily="18" charset="0"/>
              </a:rPr>
              <a:t> Loa </a:t>
            </a:r>
            <a:r>
              <a:rPr lang="en-US" sz="4000" dirty="0" err="1">
                <a:latin typeface="Times New Roman" panose="02020603050405020304" pitchFamily="18" charset="0"/>
                <a:cs typeface="Times New Roman" panose="02020603050405020304" pitchFamily="18" charset="0"/>
              </a:rPr>
              <a:t>là</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công</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trình</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lao</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động</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sáng</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tạo</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có</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quy</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mô</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lớn</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nhất</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của</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Âu</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Lạc</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Thành</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vừa</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là</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kinh</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đô</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vừa</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là</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thành</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quân</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sự</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bảo</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vệ</a:t>
            </a:r>
            <a:r>
              <a:rPr lang="en-US" sz="4000" dirty="0">
                <a:latin typeface="Times New Roman" panose="02020603050405020304" pitchFamily="18" charset="0"/>
                <a:cs typeface="Times New Roman" panose="02020603050405020304" pitchFamily="18" charset="0"/>
              </a:rPr>
              <a:t> an </a:t>
            </a:r>
            <a:r>
              <a:rPr lang="en-US" sz="4000" dirty="0" err="1">
                <a:latin typeface="Times New Roman" panose="02020603050405020304" pitchFamily="18" charset="0"/>
                <a:cs typeface="Times New Roman" panose="02020603050405020304" pitchFamily="18" charset="0"/>
              </a:rPr>
              <a:t>ninh</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quốc</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gia</a:t>
            </a:r>
            <a:r>
              <a:rPr lang="en-US" sz="4000" dirty="0">
                <a:latin typeface="Times New Roman" panose="02020603050405020304" pitchFamily="18" charset="0"/>
                <a:cs typeface="Times New Roman" panose="02020603050405020304" pitchFamily="18" charset="0"/>
              </a:rPr>
              <a:t>.</a:t>
            </a:r>
            <a:br>
              <a:rPr lang="en-US" sz="4000" dirty="0">
                <a:latin typeface="Times New Roman" panose="02020603050405020304" pitchFamily="18" charset="0"/>
                <a:cs typeface="Times New Roman" panose="02020603050405020304" pitchFamily="18" charset="0"/>
              </a:rPr>
            </a:b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Thành</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Cổ</a:t>
            </a:r>
            <a:r>
              <a:rPr lang="en-US" sz="4000" dirty="0">
                <a:latin typeface="Times New Roman" panose="02020603050405020304" pitchFamily="18" charset="0"/>
                <a:cs typeface="Times New Roman" panose="02020603050405020304" pitchFamily="18" charset="0"/>
              </a:rPr>
              <a:t> Loa, </a:t>
            </a:r>
            <a:r>
              <a:rPr lang="en-US" sz="4000" dirty="0" err="1">
                <a:latin typeface="Times New Roman" panose="02020603050405020304" pitchFamily="18" charset="0"/>
                <a:cs typeface="Times New Roman" panose="02020603050405020304" pitchFamily="18" charset="0"/>
              </a:rPr>
              <a:t>nỏ</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bắn</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một</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lần</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được</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nhiều</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mũi</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tên</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là</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những</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thành</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tựu</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nổi</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bật</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củng</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cố</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sức</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mạnh</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quân</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sự</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cho</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nước</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Âu</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Lạc</a:t>
            </a:r>
            <a:r>
              <a:rPr lang="en-US" sz="4000" dirty="0">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1194916912"/>
      </p:ext>
    </p:extLst>
  </p:cSld>
  <p:clrMapOvr>
    <a:masterClrMapping/>
  </p:clrMapOvr>
  <p:transition spd="slow">
    <p:randomBar dir="vert"/>
  </p:transition>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6000" t="-9000" r="-5000" b="-9000"/>
          </a:stretch>
        </a:blipFill>
        <a:effectLst/>
      </p:bgPr>
    </p:bg>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E2B95BF3-9D9B-44CD-87E6-0AD18E7168AD}"/>
              </a:ext>
            </a:extLst>
          </p:cNvPr>
          <p:cNvSpPr txBox="1"/>
          <p:nvPr/>
        </p:nvSpPr>
        <p:spPr>
          <a:xfrm>
            <a:off x="1661160" y="2946399"/>
            <a:ext cx="8869680" cy="1200329"/>
          </a:xfrm>
          <a:prstGeom prst="rect">
            <a:avLst/>
          </a:prstGeom>
          <a:noFill/>
        </p:spPr>
        <p:txBody>
          <a:bodyPr wrap="square" rtlCol="0">
            <a:spAutoFit/>
          </a:bodyPr>
          <a:lstStyle/>
          <a:p>
            <a:pPr algn="ctr"/>
            <a:r>
              <a:rPr lang="en-US" sz="3600" dirty="0" err="1">
                <a:latin typeface="Times New Roman" panose="02020603050405020304" pitchFamily="18" charset="0"/>
                <a:cs typeface="Times New Roman" panose="02020603050405020304" pitchFamily="18" charset="0"/>
              </a:rPr>
              <a:t>Đọc</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thông</a:t>
            </a:r>
            <a:r>
              <a:rPr lang="en-US" sz="3600" dirty="0">
                <a:latin typeface="Times New Roman" panose="02020603050405020304" pitchFamily="18" charset="0"/>
                <a:cs typeface="Times New Roman" panose="02020603050405020304" pitchFamily="18" charset="0"/>
              </a:rPr>
              <a:t> tin SGK </a:t>
            </a:r>
            <a:r>
              <a:rPr lang="en-US" sz="3600" dirty="0" err="1">
                <a:latin typeface="Times New Roman" panose="02020603050405020304" pitchFamily="18" charset="0"/>
                <a:cs typeface="Times New Roman" panose="02020603050405020304" pitchFamily="18" charset="0"/>
              </a:rPr>
              <a:t>trang</a:t>
            </a:r>
            <a:r>
              <a:rPr lang="en-US" sz="3600" dirty="0">
                <a:latin typeface="Times New Roman" panose="02020603050405020304" pitchFamily="18" charset="0"/>
                <a:cs typeface="Times New Roman" panose="02020603050405020304" pitchFamily="18" charset="0"/>
              </a:rPr>
              <a:t> 16</a:t>
            </a:r>
          </a:p>
          <a:p>
            <a:pPr algn="ctr"/>
            <a:r>
              <a:rPr lang="en-US" sz="3600" dirty="0" err="1">
                <a:latin typeface="Times New Roman" panose="02020603050405020304" pitchFamily="18" charset="0"/>
                <a:cs typeface="Times New Roman" panose="02020603050405020304" pitchFamily="18" charset="0"/>
              </a:rPr>
              <a:t>Kết</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hợp</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quan</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sát</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hình</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ảnh</a:t>
            </a:r>
            <a:r>
              <a:rPr lang="en-US" sz="3600" dirty="0">
                <a:latin typeface="Times New Roman" panose="02020603050405020304" pitchFamily="18" charset="0"/>
                <a:cs typeface="Times New Roman" panose="02020603050405020304" pitchFamily="18" charset="0"/>
              </a:rPr>
              <a:t>.</a:t>
            </a:r>
          </a:p>
        </p:txBody>
      </p:sp>
      <p:sp>
        <p:nvSpPr>
          <p:cNvPr id="6" name="Rectangle 5">
            <a:extLst>
              <a:ext uri="{FF2B5EF4-FFF2-40B4-BE49-F238E27FC236}">
                <a16:creationId xmlns:a16="http://schemas.microsoft.com/office/drawing/2014/main" id="{9400E45D-BF47-47BF-8C79-8F0B81CA5BE7}"/>
              </a:ext>
            </a:extLst>
          </p:cNvPr>
          <p:cNvSpPr/>
          <p:nvPr/>
        </p:nvSpPr>
        <p:spPr>
          <a:xfrm>
            <a:off x="499110" y="1635759"/>
            <a:ext cx="11193780" cy="4429759"/>
          </a:xfrm>
          <a:prstGeom prst="rect">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3600" dirty="0">
                <a:solidFill>
                  <a:schemeClr val="tx1"/>
                </a:solidFill>
                <a:latin typeface="Times New Roman" panose="02020603050405020304" pitchFamily="18" charset="0"/>
                <a:cs typeface="Times New Roman" panose="02020603050405020304" pitchFamily="18" charset="0"/>
              </a:rPr>
              <a:t>	</a:t>
            </a:r>
            <a:r>
              <a:rPr lang="en-US" sz="3400" dirty="0" err="1">
                <a:solidFill>
                  <a:schemeClr val="tx1"/>
                </a:solidFill>
                <a:latin typeface="Times New Roman" panose="02020603050405020304" pitchFamily="18" charset="0"/>
                <a:cs typeface="Times New Roman" panose="02020603050405020304" pitchFamily="18" charset="0"/>
              </a:rPr>
              <a:t>Tương</a:t>
            </a:r>
            <a:r>
              <a:rPr lang="en-US" sz="3400" dirty="0">
                <a:solidFill>
                  <a:schemeClr val="tx1"/>
                </a:solidFill>
                <a:latin typeface="Times New Roman" panose="02020603050405020304" pitchFamily="18" charset="0"/>
                <a:cs typeface="Times New Roman" panose="02020603050405020304" pitchFamily="18" charset="0"/>
              </a:rPr>
              <a:t> </a:t>
            </a:r>
            <a:r>
              <a:rPr lang="en-US" sz="3400" dirty="0" err="1">
                <a:solidFill>
                  <a:schemeClr val="tx1"/>
                </a:solidFill>
                <a:latin typeface="Times New Roman" panose="02020603050405020304" pitchFamily="18" charset="0"/>
                <a:cs typeface="Times New Roman" panose="02020603050405020304" pitchFamily="18" charset="0"/>
              </a:rPr>
              <a:t>truyền</a:t>
            </a:r>
            <a:r>
              <a:rPr lang="en-US" sz="3400" dirty="0">
                <a:solidFill>
                  <a:schemeClr val="tx1"/>
                </a:solidFill>
                <a:latin typeface="Times New Roman" panose="02020603050405020304" pitchFamily="18" charset="0"/>
                <a:cs typeface="Times New Roman" panose="02020603050405020304" pitchFamily="18" charset="0"/>
              </a:rPr>
              <a:t> </a:t>
            </a:r>
            <a:r>
              <a:rPr lang="en-US" sz="3400" dirty="0" err="1">
                <a:solidFill>
                  <a:schemeClr val="tx1"/>
                </a:solidFill>
                <a:latin typeface="Times New Roman" panose="02020603050405020304" pitchFamily="18" charset="0"/>
                <a:cs typeface="Times New Roman" panose="02020603050405020304" pitchFamily="18" charset="0"/>
              </a:rPr>
              <a:t>rằng</a:t>
            </a:r>
            <a:r>
              <a:rPr lang="en-US" sz="3400" dirty="0">
                <a:solidFill>
                  <a:schemeClr val="tx1"/>
                </a:solidFill>
                <a:latin typeface="Times New Roman" panose="02020603050405020304" pitchFamily="18" charset="0"/>
                <a:cs typeface="Times New Roman" panose="02020603050405020304" pitchFamily="18" charset="0"/>
              </a:rPr>
              <a:t>, </a:t>
            </a:r>
            <a:r>
              <a:rPr lang="en-US" sz="3400" dirty="0" err="1">
                <a:solidFill>
                  <a:schemeClr val="tx1"/>
                </a:solidFill>
                <a:latin typeface="Times New Roman" panose="02020603050405020304" pitchFamily="18" charset="0"/>
                <a:cs typeface="Times New Roman" panose="02020603050405020304" pitchFamily="18" charset="0"/>
              </a:rPr>
              <a:t>biết</a:t>
            </a:r>
            <a:r>
              <a:rPr lang="en-US" sz="3400" dirty="0">
                <a:solidFill>
                  <a:schemeClr val="tx1"/>
                </a:solidFill>
                <a:latin typeface="Times New Roman" panose="02020603050405020304" pitchFamily="18" charset="0"/>
                <a:cs typeface="Times New Roman" panose="02020603050405020304" pitchFamily="18" charset="0"/>
              </a:rPr>
              <a:t> </a:t>
            </a:r>
            <a:r>
              <a:rPr lang="en-US" sz="3400" dirty="0" err="1">
                <a:solidFill>
                  <a:schemeClr val="tx1"/>
                </a:solidFill>
                <a:latin typeface="Times New Roman" panose="02020603050405020304" pitchFamily="18" charset="0"/>
                <a:cs typeface="Times New Roman" panose="02020603050405020304" pitchFamily="18" charset="0"/>
              </a:rPr>
              <a:t>không</a:t>
            </a:r>
            <a:r>
              <a:rPr lang="en-US" sz="3400" dirty="0">
                <a:solidFill>
                  <a:schemeClr val="tx1"/>
                </a:solidFill>
                <a:latin typeface="Times New Roman" panose="02020603050405020304" pitchFamily="18" charset="0"/>
                <a:cs typeface="Times New Roman" panose="02020603050405020304" pitchFamily="18" charset="0"/>
              </a:rPr>
              <a:t> </a:t>
            </a:r>
            <a:r>
              <a:rPr lang="en-US" sz="3400" dirty="0" err="1">
                <a:solidFill>
                  <a:schemeClr val="tx1"/>
                </a:solidFill>
                <a:latin typeface="Times New Roman" panose="02020603050405020304" pitchFamily="18" charset="0"/>
                <a:cs typeface="Times New Roman" panose="02020603050405020304" pitchFamily="18" charset="0"/>
              </a:rPr>
              <a:t>thể</a:t>
            </a:r>
            <a:r>
              <a:rPr lang="en-US" sz="3400" dirty="0">
                <a:solidFill>
                  <a:schemeClr val="tx1"/>
                </a:solidFill>
                <a:latin typeface="Times New Roman" panose="02020603050405020304" pitchFamily="18" charset="0"/>
                <a:cs typeface="Times New Roman" panose="02020603050405020304" pitchFamily="18" charset="0"/>
              </a:rPr>
              <a:t> </a:t>
            </a:r>
            <a:r>
              <a:rPr lang="en-US" sz="3400" dirty="0" err="1">
                <a:solidFill>
                  <a:schemeClr val="tx1"/>
                </a:solidFill>
                <a:latin typeface="Times New Roman" panose="02020603050405020304" pitchFamily="18" charset="0"/>
                <a:cs typeface="Times New Roman" panose="02020603050405020304" pitchFamily="18" charset="0"/>
              </a:rPr>
              <a:t>thắng</a:t>
            </a:r>
            <a:r>
              <a:rPr lang="en-US" sz="3400" dirty="0">
                <a:solidFill>
                  <a:schemeClr val="tx1"/>
                </a:solidFill>
                <a:latin typeface="Times New Roman" panose="02020603050405020304" pitchFamily="18" charset="0"/>
                <a:cs typeface="Times New Roman" panose="02020603050405020304" pitchFamily="18" charset="0"/>
              </a:rPr>
              <a:t> </a:t>
            </a:r>
            <a:r>
              <a:rPr lang="en-US" sz="3400" dirty="0" err="1">
                <a:solidFill>
                  <a:schemeClr val="tx1"/>
                </a:solidFill>
                <a:latin typeface="Times New Roman" panose="02020603050405020304" pitchFamily="18" charset="0"/>
                <a:cs typeface="Times New Roman" panose="02020603050405020304" pitchFamily="18" charset="0"/>
              </a:rPr>
              <a:t>nổi</a:t>
            </a:r>
            <a:r>
              <a:rPr lang="en-US" sz="3400" dirty="0">
                <a:solidFill>
                  <a:schemeClr val="tx1"/>
                </a:solidFill>
                <a:latin typeface="Times New Roman" panose="02020603050405020304" pitchFamily="18" charset="0"/>
                <a:cs typeface="Times New Roman" panose="02020603050405020304" pitchFamily="18" charset="0"/>
              </a:rPr>
              <a:t> </a:t>
            </a:r>
            <a:r>
              <a:rPr lang="en-US" sz="3400" dirty="0" err="1">
                <a:solidFill>
                  <a:schemeClr val="tx1"/>
                </a:solidFill>
                <a:latin typeface="Times New Roman" panose="02020603050405020304" pitchFamily="18" charset="0"/>
                <a:cs typeface="Times New Roman" panose="02020603050405020304" pitchFamily="18" charset="0"/>
              </a:rPr>
              <a:t>người</a:t>
            </a:r>
            <a:r>
              <a:rPr lang="en-US" sz="3400" dirty="0">
                <a:solidFill>
                  <a:schemeClr val="tx1"/>
                </a:solidFill>
                <a:latin typeface="Times New Roman" panose="02020603050405020304" pitchFamily="18" charset="0"/>
                <a:cs typeface="Times New Roman" panose="02020603050405020304" pitchFamily="18" charset="0"/>
              </a:rPr>
              <a:t> </a:t>
            </a:r>
            <a:r>
              <a:rPr lang="en-US" sz="3400" dirty="0" err="1">
                <a:solidFill>
                  <a:schemeClr val="tx1"/>
                </a:solidFill>
                <a:latin typeface="Times New Roman" panose="02020603050405020304" pitchFamily="18" charset="0"/>
                <a:cs typeface="Times New Roman" panose="02020603050405020304" pitchFamily="18" charset="0"/>
              </a:rPr>
              <a:t>Âu</a:t>
            </a:r>
            <a:r>
              <a:rPr lang="en-US" sz="3400" dirty="0">
                <a:solidFill>
                  <a:schemeClr val="tx1"/>
                </a:solidFill>
                <a:latin typeface="Times New Roman" panose="02020603050405020304" pitchFamily="18" charset="0"/>
                <a:cs typeface="Times New Roman" panose="02020603050405020304" pitchFamily="18" charset="0"/>
              </a:rPr>
              <a:t> </a:t>
            </a:r>
            <a:r>
              <a:rPr lang="en-US" sz="3400" dirty="0" err="1">
                <a:solidFill>
                  <a:schemeClr val="tx1"/>
                </a:solidFill>
                <a:latin typeface="Times New Roman" panose="02020603050405020304" pitchFamily="18" charset="0"/>
                <a:cs typeface="Times New Roman" panose="02020603050405020304" pitchFamily="18" charset="0"/>
              </a:rPr>
              <a:t>Lạc</a:t>
            </a:r>
            <a:r>
              <a:rPr lang="en-US" sz="3400" dirty="0">
                <a:solidFill>
                  <a:schemeClr val="tx1"/>
                </a:solidFill>
                <a:latin typeface="Times New Roman" panose="02020603050405020304" pitchFamily="18" charset="0"/>
                <a:cs typeface="Times New Roman" panose="02020603050405020304" pitchFamily="18" charset="0"/>
              </a:rPr>
              <a:t> </a:t>
            </a:r>
            <a:r>
              <a:rPr lang="en-US" sz="3400" dirty="0" err="1">
                <a:solidFill>
                  <a:schemeClr val="tx1"/>
                </a:solidFill>
                <a:latin typeface="Times New Roman" panose="02020603050405020304" pitchFamily="18" charset="0"/>
                <a:cs typeface="Times New Roman" panose="02020603050405020304" pitchFamily="18" charset="0"/>
              </a:rPr>
              <a:t>bằng</a:t>
            </a:r>
            <a:r>
              <a:rPr lang="en-US" sz="3400" dirty="0">
                <a:solidFill>
                  <a:schemeClr val="tx1"/>
                </a:solidFill>
                <a:latin typeface="Times New Roman" panose="02020603050405020304" pitchFamily="18" charset="0"/>
                <a:cs typeface="Times New Roman" panose="02020603050405020304" pitchFamily="18" charset="0"/>
              </a:rPr>
              <a:t> </a:t>
            </a:r>
            <a:r>
              <a:rPr lang="en-US" sz="3400" dirty="0" err="1">
                <a:solidFill>
                  <a:schemeClr val="tx1"/>
                </a:solidFill>
                <a:latin typeface="Times New Roman" panose="02020603050405020304" pitchFamily="18" charset="0"/>
                <a:cs typeface="Times New Roman" panose="02020603050405020304" pitchFamily="18" charset="0"/>
              </a:rPr>
              <a:t>sức</a:t>
            </a:r>
            <a:r>
              <a:rPr lang="en-US" sz="3400" dirty="0">
                <a:solidFill>
                  <a:schemeClr val="tx1"/>
                </a:solidFill>
                <a:latin typeface="Times New Roman" panose="02020603050405020304" pitchFamily="18" charset="0"/>
                <a:cs typeface="Times New Roman" panose="02020603050405020304" pitchFamily="18" charset="0"/>
              </a:rPr>
              <a:t> </a:t>
            </a:r>
            <a:r>
              <a:rPr lang="en-US" sz="3400" dirty="0" err="1">
                <a:solidFill>
                  <a:schemeClr val="tx1"/>
                </a:solidFill>
                <a:latin typeface="Times New Roman" panose="02020603050405020304" pitchFamily="18" charset="0"/>
                <a:cs typeface="Times New Roman" panose="02020603050405020304" pitchFamily="18" charset="0"/>
              </a:rPr>
              <a:t>mạnh</a:t>
            </a:r>
            <a:r>
              <a:rPr lang="en-US" sz="3400" dirty="0">
                <a:solidFill>
                  <a:schemeClr val="tx1"/>
                </a:solidFill>
                <a:latin typeface="Times New Roman" panose="02020603050405020304" pitchFamily="18" charset="0"/>
                <a:cs typeface="Times New Roman" panose="02020603050405020304" pitchFamily="18" charset="0"/>
              </a:rPr>
              <a:t> </a:t>
            </a:r>
            <a:r>
              <a:rPr lang="en-US" sz="3400" dirty="0" err="1">
                <a:solidFill>
                  <a:schemeClr val="tx1"/>
                </a:solidFill>
                <a:latin typeface="Times New Roman" panose="02020603050405020304" pitchFamily="18" charset="0"/>
                <a:cs typeface="Times New Roman" panose="02020603050405020304" pitchFamily="18" charset="0"/>
              </a:rPr>
              <a:t>quân</a:t>
            </a:r>
            <a:r>
              <a:rPr lang="en-US" sz="3400" dirty="0">
                <a:solidFill>
                  <a:schemeClr val="tx1"/>
                </a:solidFill>
                <a:latin typeface="Times New Roman" panose="02020603050405020304" pitchFamily="18" charset="0"/>
                <a:cs typeface="Times New Roman" panose="02020603050405020304" pitchFamily="18" charset="0"/>
              </a:rPr>
              <a:t> </a:t>
            </a:r>
            <a:r>
              <a:rPr lang="en-US" sz="3400" dirty="0" err="1">
                <a:solidFill>
                  <a:schemeClr val="tx1"/>
                </a:solidFill>
                <a:latin typeface="Times New Roman" panose="02020603050405020304" pitchFamily="18" charset="0"/>
                <a:cs typeface="Times New Roman" panose="02020603050405020304" pitchFamily="18" charset="0"/>
              </a:rPr>
              <a:t>sự</a:t>
            </a:r>
            <a:r>
              <a:rPr lang="en-US" sz="3400" dirty="0">
                <a:solidFill>
                  <a:schemeClr val="tx1"/>
                </a:solidFill>
                <a:latin typeface="Times New Roman" panose="02020603050405020304" pitchFamily="18" charset="0"/>
                <a:cs typeface="Times New Roman" panose="02020603050405020304" pitchFamily="18" charset="0"/>
              </a:rPr>
              <a:t>, </a:t>
            </a:r>
            <a:r>
              <a:rPr lang="en-US" sz="3400" dirty="0" err="1">
                <a:solidFill>
                  <a:schemeClr val="tx1"/>
                </a:solidFill>
                <a:latin typeface="Times New Roman" panose="02020603050405020304" pitchFamily="18" charset="0"/>
                <a:cs typeface="Times New Roman" panose="02020603050405020304" pitchFamily="18" charset="0"/>
              </a:rPr>
              <a:t>Triệu</a:t>
            </a:r>
            <a:r>
              <a:rPr lang="en-US" sz="3400" dirty="0">
                <a:solidFill>
                  <a:schemeClr val="tx1"/>
                </a:solidFill>
                <a:latin typeface="Times New Roman" panose="02020603050405020304" pitchFamily="18" charset="0"/>
                <a:cs typeface="Times New Roman" panose="02020603050405020304" pitchFamily="18" charset="0"/>
              </a:rPr>
              <a:t> </a:t>
            </a:r>
            <a:r>
              <a:rPr lang="en-US" sz="3400" dirty="0" err="1">
                <a:solidFill>
                  <a:schemeClr val="tx1"/>
                </a:solidFill>
                <a:latin typeface="Times New Roman" panose="02020603050405020304" pitchFamily="18" charset="0"/>
                <a:cs typeface="Times New Roman" panose="02020603050405020304" pitchFamily="18" charset="0"/>
              </a:rPr>
              <a:t>Đà</a:t>
            </a:r>
            <a:r>
              <a:rPr lang="en-US" sz="3400" dirty="0">
                <a:solidFill>
                  <a:schemeClr val="tx1"/>
                </a:solidFill>
                <a:latin typeface="Times New Roman" panose="02020603050405020304" pitchFamily="18" charset="0"/>
                <a:cs typeface="Times New Roman" panose="02020603050405020304" pitchFamily="18" charset="0"/>
              </a:rPr>
              <a:t> </a:t>
            </a:r>
            <a:r>
              <a:rPr lang="en-US" sz="3400" dirty="0" err="1">
                <a:solidFill>
                  <a:schemeClr val="tx1"/>
                </a:solidFill>
                <a:latin typeface="Times New Roman" panose="02020603050405020304" pitchFamily="18" charset="0"/>
                <a:cs typeface="Times New Roman" panose="02020603050405020304" pitchFamily="18" charset="0"/>
              </a:rPr>
              <a:t>đã</a:t>
            </a:r>
            <a:r>
              <a:rPr lang="en-US" sz="3400" dirty="0">
                <a:solidFill>
                  <a:schemeClr val="tx1"/>
                </a:solidFill>
                <a:latin typeface="Times New Roman" panose="02020603050405020304" pitchFamily="18" charset="0"/>
                <a:cs typeface="Times New Roman" panose="02020603050405020304" pitchFamily="18" charset="0"/>
              </a:rPr>
              <a:t> </a:t>
            </a:r>
            <a:r>
              <a:rPr lang="en-US" sz="3400" dirty="0" err="1">
                <a:solidFill>
                  <a:schemeClr val="tx1"/>
                </a:solidFill>
                <a:latin typeface="Times New Roman" panose="02020603050405020304" pitchFamily="18" charset="0"/>
                <a:cs typeface="Times New Roman" panose="02020603050405020304" pitchFamily="18" charset="0"/>
              </a:rPr>
              <a:t>hoãn</a:t>
            </a:r>
            <a:r>
              <a:rPr lang="en-US" sz="3400" dirty="0">
                <a:solidFill>
                  <a:schemeClr val="tx1"/>
                </a:solidFill>
                <a:latin typeface="Times New Roman" panose="02020603050405020304" pitchFamily="18" charset="0"/>
                <a:cs typeface="Times New Roman" panose="02020603050405020304" pitchFamily="18" charset="0"/>
              </a:rPr>
              <a:t> </a:t>
            </a:r>
            <a:r>
              <a:rPr lang="en-US" sz="3400" dirty="0" err="1">
                <a:solidFill>
                  <a:schemeClr val="tx1"/>
                </a:solidFill>
                <a:latin typeface="Times New Roman" panose="02020603050405020304" pitchFamily="18" charset="0"/>
                <a:cs typeface="Times New Roman" panose="02020603050405020304" pitchFamily="18" charset="0"/>
              </a:rPr>
              <a:t>binh</a:t>
            </a:r>
            <a:r>
              <a:rPr lang="en-US" sz="3400" dirty="0">
                <a:solidFill>
                  <a:schemeClr val="tx1"/>
                </a:solidFill>
                <a:latin typeface="Times New Roman" panose="02020603050405020304" pitchFamily="18" charset="0"/>
                <a:cs typeface="Times New Roman" panose="02020603050405020304" pitchFamily="18" charset="0"/>
              </a:rPr>
              <a:t>, </a:t>
            </a:r>
            <a:r>
              <a:rPr lang="en-US" sz="3400" dirty="0" err="1">
                <a:solidFill>
                  <a:schemeClr val="tx1"/>
                </a:solidFill>
                <a:latin typeface="Times New Roman" panose="02020603050405020304" pitchFamily="18" charset="0"/>
                <a:cs typeface="Times New Roman" panose="02020603050405020304" pitchFamily="18" charset="0"/>
              </a:rPr>
              <a:t>cho</a:t>
            </a:r>
            <a:r>
              <a:rPr lang="en-US" sz="3400" dirty="0">
                <a:solidFill>
                  <a:schemeClr val="tx1"/>
                </a:solidFill>
                <a:latin typeface="Times New Roman" panose="02020603050405020304" pitchFamily="18" charset="0"/>
                <a:cs typeface="Times New Roman" panose="02020603050405020304" pitchFamily="18" charset="0"/>
              </a:rPr>
              <a:t> con </a:t>
            </a:r>
            <a:r>
              <a:rPr lang="en-US" sz="3400" dirty="0" err="1">
                <a:solidFill>
                  <a:schemeClr val="tx1"/>
                </a:solidFill>
                <a:latin typeface="Times New Roman" panose="02020603050405020304" pitchFamily="18" charset="0"/>
                <a:cs typeface="Times New Roman" panose="02020603050405020304" pitchFamily="18" charset="0"/>
              </a:rPr>
              <a:t>là</a:t>
            </a:r>
            <a:r>
              <a:rPr lang="en-US" sz="3400" dirty="0">
                <a:solidFill>
                  <a:schemeClr val="tx1"/>
                </a:solidFill>
                <a:latin typeface="Times New Roman" panose="02020603050405020304" pitchFamily="18" charset="0"/>
                <a:cs typeface="Times New Roman" panose="02020603050405020304" pitchFamily="18" charset="0"/>
              </a:rPr>
              <a:t> </a:t>
            </a:r>
            <a:r>
              <a:rPr lang="en-US" sz="3400" dirty="0" err="1">
                <a:solidFill>
                  <a:schemeClr val="tx1"/>
                </a:solidFill>
                <a:latin typeface="Times New Roman" panose="02020603050405020304" pitchFamily="18" charset="0"/>
                <a:cs typeface="Times New Roman" panose="02020603050405020304" pitchFamily="18" charset="0"/>
              </a:rPr>
              <a:t>Trọng</a:t>
            </a:r>
            <a:r>
              <a:rPr lang="en-US" sz="3400" dirty="0">
                <a:solidFill>
                  <a:schemeClr val="tx1"/>
                </a:solidFill>
                <a:latin typeface="Times New Roman" panose="02020603050405020304" pitchFamily="18" charset="0"/>
                <a:cs typeface="Times New Roman" panose="02020603050405020304" pitchFamily="18" charset="0"/>
              </a:rPr>
              <a:t> </a:t>
            </a:r>
            <a:r>
              <a:rPr lang="en-US" sz="3400" dirty="0" err="1">
                <a:solidFill>
                  <a:schemeClr val="tx1"/>
                </a:solidFill>
                <a:latin typeface="Times New Roman" panose="02020603050405020304" pitchFamily="18" charset="0"/>
                <a:cs typeface="Times New Roman" panose="02020603050405020304" pitchFamily="18" charset="0"/>
              </a:rPr>
              <a:t>Thủy</a:t>
            </a:r>
            <a:r>
              <a:rPr lang="en-US" sz="3400" dirty="0">
                <a:solidFill>
                  <a:schemeClr val="tx1"/>
                </a:solidFill>
                <a:latin typeface="Times New Roman" panose="02020603050405020304" pitchFamily="18" charset="0"/>
                <a:cs typeface="Times New Roman" panose="02020603050405020304" pitchFamily="18" charset="0"/>
              </a:rPr>
              <a:t> sang </a:t>
            </a:r>
            <a:r>
              <a:rPr lang="en-US" sz="3400" dirty="0" err="1">
                <a:solidFill>
                  <a:schemeClr val="tx1"/>
                </a:solidFill>
                <a:latin typeface="Times New Roman" panose="02020603050405020304" pitchFamily="18" charset="0"/>
                <a:cs typeface="Times New Roman" panose="02020603050405020304" pitchFamily="18" charset="0"/>
              </a:rPr>
              <a:t>làm</a:t>
            </a:r>
            <a:r>
              <a:rPr lang="en-US" sz="3400" dirty="0">
                <a:solidFill>
                  <a:schemeClr val="tx1"/>
                </a:solidFill>
                <a:latin typeface="Times New Roman" panose="02020603050405020304" pitchFamily="18" charset="0"/>
                <a:cs typeface="Times New Roman" panose="02020603050405020304" pitchFamily="18" charset="0"/>
              </a:rPr>
              <a:t> con </a:t>
            </a:r>
            <a:r>
              <a:rPr lang="en-US" sz="3400" dirty="0" err="1">
                <a:solidFill>
                  <a:schemeClr val="tx1"/>
                </a:solidFill>
                <a:latin typeface="Times New Roman" panose="02020603050405020304" pitchFamily="18" charset="0"/>
                <a:cs typeface="Times New Roman" panose="02020603050405020304" pitchFamily="18" charset="0"/>
              </a:rPr>
              <a:t>rể</a:t>
            </a:r>
            <a:r>
              <a:rPr lang="en-US" sz="3400" dirty="0">
                <a:solidFill>
                  <a:schemeClr val="tx1"/>
                </a:solidFill>
                <a:latin typeface="Times New Roman" panose="02020603050405020304" pitchFamily="18" charset="0"/>
                <a:cs typeface="Times New Roman" panose="02020603050405020304" pitchFamily="18" charset="0"/>
              </a:rPr>
              <a:t> An </a:t>
            </a:r>
            <a:r>
              <a:rPr lang="en-US" sz="3400" dirty="0" err="1">
                <a:solidFill>
                  <a:schemeClr val="tx1"/>
                </a:solidFill>
                <a:latin typeface="Times New Roman" panose="02020603050405020304" pitchFamily="18" charset="0"/>
                <a:cs typeface="Times New Roman" panose="02020603050405020304" pitchFamily="18" charset="0"/>
              </a:rPr>
              <a:t>Dương</a:t>
            </a:r>
            <a:r>
              <a:rPr lang="en-US" sz="3400" dirty="0">
                <a:solidFill>
                  <a:schemeClr val="tx1"/>
                </a:solidFill>
                <a:latin typeface="Times New Roman" panose="02020603050405020304" pitchFamily="18" charset="0"/>
                <a:cs typeface="Times New Roman" panose="02020603050405020304" pitchFamily="18" charset="0"/>
              </a:rPr>
              <a:t> </a:t>
            </a:r>
            <a:r>
              <a:rPr lang="en-US" sz="3400" dirty="0" err="1">
                <a:solidFill>
                  <a:schemeClr val="tx1"/>
                </a:solidFill>
                <a:latin typeface="Times New Roman" panose="02020603050405020304" pitchFamily="18" charset="0"/>
                <a:cs typeface="Times New Roman" panose="02020603050405020304" pitchFamily="18" charset="0"/>
              </a:rPr>
              <a:t>Vương</a:t>
            </a:r>
            <a:r>
              <a:rPr lang="en-US" sz="3400" dirty="0">
                <a:solidFill>
                  <a:schemeClr val="tx1"/>
                </a:solidFill>
                <a:latin typeface="Times New Roman" panose="02020603050405020304" pitchFamily="18" charset="0"/>
                <a:cs typeface="Times New Roman" panose="02020603050405020304" pitchFamily="18" charset="0"/>
              </a:rPr>
              <a:t> </a:t>
            </a:r>
            <a:r>
              <a:rPr lang="en-US" sz="3400" dirty="0" err="1">
                <a:solidFill>
                  <a:schemeClr val="tx1"/>
                </a:solidFill>
                <a:latin typeface="Times New Roman" panose="02020603050405020304" pitchFamily="18" charset="0"/>
                <a:cs typeface="Times New Roman" panose="02020603050405020304" pitchFamily="18" charset="0"/>
              </a:rPr>
              <a:t>để</a:t>
            </a:r>
            <a:r>
              <a:rPr lang="en-US" sz="3400" dirty="0">
                <a:solidFill>
                  <a:schemeClr val="tx1"/>
                </a:solidFill>
                <a:latin typeface="Times New Roman" panose="02020603050405020304" pitchFamily="18" charset="0"/>
                <a:cs typeface="Times New Roman" panose="02020603050405020304" pitchFamily="18" charset="0"/>
              </a:rPr>
              <a:t> </a:t>
            </a:r>
            <a:r>
              <a:rPr lang="en-US" sz="3400" dirty="0" err="1">
                <a:solidFill>
                  <a:schemeClr val="tx1"/>
                </a:solidFill>
                <a:latin typeface="Times New Roman" panose="02020603050405020304" pitchFamily="18" charset="0"/>
                <a:cs typeface="Times New Roman" panose="02020603050405020304" pitchFamily="18" charset="0"/>
              </a:rPr>
              <a:t>điều</a:t>
            </a:r>
            <a:r>
              <a:rPr lang="en-US" sz="3400" dirty="0">
                <a:solidFill>
                  <a:schemeClr val="tx1"/>
                </a:solidFill>
                <a:latin typeface="Times New Roman" panose="02020603050405020304" pitchFamily="18" charset="0"/>
                <a:cs typeface="Times New Roman" panose="02020603050405020304" pitchFamily="18" charset="0"/>
              </a:rPr>
              <a:t> </a:t>
            </a:r>
            <a:r>
              <a:rPr lang="en-US" sz="3400" dirty="0" err="1">
                <a:solidFill>
                  <a:schemeClr val="tx1"/>
                </a:solidFill>
                <a:latin typeface="Times New Roman" panose="02020603050405020304" pitchFamily="18" charset="0"/>
                <a:cs typeface="Times New Roman" panose="02020603050405020304" pitchFamily="18" charset="0"/>
              </a:rPr>
              <a:t>tra</a:t>
            </a:r>
            <a:r>
              <a:rPr lang="en-US" sz="3400" dirty="0">
                <a:solidFill>
                  <a:schemeClr val="tx1"/>
                </a:solidFill>
                <a:latin typeface="Times New Roman" panose="02020603050405020304" pitchFamily="18" charset="0"/>
                <a:cs typeface="Times New Roman" panose="02020603050405020304" pitchFamily="18" charset="0"/>
              </a:rPr>
              <a:t> </a:t>
            </a:r>
            <a:r>
              <a:rPr lang="en-US" sz="3400" dirty="0" err="1">
                <a:solidFill>
                  <a:schemeClr val="tx1"/>
                </a:solidFill>
                <a:latin typeface="Times New Roman" panose="02020603050405020304" pitchFamily="18" charset="0"/>
                <a:cs typeface="Times New Roman" panose="02020603050405020304" pitchFamily="18" charset="0"/>
              </a:rPr>
              <a:t>cách</a:t>
            </a:r>
            <a:r>
              <a:rPr lang="en-US" sz="3400" dirty="0">
                <a:solidFill>
                  <a:schemeClr val="tx1"/>
                </a:solidFill>
                <a:latin typeface="Times New Roman" panose="02020603050405020304" pitchFamily="18" charset="0"/>
                <a:cs typeface="Times New Roman" panose="02020603050405020304" pitchFamily="18" charset="0"/>
              </a:rPr>
              <a:t> </a:t>
            </a:r>
            <a:r>
              <a:rPr lang="en-US" sz="3400" dirty="0" err="1">
                <a:solidFill>
                  <a:schemeClr val="tx1"/>
                </a:solidFill>
                <a:latin typeface="Times New Roman" panose="02020603050405020304" pitchFamily="18" charset="0"/>
                <a:cs typeface="Times New Roman" panose="02020603050405020304" pitchFamily="18" charset="0"/>
              </a:rPr>
              <a:t>bố</a:t>
            </a:r>
            <a:r>
              <a:rPr lang="en-US" sz="3400" dirty="0">
                <a:solidFill>
                  <a:schemeClr val="tx1"/>
                </a:solidFill>
                <a:latin typeface="Times New Roman" panose="02020603050405020304" pitchFamily="18" charset="0"/>
                <a:cs typeface="Times New Roman" panose="02020603050405020304" pitchFamily="18" charset="0"/>
              </a:rPr>
              <a:t> </a:t>
            </a:r>
            <a:r>
              <a:rPr lang="en-US" sz="3400" dirty="0" err="1">
                <a:solidFill>
                  <a:schemeClr val="tx1"/>
                </a:solidFill>
                <a:latin typeface="Times New Roman" panose="02020603050405020304" pitchFamily="18" charset="0"/>
                <a:cs typeface="Times New Roman" panose="02020603050405020304" pitchFamily="18" charset="0"/>
              </a:rPr>
              <a:t>trí</a:t>
            </a:r>
            <a:r>
              <a:rPr lang="en-US" sz="3400" dirty="0">
                <a:solidFill>
                  <a:schemeClr val="tx1"/>
                </a:solidFill>
                <a:latin typeface="Times New Roman" panose="02020603050405020304" pitchFamily="18" charset="0"/>
                <a:cs typeface="Times New Roman" panose="02020603050405020304" pitchFamily="18" charset="0"/>
              </a:rPr>
              <a:t> </a:t>
            </a:r>
            <a:r>
              <a:rPr lang="en-US" sz="3400" dirty="0" err="1">
                <a:solidFill>
                  <a:schemeClr val="tx1"/>
                </a:solidFill>
                <a:latin typeface="Times New Roman" panose="02020603050405020304" pitchFamily="18" charset="0"/>
                <a:cs typeface="Times New Roman" panose="02020603050405020304" pitchFamily="18" charset="0"/>
              </a:rPr>
              <a:t>lực</a:t>
            </a:r>
            <a:r>
              <a:rPr lang="en-US" sz="3400" dirty="0">
                <a:solidFill>
                  <a:schemeClr val="tx1"/>
                </a:solidFill>
                <a:latin typeface="Times New Roman" panose="02020603050405020304" pitchFamily="18" charset="0"/>
                <a:cs typeface="Times New Roman" panose="02020603050405020304" pitchFamily="18" charset="0"/>
              </a:rPr>
              <a:t> </a:t>
            </a:r>
            <a:r>
              <a:rPr lang="en-US" sz="3400" dirty="0" err="1">
                <a:solidFill>
                  <a:schemeClr val="tx1"/>
                </a:solidFill>
                <a:latin typeface="Times New Roman" panose="02020603050405020304" pitchFamily="18" charset="0"/>
                <a:cs typeface="Times New Roman" panose="02020603050405020304" pitchFamily="18" charset="0"/>
              </a:rPr>
              <a:t>lượng</a:t>
            </a:r>
            <a:r>
              <a:rPr lang="en-US" sz="3400" dirty="0">
                <a:solidFill>
                  <a:schemeClr val="tx1"/>
                </a:solidFill>
                <a:latin typeface="Times New Roman" panose="02020603050405020304" pitchFamily="18" charset="0"/>
                <a:cs typeface="Times New Roman" panose="02020603050405020304" pitchFamily="18" charset="0"/>
              </a:rPr>
              <a:t> </a:t>
            </a:r>
            <a:r>
              <a:rPr lang="en-US" sz="3400" dirty="0" err="1">
                <a:solidFill>
                  <a:schemeClr val="tx1"/>
                </a:solidFill>
                <a:latin typeface="Times New Roman" panose="02020603050405020304" pitchFamily="18" charset="0"/>
                <a:cs typeface="Times New Roman" panose="02020603050405020304" pitchFamily="18" charset="0"/>
              </a:rPr>
              <a:t>và</a:t>
            </a:r>
            <a:r>
              <a:rPr lang="en-US" sz="3400" dirty="0">
                <a:solidFill>
                  <a:schemeClr val="tx1"/>
                </a:solidFill>
                <a:latin typeface="Times New Roman" panose="02020603050405020304" pitchFamily="18" charset="0"/>
                <a:cs typeface="Times New Roman" panose="02020603050405020304" pitchFamily="18" charset="0"/>
              </a:rPr>
              <a:t> chia </a:t>
            </a:r>
            <a:r>
              <a:rPr lang="en-US" sz="3400" dirty="0" err="1">
                <a:solidFill>
                  <a:schemeClr val="tx1"/>
                </a:solidFill>
                <a:latin typeface="Times New Roman" panose="02020603050405020304" pitchFamily="18" charset="0"/>
                <a:cs typeface="Times New Roman" panose="02020603050405020304" pitchFamily="18" charset="0"/>
              </a:rPr>
              <a:t>rẽ</a:t>
            </a:r>
            <a:r>
              <a:rPr lang="en-US" sz="3400" dirty="0">
                <a:solidFill>
                  <a:schemeClr val="tx1"/>
                </a:solidFill>
                <a:latin typeface="Times New Roman" panose="02020603050405020304" pitchFamily="18" charset="0"/>
                <a:cs typeface="Times New Roman" panose="02020603050405020304" pitchFamily="18" charset="0"/>
              </a:rPr>
              <a:t> </a:t>
            </a:r>
            <a:r>
              <a:rPr lang="en-US" sz="3400" dirty="0" err="1">
                <a:solidFill>
                  <a:schemeClr val="tx1"/>
                </a:solidFill>
                <a:latin typeface="Times New Roman" panose="02020603050405020304" pitchFamily="18" charset="0"/>
                <a:cs typeface="Times New Roman" panose="02020603050405020304" pitchFamily="18" charset="0"/>
              </a:rPr>
              <a:t>nội</a:t>
            </a:r>
            <a:r>
              <a:rPr lang="en-US" sz="3400" dirty="0">
                <a:solidFill>
                  <a:schemeClr val="tx1"/>
                </a:solidFill>
                <a:latin typeface="Times New Roman" panose="02020603050405020304" pitchFamily="18" charset="0"/>
                <a:cs typeface="Times New Roman" panose="02020603050405020304" pitchFamily="18" charset="0"/>
              </a:rPr>
              <a:t> </a:t>
            </a:r>
            <a:r>
              <a:rPr lang="en-US" sz="3400" dirty="0" err="1">
                <a:solidFill>
                  <a:schemeClr val="tx1"/>
                </a:solidFill>
                <a:latin typeface="Times New Roman" panose="02020603050405020304" pitchFamily="18" charset="0"/>
                <a:cs typeface="Times New Roman" panose="02020603050405020304" pitchFamily="18" charset="0"/>
              </a:rPr>
              <a:t>bộ</a:t>
            </a:r>
            <a:r>
              <a:rPr lang="en-US" sz="3400" dirty="0">
                <a:solidFill>
                  <a:schemeClr val="tx1"/>
                </a:solidFill>
                <a:latin typeface="Times New Roman" panose="02020603050405020304" pitchFamily="18" charset="0"/>
                <a:cs typeface="Times New Roman" panose="02020603050405020304" pitchFamily="18" charset="0"/>
              </a:rPr>
              <a:t> </a:t>
            </a:r>
            <a:r>
              <a:rPr lang="en-US" sz="3400" dirty="0" err="1">
                <a:solidFill>
                  <a:schemeClr val="tx1"/>
                </a:solidFill>
                <a:latin typeface="Times New Roman" panose="02020603050405020304" pitchFamily="18" charset="0"/>
                <a:cs typeface="Times New Roman" panose="02020603050405020304" pitchFamily="18" charset="0"/>
              </a:rPr>
              <a:t>những</a:t>
            </a:r>
            <a:r>
              <a:rPr lang="en-US" sz="3400" dirty="0">
                <a:solidFill>
                  <a:schemeClr val="tx1"/>
                </a:solidFill>
                <a:latin typeface="Times New Roman" panose="02020603050405020304" pitchFamily="18" charset="0"/>
                <a:cs typeface="Times New Roman" panose="02020603050405020304" pitchFamily="18" charset="0"/>
              </a:rPr>
              <a:t> </a:t>
            </a:r>
            <a:r>
              <a:rPr lang="en-US" sz="3400" dirty="0" err="1">
                <a:solidFill>
                  <a:schemeClr val="tx1"/>
                </a:solidFill>
                <a:latin typeface="Times New Roman" panose="02020603050405020304" pitchFamily="18" charset="0"/>
                <a:cs typeface="Times New Roman" panose="02020603050405020304" pitchFamily="18" charset="0"/>
              </a:rPr>
              <a:t>người</a:t>
            </a:r>
            <a:r>
              <a:rPr lang="en-US" sz="3400" dirty="0">
                <a:solidFill>
                  <a:schemeClr val="tx1"/>
                </a:solidFill>
                <a:latin typeface="Times New Roman" panose="02020603050405020304" pitchFamily="18" charset="0"/>
                <a:cs typeface="Times New Roman" panose="02020603050405020304" pitchFamily="18" charset="0"/>
              </a:rPr>
              <a:t> </a:t>
            </a:r>
            <a:r>
              <a:rPr lang="en-US" sz="3400" dirty="0" err="1">
                <a:solidFill>
                  <a:schemeClr val="tx1"/>
                </a:solidFill>
                <a:latin typeface="Times New Roman" panose="02020603050405020304" pitchFamily="18" charset="0"/>
                <a:cs typeface="Times New Roman" panose="02020603050405020304" pitchFamily="18" charset="0"/>
              </a:rPr>
              <a:t>đứng</a:t>
            </a:r>
            <a:r>
              <a:rPr lang="en-US" sz="3400" dirty="0">
                <a:solidFill>
                  <a:schemeClr val="tx1"/>
                </a:solidFill>
                <a:latin typeface="Times New Roman" panose="02020603050405020304" pitchFamily="18" charset="0"/>
                <a:cs typeface="Times New Roman" panose="02020603050405020304" pitchFamily="18" charset="0"/>
              </a:rPr>
              <a:t> </a:t>
            </a:r>
            <a:r>
              <a:rPr lang="en-US" sz="3400" dirty="0" err="1">
                <a:solidFill>
                  <a:schemeClr val="tx1"/>
                </a:solidFill>
                <a:latin typeface="Times New Roman" panose="02020603050405020304" pitchFamily="18" charset="0"/>
                <a:cs typeface="Times New Roman" panose="02020603050405020304" pitchFamily="18" charset="0"/>
              </a:rPr>
              <a:t>đầu</a:t>
            </a:r>
            <a:r>
              <a:rPr lang="en-US" sz="3400" dirty="0">
                <a:solidFill>
                  <a:schemeClr val="tx1"/>
                </a:solidFill>
                <a:latin typeface="Times New Roman" panose="02020603050405020304" pitchFamily="18" charset="0"/>
                <a:cs typeface="Times New Roman" panose="02020603050405020304" pitchFamily="18" charset="0"/>
              </a:rPr>
              <a:t> </a:t>
            </a:r>
            <a:r>
              <a:rPr lang="en-US" sz="3400" dirty="0" err="1">
                <a:solidFill>
                  <a:schemeClr val="tx1"/>
                </a:solidFill>
                <a:latin typeface="Times New Roman" panose="02020603050405020304" pitchFamily="18" charset="0"/>
                <a:cs typeface="Times New Roman" panose="02020603050405020304" pitchFamily="18" charset="0"/>
              </a:rPr>
              <a:t>nhà</a:t>
            </a:r>
            <a:r>
              <a:rPr lang="en-US" sz="3400" dirty="0">
                <a:solidFill>
                  <a:schemeClr val="tx1"/>
                </a:solidFill>
                <a:latin typeface="Times New Roman" panose="02020603050405020304" pitchFamily="18" charset="0"/>
                <a:cs typeface="Times New Roman" panose="02020603050405020304" pitchFamily="18" charset="0"/>
              </a:rPr>
              <a:t> </a:t>
            </a:r>
            <a:r>
              <a:rPr lang="en-US" sz="3400" dirty="0" err="1">
                <a:solidFill>
                  <a:schemeClr val="tx1"/>
                </a:solidFill>
                <a:latin typeface="Times New Roman" panose="02020603050405020304" pitchFamily="18" charset="0"/>
                <a:cs typeface="Times New Roman" panose="02020603050405020304" pitchFamily="18" charset="0"/>
              </a:rPr>
              <a:t>nước</a:t>
            </a:r>
            <a:r>
              <a:rPr lang="en-US" sz="3400" dirty="0">
                <a:solidFill>
                  <a:schemeClr val="tx1"/>
                </a:solidFill>
                <a:latin typeface="Times New Roman" panose="02020603050405020304" pitchFamily="18" charset="0"/>
                <a:cs typeface="Times New Roman" panose="02020603050405020304" pitchFamily="18" charset="0"/>
              </a:rPr>
              <a:t> </a:t>
            </a:r>
            <a:r>
              <a:rPr lang="en-US" sz="3400" dirty="0" err="1">
                <a:solidFill>
                  <a:schemeClr val="tx1"/>
                </a:solidFill>
                <a:latin typeface="Times New Roman" panose="02020603050405020304" pitchFamily="18" charset="0"/>
                <a:cs typeface="Times New Roman" panose="02020603050405020304" pitchFamily="18" charset="0"/>
              </a:rPr>
              <a:t>Âu</a:t>
            </a:r>
            <a:r>
              <a:rPr lang="en-US" sz="3400" dirty="0">
                <a:solidFill>
                  <a:schemeClr val="tx1"/>
                </a:solidFill>
                <a:latin typeface="Times New Roman" panose="02020603050405020304" pitchFamily="18" charset="0"/>
                <a:cs typeface="Times New Roman" panose="02020603050405020304" pitchFamily="18" charset="0"/>
              </a:rPr>
              <a:t> </a:t>
            </a:r>
            <a:r>
              <a:rPr lang="en-US" sz="3400" dirty="0" err="1">
                <a:solidFill>
                  <a:schemeClr val="tx1"/>
                </a:solidFill>
                <a:latin typeface="Times New Roman" panose="02020603050405020304" pitchFamily="18" charset="0"/>
                <a:cs typeface="Times New Roman" panose="02020603050405020304" pitchFamily="18" charset="0"/>
              </a:rPr>
              <a:t>Lạc</a:t>
            </a:r>
            <a:r>
              <a:rPr lang="en-US" sz="3400" dirty="0">
                <a:solidFill>
                  <a:schemeClr val="tx1"/>
                </a:solidFill>
                <a:latin typeface="Times New Roman" panose="02020603050405020304" pitchFamily="18" charset="0"/>
                <a:cs typeface="Times New Roman" panose="02020603050405020304" pitchFamily="18" charset="0"/>
              </a:rPr>
              <a:t>. </a:t>
            </a:r>
            <a:r>
              <a:rPr lang="en-US" sz="3400" dirty="0" err="1">
                <a:solidFill>
                  <a:schemeClr val="tx1"/>
                </a:solidFill>
                <a:latin typeface="Times New Roman" panose="02020603050405020304" pitchFamily="18" charset="0"/>
                <a:cs typeface="Times New Roman" panose="02020603050405020304" pitchFamily="18" charset="0"/>
              </a:rPr>
              <a:t>Năm</a:t>
            </a:r>
            <a:r>
              <a:rPr lang="en-US" sz="3400" dirty="0">
                <a:solidFill>
                  <a:schemeClr val="tx1"/>
                </a:solidFill>
                <a:latin typeface="Times New Roman" panose="02020603050405020304" pitchFamily="18" charset="0"/>
                <a:cs typeface="Times New Roman" panose="02020603050405020304" pitchFamily="18" charset="0"/>
              </a:rPr>
              <a:t> 179 TCN, </a:t>
            </a:r>
            <a:r>
              <a:rPr lang="en-US" sz="3400" dirty="0" err="1">
                <a:solidFill>
                  <a:schemeClr val="tx1"/>
                </a:solidFill>
                <a:latin typeface="Times New Roman" panose="02020603050405020304" pitchFamily="18" charset="0"/>
                <a:cs typeface="Times New Roman" panose="02020603050405020304" pitchFamily="18" charset="0"/>
              </a:rPr>
              <a:t>Triệu</a:t>
            </a:r>
            <a:r>
              <a:rPr lang="en-US" sz="3400" dirty="0">
                <a:solidFill>
                  <a:schemeClr val="tx1"/>
                </a:solidFill>
                <a:latin typeface="Times New Roman" panose="02020603050405020304" pitchFamily="18" charset="0"/>
                <a:cs typeface="Times New Roman" panose="02020603050405020304" pitchFamily="18" charset="0"/>
              </a:rPr>
              <a:t> </a:t>
            </a:r>
            <a:r>
              <a:rPr lang="en-US" sz="3400" dirty="0" err="1">
                <a:solidFill>
                  <a:schemeClr val="tx1"/>
                </a:solidFill>
                <a:latin typeface="Times New Roman" panose="02020603050405020304" pitchFamily="18" charset="0"/>
                <a:cs typeface="Times New Roman" panose="02020603050405020304" pitchFamily="18" charset="0"/>
              </a:rPr>
              <a:t>Đà</a:t>
            </a:r>
            <a:r>
              <a:rPr lang="en-US" sz="3400" dirty="0">
                <a:solidFill>
                  <a:schemeClr val="tx1"/>
                </a:solidFill>
                <a:latin typeface="Times New Roman" panose="02020603050405020304" pitchFamily="18" charset="0"/>
                <a:cs typeface="Times New Roman" panose="02020603050405020304" pitchFamily="18" charset="0"/>
              </a:rPr>
              <a:t> </a:t>
            </a:r>
            <a:r>
              <a:rPr lang="en-US" sz="3400" dirty="0" err="1">
                <a:solidFill>
                  <a:schemeClr val="tx1"/>
                </a:solidFill>
                <a:latin typeface="Times New Roman" panose="02020603050405020304" pitchFamily="18" charset="0"/>
                <a:cs typeface="Times New Roman" panose="02020603050405020304" pitchFamily="18" charset="0"/>
              </a:rPr>
              <a:t>lại</a:t>
            </a:r>
            <a:r>
              <a:rPr lang="en-US" sz="3400" dirty="0">
                <a:solidFill>
                  <a:schemeClr val="tx1"/>
                </a:solidFill>
                <a:latin typeface="Times New Roman" panose="02020603050405020304" pitchFamily="18" charset="0"/>
                <a:cs typeface="Times New Roman" panose="02020603050405020304" pitchFamily="18" charset="0"/>
              </a:rPr>
              <a:t> </a:t>
            </a:r>
            <a:r>
              <a:rPr lang="en-US" sz="3400" dirty="0" err="1">
                <a:solidFill>
                  <a:schemeClr val="tx1"/>
                </a:solidFill>
                <a:latin typeface="Times New Roman" panose="02020603050405020304" pitchFamily="18" charset="0"/>
                <a:cs typeface="Times New Roman" panose="02020603050405020304" pitchFamily="18" charset="0"/>
              </a:rPr>
              <a:t>đem</a:t>
            </a:r>
            <a:r>
              <a:rPr lang="en-US" sz="3400" dirty="0">
                <a:solidFill>
                  <a:schemeClr val="tx1"/>
                </a:solidFill>
                <a:latin typeface="Times New Roman" panose="02020603050405020304" pitchFamily="18" charset="0"/>
                <a:cs typeface="Times New Roman" panose="02020603050405020304" pitchFamily="18" charset="0"/>
              </a:rPr>
              <a:t> </a:t>
            </a:r>
            <a:r>
              <a:rPr lang="en-US" sz="3400" dirty="0" err="1">
                <a:solidFill>
                  <a:schemeClr val="tx1"/>
                </a:solidFill>
                <a:latin typeface="Times New Roman" panose="02020603050405020304" pitchFamily="18" charset="0"/>
                <a:cs typeface="Times New Roman" panose="02020603050405020304" pitchFamily="18" charset="0"/>
              </a:rPr>
              <a:t>quân</a:t>
            </a:r>
            <a:r>
              <a:rPr lang="en-US" sz="3400" dirty="0">
                <a:solidFill>
                  <a:schemeClr val="tx1"/>
                </a:solidFill>
                <a:latin typeface="Times New Roman" panose="02020603050405020304" pitchFamily="18" charset="0"/>
                <a:cs typeface="Times New Roman" panose="02020603050405020304" pitchFamily="18" charset="0"/>
              </a:rPr>
              <a:t> sang </a:t>
            </a:r>
            <a:r>
              <a:rPr lang="en-US" sz="3400" dirty="0" err="1">
                <a:solidFill>
                  <a:schemeClr val="tx1"/>
                </a:solidFill>
                <a:latin typeface="Times New Roman" panose="02020603050405020304" pitchFamily="18" charset="0"/>
                <a:cs typeface="Times New Roman" panose="02020603050405020304" pitchFamily="18" charset="0"/>
              </a:rPr>
              <a:t>Đánh</a:t>
            </a:r>
            <a:r>
              <a:rPr lang="en-US" sz="3400" dirty="0">
                <a:solidFill>
                  <a:schemeClr val="tx1"/>
                </a:solidFill>
                <a:latin typeface="Times New Roman" panose="02020603050405020304" pitchFamily="18" charset="0"/>
                <a:cs typeface="Times New Roman" panose="02020603050405020304" pitchFamily="18" charset="0"/>
              </a:rPr>
              <a:t> </a:t>
            </a:r>
            <a:r>
              <a:rPr lang="en-US" sz="3400" dirty="0" err="1">
                <a:solidFill>
                  <a:schemeClr val="tx1"/>
                </a:solidFill>
                <a:latin typeface="Times New Roman" panose="02020603050405020304" pitchFamily="18" charset="0"/>
                <a:cs typeface="Times New Roman" panose="02020603050405020304" pitchFamily="18" charset="0"/>
              </a:rPr>
              <a:t>Âu</a:t>
            </a:r>
            <a:r>
              <a:rPr lang="en-US" sz="3400" dirty="0">
                <a:solidFill>
                  <a:schemeClr val="tx1"/>
                </a:solidFill>
                <a:latin typeface="Times New Roman" panose="02020603050405020304" pitchFamily="18" charset="0"/>
                <a:cs typeface="Times New Roman" panose="02020603050405020304" pitchFamily="18" charset="0"/>
              </a:rPr>
              <a:t> </a:t>
            </a:r>
            <a:r>
              <a:rPr lang="en-US" sz="3400" dirty="0" err="1">
                <a:solidFill>
                  <a:schemeClr val="tx1"/>
                </a:solidFill>
                <a:latin typeface="Times New Roman" panose="02020603050405020304" pitchFamily="18" charset="0"/>
                <a:cs typeface="Times New Roman" panose="02020603050405020304" pitchFamily="18" charset="0"/>
              </a:rPr>
              <a:t>Lạc</a:t>
            </a:r>
            <a:r>
              <a:rPr lang="en-US" sz="3400" dirty="0">
                <a:solidFill>
                  <a:schemeClr val="tx1"/>
                </a:solidFill>
                <a:latin typeface="Times New Roman" panose="02020603050405020304" pitchFamily="18" charset="0"/>
                <a:cs typeface="Times New Roman" panose="02020603050405020304" pitchFamily="18" charset="0"/>
              </a:rPr>
              <a:t>. An </a:t>
            </a:r>
            <a:r>
              <a:rPr lang="en-US" sz="3400" dirty="0" err="1">
                <a:solidFill>
                  <a:schemeClr val="tx1"/>
                </a:solidFill>
                <a:latin typeface="Times New Roman" panose="02020603050405020304" pitchFamily="18" charset="0"/>
                <a:cs typeface="Times New Roman" panose="02020603050405020304" pitchFamily="18" charset="0"/>
              </a:rPr>
              <a:t>Dương</a:t>
            </a:r>
            <a:r>
              <a:rPr lang="en-US" sz="3400" dirty="0">
                <a:solidFill>
                  <a:schemeClr val="tx1"/>
                </a:solidFill>
                <a:latin typeface="Times New Roman" panose="02020603050405020304" pitchFamily="18" charset="0"/>
                <a:cs typeface="Times New Roman" panose="02020603050405020304" pitchFamily="18" charset="0"/>
              </a:rPr>
              <a:t> </a:t>
            </a:r>
            <a:r>
              <a:rPr lang="en-US" sz="3400" dirty="0" err="1">
                <a:solidFill>
                  <a:schemeClr val="tx1"/>
                </a:solidFill>
                <a:latin typeface="Times New Roman" panose="02020603050405020304" pitchFamily="18" charset="0"/>
                <a:cs typeface="Times New Roman" panose="02020603050405020304" pitchFamily="18" charset="0"/>
              </a:rPr>
              <a:t>Vương</a:t>
            </a:r>
            <a:r>
              <a:rPr lang="en-US" sz="3400" dirty="0">
                <a:solidFill>
                  <a:schemeClr val="tx1"/>
                </a:solidFill>
                <a:latin typeface="Times New Roman" panose="02020603050405020304" pitchFamily="18" charset="0"/>
                <a:cs typeface="Times New Roman" panose="02020603050405020304" pitchFamily="18" charset="0"/>
              </a:rPr>
              <a:t> </a:t>
            </a:r>
            <a:r>
              <a:rPr lang="en-US" sz="3400" dirty="0" err="1">
                <a:solidFill>
                  <a:schemeClr val="tx1"/>
                </a:solidFill>
                <a:latin typeface="Times New Roman" panose="02020603050405020304" pitchFamily="18" charset="0"/>
                <a:cs typeface="Times New Roman" panose="02020603050405020304" pitchFamily="18" charset="0"/>
              </a:rPr>
              <a:t>thua</a:t>
            </a:r>
            <a:r>
              <a:rPr lang="en-US" sz="3400" dirty="0">
                <a:solidFill>
                  <a:schemeClr val="tx1"/>
                </a:solidFill>
                <a:latin typeface="Times New Roman" panose="02020603050405020304" pitchFamily="18" charset="0"/>
                <a:cs typeface="Times New Roman" panose="02020603050405020304" pitchFamily="18" charset="0"/>
              </a:rPr>
              <a:t> </a:t>
            </a:r>
            <a:r>
              <a:rPr lang="en-US" sz="3400" dirty="0" err="1">
                <a:solidFill>
                  <a:schemeClr val="tx1"/>
                </a:solidFill>
                <a:latin typeface="Times New Roman" panose="02020603050405020304" pitchFamily="18" charset="0"/>
                <a:cs typeface="Times New Roman" panose="02020603050405020304" pitchFamily="18" charset="0"/>
              </a:rPr>
              <a:t>trận</a:t>
            </a:r>
            <a:r>
              <a:rPr lang="en-US" sz="3400" dirty="0">
                <a:solidFill>
                  <a:schemeClr val="tx1"/>
                </a:solidFill>
                <a:latin typeface="Times New Roman" panose="02020603050405020304" pitchFamily="18" charset="0"/>
                <a:cs typeface="Times New Roman" panose="02020603050405020304" pitchFamily="18" charset="0"/>
              </a:rPr>
              <a:t>, </a:t>
            </a:r>
            <a:r>
              <a:rPr lang="en-US" sz="3400" dirty="0" err="1">
                <a:solidFill>
                  <a:schemeClr val="tx1"/>
                </a:solidFill>
                <a:latin typeface="Times New Roman" panose="02020603050405020304" pitchFamily="18" charset="0"/>
                <a:cs typeface="Times New Roman" panose="02020603050405020304" pitchFamily="18" charset="0"/>
              </a:rPr>
              <a:t>phải</a:t>
            </a:r>
            <a:r>
              <a:rPr lang="en-US" sz="3400" dirty="0">
                <a:solidFill>
                  <a:schemeClr val="tx1"/>
                </a:solidFill>
                <a:latin typeface="Times New Roman" panose="02020603050405020304" pitchFamily="18" charset="0"/>
                <a:cs typeface="Times New Roman" panose="02020603050405020304" pitchFamily="18" charset="0"/>
              </a:rPr>
              <a:t> </a:t>
            </a:r>
            <a:r>
              <a:rPr lang="en-US" sz="3400" dirty="0" err="1">
                <a:solidFill>
                  <a:schemeClr val="tx1"/>
                </a:solidFill>
                <a:latin typeface="Times New Roman" panose="02020603050405020304" pitchFamily="18" charset="0"/>
                <a:cs typeface="Times New Roman" panose="02020603050405020304" pitchFamily="18" charset="0"/>
              </a:rPr>
              <a:t>nhảy</a:t>
            </a:r>
            <a:r>
              <a:rPr lang="en-US" sz="3400" dirty="0">
                <a:solidFill>
                  <a:schemeClr val="tx1"/>
                </a:solidFill>
                <a:latin typeface="Times New Roman" panose="02020603050405020304" pitchFamily="18" charset="0"/>
                <a:cs typeface="Times New Roman" panose="02020603050405020304" pitchFamily="18" charset="0"/>
              </a:rPr>
              <a:t> </a:t>
            </a:r>
            <a:r>
              <a:rPr lang="en-US" sz="3400" dirty="0" err="1">
                <a:solidFill>
                  <a:schemeClr val="tx1"/>
                </a:solidFill>
                <a:latin typeface="Times New Roman" panose="02020603050405020304" pitchFamily="18" charset="0"/>
                <a:cs typeface="Times New Roman" panose="02020603050405020304" pitchFamily="18" charset="0"/>
              </a:rPr>
              <a:t>xuống</a:t>
            </a:r>
            <a:r>
              <a:rPr lang="en-US" sz="3400" dirty="0">
                <a:solidFill>
                  <a:schemeClr val="tx1"/>
                </a:solidFill>
                <a:latin typeface="Times New Roman" panose="02020603050405020304" pitchFamily="18" charset="0"/>
                <a:cs typeface="Times New Roman" panose="02020603050405020304" pitchFamily="18" charset="0"/>
              </a:rPr>
              <a:t> </a:t>
            </a:r>
            <a:r>
              <a:rPr lang="en-US" sz="3400" dirty="0" err="1">
                <a:solidFill>
                  <a:schemeClr val="tx1"/>
                </a:solidFill>
                <a:latin typeface="Times New Roman" panose="02020603050405020304" pitchFamily="18" charset="0"/>
                <a:cs typeface="Times New Roman" panose="02020603050405020304" pitchFamily="18" charset="0"/>
              </a:rPr>
              <a:t>biển</a:t>
            </a:r>
            <a:r>
              <a:rPr lang="en-US" sz="3400" dirty="0">
                <a:solidFill>
                  <a:schemeClr val="tx1"/>
                </a:solidFill>
                <a:latin typeface="Times New Roman" panose="02020603050405020304" pitchFamily="18" charset="0"/>
                <a:cs typeface="Times New Roman" panose="02020603050405020304" pitchFamily="18" charset="0"/>
              </a:rPr>
              <a:t> </a:t>
            </a:r>
            <a:r>
              <a:rPr lang="en-US" sz="3400" dirty="0" err="1">
                <a:solidFill>
                  <a:schemeClr val="tx1"/>
                </a:solidFill>
                <a:latin typeface="Times New Roman" panose="02020603050405020304" pitchFamily="18" charset="0"/>
                <a:cs typeface="Times New Roman" panose="02020603050405020304" pitchFamily="18" charset="0"/>
              </a:rPr>
              <a:t>tự</a:t>
            </a:r>
            <a:r>
              <a:rPr lang="en-US" sz="3400" dirty="0">
                <a:solidFill>
                  <a:schemeClr val="tx1"/>
                </a:solidFill>
                <a:latin typeface="Times New Roman" panose="02020603050405020304" pitchFamily="18" charset="0"/>
                <a:cs typeface="Times New Roman" panose="02020603050405020304" pitchFamily="18" charset="0"/>
              </a:rPr>
              <a:t> </a:t>
            </a:r>
            <a:r>
              <a:rPr lang="en-US" sz="3400" dirty="0" err="1">
                <a:solidFill>
                  <a:schemeClr val="tx1"/>
                </a:solidFill>
                <a:latin typeface="Times New Roman" panose="02020603050405020304" pitchFamily="18" charset="0"/>
                <a:cs typeface="Times New Roman" panose="02020603050405020304" pitchFamily="18" charset="0"/>
              </a:rPr>
              <a:t>vẫn</a:t>
            </a:r>
            <a:r>
              <a:rPr lang="en-US" sz="3400" dirty="0">
                <a:solidFill>
                  <a:schemeClr val="tx1"/>
                </a:solidFill>
                <a:latin typeface="Times New Roman" panose="02020603050405020304" pitchFamily="18" charset="0"/>
                <a:cs typeface="Times New Roman" panose="02020603050405020304" pitchFamily="18" charset="0"/>
              </a:rPr>
              <a:t>. </a:t>
            </a:r>
            <a:r>
              <a:rPr lang="en-US" sz="3400" dirty="0" err="1">
                <a:solidFill>
                  <a:schemeClr val="tx1"/>
                </a:solidFill>
                <a:latin typeface="Times New Roman" panose="02020603050405020304" pitchFamily="18" charset="0"/>
                <a:cs typeface="Times New Roman" panose="02020603050405020304" pitchFamily="18" charset="0"/>
              </a:rPr>
              <a:t>Từ</a:t>
            </a:r>
            <a:r>
              <a:rPr lang="en-US" sz="3400" dirty="0">
                <a:solidFill>
                  <a:schemeClr val="tx1"/>
                </a:solidFill>
                <a:latin typeface="Times New Roman" panose="02020603050405020304" pitchFamily="18" charset="0"/>
                <a:cs typeface="Times New Roman" panose="02020603050405020304" pitchFamily="18" charset="0"/>
              </a:rPr>
              <a:t> </a:t>
            </a:r>
            <a:r>
              <a:rPr lang="en-US" sz="3400" dirty="0" err="1">
                <a:solidFill>
                  <a:schemeClr val="tx1"/>
                </a:solidFill>
                <a:latin typeface="Times New Roman" panose="02020603050405020304" pitchFamily="18" charset="0"/>
                <a:cs typeface="Times New Roman" panose="02020603050405020304" pitchFamily="18" charset="0"/>
              </a:rPr>
              <a:t>đó</a:t>
            </a:r>
            <a:r>
              <a:rPr lang="en-US" sz="3400" dirty="0">
                <a:solidFill>
                  <a:schemeClr val="tx1"/>
                </a:solidFill>
                <a:latin typeface="Times New Roman" panose="02020603050405020304" pitchFamily="18" charset="0"/>
                <a:cs typeface="Times New Roman" panose="02020603050405020304" pitchFamily="18" charset="0"/>
              </a:rPr>
              <a:t>, </a:t>
            </a:r>
            <a:r>
              <a:rPr lang="en-US" sz="3400" dirty="0" err="1">
                <a:solidFill>
                  <a:schemeClr val="tx1"/>
                </a:solidFill>
                <a:latin typeface="Times New Roman" panose="02020603050405020304" pitchFamily="18" charset="0"/>
                <a:cs typeface="Times New Roman" panose="02020603050405020304" pitchFamily="18" charset="0"/>
              </a:rPr>
              <a:t>nước</a:t>
            </a:r>
            <a:r>
              <a:rPr lang="en-US" sz="3400" dirty="0">
                <a:solidFill>
                  <a:schemeClr val="tx1"/>
                </a:solidFill>
                <a:latin typeface="Times New Roman" panose="02020603050405020304" pitchFamily="18" charset="0"/>
                <a:cs typeface="Times New Roman" panose="02020603050405020304" pitchFamily="18" charset="0"/>
              </a:rPr>
              <a:t> </a:t>
            </a:r>
            <a:r>
              <a:rPr lang="en-US" sz="3400" dirty="0" err="1">
                <a:solidFill>
                  <a:schemeClr val="tx1"/>
                </a:solidFill>
                <a:latin typeface="Times New Roman" panose="02020603050405020304" pitchFamily="18" charset="0"/>
                <a:cs typeface="Times New Roman" panose="02020603050405020304" pitchFamily="18" charset="0"/>
              </a:rPr>
              <a:t>Âu</a:t>
            </a:r>
            <a:r>
              <a:rPr lang="en-US" sz="3400" dirty="0">
                <a:solidFill>
                  <a:schemeClr val="tx1"/>
                </a:solidFill>
                <a:latin typeface="Times New Roman" panose="02020603050405020304" pitchFamily="18" charset="0"/>
                <a:cs typeface="Times New Roman" panose="02020603050405020304" pitchFamily="18" charset="0"/>
              </a:rPr>
              <a:t> </a:t>
            </a:r>
            <a:r>
              <a:rPr lang="en-US" sz="3400" dirty="0" err="1">
                <a:solidFill>
                  <a:schemeClr val="tx1"/>
                </a:solidFill>
                <a:latin typeface="Times New Roman" panose="02020603050405020304" pitchFamily="18" charset="0"/>
                <a:cs typeface="Times New Roman" panose="02020603050405020304" pitchFamily="18" charset="0"/>
              </a:rPr>
              <a:t>Lạc</a:t>
            </a:r>
            <a:r>
              <a:rPr lang="en-US" sz="3400" dirty="0">
                <a:solidFill>
                  <a:schemeClr val="tx1"/>
                </a:solidFill>
                <a:latin typeface="Times New Roman" panose="02020603050405020304" pitchFamily="18" charset="0"/>
                <a:cs typeface="Times New Roman" panose="02020603050405020304" pitchFamily="18" charset="0"/>
              </a:rPr>
              <a:t> </a:t>
            </a:r>
            <a:r>
              <a:rPr lang="en-US" sz="3400" dirty="0" err="1">
                <a:solidFill>
                  <a:schemeClr val="tx1"/>
                </a:solidFill>
                <a:latin typeface="Times New Roman" panose="02020603050405020304" pitchFamily="18" charset="0"/>
                <a:cs typeface="Times New Roman" panose="02020603050405020304" pitchFamily="18" charset="0"/>
              </a:rPr>
              <a:t>rơi</a:t>
            </a:r>
            <a:r>
              <a:rPr lang="en-US" sz="3400" dirty="0">
                <a:solidFill>
                  <a:schemeClr val="tx1"/>
                </a:solidFill>
                <a:latin typeface="Times New Roman" panose="02020603050405020304" pitchFamily="18" charset="0"/>
                <a:cs typeface="Times New Roman" panose="02020603050405020304" pitchFamily="18" charset="0"/>
              </a:rPr>
              <a:t> </a:t>
            </a:r>
            <a:r>
              <a:rPr lang="en-US" sz="3400" dirty="0" err="1">
                <a:solidFill>
                  <a:schemeClr val="tx1"/>
                </a:solidFill>
                <a:latin typeface="Times New Roman" panose="02020603050405020304" pitchFamily="18" charset="0"/>
                <a:cs typeface="Times New Roman" panose="02020603050405020304" pitchFamily="18" charset="0"/>
              </a:rPr>
              <a:t>vào</a:t>
            </a:r>
            <a:r>
              <a:rPr lang="en-US" sz="3400" dirty="0">
                <a:solidFill>
                  <a:schemeClr val="tx1"/>
                </a:solidFill>
                <a:latin typeface="Times New Roman" panose="02020603050405020304" pitchFamily="18" charset="0"/>
                <a:cs typeface="Times New Roman" panose="02020603050405020304" pitchFamily="18" charset="0"/>
              </a:rPr>
              <a:t> </a:t>
            </a:r>
            <a:r>
              <a:rPr lang="en-US" sz="3400" dirty="0" err="1">
                <a:solidFill>
                  <a:schemeClr val="tx1"/>
                </a:solidFill>
                <a:latin typeface="Times New Roman" panose="02020603050405020304" pitchFamily="18" charset="0"/>
                <a:cs typeface="Times New Roman" panose="02020603050405020304" pitchFamily="18" charset="0"/>
              </a:rPr>
              <a:t>ách</a:t>
            </a:r>
            <a:r>
              <a:rPr lang="en-US" sz="3400" dirty="0">
                <a:solidFill>
                  <a:schemeClr val="tx1"/>
                </a:solidFill>
                <a:latin typeface="Times New Roman" panose="02020603050405020304" pitchFamily="18" charset="0"/>
                <a:cs typeface="Times New Roman" panose="02020603050405020304" pitchFamily="18" charset="0"/>
              </a:rPr>
              <a:t> </a:t>
            </a:r>
            <a:r>
              <a:rPr lang="en-US" sz="3400" dirty="0" err="1">
                <a:solidFill>
                  <a:schemeClr val="tx1"/>
                </a:solidFill>
                <a:latin typeface="Times New Roman" panose="02020603050405020304" pitchFamily="18" charset="0"/>
                <a:cs typeface="Times New Roman" panose="02020603050405020304" pitchFamily="18" charset="0"/>
              </a:rPr>
              <a:t>đô</a:t>
            </a:r>
            <a:r>
              <a:rPr lang="en-US" sz="3400" dirty="0">
                <a:solidFill>
                  <a:schemeClr val="tx1"/>
                </a:solidFill>
                <a:latin typeface="Times New Roman" panose="02020603050405020304" pitchFamily="18" charset="0"/>
                <a:cs typeface="Times New Roman" panose="02020603050405020304" pitchFamily="18" charset="0"/>
              </a:rPr>
              <a:t> </a:t>
            </a:r>
            <a:r>
              <a:rPr lang="en-US" sz="3400" dirty="0" err="1">
                <a:solidFill>
                  <a:schemeClr val="tx1"/>
                </a:solidFill>
                <a:latin typeface="Times New Roman" panose="02020603050405020304" pitchFamily="18" charset="0"/>
                <a:cs typeface="Times New Roman" panose="02020603050405020304" pitchFamily="18" charset="0"/>
              </a:rPr>
              <a:t>hộ</a:t>
            </a:r>
            <a:r>
              <a:rPr lang="en-US" sz="3400" dirty="0">
                <a:solidFill>
                  <a:schemeClr val="tx1"/>
                </a:solidFill>
                <a:latin typeface="Times New Roman" panose="02020603050405020304" pitchFamily="18" charset="0"/>
                <a:cs typeface="Times New Roman" panose="02020603050405020304" pitchFamily="18" charset="0"/>
              </a:rPr>
              <a:t> </a:t>
            </a:r>
            <a:r>
              <a:rPr lang="en-US" sz="3400" dirty="0" err="1">
                <a:solidFill>
                  <a:schemeClr val="tx1"/>
                </a:solidFill>
                <a:latin typeface="Times New Roman" panose="02020603050405020304" pitchFamily="18" charset="0"/>
                <a:cs typeface="Times New Roman" panose="02020603050405020304" pitchFamily="18" charset="0"/>
              </a:rPr>
              <a:t>của</a:t>
            </a:r>
            <a:r>
              <a:rPr lang="en-US" sz="3400" dirty="0">
                <a:solidFill>
                  <a:schemeClr val="tx1"/>
                </a:solidFill>
                <a:latin typeface="Times New Roman" panose="02020603050405020304" pitchFamily="18" charset="0"/>
                <a:cs typeface="Times New Roman" panose="02020603050405020304" pitchFamily="18" charset="0"/>
              </a:rPr>
              <a:t> </a:t>
            </a:r>
            <a:r>
              <a:rPr lang="en-US" sz="3400" dirty="0" err="1">
                <a:solidFill>
                  <a:schemeClr val="tx1"/>
                </a:solidFill>
                <a:latin typeface="Times New Roman" panose="02020603050405020304" pitchFamily="18" charset="0"/>
                <a:cs typeface="Times New Roman" panose="02020603050405020304" pitchFamily="18" charset="0"/>
              </a:rPr>
              <a:t>các</a:t>
            </a:r>
            <a:r>
              <a:rPr lang="en-US" sz="3400" dirty="0">
                <a:solidFill>
                  <a:schemeClr val="tx1"/>
                </a:solidFill>
                <a:latin typeface="Times New Roman" panose="02020603050405020304" pitchFamily="18" charset="0"/>
                <a:cs typeface="Times New Roman" panose="02020603050405020304" pitchFamily="18" charset="0"/>
              </a:rPr>
              <a:t> </a:t>
            </a:r>
            <a:r>
              <a:rPr lang="en-US" sz="3400" dirty="0" err="1">
                <a:solidFill>
                  <a:schemeClr val="tx1"/>
                </a:solidFill>
                <a:latin typeface="Times New Roman" panose="02020603050405020304" pitchFamily="18" charset="0"/>
                <a:cs typeface="Times New Roman" panose="02020603050405020304" pitchFamily="18" charset="0"/>
              </a:rPr>
              <a:t>triều</a:t>
            </a:r>
            <a:r>
              <a:rPr lang="en-US" sz="3400" dirty="0">
                <a:solidFill>
                  <a:schemeClr val="tx1"/>
                </a:solidFill>
                <a:latin typeface="Times New Roman" panose="02020603050405020304" pitchFamily="18" charset="0"/>
                <a:cs typeface="Times New Roman" panose="02020603050405020304" pitchFamily="18" charset="0"/>
              </a:rPr>
              <a:t> </a:t>
            </a:r>
            <a:r>
              <a:rPr lang="en-US" sz="3400" dirty="0" err="1">
                <a:solidFill>
                  <a:schemeClr val="tx1"/>
                </a:solidFill>
                <a:latin typeface="Times New Roman" panose="02020603050405020304" pitchFamily="18" charset="0"/>
                <a:cs typeface="Times New Roman" panose="02020603050405020304" pitchFamily="18" charset="0"/>
              </a:rPr>
              <a:t>đại</a:t>
            </a:r>
            <a:r>
              <a:rPr lang="en-US" sz="3400" dirty="0">
                <a:solidFill>
                  <a:schemeClr val="tx1"/>
                </a:solidFill>
                <a:latin typeface="Times New Roman" panose="02020603050405020304" pitchFamily="18" charset="0"/>
                <a:cs typeface="Times New Roman" panose="02020603050405020304" pitchFamily="18" charset="0"/>
              </a:rPr>
              <a:t> </a:t>
            </a:r>
            <a:r>
              <a:rPr lang="en-US" sz="3400" dirty="0" err="1">
                <a:solidFill>
                  <a:schemeClr val="tx1"/>
                </a:solidFill>
                <a:latin typeface="Times New Roman" panose="02020603050405020304" pitchFamily="18" charset="0"/>
                <a:cs typeface="Times New Roman" panose="02020603050405020304" pitchFamily="18" charset="0"/>
              </a:rPr>
              <a:t>phong</a:t>
            </a:r>
            <a:r>
              <a:rPr lang="en-US" sz="3400" dirty="0">
                <a:solidFill>
                  <a:schemeClr val="tx1"/>
                </a:solidFill>
                <a:latin typeface="Times New Roman" panose="02020603050405020304" pitchFamily="18" charset="0"/>
                <a:cs typeface="Times New Roman" panose="02020603050405020304" pitchFamily="18" charset="0"/>
              </a:rPr>
              <a:t> </a:t>
            </a:r>
            <a:r>
              <a:rPr lang="en-US" sz="3400" dirty="0" err="1">
                <a:solidFill>
                  <a:schemeClr val="tx1"/>
                </a:solidFill>
                <a:latin typeface="Times New Roman" panose="02020603050405020304" pitchFamily="18" charset="0"/>
                <a:cs typeface="Times New Roman" panose="02020603050405020304" pitchFamily="18" charset="0"/>
              </a:rPr>
              <a:t>kiến</a:t>
            </a:r>
            <a:r>
              <a:rPr lang="en-US" sz="3400" dirty="0">
                <a:solidFill>
                  <a:schemeClr val="tx1"/>
                </a:solidFill>
                <a:latin typeface="Times New Roman" panose="02020603050405020304" pitchFamily="18" charset="0"/>
                <a:cs typeface="Times New Roman" panose="02020603050405020304" pitchFamily="18" charset="0"/>
              </a:rPr>
              <a:t> </a:t>
            </a:r>
            <a:r>
              <a:rPr lang="en-US" sz="3400" dirty="0" err="1">
                <a:solidFill>
                  <a:schemeClr val="tx1"/>
                </a:solidFill>
                <a:latin typeface="Times New Roman" panose="02020603050405020304" pitchFamily="18" charset="0"/>
                <a:cs typeface="Times New Roman" panose="02020603050405020304" pitchFamily="18" charset="0"/>
              </a:rPr>
              <a:t>phương</a:t>
            </a:r>
            <a:r>
              <a:rPr lang="en-US" sz="3400" dirty="0">
                <a:solidFill>
                  <a:schemeClr val="tx1"/>
                </a:solidFill>
                <a:latin typeface="Times New Roman" panose="02020603050405020304" pitchFamily="18" charset="0"/>
                <a:cs typeface="Times New Roman" panose="02020603050405020304" pitchFamily="18" charset="0"/>
              </a:rPr>
              <a:t> </a:t>
            </a:r>
            <a:r>
              <a:rPr lang="en-US" sz="3400" dirty="0" err="1">
                <a:solidFill>
                  <a:schemeClr val="tx1"/>
                </a:solidFill>
                <a:latin typeface="Times New Roman" panose="02020603050405020304" pitchFamily="18" charset="0"/>
                <a:cs typeface="Times New Roman" panose="02020603050405020304" pitchFamily="18" charset="0"/>
              </a:rPr>
              <a:t>Bắc</a:t>
            </a:r>
            <a:r>
              <a:rPr lang="en-US" sz="3400" dirty="0">
                <a:solidFill>
                  <a:schemeClr val="tx1"/>
                </a:solidFill>
                <a:latin typeface="Times New Roman" panose="02020603050405020304" pitchFamily="18" charset="0"/>
                <a:cs typeface="Times New Roman" panose="02020603050405020304" pitchFamily="18" charset="0"/>
              </a:rPr>
              <a:t>.</a:t>
            </a:r>
          </a:p>
        </p:txBody>
      </p:sp>
      <p:sp>
        <p:nvSpPr>
          <p:cNvPr id="4" name="Rectangle: Rounded Corners 3">
            <a:extLst>
              <a:ext uri="{FF2B5EF4-FFF2-40B4-BE49-F238E27FC236}">
                <a16:creationId xmlns:a16="http://schemas.microsoft.com/office/drawing/2014/main" id="{37329669-4595-4B65-AF15-59B43394055F}"/>
              </a:ext>
            </a:extLst>
          </p:cNvPr>
          <p:cNvSpPr/>
          <p:nvPr/>
        </p:nvSpPr>
        <p:spPr>
          <a:xfrm>
            <a:off x="922020" y="213361"/>
            <a:ext cx="10347960" cy="1066800"/>
          </a:xfrm>
          <a:prstGeom prst="roundRect">
            <a:avLst/>
          </a:prstGeom>
          <a:solidFill>
            <a:schemeClr val="accent4">
              <a:lumMod val="20000"/>
              <a:lumOff val="80000"/>
            </a:schemeClr>
          </a:solidFill>
          <a:ln w="3175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solidFill>
                  <a:schemeClr val="tx1"/>
                </a:solidFill>
                <a:latin typeface="Times New Roman" panose="02020603050405020304" pitchFamily="18" charset="0"/>
                <a:cs typeface="Times New Roman" panose="02020603050405020304" pitchFamily="18" charset="0"/>
              </a:rPr>
              <a:t> </a:t>
            </a:r>
            <a:r>
              <a:rPr lang="en-US" sz="3600" b="1" dirty="0" err="1">
                <a:solidFill>
                  <a:schemeClr val="tx1"/>
                </a:solidFill>
                <a:latin typeface="Times New Roman" panose="02020603050405020304" pitchFamily="18" charset="0"/>
                <a:cs typeface="Times New Roman" panose="02020603050405020304" pitchFamily="18" charset="0"/>
              </a:rPr>
              <a:t>Hoạt</a:t>
            </a:r>
            <a:r>
              <a:rPr lang="en-US" sz="3600" b="1" dirty="0">
                <a:solidFill>
                  <a:schemeClr val="tx1"/>
                </a:solidFill>
                <a:latin typeface="Times New Roman" panose="02020603050405020304" pitchFamily="18" charset="0"/>
                <a:cs typeface="Times New Roman" panose="02020603050405020304" pitchFamily="18" charset="0"/>
              </a:rPr>
              <a:t> </a:t>
            </a:r>
            <a:r>
              <a:rPr lang="en-US" sz="3600" b="1" dirty="0" err="1">
                <a:solidFill>
                  <a:schemeClr val="tx1"/>
                </a:solidFill>
                <a:latin typeface="Times New Roman" panose="02020603050405020304" pitchFamily="18" charset="0"/>
                <a:cs typeface="Times New Roman" panose="02020603050405020304" pitchFamily="18" charset="0"/>
              </a:rPr>
              <a:t>động</a:t>
            </a:r>
            <a:r>
              <a:rPr lang="en-US" sz="3600" b="1" dirty="0">
                <a:solidFill>
                  <a:schemeClr val="tx1"/>
                </a:solidFill>
                <a:latin typeface="Times New Roman" panose="02020603050405020304" pitchFamily="18" charset="0"/>
                <a:cs typeface="Times New Roman" panose="02020603050405020304" pitchFamily="18" charset="0"/>
              </a:rPr>
              <a:t> 3: </a:t>
            </a:r>
            <a:r>
              <a:rPr lang="en-US" sz="3600" b="1" dirty="0" err="1">
                <a:solidFill>
                  <a:schemeClr val="tx1"/>
                </a:solidFill>
                <a:latin typeface="Times New Roman" panose="02020603050405020304" pitchFamily="18" charset="0"/>
                <a:cs typeface="Times New Roman" panose="02020603050405020304" pitchFamily="18" charset="0"/>
              </a:rPr>
              <a:t>Nước</a:t>
            </a:r>
            <a:r>
              <a:rPr lang="en-US" sz="3600" b="1" dirty="0">
                <a:solidFill>
                  <a:schemeClr val="tx1"/>
                </a:solidFill>
                <a:latin typeface="Times New Roman" panose="02020603050405020304" pitchFamily="18" charset="0"/>
                <a:cs typeface="Times New Roman" panose="02020603050405020304" pitchFamily="18" charset="0"/>
              </a:rPr>
              <a:t> </a:t>
            </a:r>
            <a:r>
              <a:rPr lang="en-US" sz="3600" b="1" dirty="0" err="1">
                <a:solidFill>
                  <a:schemeClr val="tx1"/>
                </a:solidFill>
                <a:latin typeface="Times New Roman" panose="02020603050405020304" pitchFamily="18" charset="0"/>
                <a:cs typeface="Times New Roman" panose="02020603050405020304" pitchFamily="18" charset="0"/>
              </a:rPr>
              <a:t>Âu</a:t>
            </a:r>
            <a:r>
              <a:rPr lang="en-US" sz="3600" b="1" dirty="0">
                <a:solidFill>
                  <a:schemeClr val="tx1"/>
                </a:solidFill>
                <a:latin typeface="Times New Roman" panose="02020603050405020304" pitchFamily="18" charset="0"/>
                <a:cs typeface="Times New Roman" panose="02020603050405020304" pitchFamily="18" charset="0"/>
              </a:rPr>
              <a:t> </a:t>
            </a:r>
            <a:r>
              <a:rPr lang="en-US" sz="3600" b="1" dirty="0" err="1">
                <a:solidFill>
                  <a:schemeClr val="tx1"/>
                </a:solidFill>
                <a:latin typeface="Times New Roman" panose="02020603050405020304" pitchFamily="18" charset="0"/>
                <a:cs typeface="Times New Roman" panose="02020603050405020304" pitchFamily="18" charset="0"/>
              </a:rPr>
              <a:t>Lạc</a:t>
            </a:r>
            <a:r>
              <a:rPr lang="en-US" sz="3600" b="1" dirty="0">
                <a:solidFill>
                  <a:schemeClr val="tx1"/>
                </a:solidFill>
                <a:latin typeface="Times New Roman" panose="02020603050405020304" pitchFamily="18" charset="0"/>
                <a:cs typeface="Times New Roman" panose="02020603050405020304" pitchFamily="18" charset="0"/>
              </a:rPr>
              <a:t> </a:t>
            </a:r>
            <a:r>
              <a:rPr lang="en-US" sz="3600" b="1" dirty="0" err="1">
                <a:solidFill>
                  <a:schemeClr val="tx1"/>
                </a:solidFill>
                <a:latin typeface="Times New Roman" panose="02020603050405020304" pitchFamily="18" charset="0"/>
                <a:cs typeface="Times New Roman" panose="02020603050405020304" pitchFamily="18" charset="0"/>
              </a:rPr>
              <a:t>và</a:t>
            </a:r>
            <a:r>
              <a:rPr lang="en-US" sz="3600" b="1" dirty="0">
                <a:solidFill>
                  <a:schemeClr val="tx1"/>
                </a:solidFill>
                <a:latin typeface="Times New Roman" panose="02020603050405020304" pitchFamily="18" charset="0"/>
                <a:cs typeface="Times New Roman" panose="02020603050405020304" pitchFamily="18" charset="0"/>
              </a:rPr>
              <a:t> </a:t>
            </a:r>
            <a:r>
              <a:rPr lang="en-US" sz="3600" b="1" dirty="0" err="1">
                <a:solidFill>
                  <a:schemeClr val="tx1"/>
                </a:solidFill>
                <a:latin typeface="Times New Roman" panose="02020603050405020304" pitchFamily="18" charset="0"/>
                <a:cs typeface="Times New Roman" panose="02020603050405020304" pitchFamily="18" charset="0"/>
              </a:rPr>
              <a:t>cuộc</a:t>
            </a:r>
            <a:r>
              <a:rPr lang="en-US" sz="3600" b="1" dirty="0">
                <a:solidFill>
                  <a:schemeClr val="tx1"/>
                </a:solidFill>
                <a:latin typeface="Times New Roman" panose="02020603050405020304" pitchFamily="18" charset="0"/>
                <a:cs typeface="Times New Roman" panose="02020603050405020304" pitchFamily="18" charset="0"/>
              </a:rPr>
              <a:t> </a:t>
            </a:r>
            <a:r>
              <a:rPr lang="en-US" sz="3600" b="1" dirty="0" err="1">
                <a:solidFill>
                  <a:schemeClr val="tx1"/>
                </a:solidFill>
                <a:latin typeface="Times New Roman" panose="02020603050405020304" pitchFamily="18" charset="0"/>
                <a:cs typeface="Times New Roman" panose="02020603050405020304" pitchFamily="18" charset="0"/>
              </a:rPr>
              <a:t>xâm</a:t>
            </a:r>
            <a:r>
              <a:rPr lang="en-US" sz="3600" b="1" dirty="0">
                <a:solidFill>
                  <a:schemeClr val="tx1"/>
                </a:solidFill>
                <a:latin typeface="Times New Roman" panose="02020603050405020304" pitchFamily="18" charset="0"/>
                <a:cs typeface="Times New Roman" panose="02020603050405020304" pitchFamily="18" charset="0"/>
              </a:rPr>
              <a:t> </a:t>
            </a:r>
            <a:r>
              <a:rPr lang="en-US" sz="3600" b="1" dirty="0" err="1">
                <a:solidFill>
                  <a:schemeClr val="tx1"/>
                </a:solidFill>
                <a:latin typeface="Times New Roman" panose="02020603050405020304" pitchFamily="18" charset="0"/>
                <a:cs typeface="Times New Roman" panose="02020603050405020304" pitchFamily="18" charset="0"/>
              </a:rPr>
              <a:t>lược</a:t>
            </a:r>
            <a:r>
              <a:rPr lang="en-US" sz="3600" b="1" dirty="0">
                <a:solidFill>
                  <a:schemeClr val="tx1"/>
                </a:solidFill>
                <a:latin typeface="Times New Roman" panose="02020603050405020304" pitchFamily="18" charset="0"/>
                <a:cs typeface="Times New Roman" panose="02020603050405020304" pitchFamily="18" charset="0"/>
              </a:rPr>
              <a:t> </a:t>
            </a:r>
            <a:r>
              <a:rPr lang="en-US" sz="3600" b="1" dirty="0" err="1">
                <a:solidFill>
                  <a:schemeClr val="tx1"/>
                </a:solidFill>
                <a:latin typeface="Times New Roman" panose="02020603050405020304" pitchFamily="18" charset="0"/>
                <a:cs typeface="Times New Roman" panose="02020603050405020304" pitchFamily="18" charset="0"/>
              </a:rPr>
              <a:t>của</a:t>
            </a:r>
            <a:r>
              <a:rPr lang="en-US" sz="3600" b="1" dirty="0">
                <a:solidFill>
                  <a:schemeClr val="tx1"/>
                </a:solidFill>
                <a:latin typeface="Times New Roman" panose="02020603050405020304" pitchFamily="18" charset="0"/>
                <a:cs typeface="Times New Roman" panose="02020603050405020304" pitchFamily="18" charset="0"/>
              </a:rPr>
              <a:t> </a:t>
            </a:r>
            <a:r>
              <a:rPr lang="en-US" sz="3600" b="1" dirty="0" err="1">
                <a:solidFill>
                  <a:schemeClr val="tx1"/>
                </a:solidFill>
                <a:latin typeface="Times New Roman" panose="02020603050405020304" pitchFamily="18" charset="0"/>
                <a:cs typeface="Times New Roman" panose="02020603050405020304" pitchFamily="18" charset="0"/>
              </a:rPr>
              <a:t>Triệu</a:t>
            </a:r>
            <a:r>
              <a:rPr lang="en-US" sz="3600" b="1" dirty="0">
                <a:solidFill>
                  <a:schemeClr val="tx1"/>
                </a:solidFill>
                <a:latin typeface="Times New Roman" panose="02020603050405020304" pitchFamily="18" charset="0"/>
                <a:cs typeface="Times New Roman" panose="02020603050405020304" pitchFamily="18" charset="0"/>
              </a:rPr>
              <a:t> </a:t>
            </a:r>
            <a:r>
              <a:rPr lang="en-US" sz="3600" b="1" dirty="0" err="1">
                <a:solidFill>
                  <a:schemeClr val="tx1"/>
                </a:solidFill>
                <a:latin typeface="Times New Roman" panose="02020603050405020304" pitchFamily="18" charset="0"/>
                <a:cs typeface="Times New Roman" panose="02020603050405020304" pitchFamily="18" charset="0"/>
              </a:rPr>
              <a:t>Đà</a:t>
            </a:r>
            <a:r>
              <a:rPr lang="en-US" sz="3600" b="1" dirty="0">
                <a:solidFill>
                  <a:schemeClr val="tx1"/>
                </a:solidFill>
                <a:latin typeface="Times New Roman" panose="02020603050405020304" pitchFamily="18" charset="0"/>
                <a:cs typeface="Times New Roman" panose="02020603050405020304" pitchFamily="18" charset="0"/>
              </a:rPr>
              <a:t>.</a:t>
            </a:r>
          </a:p>
        </p:txBody>
      </p:sp>
    </p:spTree>
    <p:custDataLst>
      <p:tags r:id="rId1"/>
    </p:custDataLst>
    <p:extLst>
      <p:ext uri="{BB962C8B-B14F-4D97-AF65-F5344CB8AC3E}">
        <p14:creationId xmlns:p14="http://schemas.microsoft.com/office/powerpoint/2010/main" val="123828631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hidden"/>
                                      </p:to>
                                    </p:set>
                                  </p:childTnLst>
                                </p:cTn>
                              </p:par>
                              <p:par>
                                <p:cTn id="7" presetID="1" presetClass="entr" presetSubtype="0" fill="hold" grpId="0"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BEA3F7-07D0-466E-A4CE-991017D793CE}"/>
              </a:ext>
            </a:extLst>
          </p:cNvPr>
          <p:cNvSpPr>
            <a:spLocks noGrp="1"/>
          </p:cNvSpPr>
          <p:nvPr>
            <p:ph type="title"/>
          </p:nvPr>
        </p:nvSpPr>
        <p:spPr>
          <a:xfrm>
            <a:off x="6675121" y="365125"/>
            <a:ext cx="5430518" cy="1717675"/>
          </a:xfrm>
          <a:solidFill>
            <a:schemeClr val="accent2">
              <a:lumMod val="20000"/>
              <a:lumOff val="80000"/>
            </a:schemeClr>
          </a:solidFill>
        </p:spPr>
        <p:txBody>
          <a:bodyPr>
            <a:normAutofit/>
          </a:bodyPr>
          <a:lstStyle/>
          <a:p>
            <a:pPr algn="just"/>
            <a:r>
              <a:rPr lang="en-US" sz="3600"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Em</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hãy</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cho</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biết</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nguyên</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nhân</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thất</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bại</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của</a:t>
            </a:r>
            <a:r>
              <a:rPr lang="en-US" sz="3600" b="1" dirty="0">
                <a:latin typeface="Times New Roman" panose="02020603050405020304" pitchFamily="18" charset="0"/>
                <a:cs typeface="Times New Roman" panose="02020603050405020304" pitchFamily="18" charset="0"/>
              </a:rPr>
              <a:t> An </a:t>
            </a:r>
            <a:r>
              <a:rPr lang="en-US" sz="3600" b="1" dirty="0" err="1">
                <a:latin typeface="Times New Roman" panose="02020603050405020304" pitchFamily="18" charset="0"/>
                <a:cs typeface="Times New Roman" panose="02020603050405020304" pitchFamily="18" charset="0"/>
              </a:rPr>
              <a:t>Dương</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Vương</a:t>
            </a:r>
            <a:r>
              <a:rPr lang="en-US" sz="3600" b="1" dirty="0">
                <a:latin typeface="Times New Roman" panose="02020603050405020304" pitchFamily="18" charset="0"/>
                <a:cs typeface="Times New Roman" panose="02020603050405020304" pitchFamily="18" charset="0"/>
              </a:rPr>
              <a:t>?</a:t>
            </a:r>
          </a:p>
        </p:txBody>
      </p:sp>
      <p:pic>
        <p:nvPicPr>
          <p:cNvPr id="5" name="Picture 4">
            <a:extLst>
              <a:ext uri="{FF2B5EF4-FFF2-40B4-BE49-F238E27FC236}">
                <a16:creationId xmlns:a16="http://schemas.microsoft.com/office/drawing/2014/main" id="{EFF712F8-4BBB-4D7B-9D8F-A05BE41B9D5A}"/>
              </a:ext>
            </a:extLst>
          </p:cNvPr>
          <p:cNvPicPr>
            <a:picLocks noChangeAspect="1"/>
          </p:cNvPicPr>
          <p:nvPr/>
        </p:nvPicPr>
        <p:blipFill>
          <a:blip r:embed="rId4"/>
          <a:stretch>
            <a:fillRect/>
          </a:stretch>
        </p:blipFill>
        <p:spPr>
          <a:xfrm>
            <a:off x="86360" y="142240"/>
            <a:ext cx="6405879" cy="6522719"/>
          </a:xfrm>
          <a:prstGeom prst="rect">
            <a:avLst/>
          </a:prstGeom>
        </p:spPr>
      </p:pic>
      <p:sp>
        <p:nvSpPr>
          <p:cNvPr id="6" name="Rectangle 5">
            <a:extLst>
              <a:ext uri="{FF2B5EF4-FFF2-40B4-BE49-F238E27FC236}">
                <a16:creationId xmlns:a16="http://schemas.microsoft.com/office/drawing/2014/main" id="{E177630D-C091-4173-B86B-CDBF84F33DDD}"/>
              </a:ext>
            </a:extLst>
          </p:cNvPr>
          <p:cNvSpPr/>
          <p:nvPr/>
        </p:nvSpPr>
        <p:spPr>
          <a:xfrm>
            <a:off x="6675121" y="2550160"/>
            <a:ext cx="5430517" cy="2590800"/>
          </a:xfrm>
          <a:prstGeom prst="rect">
            <a:avLst/>
          </a:prstGeom>
          <a:solidFill>
            <a:schemeClr val="accent6">
              <a:lumMod val="20000"/>
              <a:lumOff val="80000"/>
            </a:schemeClr>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buFontTx/>
              <a:buChar char="-"/>
            </a:pPr>
            <a:r>
              <a:rPr lang="en-US" sz="3600" dirty="0">
                <a:solidFill>
                  <a:schemeClr val="tx1"/>
                </a:solidFill>
                <a:latin typeface="Times New Roman" panose="02020603050405020304" pitchFamily="18" charset="0"/>
                <a:cs typeface="Times New Roman" panose="02020603050405020304" pitchFamily="18" charset="0"/>
              </a:rPr>
              <a:t>Do </a:t>
            </a:r>
            <a:r>
              <a:rPr lang="en-US" sz="3600" dirty="0" err="1">
                <a:solidFill>
                  <a:schemeClr val="tx1"/>
                </a:solidFill>
                <a:latin typeface="Times New Roman" panose="02020603050405020304" pitchFamily="18" charset="0"/>
                <a:cs typeface="Times New Roman" panose="02020603050405020304" pitchFamily="18" charset="0"/>
              </a:rPr>
              <a:t>chủ</a:t>
            </a:r>
            <a:r>
              <a:rPr lang="en-US" sz="3600" dirty="0">
                <a:solidFill>
                  <a:schemeClr val="tx1"/>
                </a:solidFill>
                <a:latin typeface="Times New Roman" panose="02020603050405020304" pitchFamily="18" charset="0"/>
                <a:cs typeface="Times New Roman" panose="02020603050405020304" pitchFamily="18" charset="0"/>
              </a:rPr>
              <a:t> </a:t>
            </a:r>
            <a:r>
              <a:rPr lang="en-US" sz="3600" dirty="0" err="1">
                <a:solidFill>
                  <a:schemeClr val="tx1"/>
                </a:solidFill>
                <a:latin typeface="Times New Roman" panose="02020603050405020304" pitchFamily="18" charset="0"/>
                <a:cs typeface="Times New Roman" panose="02020603050405020304" pitchFamily="18" charset="0"/>
              </a:rPr>
              <a:t>quan</a:t>
            </a:r>
            <a:r>
              <a:rPr lang="en-US" sz="3600" dirty="0">
                <a:solidFill>
                  <a:schemeClr val="tx1"/>
                </a:solidFill>
                <a:latin typeface="Times New Roman" panose="02020603050405020304" pitchFamily="18" charset="0"/>
                <a:cs typeface="Times New Roman" panose="02020603050405020304" pitchFamily="18" charset="0"/>
              </a:rPr>
              <a:t> </a:t>
            </a:r>
            <a:r>
              <a:rPr lang="en-US" sz="3600" dirty="0" err="1">
                <a:solidFill>
                  <a:schemeClr val="tx1"/>
                </a:solidFill>
                <a:latin typeface="Times New Roman" panose="02020603050405020304" pitchFamily="18" charset="0"/>
                <a:cs typeface="Times New Roman" panose="02020603050405020304" pitchFamily="18" charset="0"/>
              </a:rPr>
              <a:t>nên</a:t>
            </a:r>
            <a:r>
              <a:rPr lang="en-US" sz="3600" dirty="0">
                <a:solidFill>
                  <a:schemeClr val="tx1"/>
                </a:solidFill>
                <a:latin typeface="Times New Roman" panose="02020603050405020304" pitchFamily="18" charset="0"/>
                <a:cs typeface="Times New Roman" panose="02020603050405020304" pitchFamily="18" charset="0"/>
              </a:rPr>
              <a:t> </a:t>
            </a:r>
            <a:r>
              <a:rPr lang="en-US" sz="3600" dirty="0" err="1">
                <a:solidFill>
                  <a:schemeClr val="tx1"/>
                </a:solidFill>
                <a:latin typeface="Times New Roman" panose="02020603050405020304" pitchFamily="18" charset="0"/>
                <a:cs typeface="Times New Roman" panose="02020603050405020304" pitchFamily="18" charset="0"/>
              </a:rPr>
              <a:t>mắc</a:t>
            </a:r>
            <a:r>
              <a:rPr lang="en-US" sz="3600" dirty="0">
                <a:solidFill>
                  <a:schemeClr val="tx1"/>
                </a:solidFill>
                <a:latin typeface="Times New Roman" panose="02020603050405020304" pitchFamily="18" charset="0"/>
                <a:cs typeface="Times New Roman" panose="02020603050405020304" pitchFamily="18" charset="0"/>
              </a:rPr>
              <a:t> </a:t>
            </a:r>
            <a:r>
              <a:rPr lang="en-US" sz="3600" dirty="0" err="1">
                <a:solidFill>
                  <a:schemeClr val="tx1"/>
                </a:solidFill>
                <a:latin typeface="Times New Roman" panose="02020603050405020304" pitchFamily="18" charset="0"/>
                <a:cs typeface="Times New Roman" panose="02020603050405020304" pitchFamily="18" charset="0"/>
              </a:rPr>
              <a:t>mưu</a:t>
            </a:r>
            <a:r>
              <a:rPr lang="en-US" sz="3600" dirty="0">
                <a:solidFill>
                  <a:schemeClr val="tx1"/>
                </a:solidFill>
                <a:latin typeface="Times New Roman" panose="02020603050405020304" pitchFamily="18" charset="0"/>
                <a:cs typeface="Times New Roman" panose="02020603050405020304" pitchFamily="18" charset="0"/>
              </a:rPr>
              <a:t> </a:t>
            </a:r>
            <a:r>
              <a:rPr lang="en-US" sz="3600" dirty="0" err="1">
                <a:solidFill>
                  <a:schemeClr val="tx1"/>
                </a:solidFill>
                <a:latin typeface="Times New Roman" panose="02020603050405020304" pitchFamily="18" charset="0"/>
                <a:cs typeface="Times New Roman" panose="02020603050405020304" pitchFamily="18" charset="0"/>
              </a:rPr>
              <a:t>kế</a:t>
            </a:r>
            <a:r>
              <a:rPr lang="en-US" sz="3600" dirty="0">
                <a:solidFill>
                  <a:schemeClr val="tx1"/>
                </a:solidFill>
                <a:latin typeface="Times New Roman" panose="02020603050405020304" pitchFamily="18" charset="0"/>
                <a:cs typeface="Times New Roman" panose="02020603050405020304" pitchFamily="18" charset="0"/>
              </a:rPr>
              <a:t> </a:t>
            </a:r>
            <a:r>
              <a:rPr lang="en-US" sz="3600" dirty="0" err="1">
                <a:solidFill>
                  <a:schemeClr val="tx1"/>
                </a:solidFill>
                <a:latin typeface="Times New Roman" panose="02020603050405020304" pitchFamily="18" charset="0"/>
                <a:cs typeface="Times New Roman" panose="02020603050405020304" pitchFamily="18" charset="0"/>
              </a:rPr>
              <a:t>nham</a:t>
            </a:r>
            <a:r>
              <a:rPr lang="en-US" sz="3600" dirty="0">
                <a:solidFill>
                  <a:schemeClr val="tx1"/>
                </a:solidFill>
                <a:latin typeface="Times New Roman" panose="02020603050405020304" pitchFamily="18" charset="0"/>
                <a:cs typeface="Times New Roman" panose="02020603050405020304" pitchFamily="18" charset="0"/>
              </a:rPr>
              <a:t> </a:t>
            </a:r>
            <a:r>
              <a:rPr lang="en-US" sz="3600" dirty="0" err="1">
                <a:solidFill>
                  <a:schemeClr val="tx1"/>
                </a:solidFill>
                <a:latin typeface="Times New Roman" panose="02020603050405020304" pitchFamily="18" charset="0"/>
                <a:cs typeface="Times New Roman" panose="02020603050405020304" pitchFamily="18" charset="0"/>
              </a:rPr>
              <a:t>hiểm</a:t>
            </a:r>
            <a:r>
              <a:rPr lang="en-US" sz="3600" dirty="0">
                <a:solidFill>
                  <a:schemeClr val="tx1"/>
                </a:solidFill>
                <a:latin typeface="Times New Roman" panose="02020603050405020304" pitchFamily="18" charset="0"/>
                <a:cs typeface="Times New Roman" panose="02020603050405020304" pitchFamily="18" charset="0"/>
              </a:rPr>
              <a:t> </a:t>
            </a:r>
            <a:r>
              <a:rPr lang="en-US" sz="3600" dirty="0" err="1">
                <a:solidFill>
                  <a:schemeClr val="tx1"/>
                </a:solidFill>
                <a:latin typeface="Times New Roman" panose="02020603050405020304" pitchFamily="18" charset="0"/>
                <a:cs typeface="Times New Roman" panose="02020603050405020304" pitchFamily="18" charset="0"/>
              </a:rPr>
              <a:t>của</a:t>
            </a:r>
            <a:r>
              <a:rPr lang="en-US" sz="3600" dirty="0">
                <a:solidFill>
                  <a:schemeClr val="tx1"/>
                </a:solidFill>
                <a:latin typeface="Times New Roman" panose="02020603050405020304" pitchFamily="18" charset="0"/>
                <a:cs typeface="Times New Roman" panose="02020603050405020304" pitchFamily="18" charset="0"/>
              </a:rPr>
              <a:t> </a:t>
            </a:r>
            <a:r>
              <a:rPr lang="en-US" sz="3600" dirty="0" err="1">
                <a:solidFill>
                  <a:schemeClr val="tx1"/>
                </a:solidFill>
                <a:latin typeface="Times New Roman" panose="02020603050405020304" pitchFamily="18" charset="0"/>
                <a:cs typeface="Times New Roman" panose="02020603050405020304" pitchFamily="18" charset="0"/>
              </a:rPr>
              <a:t>kẻ</a:t>
            </a:r>
            <a:r>
              <a:rPr lang="en-US" sz="3600" dirty="0">
                <a:solidFill>
                  <a:schemeClr val="tx1"/>
                </a:solidFill>
                <a:latin typeface="Times New Roman" panose="02020603050405020304" pitchFamily="18" charset="0"/>
                <a:cs typeface="Times New Roman" panose="02020603050405020304" pitchFamily="18" charset="0"/>
              </a:rPr>
              <a:t> </a:t>
            </a:r>
            <a:r>
              <a:rPr lang="en-US" sz="3600" dirty="0" err="1">
                <a:solidFill>
                  <a:schemeClr val="tx1"/>
                </a:solidFill>
                <a:latin typeface="Times New Roman" panose="02020603050405020304" pitchFamily="18" charset="0"/>
                <a:cs typeface="Times New Roman" panose="02020603050405020304" pitchFamily="18" charset="0"/>
              </a:rPr>
              <a:t>thù</a:t>
            </a:r>
            <a:r>
              <a:rPr lang="en-US" sz="3600" dirty="0">
                <a:solidFill>
                  <a:schemeClr val="tx1"/>
                </a:solidFill>
                <a:latin typeface="Times New Roman" panose="02020603050405020304" pitchFamily="18" charset="0"/>
                <a:cs typeface="Times New Roman" panose="02020603050405020304" pitchFamily="18" charset="0"/>
              </a:rPr>
              <a:t>.</a:t>
            </a:r>
          </a:p>
          <a:p>
            <a:r>
              <a:rPr lang="en-US" sz="3600" dirty="0">
                <a:solidFill>
                  <a:schemeClr val="tx1"/>
                </a:solidFill>
                <a:latin typeface="Times New Roman" panose="02020603050405020304" pitchFamily="18" charset="0"/>
                <a:cs typeface="Times New Roman" panose="02020603050405020304" pitchFamily="18" charset="0"/>
              </a:rPr>
              <a:t>- </a:t>
            </a:r>
            <a:r>
              <a:rPr lang="en-US" sz="3600" dirty="0" err="1">
                <a:solidFill>
                  <a:schemeClr val="tx1"/>
                </a:solidFill>
                <a:latin typeface="Times New Roman" panose="02020603050405020304" pitchFamily="18" charset="0"/>
                <a:cs typeface="Times New Roman" panose="02020603050405020304" pitchFamily="18" charset="0"/>
              </a:rPr>
              <a:t>Nội</a:t>
            </a:r>
            <a:r>
              <a:rPr lang="en-US" sz="3600" dirty="0">
                <a:solidFill>
                  <a:schemeClr val="tx1"/>
                </a:solidFill>
                <a:latin typeface="Times New Roman" panose="02020603050405020304" pitchFamily="18" charset="0"/>
                <a:cs typeface="Times New Roman" panose="02020603050405020304" pitchFamily="18" charset="0"/>
              </a:rPr>
              <a:t> </a:t>
            </a:r>
            <a:r>
              <a:rPr lang="en-US" sz="3600" dirty="0" err="1">
                <a:solidFill>
                  <a:schemeClr val="tx1"/>
                </a:solidFill>
                <a:latin typeface="Times New Roman" panose="02020603050405020304" pitchFamily="18" charset="0"/>
                <a:cs typeface="Times New Roman" panose="02020603050405020304" pitchFamily="18" charset="0"/>
              </a:rPr>
              <a:t>bộ</a:t>
            </a:r>
            <a:r>
              <a:rPr lang="en-US" sz="3600" dirty="0">
                <a:solidFill>
                  <a:schemeClr val="tx1"/>
                </a:solidFill>
                <a:latin typeface="Times New Roman" panose="02020603050405020304" pitchFamily="18" charset="0"/>
                <a:cs typeface="Times New Roman" panose="02020603050405020304" pitchFamily="18" charset="0"/>
              </a:rPr>
              <a:t> chia </a:t>
            </a:r>
            <a:r>
              <a:rPr lang="en-US" sz="3600" dirty="0" err="1">
                <a:solidFill>
                  <a:schemeClr val="tx1"/>
                </a:solidFill>
                <a:latin typeface="Times New Roman" panose="02020603050405020304" pitchFamily="18" charset="0"/>
                <a:cs typeface="Times New Roman" panose="02020603050405020304" pitchFamily="18" charset="0"/>
              </a:rPr>
              <a:t>rẽ</a:t>
            </a:r>
            <a:r>
              <a:rPr lang="en-US" sz="3600" dirty="0">
                <a:solidFill>
                  <a:schemeClr val="tx1"/>
                </a:solidFill>
                <a:latin typeface="Times New Roman" panose="02020603050405020304" pitchFamily="18" charset="0"/>
                <a:cs typeface="Times New Roman" panose="02020603050405020304" pitchFamily="18" charset="0"/>
              </a:rPr>
              <a:t>, </a:t>
            </a:r>
            <a:r>
              <a:rPr lang="en-US" sz="3600" dirty="0" err="1">
                <a:solidFill>
                  <a:schemeClr val="tx1"/>
                </a:solidFill>
                <a:latin typeface="Times New Roman" panose="02020603050405020304" pitchFamily="18" charset="0"/>
                <a:cs typeface="Times New Roman" panose="02020603050405020304" pitchFamily="18" charset="0"/>
              </a:rPr>
              <a:t>nhân</a:t>
            </a:r>
            <a:r>
              <a:rPr lang="en-US" sz="3600" dirty="0">
                <a:solidFill>
                  <a:schemeClr val="tx1"/>
                </a:solidFill>
                <a:latin typeface="Times New Roman" panose="02020603050405020304" pitchFamily="18" charset="0"/>
                <a:cs typeface="Times New Roman" panose="02020603050405020304" pitchFamily="18" charset="0"/>
              </a:rPr>
              <a:t> </a:t>
            </a:r>
            <a:r>
              <a:rPr lang="en-US" sz="3600" dirty="0" err="1">
                <a:solidFill>
                  <a:schemeClr val="tx1"/>
                </a:solidFill>
                <a:latin typeface="Times New Roman" panose="02020603050405020304" pitchFamily="18" charset="0"/>
                <a:cs typeface="Times New Roman" panose="02020603050405020304" pitchFamily="18" charset="0"/>
              </a:rPr>
              <a:t>dân</a:t>
            </a:r>
            <a:r>
              <a:rPr lang="en-US" sz="3600" dirty="0">
                <a:solidFill>
                  <a:schemeClr val="tx1"/>
                </a:solidFill>
                <a:latin typeface="Times New Roman" panose="02020603050405020304" pitchFamily="18" charset="0"/>
                <a:cs typeface="Times New Roman" panose="02020603050405020304" pitchFamily="18" charset="0"/>
              </a:rPr>
              <a:t> </a:t>
            </a:r>
            <a:r>
              <a:rPr lang="en-US" sz="3600" dirty="0" err="1">
                <a:solidFill>
                  <a:schemeClr val="tx1"/>
                </a:solidFill>
                <a:latin typeface="Times New Roman" panose="02020603050405020304" pitchFamily="18" charset="0"/>
                <a:cs typeface="Times New Roman" panose="02020603050405020304" pitchFamily="18" charset="0"/>
              </a:rPr>
              <a:t>không</a:t>
            </a:r>
            <a:r>
              <a:rPr lang="en-US" sz="3600" dirty="0">
                <a:solidFill>
                  <a:schemeClr val="tx1"/>
                </a:solidFill>
                <a:latin typeface="Times New Roman" panose="02020603050405020304" pitchFamily="18" charset="0"/>
                <a:cs typeface="Times New Roman" panose="02020603050405020304" pitchFamily="18" charset="0"/>
              </a:rPr>
              <a:t> </a:t>
            </a:r>
            <a:r>
              <a:rPr lang="en-US" sz="3600" dirty="0" err="1">
                <a:solidFill>
                  <a:schemeClr val="tx1"/>
                </a:solidFill>
                <a:latin typeface="Times New Roman" panose="02020603050405020304" pitchFamily="18" charset="0"/>
                <a:cs typeface="Times New Roman" panose="02020603050405020304" pitchFamily="18" charset="0"/>
              </a:rPr>
              <a:t>ủng</a:t>
            </a:r>
            <a:r>
              <a:rPr lang="en-US" sz="3600" dirty="0">
                <a:solidFill>
                  <a:schemeClr val="tx1"/>
                </a:solidFill>
                <a:latin typeface="Times New Roman" panose="02020603050405020304" pitchFamily="18" charset="0"/>
                <a:cs typeface="Times New Roman" panose="02020603050405020304" pitchFamily="18" charset="0"/>
              </a:rPr>
              <a:t> </a:t>
            </a:r>
            <a:r>
              <a:rPr lang="en-US" sz="3600" dirty="0" err="1">
                <a:solidFill>
                  <a:schemeClr val="tx1"/>
                </a:solidFill>
                <a:latin typeface="Times New Roman" panose="02020603050405020304" pitchFamily="18" charset="0"/>
                <a:cs typeface="Times New Roman" panose="02020603050405020304" pitchFamily="18" charset="0"/>
              </a:rPr>
              <a:t>hộ</a:t>
            </a:r>
            <a:r>
              <a:rPr lang="en-US" sz="3600" dirty="0">
                <a:solidFill>
                  <a:schemeClr val="tx1"/>
                </a:solidFill>
                <a:latin typeface="Times New Roman" panose="02020603050405020304" pitchFamily="18" charset="0"/>
                <a:cs typeface="Times New Roman" panose="02020603050405020304" pitchFamily="18" charset="0"/>
              </a:rPr>
              <a:t>.</a:t>
            </a:r>
          </a:p>
        </p:txBody>
      </p:sp>
    </p:spTree>
    <p:custDataLst>
      <p:tags r:id="rId1"/>
    </p:custDataLst>
    <p:extLst>
      <p:ext uri="{BB962C8B-B14F-4D97-AF65-F5344CB8AC3E}">
        <p14:creationId xmlns:p14="http://schemas.microsoft.com/office/powerpoint/2010/main" val="1750731677"/>
      </p:ext>
    </p:extLst>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6"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B4C48E-7686-48E5-99DE-C8FDD0FC8892}"/>
              </a:ext>
            </a:extLst>
          </p:cNvPr>
          <p:cNvSpPr>
            <a:spLocks noGrp="1"/>
          </p:cNvSpPr>
          <p:nvPr>
            <p:ph type="title"/>
          </p:nvPr>
        </p:nvSpPr>
        <p:spPr>
          <a:xfrm>
            <a:off x="1230630" y="964565"/>
            <a:ext cx="10001250" cy="1325563"/>
          </a:xfrm>
        </p:spPr>
        <p:txBody>
          <a:bodyPr>
            <a:normAutofit fontScale="90000"/>
          </a:bodyPr>
          <a:lstStyle/>
          <a:p>
            <a:r>
              <a:rPr lang="en-US" b="1" dirty="0">
                <a:latin typeface="Times New Roman" panose="02020603050405020304" pitchFamily="18" charset="0"/>
                <a:cs typeface="Times New Roman" panose="02020603050405020304" pitchFamily="18" charset="0"/>
              </a:rPr>
              <a:t>  Theo </a:t>
            </a:r>
            <a:r>
              <a:rPr lang="en-US" b="1" dirty="0" err="1">
                <a:latin typeface="Times New Roman" panose="02020603050405020304" pitchFamily="18" charset="0"/>
                <a:cs typeface="Times New Roman" panose="02020603050405020304" pitchFamily="18" charset="0"/>
              </a:rPr>
              <a:t>em</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sự</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thất</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bại</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của</a:t>
            </a:r>
            <a:r>
              <a:rPr lang="en-US" b="1" dirty="0">
                <a:latin typeface="Times New Roman" panose="02020603050405020304" pitchFamily="18" charset="0"/>
                <a:cs typeface="Times New Roman" panose="02020603050405020304" pitchFamily="18" charset="0"/>
              </a:rPr>
              <a:t> An </a:t>
            </a:r>
            <a:r>
              <a:rPr lang="en-US" b="1" dirty="0" err="1">
                <a:latin typeface="Times New Roman" panose="02020603050405020304" pitchFamily="18" charset="0"/>
                <a:cs typeface="Times New Roman" panose="02020603050405020304" pitchFamily="18" charset="0"/>
              </a:rPr>
              <a:t>Dương</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Vương</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để</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lại</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cho</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đời</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sau</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bài</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học</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kinh</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nghiệm</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gì</a:t>
            </a:r>
            <a:r>
              <a:rPr lang="en-US" b="1" dirty="0">
                <a:latin typeface="Times New Roman" panose="02020603050405020304" pitchFamily="18" charset="0"/>
                <a:cs typeface="Times New Roman" panose="02020603050405020304" pitchFamily="18" charset="0"/>
              </a:rPr>
              <a:t>?</a:t>
            </a:r>
          </a:p>
        </p:txBody>
      </p:sp>
      <p:sp>
        <p:nvSpPr>
          <p:cNvPr id="3" name="Content Placeholder 2">
            <a:extLst>
              <a:ext uri="{FF2B5EF4-FFF2-40B4-BE49-F238E27FC236}">
                <a16:creationId xmlns:a16="http://schemas.microsoft.com/office/drawing/2014/main" id="{5EC81B23-7BBB-48AB-B3B4-51341A453D7C}"/>
              </a:ext>
            </a:extLst>
          </p:cNvPr>
          <p:cNvSpPr>
            <a:spLocks noGrp="1"/>
          </p:cNvSpPr>
          <p:nvPr>
            <p:ph idx="1"/>
          </p:nvPr>
        </p:nvSpPr>
        <p:spPr>
          <a:xfrm>
            <a:off x="1380807" y="2905759"/>
            <a:ext cx="9430385" cy="1838961"/>
          </a:xfrm>
          <a:solidFill>
            <a:schemeClr val="accent2">
              <a:lumMod val="20000"/>
              <a:lumOff val="80000"/>
            </a:schemeClr>
          </a:solidFill>
          <a:ln w="44450">
            <a:solidFill>
              <a:srgbClr val="C00000"/>
            </a:solidFill>
          </a:ln>
        </p:spPr>
        <p:txBody>
          <a:bodyPr>
            <a:normAutofit/>
          </a:bodyPr>
          <a:lstStyle/>
          <a:p>
            <a:pPr marL="0" indent="0">
              <a:lnSpc>
                <a:spcPct val="100000"/>
              </a:lnSpc>
              <a:buNone/>
            </a:pP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Phải</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luôn</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cảnh</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giác</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với</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kẻ</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thù</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xây</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dựng</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khối</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đại</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đoàn</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kết</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dân</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tộc</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dựa</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vào</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sức</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mạnh</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toàn</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dân</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để</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đánh</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giặc</a:t>
            </a:r>
            <a:r>
              <a:rPr lang="en-US" sz="3600" dirty="0">
                <a:latin typeface="Times New Roman" panose="02020603050405020304" pitchFamily="18" charset="0"/>
                <a:cs typeface="Times New Roman" panose="02020603050405020304" pitchFamily="18" charset="0"/>
              </a:rPr>
              <a:t>.</a:t>
            </a:r>
          </a:p>
        </p:txBody>
      </p:sp>
    </p:spTree>
    <p:custDataLst>
      <p:tags r:id="rId1"/>
    </p:custDataLst>
    <p:extLst>
      <p:ext uri="{BB962C8B-B14F-4D97-AF65-F5344CB8AC3E}">
        <p14:creationId xmlns:p14="http://schemas.microsoft.com/office/powerpoint/2010/main" val="3201904539"/>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anim calcmode="lin" valueType="num">
                                      <p:cBhvr additive="base">
                                        <p:cTn id="7" dur="500" fill="hold"/>
                                        <p:tgtEl>
                                          <p:spTgt spid="3">
                                            <p:bg/>
                                          </p:spTgt>
                                        </p:tgtEl>
                                        <p:attrNameLst>
                                          <p:attrName>ppt_x</p:attrName>
                                        </p:attrNameLst>
                                      </p:cBhvr>
                                      <p:tavLst>
                                        <p:tav tm="0">
                                          <p:val>
                                            <p:strVal val="#ppt_x"/>
                                          </p:val>
                                        </p:tav>
                                        <p:tav tm="100000">
                                          <p:val>
                                            <p:strVal val="#ppt_x"/>
                                          </p:val>
                                        </p:tav>
                                      </p:tavLst>
                                    </p:anim>
                                    <p:anim calcmode="lin" valueType="num">
                                      <p:cBhvr additive="base">
                                        <p:cTn id="8" dur="500" fill="hold"/>
                                        <p:tgtEl>
                                          <p:spTgt spid="3">
                                            <p:bg/>
                                          </p:spTgt>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 calcmode="lin" valueType="num">
                                      <p:cBhvr additive="base">
                                        <p:cTn id="11"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7000" b="-17000"/>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E74592-8DC9-4953-8336-4B3D62359140}"/>
              </a:ext>
            </a:extLst>
          </p:cNvPr>
          <p:cNvSpPr>
            <a:spLocks noGrp="1"/>
          </p:cNvSpPr>
          <p:nvPr>
            <p:ph type="title"/>
          </p:nvPr>
        </p:nvSpPr>
        <p:spPr>
          <a:xfrm>
            <a:off x="1945640" y="995045"/>
            <a:ext cx="2738120" cy="965835"/>
          </a:xfrm>
        </p:spPr>
        <p:txBody>
          <a:bodyPr>
            <a:normAutofit/>
          </a:bodyPr>
          <a:lstStyle/>
          <a:p>
            <a:r>
              <a:rPr lang="en-US" sz="4800" b="1" dirty="0" err="1">
                <a:latin typeface="Times New Roman" panose="02020603050405020304" pitchFamily="18" charset="0"/>
                <a:cs typeface="Times New Roman" panose="02020603050405020304" pitchFamily="18" charset="0"/>
              </a:rPr>
              <a:t>Ghi</a:t>
            </a:r>
            <a:r>
              <a:rPr lang="en-US" sz="4800" b="1" dirty="0">
                <a:latin typeface="Times New Roman" panose="02020603050405020304" pitchFamily="18" charset="0"/>
                <a:cs typeface="Times New Roman" panose="02020603050405020304" pitchFamily="18" charset="0"/>
              </a:rPr>
              <a:t> </a:t>
            </a:r>
            <a:r>
              <a:rPr lang="en-US" sz="4800" b="1" dirty="0" err="1">
                <a:latin typeface="Times New Roman" panose="02020603050405020304" pitchFamily="18" charset="0"/>
                <a:cs typeface="Times New Roman" panose="02020603050405020304" pitchFamily="18" charset="0"/>
              </a:rPr>
              <a:t>nhớ</a:t>
            </a:r>
            <a:r>
              <a:rPr lang="en-US" sz="4800" b="1" dirty="0">
                <a:latin typeface="Times New Roman" panose="02020603050405020304" pitchFamily="18" charset="0"/>
                <a:cs typeface="Times New Roman" panose="02020603050405020304" pitchFamily="18" charset="0"/>
              </a:rPr>
              <a:t>: </a:t>
            </a:r>
          </a:p>
        </p:txBody>
      </p:sp>
      <p:sp>
        <p:nvSpPr>
          <p:cNvPr id="6" name="TextBox 5">
            <a:extLst>
              <a:ext uri="{FF2B5EF4-FFF2-40B4-BE49-F238E27FC236}">
                <a16:creationId xmlns:a16="http://schemas.microsoft.com/office/drawing/2014/main" id="{A0357AE9-C179-4663-86AE-9A3AD2282AFD}"/>
              </a:ext>
            </a:extLst>
          </p:cNvPr>
          <p:cNvSpPr txBox="1"/>
          <p:nvPr/>
        </p:nvSpPr>
        <p:spPr>
          <a:xfrm>
            <a:off x="934720" y="2133600"/>
            <a:ext cx="10419080" cy="3970318"/>
          </a:xfrm>
          <a:prstGeom prst="rect">
            <a:avLst/>
          </a:prstGeom>
          <a:solidFill>
            <a:schemeClr val="accent5">
              <a:lumMod val="20000"/>
              <a:lumOff val="80000"/>
            </a:schemeClr>
          </a:solidFill>
        </p:spPr>
        <p:txBody>
          <a:bodyPr wrap="square" rtlCol="0">
            <a:spAutoFit/>
          </a:bodyPr>
          <a:lstStyle/>
          <a:p>
            <a:pPr algn="just"/>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Cuối</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thế</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kỉ</a:t>
            </a:r>
            <a:r>
              <a:rPr lang="en-US" sz="3600" dirty="0">
                <a:latin typeface="Times New Roman" panose="02020603050405020304" pitchFamily="18" charset="0"/>
                <a:cs typeface="Times New Roman" panose="02020603050405020304" pitchFamily="18" charset="0"/>
              </a:rPr>
              <a:t> III TCN, </a:t>
            </a:r>
            <a:r>
              <a:rPr lang="en-US" sz="3600" dirty="0" err="1">
                <a:latin typeface="Times New Roman" panose="02020603050405020304" pitchFamily="18" charset="0"/>
                <a:cs typeface="Times New Roman" panose="02020603050405020304" pitchFamily="18" charset="0"/>
              </a:rPr>
              <a:t>nước</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Âu</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Lạc</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tiếp</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nối</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nước</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Văn</a:t>
            </a:r>
            <a:r>
              <a:rPr lang="en-US" sz="3600" dirty="0">
                <a:latin typeface="Times New Roman" panose="02020603050405020304" pitchFamily="18" charset="0"/>
                <a:cs typeface="Times New Roman" panose="02020603050405020304" pitchFamily="18" charset="0"/>
              </a:rPr>
              <a:t> Lang. </a:t>
            </a:r>
            <a:r>
              <a:rPr lang="en-US" sz="3600" dirty="0" err="1">
                <a:latin typeface="Times New Roman" panose="02020603050405020304" pitchFamily="18" charset="0"/>
                <a:cs typeface="Times New Roman" panose="02020603050405020304" pitchFamily="18" charset="0"/>
              </a:rPr>
              <a:t>Nông</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nghiệp</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tiếp</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tục</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được</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phát</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triển</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Kĩ</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thuật</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chế</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tạo</a:t>
            </a:r>
            <a:r>
              <a:rPr lang="en-US" sz="3600" dirty="0">
                <a:latin typeface="Times New Roman" panose="02020603050405020304" pitchFamily="18" charset="0"/>
                <a:cs typeface="Times New Roman" panose="02020603050405020304" pitchFamily="18" charset="0"/>
              </a:rPr>
              <a:t> ra </a:t>
            </a:r>
            <a:r>
              <a:rPr lang="en-US" sz="3600" dirty="0" err="1">
                <a:latin typeface="Times New Roman" panose="02020603050405020304" pitchFamily="18" charset="0"/>
                <a:cs typeface="Times New Roman" panose="02020603050405020304" pitchFamily="18" charset="0"/>
              </a:rPr>
              <a:t>nỏ</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bắn</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được</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nhiều</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mũi</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tên</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và</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việc</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xây</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dựng</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thành</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Cổ</a:t>
            </a:r>
            <a:r>
              <a:rPr lang="en-US" sz="3600" dirty="0">
                <a:latin typeface="Times New Roman" panose="02020603050405020304" pitchFamily="18" charset="0"/>
                <a:cs typeface="Times New Roman" panose="02020603050405020304" pitchFamily="18" charset="0"/>
              </a:rPr>
              <a:t> Loa </a:t>
            </a:r>
            <a:r>
              <a:rPr lang="en-US" sz="3600" dirty="0" err="1">
                <a:latin typeface="Times New Roman" panose="02020603050405020304" pitchFamily="18" charset="0"/>
                <a:cs typeface="Times New Roman" panose="02020603050405020304" pitchFamily="18" charset="0"/>
              </a:rPr>
              <a:t>là</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những</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thành</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tựu</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đặc</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sắc</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về</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quốc</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phòng</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của</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người</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dân</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Âu</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Lạc</a:t>
            </a:r>
            <a:r>
              <a:rPr lang="en-US" sz="3600" dirty="0">
                <a:latin typeface="Times New Roman" panose="02020603050405020304" pitchFamily="18" charset="0"/>
                <a:cs typeface="Times New Roman" panose="02020603050405020304" pitchFamily="18" charset="0"/>
              </a:rPr>
              <a:t>.</a:t>
            </a:r>
          </a:p>
          <a:p>
            <a:pPr algn="just"/>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Năm</a:t>
            </a:r>
            <a:r>
              <a:rPr lang="en-US" sz="3600" dirty="0">
                <a:latin typeface="Times New Roman" panose="02020603050405020304" pitchFamily="18" charset="0"/>
                <a:cs typeface="Times New Roman" panose="02020603050405020304" pitchFamily="18" charset="0"/>
              </a:rPr>
              <a:t> 179 TCN, </a:t>
            </a:r>
            <a:r>
              <a:rPr lang="en-US" sz="3600" dirty="0" err="1">
                <a:latin typeface="Times New Roman" panose="02020603050405020304" pitchFamily="18" charset="0"/>
                <a:cs typeface="Times New Roman" panose="02020603050405020304" pitchFamily="18" charset="0"/>
              </a:rPr>
              <a:t>quân</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Triệu</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Đà</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đã</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chiếm</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được</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Âu</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Lạc</a:t>
            </a:r>
            <a:r>
              <a:rPr lang="en-US" sz="3600" dirty="0">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119876320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88E4B3-EDA5-4D4E-B534-4440CFD24D60}"/>
              </a:ext>
            </a:extLst>
          </p:cNvPr>
          <p:cNvSpPr>
            <a:spLocks noGrp="1"/>
          </p:cNvSpPr>
          <p:nvPr>
            <p:ph type="title"/>
          </p:nvPr>
        </p:nvSpPr>
        <p:spPr>
          <a:xfrm>
            <a:off x="1838960" y="365125"/>
            <a:ext cx="9514840" cy="1158875"/>
          </a:xfrm>
        </p:spPr>
        <p:txBody>
          <a:bodyPr/>
          <a:lstStyle/>
          <a:p>
            <a:r>
              <a:rPr lang="en-US" b="1" dirty="0" err="1">
                <a:latin typeface="Times New Roman" panose="02020603050405020304" pitchFamily="18" charset="0"/>
                <a:cs typeface="Times New Roman" panose="02020603050405020304" pitchFamily="18" charset="0"/>
              </a:rPr>
              <a:t>Em</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cần</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chuẩn</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bị</a:t>
            </a:r>
            <a:r>
              <a:rPr lang="en-US" b="1" dirty="0">
                <a:latin typeface="Times New Roman" panose="02020603050405020304" pitchFamily="18" charset="0"/>
                <a:cs typeface="Times New Roman" panose="02020603050405020304" pitchFamily="18" charset="0"/>
              </a:rPr>
              <a:t>: </a:t>
            </a:r>
          </a:p>
        </p:txBody>
      </p:sp>
      <p:graphicFrame>
        <p:nvGraphicFramePr>
          <p:cNvPr id="4" name="Diagram 3">
            <a:extLst>
              <a:ext uri="{FF2B5EF4-FFF2-40B4-BE49-F238E27FC236}">
                <a16:creationId xmlns:a16="http://schemas.microsoft.com/office/drawing/2014/main" id="{36D1EF3A-B6A0-4AE7-8C62-CEB8D960C5EF}"/>
              </a:ext>
            </a:extLst>
          </p:cNvPr>
          <p:cNvGraphicFramePr/>
          <p:nvPr>
            <p:extLst>
              <p:ext uri="{D42A27DB-BD31-4B8C-83A1-F6EECF244321}">
                <p14:modId xmlns:p14="http://schemas.microsoft.com/office/powerpoint/2010/main" val="2142871849"/>
              </p:ext>
            </p:extLst>
          </p:nvPr>
        </p:nvGraphicFramePr>
        <p:xfrm>
          <a:off x="2023463" y="1276985"/>
          <a:ext cx="8145074" cy="5581015"/>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custDataLst>
      <p:tags r:id="rId1"/>
    </p:custDataLst>
    <p:extLst>
      <p:ext uri="{BB962C8B-B14F-4D97-AF65-F5344CB8AC3E}">
        <p14:creationId xmlns:p14="http://schemas.microsoft.com/office/powerpoint/2010/main" val="1439456825"/>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fltVal val="0"/>
                                          </p:val>
                                        </p:tav>
                                        <p:tav tm="100000">
                                          <p:val>
                                            <p:strVal val="#ppt_w"/>
                                          </p:val>
                                        </p:tav>
                                      </p:tavLst>
                                    </p:anim>
                                    <p:anim calcmode="lin" valueType="num">
                                      <p:cBhvr>
                                        <p:cTn id="8" dur="1000" fill="hold"/>
                                        <p:tgtEl>
                                          <p:spTgt spid="4"/>
                                        </p:tgtEl>
                                        <p:attrNameLst>
                                          <p:attrName>ppt_h</p:attrName>
                                        </p:attrNameLst>
                                      </p:cBhvr>
                                      <p:tavLst>
                                        <p:tav tm="0">
                                          <p:val>
                                            <p:fltVal val="0"/>
                                          </p:val>
                                        </p:tav>
                                        <p:tav tm="100000">
                                          <p:val>
                                            <p:strVal val="#ppt_h"/>
                                          </p:val>
                                        </p:tav>
                                      </p:tavLst>
                                    </p:anim>
                                    <p:anim calcmode="lin" valueType="num">
                                      <p:cBhvr>
                                        <p:cTn id="9" dur="1000" fill="hold"/>
                                        <p:tgtEl>
                                          <p:spTgt spid="4"/>
                                        </p:tgtEl>
                                        <p:attrNameLst>
                                          <p:attrName>style.rotation</p:attrName>
                                        </p:attrNameLst>
                                      </p:cBhvr>
                                      <p:tavLst>
                                        <p:tav tm="0">
                                          <p:val>
                                            <p:fltVal val="90"/>
                                          </p:val>
                                        </p:tav>
                                        <p:tav tm="100000">
                                          <p:val>
                                            <p:fltVal val="0"/>
                                          </p:val>
                                        </p:tav>
                                      </p:tavLst>
                                    </p:anim>
                                    <p:animEffect transition="in" filter="fade">
                                      <p:cBhvr>
                                        <p:cTn id="10"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AsOne/>
      </p:bldGraphic>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E1EE18-0DDE-4E3F-A48B-A38765257BCA}"/>
              </a:ext>
            </a:extLst>
          </p:cNvPr>
          <p:cNvSpPr>
            <a:spLocks noGrp="1"/>
          </p:cNvSpPr>
          <p:nvPr>
            <p:ph type="title"/>
          </p:nvPr>
        </p:nvSpPr>
        <p:spPr>
          <a:xfrm>
            <a:off x="4965700" y="681038"/>
            <a:ext cx="2339340" cy="1290002"/>
          </a:xfrm>
        </p:spPr>
        <p:txBody>
          <a:bodyPr>
            <a:normAutofit/>
          </a:bodyPr>
          <a:lstStyle/>
          <a:p>
            <a:r>
              <a:rPr lang="en-US" b="1" dirty="0" err="1">
                <a:solidFill>
                  <a:schemeClr val="accent2">
                    <a:lumMod val="50000"/>
                  </a:schemeClr>
                </a:solidFill>
                <a:latin typeface="Times New Roman" panose="02020603050405020304" pitchFamily="18" charset="0"/>
                <a:cs typeface="Times New Roman" panose="02020603050405020304" pitchFamily="18" charset="0"/>
              </a:rPr>
              <a:t>Dặn</a:t>
            </a:r>
            <a:r>
              <a:rPr lang="en-US" b="1" dirty="0">
                <a:solidFill>
                  <a:schemeClr val="accent2">
                    <a:lumMod val="50000"/>
                  </a:schemeClr>
                </a:solidFill>
                <a:latin typeface="Times New Roman" panose="02020603050405020304" pitchFamily="18" charset="0"/>
                <a:cs typeface="Times New Roman" panose="02020603050405020304" pitchFamily="18" charset="0"/>
              </a:rPr>
              <a:t> </a:t>
            </a:r>
            <a:r>
              <a:rPr lang="en-US" b="1" dirty="0" err="1">
                <a:solidFill>
                  <a:schemeClr val="accent2">
                    <a:lumMod val="50000"/>
                  </a:schemeClr>
                </a:solidFill>
                <a:latin typeface="Times New Roman" panose="02020603050405020304" pitchFamily="18" charset="0"/>
                <a:cs typeface="Times New Roman" panose="02020603050405020304" pitchFamily="18" charset="0"/>
              </a:rPr>
              <a:t>dò</a:t>
            </a:r>
            <a:r>
              <a:rPr lang="en-US" b="1" dirty="0">
                <a:solidFill>
                  <a:schemeClr val="accent2">
                    <a:lumMod val="50000"/>
                  </a:schemeClr>
                </a:solidFill>
                <a:latin typeface="Times New Roman" panose="02020603050405020304" pitchFamily="18" charset="0"/>
                <a:cs typeface="Times New Roman" panose="02020603050405020304" pitchFamily="18" charset="0"/>
              </a:rPr>
              <a:t>:</a:t>
            </a:r>
          </a:p>
        </p:txBody>
      </p:sp>
      <p:sp>
        <p:nvSpPr>
          <p:cNvPr id="3" name="Content Placeholder 2">
            <a:extLst>
              <a:ext uri="{FF2B5EF4-FFF2-40B4-BE49-F238E27FC236}">
                <a16:creationId xmlns:a16="http://schemas.microsoft.com/office/drawing/2014/main" id="{A1BA2FC1-8A84-4434-8069-4A137E03D523}"/>
              </a:ext>
            </a:extLst>
          </p:cNvPr>
          <p:cNvSpPr>
            <a:spLocks noGrp="1"/>
          </p:cNvSpPr>
          <p:nvPr>
            <p:ph idx="1"/>
          </p:nvPr>
        </p:nvSpPr>
        <p:spPr>
          <a:xfrm>
            <a:off x="2174240" y="1748473"/>
            <a:ext cx="8036560" cy="3870643"/>
          </a:xfrm>
        </p:spPr>
        <p:txBody>
          <a:bodyPr>
            <a:normAutofit/>
          </a:bodyPr>
          <a:lstStyle/>
          <a:p>
            <a:pPr>
              <a:lnSpc>
                <a:spcPct val="100000"/>
              </a:lnSpc>
              <a:buFontTx/>
              <a:buChar char="-"/>
            </a:pPr>
            <a:r>
              <a:rPr lang="en-US" sz="3600" dirty="0" err="1">
                <a:latin typeface="Times New Roman" panose="02020603050405020304" pitchFamily="18" charset="0"/>
                <a:cs typeface="Times New Roman" panose="02020603050405020304" pitchFamily="18" charset="0"/>
              </a:rPr>
              <a:t>Xem</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lại</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bài</a:t>
            </a:r>
            <a:r>
              <a:rPr lang="en-US" sz="3600" dirty="0">
                <a:latin typeface="Times New Roman" panose="02020603050405020304" pitchFamily="18" charset="0"/>
                <a:cs typeface="Times New Roman" panose="02020603050405020304" pitchFamily="18" charset="0"/>
              </a:rPr>
              <a:t>.</a:t>
            </a:r>
          </a:p>
          <a:p>
            <a:pPr>
              <a:lnSpc>
                <a:spcPct val="100000"/>
              </a:lnSpc>
              <a:buFontTx/>
              <a:buChar char="-"/>
            </a:pPr>
            <a:r>
              <a:rPr lang="en-US" sz="3600" dirty="0" err="1">
                <a:latin typeface="Times New Roman" panose="02020603050405020304" pitchFamily="18" charset="0"/>
                <a:cs typeface="Times New Roman" panose="02020603050405020304" pitchFamily="18" charset="0"/>
              </a:rPr>
              <a:t>Học</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ghi</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nhớ</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bài</a:t>
            </a:r>
            <a:r>
              <a:rPr lang="en-US" sz="3600" dirty="0">
                <a:latin typeface="Times New Roman" panose="02020603050405020304" pitchFamily="18" charset="0"/>
                <a:cs typeface="Times New Roman" panose="02020603050405020304" pitchFamily="18" charset="0"/>
              </a:rPr>
              <a:t>.</a:t>
            </a:r>
          </a:p>
          <a:p>
            <a:pPr>
              <a:lnSpc>
                <a:spcPct val="100000"/>
              </a:lnSpc>
              <a:buFontTx/>
              <a:buChar char="-"/>
            </a:pPr>
            <a:r>
              <a:rPr lang="en-US" sz="3600" dirty="0" err="1">
                <a:latin typeface="Times New Roman" panose="02020603050405020304" pitchFamily="18" charset="0"/>
                <a:cs typeface="Times New Roman" panose="02020603050405020304" pitchFamily="18" charset="0"/>
              </a:rPr>
              <a:t>Chuẩn</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bị</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bài</a:t>
            </a:r>
            <a:r>
              <a:rPr lang="en-US" sz="3600" dirty="0">
                <a:latin typeface="Times New Roman" panose="02020603050405020304" pitchFamily="18" charset="0"/>
                <a:cs typeface="Times New Roman" panose="02020603050405020304" pitchFamily="18" charset="0"/>
              </a:rPr>
              <a:t> 3: </a:t>
            </a:r>
            <a:r>
              <a:rPr lang="en-US" sz="3600" dirty="0" err="1">
                <a:latin typeface="Times New Roman" panose="02020603050405020304" pitchFamily="18" charset="0"/>
                <a:cs typeface="Times New Roman" panose="02020603050405020304" pitchFamily="18" charset="0"/>
              </a:rPr>
              <a:t>Nước</a:t>
            </a:r>
            <a:r>
              <a:rPr lang="en-US" sz="3600" dirty="0">
                <a:latin typeface="Times New Roman" panose="02020603050405020304" pitchFamily="18" charset="0"/>
                <a:cs typeface="Times New Roman" panose="02020603050405020304" pitchFamily="18" charset="0"/>
              </a:rPr>
              <a:t> ta </a:t>
            </a:r>
            <a:r>
              <a:rPr lang="en-US" sz="3600" dirty="0" err="1">
                <a:latin typeface="Times New Roman" panose="02020603050405020304" pitchFamily="18" charset="0"/>
                <a:cs typeface="Times New Roman" panose="02020603050405020304" pitchFamily="18" charset="0"/>
              </a:rPr>
              <a:t>dưới</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ách</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đô</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hộ</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của</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các</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triều</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đại</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phong</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kiến</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phương</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Bắc</a:t>
            </a:r>
            <a:r>
              <a:rPr lang="en-US" sz="3600" dirty="0">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347179671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allOver"/>
      </p:transition>
    </mc:Choice>
    <mc:Fallback xmlns="">
      <p:transition spd="slow">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9000" t="-7000" r="-19000" b="-9000"/>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01C5A0-2CEE-4BDE-810D-1B99DC96C07D}"/>
              </a:ext>
            </a:extLst>
          </p:cNvPr>
          <p:cNvSpPr>
            <a:spLocks noGrp="1"/>
          </p:cNvSpPr>
          <p:nvPr>
            <p:ph type="title"/>
          </p:nvPr>
        </p:nvSpPr>
        <p:spPr>
          <a:xfrm>
            <a:off x="1156138" y="3338852"/>
            <a:ext cx="10342178" cy="1325563"/>
          </a:xfrm>
        </p:spPr>
        <p:txBody>
          <a:bodyPr>
            <a:prstTxWarp prst="textArchUp">
              <a:avLst/>
            </a:prstTxWarp>
          </a:bodyPr>
          <a:lstStyle/>
          <a:p>
            <a:r>
              <a:rPr lang="en-US" b="1"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latin typeface="Times New Roman" panose="02020603050405020304" pitchFamily="18" charset="0"/>
                <a:cs typeface="Times New Roman" panose="02020603050405020304" pitchFamily="18" charset="0"/>
              </a:rPr>
              <a:t>CHÀO TẠM BIỆT CÁC EM HỌC SINH.</a:t>
            </a:r>
          </a:p>
        </p:txBody>
      </p:sp>
    </p:spTree>
    <p:extLst>
      <p:ext uri="{BB962C8B-B14F-4D97-AF65-F5344CB8AC3E}">
        <p14:creationId xmlns:p14="http://schemas.microsoft.com/office/powerpoint/2010/main" val="271203534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027238-A407-40DA-91D5-77A4FC057DA4}"/>
              </a:ext>
            </a:extLst>
          </p:cNvPr>
          <p:cNvSpPr>
            <a:spLocks noGrp="1"/>
          </p:cNvSpPr>
          <p:nvPr>
            <p:ph type="title"/>
          </p:nvPr>
        </p:nvSpPr>
        <p:spPr/>
        <p:txBody>
          <a:bodyPr/>
          <a:lstStyle/>
          <a:p>
            <a:pPr algn="ctr"/>
            <a:r>
              <a:rPr lang="en-US" b="1" dirty="0">
                <a:latin typeface="Times New Roman" panose="02020603050405020304" pitchFamily="18" charset="0"/>
                <a:cs typeface="Times New Roman" panose="02020603050405020304" pitchFamily="18" charset="0"/>
              </a:rPr>
              <a:t>KIỂM TRA BÀI CŨ</a:t>
            </a:r>
          </a:p>
        </p:txBody>
      </p:sp>
      <p:sp>
        <p:nvSpPr>
          <p:cNvPr id="4" name="Flowchart: Punched Tape 3">
            <a:extLst>
              <a:ext uri="{FF2B5EF4-FFF2-40B4-BE49-F238E27FC236}">
                <a16:creationId xmlns:a16="http://schemas.microsoft.com/office/drawing/2014/main" id="{00D0058F-6DCC-4F30-B019-5CE3F7958331}"/>
              </a:ext>
            </a:extLst>
          </p:cNvPr>
          <p:cNvSpPr/>
          <p:nvPr/>
        </p:nvSpPr>
        <p:spPr>
          <a:xfrm>
            <a:off x="635000" y="1381760"/>
            <a:ext cx="5847080" cy="2194560"/>
          </a:xfrm>
          <a:prstGeom prst="flowChartPunchedTape">
            <a:avLst/>
          </a:prstGeom>
          <a:solidFill>
            <a:schemeClr val="accent2">
              <a:lumMod val="20000"/>
              <a:lumOff val="80000"/>
            </a:schemeClr>
          </a:solid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err="1">
                <a:solidFill>
                  <a:schemeClr val="tx1"/>
                </a:solidFill>
                <a:latin typeface="Times New Roman" panose="02020603050405020304" pitchFamily="18" charset="0"/>
                <a:cs typeface="Times New Roman" panose="02020603050405020304" pitchFamily="18" charset="0"/>
              </a:rPr>
              <a:t>Nước</a:t>
            </a:r>
            <a:r>
              <a:rPr lang="en-US" sz="3200" b="1" dirty="0">
                <a:solidFill>
                  <a:schemeClr val="tx1"/>
                </a:solidFill>
                <a:latin typeface="Times New Roman" panose="02020603050405020304" pitchFamily="18" charset="0"/>
                <a:cs typeface="Times New Roman" panose="02020603050405020304" pitchFamily="18" charset="0"/>
              </a:rPr>
              <a:t> </a:t>
            </a:r>
            <a:r>
              <a:rPr lang="en-US" sz="3200" b="1" dirty="0" err="1">
                <a:solidFill>
                  <a:schemeClr val="tx1"/>
                </a:solidFill>
                <a:latin typeface="Times New Roman" panose="02020603050405020304" pitchFamily="18" charset="0"/>
                <a:cs typeface="Times New Roman" panose="02020603050405020304" pitchFamily="18" charset="0"/>
              </a:rPr>
              <a:t>Văn</a:t>
            </a:r>
            <a:r>
              <a:rPr lang="en-US" sz="3200" b="1" dirty="0">
                <a:solidFill>
                  <a:schemeClr val="tx1"/>
                </a:solidFill>
                <a:latin typeface="Times New Roman" panose="02020603050405020304" pitchFamily="18" charset="0"/>
                <a:cs typeface="Times New Roman" panose="02020603050405020304" pitchFamily="18" charset="0"/>
              </a:rPr>
              <a:t> Lang ra </a:t>
            </a:r>
            <a:r>
              <a:rPr lang="en-US" sz="3200" b="1" dirty="0" err="1">
                <a:solidFill>
                  <a:schemeClr val="tx1"/>
                </a:solidFill>
                <a:latin typeface="Times New Roman" panose="02020603050405020304" pitchFamily="18" charset="0"/>
                <a:cs typeface="Times New Roman" panose="02020603050405020304" pitchFamily="18" charset="0"/>
              </a:rPr>
              <a:t>đời</a:t>
            </a:r>
            <a:r>
              <a:rPr lang="en-US" sz="3200" b="1" dirty="0">
                <a:solidFill>
                  <a:schemeClr val="tx1"/>
                </a:solidFill>
                <a:latin typeface="Times New Roman" panose="02020603050405020304" pitchFamily="18" charset="0"/>
                <a:cs typeface="Times New Roman" panose="02020603050405020304" pitchFamily="18" charset="0"/>
              </a:rPr>
              <a:t> </a:t>
            </a:r>
            <a:r>
              <a:rPr lang="en-US" sz="3200" b="1" dirty="0" err="1">
                <a:solidFill>
                  <a:schemeClr val="tx1"/>
                </a:solidFill>
                <a:latin typeface="Times New Roman" panose="02020603050405020304" pitchFamily="18" charset="0"/>
                <a:cs typeface="Times New Roman" panose="02020603050405020304" pitchFamily="18" charset="0"/>
              </a:rPr>
              <a:t>vào</a:t>
            </a:r>
            <a:r>
              <a:rPr lang="en-US" sz="3200" b="1" dirty="0">
                <a:solidFill>
                  <a:schemeClr val="tx1"/>
                </a:solidFill>
                <a:latin typeface="Times New Roman" panose="02020603050405020304" pitchFamily="18" charset="0"/>
                <a:cs typeface="Times New Roman" panose="02020603050405020304" pitchFamily="18" charset="0"/>
              </a:rPr>
              <a:t> </a:t>
            </a:r>
            <a:r>
              <a:rPr lang="en-US" sz="3200" b="1" dirty="0" err="1">
                <a:solidFill>
                  <a:schemeClr val="tx1"/>
                </a:solidFill>
                <a:latin typeface="Times New Roman" panose="02020603050405020304" pitchFamily="18" charset="0"/>
                <a:cs typeface="Times New Roman" panose="02020603050405020304" pitchFamily="18" charset="0"/>
              </a:rPr>
              <a:t>thời</a:t>
            </a:r>
            <a:r>
              <a:rPr lang="en-US" sz="3200" b="1" dirty="0">
                <a:solidFill>
                  <a:schemeClr val="tx1"/>
                </a:solidFill>
                <a:latin typeface="Times New Roman" panose="02020603050405020304" pitchFamily="18" charset="0"/>
                <a:cs typeface="Times New Roman" panose="02020603050405020304" pitchFamily="18" charset="0"/>
              </a:rPr>
              <a:t> </a:t>
            </a:r>
            <a:r>
              <a:rPr lang="en-US" sz="3200" b="1" dirty="0" err="1">
                <a:solidFill>
                  <a:schemeClr val="tx1"/>
                </a:solidFill>
                <a:latin typeface="Times New Roman" panose="02020603050405020304" pitchFamily="18" charset="0"/>
                <a:cs typeface="Times New Roman" panose="02020603050405020304" pitchFamily="18" charset="0"/>
              </a:rPr>
              <a:t>gian</a:t>
            </a:r>
            <a:r>
              <a:rPr lang="en-US" sz="3200" b="1" dirty="0">
                <a:solidFill>
                  <a:schemeClr val="tx1"/>
                </a:solidFill>
                <a:latin typeface="Times New Roman" panose="02020603050405020304" pitchFamily="18" charset="0"/>
                <a:cs typeface="Times New Roman" panose="02020603050405020304" pitchFamily="18" charset="0"/>
              </a:rPr>
              <a:t> </a:t>
            </a:r>
            <a:r>
              <a:rPr lang="en-US" sz="3200" b="1" dirty="0" err="1">
                <a:solidFill>
                  <a:schemeClr val="tx1"/>
                </a:solidFill>
                <a:latin typeface="Times New Roman" panose="02020603050405020304" pitchFamily="18" charset="0"/>
                <a:cs typeface="Times New Roman" panose="02020603050405020304" pitchFamily="18" charset="0"/>
              </a:rPr>
              <a:t>nào</a:t>
            </a:r>
            <a:r>
              <a:rPr lang="en-US" sz="3200" b="1" dirty="0">
                <a:solidFill>
                  <a:schemeClr val="tx1"/>
                </a:solidFill>
                <a:latin typeface="Times New Roman" panose="02020603050405020304" pitchFamily="18" charset="0"/>
                <a:cs typeface="Times New Roman" panose="02020603050405020304" pitchFamily="18" charset="0"/>
              </a:rPr>
              <a:t>? Ở </a:t>
            </a:r>
            <a:r>
              <a:rPr lang="en-US" sz="3200" b="1" dirty="0" err="1">
                <a:solidFill>
                  <a:schemeClr val="tx1"/>
                </a:solidFill>
                <a:latin typeface="Times New Roman" panose="02020603050405020304" pitchFamily="18" charset="0"/>
                <a:cs typeface="Times New Roman" panose="02020603050405020304" pitchFamily="18" charset="0"/>
              </a:rPr>
              <a:t>khu</a:t>
            </a:r>
            <a:r>
              <a:rPr lang="en-US" sz="3200" b="1" dirty="0">
                <a:solidFill>
                  <a:schemeClr val="tx1"/>
                </a:solidFill>
                <a:latin typeface="Times New Roman" panose="02020603050405020304" pitchFamily="18" charset="0"/>
                <a:cs typeface="Times New Roman" panose="02020603050405020304" pitchFamily="18" charset="0"/>
              </a:rPr>
              <a:t> </a:t>
            </a:r>
            <a:r>
              <a:rPr lang="en-US" sz="3200" b="1" dirty="0" err="1">
                <a:solidFill>
                  <a:schemeClr val="tx1"/>
                </a:solidFill>
                <a:latin typeface="Times New Roman" panose="02020603050405020304" pitchFamily="18" charset="0"/>
                <a:cs typeface="Times New Roman" panose="02020603050405020304" pitchFamily="18" charset="0"/>
              </a:rPr>
              <a:t>vực</a:t>
            </a:r>
            <a:r>
              <a:rPr lang="en-US" sz="3200" b="1" dirty="0">
                <a:solidFill>
                  <a:schemeClr val="tx1"/>
                </a:solidFill>
                <a:latin typeface="Times New Roman" panose="02020603050405020304" pitchFamily="18" charset="0"/>
                <a:cs typeface="Times New Roman" panose="02020603050405020304" pitchFamily="18" charset="0"/>
              </a:rPr>
              <a:t> </a:t>
            </a:r>
            <a:r>
              <a:rPr lang="en-US" sz="3200" b="1" dirty="0" err="1">
                <a:solidFill>
                  <a:schemeClr val="tx1"/>
                </a:solidFill>
                <a:latin typeface="Times New Roman" panose="02020603050405020304" pitchFamily="18" charset="0"/>
                <a:cs typeface="Times New Roman" panose="02020603050405020304" pitchFamily="18" charset="0"/>
              </a:rPr>
              <a:t>nào</a:t>
            </a:r>
            <a:r>
              <a:rPr lang="en-US" sz="3200" b="1" dirty="0">
                <a:solidFill>
                  <a:schemeClr val="tx1"/>
                </a:solidFill>
                <a:latin typeface="Times New Roman" panose="02020603050405020304" pitchFamily="18" charset="0"/>
                <a:cs typeface="Times New Roman" panose="02020603050405020304" pitchFamily="18" charset="0"/>
              </a:rPr>
              <a:t> </a:t>
            </a:r>
            <a:r>
              <a:rPr lang="en-US" sz="3200" b="1" dirty="0" err="1">
                <a:solidFill>
                  <a:schemeClr val="tx1"/>
                </a:solidFill>
                <a:latin typeface="Times New Roman" panose="02020603050405020304" pitchFamily="18" charset="0"/>
                <a:cs typeface="Times New Roman" panose="02020603050405020304" pitchFamily="18" charset="0"/>
              </a:rPr>
              <a:t>trên</a:t>
            </a:r>
            <a:r>
              <a:rPr lang="en-US" sz="3200" b="1" dirty="0">
                <a:solidFill>
                  <a:schemeClr val="tx1"/>
                </a:solidFill>
                <a:latin typeface="Times New Roman" panose="02020603050405020304" pitchFamily="18" charset="0"/>
                <a:cs typeface="Times New Roman" panose="02020603050405020304" pitchFamily="18" charset="0"/>
              </a:rPr>
              <a:t> </a:t>
            </a:r>
            <a:r>
              <a:rPr lang="en-US" sz="3200" b="1" dirty="0" err="1">
                <a:solidFill>
                  <a:schemeClr val="tx1"/>
                </a:solidFill>
                <a:latin typeface="Times New Roman" panose="02020603050405020304" pitchFamily="18" charset="0"/>
                <a:cs typeface="Times New Roman" panose="02020603050405020304" pitchFamily="18" charset="0"/>
              </a:rPr>
              <a:t>đất</a:t>
            </a:r>
            <a:r>
              <a:rPr lang="en-US" sz="3200" b="1" dirty="0">
                <a:solidFill>
                  <a:schemeClr val="tx1"/>
                </a:solidFill>
                <a:latin typeface="Times New Roman" panose="02020603050405020304" pitchFamily="18" charset="0"/>
                <a:cs typeface="Times New Roman" panose="02020603050405020304" pitchFamily="18" charset="0"/>
              </a:rPr>
              <a:t> </a:t>
            </a:r>
            <a:r>
              <a:rPr lang="en-US" sz="3200" b="1" dirty="0" err="1">
                <a:solidFill>
                  <a:schemeClr val="tx1"/>
                </a:solidFill>
                <a:latin typeface="Times New Roman" panose="02020603050405020304" pitchFamily="18" charset="0"/>
                <a:cs typeface="Times New Roman" panose="02020603050405020304" pitchFamily="18" charset="0"/>
              </a:rPr>
              <a:t>nước</a:t>
            </a:r>
            <a:r>
              <a:rPr lang="en-US" sz="3200" b="1" dirty="0">
                <a:solidFill>
                  <a:schemeClr val="tx1"/>
                </a:solidFill>
                <a:latin typeface="Times New Roman" panose="02020603050405020304" pitchFamily="18" charset="0"/>
                <a:cs typeface="Times New Roman" panose="02020603050405020304" pitchFamily="18" charset="0"/>
              </a:rPr>
              <a:t> ta?</a:t>
            </a:r>
          </a:p>
        </p:txBody>
      </p:sp>
      <p:pic>
        <p:nvPicPr>
          <p:cNvPr id="5" name="Picture 4">
            <a:extLst>
              <a:ext uri="{FF2B5EF4-FFF2-40B4-BE49-F238E27FC236}">
                <a16:creationId xmlns:a16="http://schemas.microsoft.com/office/drawing/2014/main" id="{DFC4F16C-B0D5-499C-84D0-B9E948A2906D}"/>
              </a:ext>
            </a:extLst>
          </p:cNvPr>
          <p:cNvPicPr>
            <a:picLocks noChangeAspect="1"/>
          </p:cNvPicPr>
          <p:nvPr/>
        </p:nvPicPr>
        <p:blipFill>
          <a:blip r:embed="rId4"/>
          <a:stretch>
            <a:fillRect/>
          </a:stretch>
        </p:blipFill>
        <p:spPr>
          <a:xfrm>
            <a:off x="6685280" y="1381760"/>
            <a:ext cx="5019040" cy="5027005"/>
          </a:xfrm>
          <a:prstGeom prst="rect">
            <a:avLst/>
          </a:prstGeom>
        </p:spPr>
      </p:pic>
      <p:sp>
        <p:nvSpPr>
          <p:cNvPr id="6" name="Rectangle: Rounded Corners 5">
            <a:extLst>
              <a:ext uri="{FF2B5EF4-FFF2-40B4-BE49-F238E27FC236}">
                <a16:creationId xmlns:a16="http://schemas.microsoft.com/office/drawing/2014/main" id="{07378188-0465-4E3F-89F3-0590A0DCDF42}"/>
              </a:ext>
            </a:extLst>
          </p:cNvPr>
          <p:cNvSpPr/>
          <p:nvPr/>
        </p:nvSpPr>
        <p:spPr>
          <a:xfrm>
            <a:off x="566420" y="4088302"/>
            <a:ext cx="5984240" cy="2042160"/>
          </a:xfrm>
          <a:prstGeom prst="roundRect">
            <a:avLst/>
          </a:prstGeom>
          <a:solidFill>
            <a:schemeClr val="accent4">
              <a:lumMod val="20000"/>
              <a:lumOff val="80000"/>
            </a:schemeClr>
          </a:solid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err="1">
                <a:solidFill>
                  <a:schemeClr val="tx1"/>
                </a:solidFill>
                <a:latin typeface="Times New Roman" panose="02020603050405020304" pitchFamily="18" charset="0"/>
                <a:cs typeface="Times New Roman" panose="02020603050405020304" pitchFamily="18" charset="0"/>
              </a:rPr>
              <a:t>Nước</a:t>
            </a:r>
            <a:r>
              <a:rPr lang="en-US" sz="3200" b="1" dirty="0">
                <a:solidFill>
                  <a:schemeClr val="tx1"/>
                </a:solidFill>
                <a:latin typeface="Times New Roman" panose="02020603050405020304" pitchFamily="18" charset="0"/>
                <a:cs typeface="Times New Roman" panose="02020603050405020304" pitchFamily="18" charset="0"/>
              </a:rPr>
              <a:t> </a:t>
            </a:r>
            <a:r>
              <a:rPr lang="en-US" sz="3200" b="1" dirty="0" err="1">
                <a:solidFill>
                  <a:schemeClr val="tx1"/>
                </a:solidFill>
                <a:latin typeface="Times New Roman" panose="02020603050405020304" pitchFamily="18" charset="0"/>
                <a:cs typeface="Times New Roman" panose="02020603050405020304" pitchFamily="18" charset="0"/>
              </a:rPr>
              <a:t>Văn</a:t>
            </a:r>
            <a:r>
              <a:rPr lang="en-US" sz="3200" b="1" dirty="0">
                <a:solidFill>
                  <a:schemeClr val="tx1"/>
                </a:solidFill>
                <a:latin typeface="Times New Roman" panose="02020603050405020304" pitchFamily="18" charset="0"/>
                <a:cs typeface="Times New Roman" panose="02020603050405020304" pitchFamily="18" charset="0"/>
              </a:rPr>
              <a:t> Lang ra </a:t>
            </a:r>
            <a:r>
              <a:rPr lang="en-US" sz="3200" b="1" dirty="0" err="1">
                <a:solidFill>
                  <a:schemeClr val="tx1"/>
                </a:solidFill>
                <a:latin typeface="Times New Roman" panose="02020603050405020304" pitchFamily="18" charset="0"/>
                <a:cs typeface="Times New Roman" panose="02020603050405020304" pitchFamily="18" charset="0"/>
              </a:rPr>
              <a:t>đời</a:t>
            </a:r>
            <a:r>
              <a:rPr lang="en-US" sz="3200" b="1" dirty="0">
                <a:solidFill>
                  <a:schemeClr val="tx1"/>
                </a:solidFill>
                <a:latin typeface="Times New Roman" panose="02020603050405020304" pitchFamily="18" charset="0"/>
                <a:cs typeface="Times New Roman" panose="02020603050405020304" pitchFamily="18" charset="0"/>
              </a:rPr>
              <a:t> </a:t>
            </a:r>
            <a:r>
              <a:rPr lang="en-US" sz="3200" b="1" dirty="0" err="1">
                <a:solidFill>
                  <a:schemeClr val="tx1"/>
                </a:solidFill>
                <a:latin typeface="Times New Roman" panose="02020603050405020304" pitchFamily="18" charset="0"/>
                <a:cs typeface="Times New Roman" panose="02020603050405020304" pitchFamily="18" charset="0"/>
              </a:rPr>
              <a:t>vào</a:t>
            </a:r>
            <a:r>
              <a:rPr lang="en-US" sz="3200" b="1" dirty="0">
                <a:solidFill>
                  <a:schemeClr val="tx1"/>
                </a:solidFill>
                <a:latin typeface="Times New Roman" panose="02020603050405020304" pitchFamily="18" charset="0"/>
                <a:cs typeface="Times New Roman" panose="02020603050405020304" pitchFamily="18" charset="0"/>
              </a:rPr>
              <a:t> </a:t>
            </a:r>
            <a:r>
              <a:rPr lang="en-US" sz="3200" b="1" dirty="0" err="1">
                <a:solidFill>
                  <a:schemeClr val="tx1"/>
                </a:solidFill>
                <a:latin typeface="Times New Roman" panose="02020603050405020304" pitchFamily="18" charset="0"/>
                <a:cs typeface="Times New Roman" panose="02020603050405020304" pitchFamily="18" charset="0"/>
              </a:rPr>
              <a:t>khoảng</a:t>
            </a:r>
            <a:r>
              <a:rPr lang="en-US" sz="3200" b="1" dirty="0">
                <a:solidFill>
                  <a:schemeClr val="tx1"/>
                </a:solidFill>
                <a:latin typeface="Times New Roman" panose="02020603050405020304" pitchFamily="18" charset="0"/>
                <a:cs typeface="Times New Roman" panose="02020603050405020304" pitchFamily="18" charset="0"/>
              </a:rPr>
              <a:t> </a:t>
            </a:r>
            <a:r>
              <a:rPr lang="en-US" sz="3200" b="1" dirty="0" err="1">
                <a:solidFill>
                  <a:schemeClr val="tx1"/>
                </a:solidFill>
                <a:latin typeface="Times New Roman" panose="02020603050405020304" pitchFamily="18" charset="0"/>
                <a:cs typeface="Times New Roman" panose="02020603050405020304" pitchFamily="18" charset="0"/>
              </a:rPr>
              <a:t>năm</a:t>
            </a:r>
            <a:r>
              <a:rPr lang="en-US" sz="3200" b="1" dirty="0">
                <a:solidFill>
                  <a:schemeClr val="tx1"/>
                </a:solidFill>
                <a:latin typeface="Times New Roman" panose="02020603050405020304" pitchFamily="18" charset="0"/>
                <a:cs typeface="Times New Roman" panose="02020603050405020304" pitchFamily="18" charset="0"/>
              </a:rPr>
              <a:t> 700 TCN, </a:t>
            </a:r>
            <a:r>
              <a:rPr lang="en-US" sz="3200" b="1" dirty="0" err="1">
                <a:solidFill>
                  <a:schemeClr val="tx1"/>
                </a:solidFill>
                <a:latin typeface="Times New Roman" panose="02020603050405020304" pitchFamily="18" charset="0"/>
                <a:cs typeface="Times New Roman" panose="02020603050405020304" pitchFamily="18" charset="0"/>
              </a:rPr>
              <a:t>hình</a:t>
            </a:r>
            <a:r>
              <a:rPr lang="en-US" sz="3200" b="1" dirty="0">
                <a:solidFill>
                  <a:schemeClr val="tx1"/>
                </a:solidFill>
                <a:latin typeface="Times New Roman" panose="02020603050405020304" pitchFamily="18" charset="0"/>
                <a:cs typeface="Times New Roman" panose="02020603050405020304" pitchFamily="18" charset="0"/>
              </a:rPr>
              <a:t> </a:t>
            </a:r>
            <a:r>
              <a:rPr lang="en-US" sz="3200" b="1" dirty="0" err="1">
                <a:solidFill>
                  <a:schemeClr val="tx1"/>
                </a:solidFill>
                <a:latin typeface="Times New Roman" panose="02020603050405020304" pitchFamily="18" charset="0"/>
                <a:cs typeface="Times New Roman" panose="02020603050405020304" pitchFamily="18" charset="0"/>
              </a:rPr>
              <a:t>thành</a:t>
            </a:r>
            <a:r>
              <a:rPr lang="en-US" sz="3200" b="1" dirty="0">
                <a:solidFill>
                  <a:schemeClr val="tx1"/>
                </a:solidFill>
                <a:latin typeface="Times New Roman" panose="02020603050405020304" pitchFamily="18" charset="0"/>
                <a:cs typeface="Times New Roman" panose="02020603050405020304" pitchFamily="18" charset="0"/>
              </a:rPr>
              <a:t> ở </a:t>
            </a:r>
            <a:r>
              <a:rPr lang="en-US" sz="3200" b="1" dirty="0" err="1">
                <a:solidFill>
                  <a:schemeClr val="tx1"/>
                </a:solidFill>
                <a:latin typeface="Times New Roman" panose="02020603050405020304" pitchFamily="18" charset="0"/>
                <a:cs typeface="Times New Roman" panose="02020603050405020304" pitchFamily="18" charset="0"/>
              </a:rPr>
              <a:t>khu</a:t>
            </a:r>
            <a:r>
              <a:rPr lang="en-US" sz="3200" b="1" dirty="0">
                <a:solidFill>
                  <a:schemeClr val="tx1"/>
                </a:solidFill>
                <a:latin typeface="Times New Roman" panose="02020603050405020304" pitchFamily="18" charset="0"/>
                <a:cs typeface="Times New Roman" panose="02020603050405020304" pitchFamily="18" charset="0"/>
              </a:rPr>
              <a:t> </a:t>
            </a:r>
            <a:r>
              <a:rPr lang="en-US" sz="3200" b="1" dirty="0" err="1">
                <a:solidFill>
                  <a:schemeClr val="tx1"/>
                </a:solidFill>
                <a:latin typeface="Times New Roman" panose="02020603050405020304" pitchFamily="18" charset="0"/>
                <a:cs typeface="Times New Roman" panose="02020603050405020304" pitchFamily="18" charset="0"/>
              </a:rPr>
              <a:t>vực</a:t>
            </a:r>
            <a:r>
              <a:rPr lang="en-US" sz="3200" b="1" dirty="0">
                <a:solidFill>
                  <a:schemeClr val="tx1"/>
                </a:solidFill>
                <a:latin typeface="Times New Roman" panose="02020603050405020304" pitchFamily="18" charset="0"/>
                <a:cs typeface="Times New Roman" panose="02020603050405020304" pitchFamily="18" charset="0"/>
              </a:rPr>
              <a:t> </a:t>
            </a:r>
            <a:r>
              <a:rPr lang="en-US" sz="3200" b="1" dirty="0" err="1">
                <a:solidFill>
                  <a:schemeClr val="tx1"/>
                </a:solidFill>
                <a:latin typeface="Times New Roman" panose="02020603050405020304" pitchFamily="18" charset="0"/>
                <a:cs typeface="Times New Roman" panose="02020603050405020304" pitchFamily="18" charset="0"/>
              </a:rPr>
              <a:t>sông</a:t>
            </a:r>
            <a:r>
              <a:rPr lang="en-US" sz="3200" b="1" dirty="0">
                <a:solidFill>
                  <a:schemeClr val="tx1"/>
                </a:solidFill>
                <a:latin typeface="Times New Roman" panose="02020603050405020304" pitchFamily="18" charset="0"/>
                <a:cs typeface="Times New Roman" panose="02020603050405020304" pitchFamily="18" charset="0"/>
              </a:rPr>
              <a:t> </a:t>
            </a:r>
            <a:r>
              <a:rPr lang="en-US" sz="3200" b="1" dirty="0" err="1">
                <a:solidFill>
                  <a:schemeClr val="tx1"/>
                </a:solidFill>
                <a:latin typeface="Times New Roman" panose="02020603050405020304" pitchFamily="18" charset="0"/>
                <a:cs typeface="Times New Roman" panose="02020603050405020304" pitchFamily="18" charset="0"/>
              </a:rPr>
              <a:t>Hồng</a:t>
            </a:r>
            <a:r>
              <a:rPr lang="en-US" sz="3200" b="1" dirty="0">
                <a:solidFill>
                  <a:schemeClr val="tx1"/>
                </a:solidFill>
                <a:latin typeface="Times New Roman" panose="02020603050405020304" pitchFamily="18" charset="0"/>
                <a:cs typeface="Times New Roman" panose="02020603050405020304" pitchFamily="18" charset="0"/>
              </a:rPr>
              <a:t>, </a:t>
            </a:r>
            <a:r>
              <a:rPr lang="en-US" sz="3200" b="1" dirty="0" err="1">
                <a:solidFill>
                  <a:schemeClr val="tx1"/>
                </a:solidFill>
                <a:latin typeface="Times New Roman" panose="02020603050405020304" pitchFamily="18" charset="0"/>
                <a:cs typeface="Times New Roman" panose="02020603050405020304" pitchFamily="18" charset="0"/>
              </a:rPr>
              <a:t>sông</a:t>
            </a:r>
            <a:r>
              <a:rPr lang="en-US" sz="3200" b="1" dirty="0">
                <a:solidFill>
                  <a:schemeClr val="tx1"/>
                </a:solidFill>
                <a:latin typeface="Times New Roman" panose="02020603050405020304" pitchFamily="18" charset="0"/>
                <a:cs typeface="Times New Roman" panose="02020603050405020304" pitchFamily="18" charset="0"/>
              </a:rPr>
              <a:t> </a:t>
            </a:r>
            <a:r>
              <a:rPr lang="en-US" sz="3200" b="1" dirty="0" err="1">
                <a:solidFill>
                  <a:schemeClr val="tx1"/>
                </a:solidFill>
                <a:latin typeface="Times New Roman" panose="02020603050405020304" pitchFamily="18" charset="0"/>
                <a:cs typeface="Times New Roman" panose="02020603050405020304" pitchFamily="18" charset="0"/>
              </a:rPr>
              <a:t>Mã</a:t>
            </a:r>
            <a:r>
              <a:rPr lang="en-US" sz="3200" b="1" dirty="0">
                <a:solidFill>
                  <a:schemeClr val="tx1"/>
                </a:solidFill>
                <a:latin typeface="Times New Roman" panose="02020603050405020304" pitchFamily="18" charset="0"/>
                <a:cs typeface="Times New Roman" panose="02020603050405020304" pitchFamily="18" charset="0"/>
              </a:rPr>
              <a:t>, </a:t>
            </a:r>
            <a:r>
              <a:rPr lang="en-US" sz="3200" b="1" dirty="0" err="1">
                <a:solidFill>
                  <a:schemeClr val="tx1"/>
                </a:solidFill>
                <a:latin typeface="Times New Roman" panose="02020603050405020304" pitchFamily="18" charset="0"/>
                <a:cs typeface="Times New Roman" panose="02020603050405020304" pitchFamily="18" charset="0"/>
              </a:rPr>
              <a:t>sông</a:t>
            </a:r>
            <a:r>
              <a:rPr lang="en-US" sz="3200" b="1" dirty="0">
                <a:solidFill>
                  <a:schemeClr val="tx1"/>
                </a:solidFill>
                <a:latin typeface="Times New Roman" panose="02020603050405020304" pitchFamily="18" charset="0"/>
                <a:cs typeface="Times New Roman" panose="02020603050405020304" pitchFamily="18" charset="0"/>
              </a:rPr>
              <a:t> </a:t>
            </a:r>
            <a:r>
              <a:rPr lang="en-US" sz="3200" b="1" dirty="0" err="1">
                <a:solidFill>
                  <a:schemeClr val="tx1"/>
                </a:solidFill>
                <a:latin typeface="Times New Roman" panose="02020603050405020304" pitchFamily="18" charset="0"/>
                <a:cs typeface="Times New Roman" panose="02020603050405020304" pitchFamily="18" charset="0"/>
              </a:rPr>
              <a:t>Cả</a:t>
            </a:r>
            <a:r>
              <a:rPr lang="en-US" sz="3200" b="1" dirty="0">
                <a:solidFill>
                  <a:schemeClr val="tx1"/>
                </a:solidFill>
                <a:latin typeface="Times New Roman" panose="02020603050405020304" pitchFamily="18" charset="0"/>
                <a:cs typeface="Times New Roman" panose="02020603050405020304" pitchFamily="18" charset="0"/>
              </a:rPr>
              <a:t>.</a:t>
            </a:r>
            <a:endParaRPr lang="en-US" sz="3200" dirty="0"/>
          </a:p>
        </p:txBody>
      </p:sp>
    </p:spTree>
    <p:custDataLst>
      <p:tags r:id="rId1"/>
    </p:custDataLst>
    <p:extLst>
      <p:ext uri="{BB962C8B-B14F-4D97-AF65-F5344CB8AC3E}">
        <p14:creationId xmlns:p14="http://schemas.microsoft.com/office/powerpoint/2010/main" val="28187306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ED1ED44B-506A-4916-B984-6E1EEFE1C79C}"/>
              </a:ext>
            </a:extLst>
          </p:cNvPr>
          <p:cNvSpPr/>
          <p:nvPr/>
        </p:nvSpPr>
        <p:spPr>
          <a:xfrm>
            <a:off x="1450884" y="548680"/>
            <a:ext cx="9003756" cy="923330"/>
          </a:xfrm>
          <a:prstGeom prst="rect">
            <a:avLst/>
          </a:prstGeom>
          <a:noFill/>
        </p:spPr>
        <p:txBody>
          <a:bodyPr wrap="square" lIns="91440" tIns="45720" rIns="91440" bIns="45720">
            <a:spAutoFit/>
          </a:bodyPr>
          <a:lstStyle/>
          <a:p>
            <a:pPr algn="ctr"/>
            <a:r>
              <a:rPr lang="en-US" sz="5400" b="1" cap="none" spc="0" dirty="0">
                <a:ln w="22225">
                  <a:noFill/>
                  <a:prstDash val="solid"/>
                </a:ln>
                <a:effectLst/>
                <a:latin typeface="Times New Roman" panose="02020603050405020304" pitchFamily="18" charset="0"/>
                <a:cs typeface="Times New Roman" panose="02020603050405020304" pitchFamily="18" charset="0"/>
              </a:rPr>
              <a:t>BÀI 2: NƯỚC ÂU LẠC</a:t>
            </a:r>
          </a:p>
        </p:txBody>
      </p:sp>
      <p:sp>
        <p:nvSpPr>
          <p:cNvPr id="5" name="Rectangle: Rounded Corners 4">
            <a:extLst>
              <a:ext uri="{FF2B5EF4-FFF2-40B4-BE49-F238E27FC236}">
                <a16:creationId xmlns:a16="http://schemas.microsoft.com/office/drawing/2014/main" id="{DEFCF9B4-5E68-4A57-9F79-442ACF76181F}"/>
              </a:ext>
            </a:extLst>
          </p:cNvPr>
          <p:cNvSpPr/>
          <p:nvPr/>
        </p:nvSpPr>
        <p:spPr>
          <a:xfrm>
            <a:off x="1450884" y="4830127"/>
            <a:ext cx="9458960" cy="1164272"/>
          </a:xfrm>
          <a:prstGeom prst="roundRect">
            <a:avLst/>
          </a:prstGeom>
          <a:solidFill>
            <a:srgbClr val="FFFBEF"/>
          </a:solidFill>
          <a:ln w="3175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solidFill>
                  <a:schemeClr val="tx1"/>
                </a:solidFill>
                <a:latin typeface="Times New Roman" panose="02020603050405020304" pitchFamily="18" charset="0"/>
                <a:cs typeface="Times New Roman" panose="02020603050405020304" pitchFamily="18" charset="0"/>
              </a:rPr>
              <a:t> </a:t>
            </a:r>
            <a:r>
              <a:rPr lang="en-US" sz="3600" b="1" dirty="0" err="1">
                <a:solidFill>
                  <a:schemeClr val="tx1"/>
                </a:solidFill>
                <a:latin typeface="Times New Roman" panose="02020603050405020304" pitchFamily="18" charset="0"/>
                <a:cs typeface="Times New Roman" panose="02020603050405020304" pitchFamily="18" charset="0"/>
              </a:rPr>
              <a:t>Em</a:t>
            </a:r>
            <a:r>
              <a:rPr lang="en-US" sz="3600" b="1" dirty="0">
                <a:solidFill>
                  <a:schemeClr val="tx1"/>
                </a:solidFill>
                <a:latin typeface="Times New Roman" panose="02020603050405020304" pitchFamily="18" charset="0"/>
                <a:cs typeface="Times New Roman" panose="02020603050405020304" pitchFamily="18" charset="0"/>
              </a:rPr>
              <a:t> </a:t>
            </a:r>
            <a:r>
              <a:rPr lang="en-US" sz="3600" b="1" dirty="0" err="1">
                <a:solidFill>
                  <a:schemeClr val="tx1"/>
                </a:solidFill>
                <a:latin typeface="Times New Roman" panose="02020603050405020304" pitchFamily="18" charset="0"/>
                <a:cs typeface="Times New Roman" panose="02020603050405020304" pitchFamily="18" charset="0"/>
              </a:rPr>
              <a:t>hãy</a:t>
            </a:r>
            <a:r>
              <a:rPr lang="en-US" sz="3600" b="1" dirty="0">
                <a:solidFill>
                  <a:schemeClr val="tx1"/>
                </a:solidFill>
                <a:latin typeface="Times New Roman" panose="02020603050405020304" pitchFamily="18" charset="0"/>
                <a:cs typeface="Times New Roman" panose="02020603050405020304" pitchFamily="18" charset="0"/>
              </a:rPr>
              <a:t> </a:t>
            </a:r>
            <a:r>
              <a:rPr lang="en-US" sz="3600" b="1" dirty="0" err="1">
                <a:solidFill>
                  <a:schemeClr val="tx1"/>
                </a:solidFill>
                <a:latin typeface="Times New Roman" panose="02020603050405020304" pitchFamily="18" charset="0"/>
                <a:cs typeface="Times New Roman" panose="02020603050405020304" pitchFamily="18" charset="0"/>
              </a:rPr>
              <a:t>tìm</a:t>
            </a:r>
            <a:r>
              <a:rPr lang="en-US" sz="3600" b="1" dirty="0">
                <a:solidFill>
                  <a:schemeClr val="tx1"/>
                </a:solidFill>
                <a:latin typeface="Times New Roman" panose="02020603050405020304" pitchFamily="18" charset="0"/>
                <a:cs typeface="Times New Roman" panose="02020603050405020304" pitchFamily="18" charset="0"/>
              </a:rPr>
              <a:t> </a:t>
            </a:r>
            <a:r>
              <a:rPr lang="en-US" sz="3600" b="1" dirty="0" err="1">
                <a:solidFill>
                  <a:schemeClr val="tx1"/>
                </a:solidFill>
                <a:latin typeface="Times New Roman" panose="02020603050405020304" pitchFamily="18" charset="0"/>
                <a:cs typeface="Times New Roman" panose="02020603050405020304" pitchFamily="18" charset="0"/>
              </a:rPr>
              <a:t>điểm</a:t>
            </a:r>
            <a:r>
              <a:rPr lang="en-US" sz="3600" b="1" dirty="0">
                <a:solidFill>
                  <a:schemeClr val="tx1"/>
                </a:solidFill>
                <a:latin typeface="Times New Roman" panose="02020603050405020304" pitchFamily="18" charset="0"/>
                <a:cs typeface="Times New Roman" panose="02020603050405020304" pitchFamily="18" charset="0"/>
              </a:rPr>
              <a:t> </a:t>
            </a:r>
            <a:r>
              <a:rPr lang="en-US" sz="3600" b="1" dirty="0" err="1">
                <a:solidFill>
                  <a:schemeClr val="tx1"/>
                </a:solidFill>
                <a:latin typeface="Times New Roman" panose="02020603050405020304" pitchFamily="18" charset="0"/>
                <a:cs typeface="Times New Roman" panose="02020603050405020304" pitchFamily="18" charset="0"/>
              </a:rPr>
              <a:t>giống</a:t>
            </a:r>
            <a:r>
              <a:rPr lang="en-US" sz="3600" b="1" dirty="0">
                <a:solidFill>
                  <a:schemeClr val="tx1"/>
                </a:solidFill>
                <a:latin typeface="Times New Roman" panose="02020603050405020304" pitchFamily="18" charset="0"/>
                <a:cs typeface="Times New Roman" panose="02020603050405020304" pitchFamily="18" charset="0"/>
              </a:rPr>
              <a:t> </a:t>
            </a:r>
            <a:r>
              <a:rPr lang="en-US" sz="3600" b="1" dirty="0" err="1">
                <a:solidFill>
                  <a:schemeClr val="tx1"/>
                </a:solidFill>
                <a:latin typeface="Times New Roman" panose="02020603050405020304" pitchFamily="18" charset="0"/>
                <a:cs typeface="Times New Roman" panose="02020603050405020304" pitchFamily="18" charset="0"/>
              </a:rPr>
              <a:t>nhau</a:t>
            </a:r>
            <a:r>
              <a:rPr lang="en-US" sz="3600" b="1" dirty="0">
                <a:solidFill>
                  <a:schemeClr val="tx1"/>
                </a:solidFill>
                <a:latin typeface="Times New Roman" panose="02020603050405020304" pitchFamily="18" charset="0"/>
                <a:cs typeface="Times New Roman" panose="02020603050405020304" pitchFamily="18" charset="0"/>
              </a:rPr>
              <a:t> </a:t>
            </a:r>
            <a:r>
              <a:rPr lang="en-US" sz="3600" b="1" dirty="0" err="1">
                <a:solidFill>
                  <a:schemeClr val="tx1"/>
                </a:solidFill>
                <a:latin typeface="Times New Roman" panose="02020603050405020304" pitchFamily="18" charset="0"/>
                <a:cs typeface="Times New Roman" panose="02020603050405020304" pitchFamily="18" charset="0"/>
              </a:rPr>
              <a:t>về</a:t>
            </a:r>
            <a:r>
              <a:rPr lang="en-US" sz="3600" b="1" dirty="0">
                <a:solidFill>
                  <a:schemeClr val="tx1"/>
                </a:solidFill>
                <a:latin typeface="Times New Roman" panose="02020603050405020304" pitchFamily="18" charset="0"/>
                <a:cs typeface="Times New Roman" panose="02020603050405020304" pitchFamily="18" charset="0"/>
              </a:rPr>
              <a:t> </a:t>
            </a:r>
            <a:r>
              <a:rPr lang="en-US" sz="3600" b="1" dirty="0" err="1">
                <a:solidFill>
                  <a:schemeClr val="tx1"/>
                </a:solidFill>
                <a:latin typeface="Times New Roman" panose="02020603050405020304" pitchFamily="18" charset="0"/>
                <a:cs typeface="Times New Roman" panose="02020603050405020304" pitchFamily="18" charset="0"/>
              </a:rPr>
              <a:t>đời</a:t>
            </a:r>
            <a:r>
              <a:rPr lang="en-US" sz="3600" b="1" dirty="0">
                <a:solidFill>
                  <a:schemeClr val="tx1"/>
                </a:solidFill>
                <a:latin typeface="Times New Roman" panose="02020603050405020304" pitchFamily="18" charset="0"/>
                <a:cs typeface="Times New Roman" panose="02020603050405020304" pitchFamily="18" charset="0"/>
              </a:rPr>
              <a:t> </a:t>
            </a:r>
            <a:r>
              <a:rPr lang="en-US" sz="3600" b="1" dirty="0" err="1">
                <a:solidFill>
                  <a:schemeClr val="tx1"/>
                </a:solidFill>
                <a:latin typeface="Times New Roman" panose="02020603050405020304" pitchFamily="18" charset="0"/>
                <a:cs typeface="Times New Roman" panose="02020603050405020304" pitchFamily="18" charset="0"/>
              </a:rPr>
              <a:t>sống</a:t>
            </a:r>
            <a:r>
              <a:rPr lang="en-US" sz="3600" b="1" dirty="0">
                <a:solidFill>
                  <a:schemeClr val="tx1"/>
                </a:solidFill>
                <a:latin typeface="Times New Roman" panose="02020603050405020304" pitchFamily="18" charset="0"/>
                <a:cs typeface="Times New Roman" panose="02020603050405020304" pitchFamily="18" charset="0"/>
              </a:rPr>
              <a:t> </a:t>
            </a:r>
            <a:r>
              <a:rPr lang="en-US" sz="3600" b="1" dirty="0" err="1">
                <a:solidFill>
                  <a:schemeClr val="tx1"/>
                </a:solidFill>
                <a:latin typeface="Times New Roman" panose="02020603050405020304" pitchFamily="18" charset="0"/>
                <a:cs typeface="Times New Roman" panose="02020603050405020304" pitchFamily="18" charset="0"/>
              </a:rPr>
              <a:t>của</a:t>
            </a:r>
            <a:r>
              <a:rPr lang="en-US" sz="3600" b="1" dirty="0">
                <a:solidFill>
                  <a:schemeClr val="tx1"/>
                </a:solidFill>
                <a:latin typeface="Times New Roman" panose="02020603050405020304" pitchFamily="18" charset="0"/>
                <a:cs typeface="Times New Roman" panose="02020603050405020304" pitchFamily="18" charset="0"/>
              </a:rPr>
              <a:t> </a:t>
            </a:r>
            <a:r>
              <a:rPr lang="en-US" sz="3600" b="1" dirty="0" err="1">
                <a:solidFill>
                  <a:schemeClr val="tx1"/>
                </a:solidFill>
                <a:latin typeface="Times New Roman" panose="02020603050405020304" pitchFamily="18" charset="0"/>
                <a:cs typeface="Times New Roman" panose="02020603050405020304" pitchFamily="18" charset="0"/>
              </a:rPr>
              <a:t>người</a:t>
            </a:r>
            <a:r>
              <a:rPr lang="en-US" sz="3600" b="1" dirty="0">
                <a:solidFill>
                  <a:schemeClr val="tx1"/>
                </a:solidFill>
                <a:latin typeface="Times New Roman" panose="02020603050405020304" pitchFamily="18" charset="0"/>
                <a:cs typeface="Times New Roman" panose="02020603050405020304" pitchFamily="18" charset="0"/>
              </a:rPr>
              <a:t> </a:t>
            </a:r>
            <a:r>
              <a:rPr lang="en-US" sz="3600" b="1" dirty="0" err="1">
                <a:solidFill>
                  <a:schemeClr val="tx1"/>
                </a:solidFill>
                <a:latin typeface="Times New Roman" panose="02020603050405020304" pitchFamily="18" charset="0"/>
                <a:cs typeface="Times New Roman" panose="02020603050405020304" pitchFamily="18" charset="0"/>
              </a:rPr>
              <a:t>Lạc</a:t>
            </a:r>
            <a:r>
              <a:rPr lang="en-US" sz="3600" b="1" dirty="0">
                <a:solidFill>
                  <a:schemeClr val="tx1"/>
                </a:solidFill>
                <a:latin typeface="Times New Roman" panose="02020603050405020304" pitchFamily="18" charset="0"/>
                <a:cs typeface="Times New Roman" panose="02020603050405020304" pitchFamily="18" charset="0"/>
              </a:rPr>
              <a:t> </a:t>
            </a:r>
            <a:r>
              <a:rPr lang="en-US" sz="3600" b="1" dirty="0" err="1">
                <a:solidFill>
                  <a:schemeClr val="tx1"/>
                </a:solidFill>
                <a:latin typeface="Times New Roman" panose="02020603050405020304" pitchFamily="18" charset="0"/>
                <a:cs typeface="Times New Roman" panose="02020603050405020304" pitchFamily="18" charset="0"/>
              </a:rPr>
              <a:t>Việt</a:t>
            </a:r>
            <a:r>
              <a:rPr lang="en-US" sz="3600" b="1" dirty="0">
                <a:solidFill>
                  <a:schemeClr val="tx1"/>
                </a:solidFill>
                <a:latin typeface="Times New Roman" panose="02020603050405020304" pitchFamily="18" charset="0"/>
                <a:cs typeface="Times New Roman" panose="02020603050405020304" pitchFamily="18" charset="0"/>
              </a:rPr>
              <a:t> </a:t>
            </a:r>
            <a:r>
              <a:rPr lang="en-US" sz="3600" b="1" dirty="0" err="1">
                <a:solidFill>
                  <a:schemeClr val="tx1"/>
                </a:solidFill>
                <a:latin typeface="Times New Roman" panose="02020603050405020304" pitchFamily="18" charset="0"/>
                <a:cs typeface="Times New Roman" panose="02020603050405020304" pitchFamily="18" charset="0"/>
              </a:rPr>
              <a:t>và</a:t>
            </a:r>
            <a:r>
              <a:rPr lang="en-US" sz="3600" b="1" dirty="0">
                <a:solidFill>
                  <a:schemeClr val="tx1"/>
                </a:solidFill>
                <a:latin typeface="Times New Roman" panose="02020603050405020304" pitchFamily="18" charset="0"/>
                <a:cs typeface="Times New Roman" panose="02020603050405020304" pitchFamily="18" charset="0"/>
              </a:rPr>
              <a:t> </a:t>
            </a:r>
            <a:r>
              <a:rPr lang="en-US" sz="3600" b="1" dirty="0" err="1">
                <a:solidFill>
                  <a:schemeClr val="tx1"/>
                </a:solidFill>
                <a:latin typeface="Times New Roman" panose="02020603050405020304" pitchFamily="18" charset="0"/>
                <a:cs typeface="Times New Roman" panose="02020603050405020304" pitchFamily="18" charset="0"/>
              </a:rPr>
              <a:t>người</a:t>
            </a:r>
            <a:r>
              <a:rPr lang="en-US" sz="3600" b="1" dirty="0">
                <a:solidFill>
                  <a:schemeClr val="tx1"/>
                </a:solidFill>
                <a:latin typeface="Times New Roman" panose="02020603050405020304" pitchFamily="18" charset="0"/>
                <a:cs typeface="Times New Roman" panose="02020603050405020304" pitchFamily="18" charset="0"/>
              </a:rPr>
              <a:t> </a:t>
            </a:r>
            <a:r>
              <a:rPr lang="en-US" sz="3600" b="1" dirty="0" err="1">
                <a:solidFill>
                  <a:schemeClr val="tx1"/>
                </a:solidFill>
                <a:latin typeface="Times New Roman" panose="02020603050405020304" pitchFamily="18" charset="0"/>
                <a:cs typeface="Times New Roman" panose="02020603050405020304" pitchFamily="18" charset="0"/>
              </a:rPr>
              <a:t>Âu</a:t>
            </a:r>
            <a:r>
              <a:rPr lang="en-US" sz="3600" b="1" dirty="0">
                <a:solidFill>
                  <a:schemeClr val="tx1"/>
                </a:solidFill>
                <a:latin typeface="Times New Roman" panose="02020603050405020304" pitchFamily="18" charset="0"/>
                <a:cs typeface="Times New Roman" panose="02020603050405020304" pitchFamily="18" charset="0"/>
              </a:rPr>
              <a:t> </a:t>
            </a:r>
            <a:r>
              <a:rPr lang="en-US" sz="3600" b="1" dirty="0" err="1">
                <a:solidFill>
                  <a:schemeClr val="tx1"/>
                </a:solidFill>
                <a:latin typeface="Times New Roman" panose="02020603050405020304" pitchFamily="18" charset="0"/>
                <a:cs typeface="Times New Roman" panose="02020603050405020304" pitchFamily="18" charset="0"/>
              </a:rPr>
              <a:t>Việt</a:t>
            </a:r>
            <a:r>
              <a:rPr lang="en-US" sz="3600" b="1" dirty="0">
                <a:solidFill>
                  <a:schemeClr val="tx1"/>
                </a:solidFill>
                <a:latin typeface="Times New Roman" panose="02020603050405020304" pitchFamily="18" charset="0"/>
                <a:cs typeface="Times New Roman" panose="02020603050405020304" pitchFamily="18" charset="0"/>
              </a:rPr>
              <a:t>?</a:t>
            </a:r>
          </a:p>
        </p:txBody>
      </p:sp>
      <p:sp>
        <p:nvSpPr>
          <p:cNvPr id="6" name="TextBox 5">
            <a:extLst>
              <a:ext uri="{FF2B5EF4-FFF2-40B4-BE49-F238E27FC236}">
                <a16:creationId xmlns:a16="http://schemas.microsoft.com/office/drawing/2014/main" id="{763597BA-56D0-4126-A7AC-DF7001646253}"/>
              </a:ext>
            </a:extLst>
          </p:cNvPr>
          <p:cNvSpPr txBox="1"/>
          <p:nvPr/>
        </p:nvSpPr>
        <p:spPr>
          <a:xfrm>
            <a:off x="1661160" y="2459464"/>
            <a:ext cx="8869680" cy="1200329"/>
          </a:xfrm>
          <a:prstGeom prst="rect">
            <a:avLst/>
          </a:prstGeom>
          <a:noFill/>
        </p:spPr>
        <p:txBody>
          <a:bodyPr wrap="square" rtlCol="0">
            <a:spAutoFit/>
          </a:bodyPr>
          <a:lstStyle/>
          <a:p>
            <a:pPr algn="ctr"/>
            <a:r>
              <a:rPr lang="en-US" sz="3600" dirty="0" err="1">
                <a:latin typeface="Times New Roman" panose="02020603050405020304" pitchFamily="18" charset="0"/>
                <a:cs typeface="Times New Roman" panose="02020603050405020304" pitchFamily="18" charset="0"/>
              </a:rPr>
              <a:t>Đọc</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thông</a:t>
            </a:r>
            <a:r>
              <a:rPr lang="en-US" sz="3600" dirty="0">
                <a:latin typeface="Times New Roman" panose="02020603050405020304" pitchFamily="18" charset="0"/>
                <a:cs typeface="Times New Roman" panose="02020603050405020304" pitchFamily="18" charset="0"/>
              </a:rPr>
              <a:t> tin SGK </a:t>
            </a:r>
            <a:r>
              <a:rPr lang="en-US" sz="3600" dirty="0" err="1">
                <a:latin typeface="Times New Roman" panose="02020603050405020304" pitchFamily="18" charset="0"/>
                <a:cs typeface="Times New Roman" panose="02020603050405020304" pitchFamily="18" charset="0"/>
              </a:rPr>
              <a:t>trang</a:t>
            </a:r>
            <a:r>
              <a:rPr lang="en-US" sz="3600" dirty="0">
                <a:latin typeface="Times New Roman" panose="02020603050405020304" pitchFamily="18" charset="0"/>
                <a:cs typeface="Times New Roman" panose="02020603050405020304" pitchFamily="18" charset="0"/>
              </a:rPr>
              <a:t> 15</a:t>
            </a:r>
          </a:p>
          <a:p>
            <a:pPr algn="ctr"/>
            <a:r>
              <a:rPr lang="en-US" sz="3600" i="1" dirty="0">
                <a:latin typeface="Times New Roman" panose="02020603050405020304" pitchFamily="18" charset="0"/>
                <a:cs typeface="Times New Roman" panose="02020603050405020304" pitchFamily="18" charset="0"/>
              </a:rPr>
              <a:t>(</a:t>
            </a:r>
            <a:r>
              <a:rPr lang="en-US" sz="3600" i="1" dirty="0" err="1">
                <a:latin typeface="Times New Roman" panose="02020603050405020304" pitchFamily="18" charset="0"/>
                <a:cs typeface="Times New Roman" panose="02020603050405020304" pitchFamily="18" charset="0"/>
              </a:rPr>
              <a:t>từ</a:t>
            </a:r>
            <a:r>
              <a:rPr lang="en-US" sz="3600" i="1" dirty="0">
                <a:latin typeface="Times New Roman" panose="02020603050405020304" pitchFamily="18" charset="0"/>
                <a:cs typeface="Times New Roman" panose="02020603050405020304" pitchFamily="18" charset="0"/>
              </a:rPr>
              <a:t> Ở </a:t>
            </a:r>
            <a:r>
              <a:rPr lang="en-US" sz="3600" i="1" dirty="0" err="1">
                <a:latin typeface="Times New Roman" panose="02020603050405020304" pitchFamily="18" charset="0"/>
                <a:cs typeface="Times New Roman" panose="02020603050405020304" pitchFamily="18" charset="0"/>
              </a:rPr>
              <a:t>vùng</a:t>
            </a:r>
            <a:r>
              <a:rPr lang="en-US" sz="3600" i="1" dirty="0">
                <a:latin typeface="Times New Roman" panose="02020603050405020304" pitchFamily="18" charset="0"/>
                <a:cs typeface="Times New Roman" panose="02020603050405020304" pitchFamily="18" charset="0"/>
              </a:rPr>
              <a:t> </a:t>
            </a:r>
            <a:r>
              <a:rPr lang="en-US" sz="3600" i="1" dirty="0" err="1">
                <a:latin typeface="Times New Roman" panose="02020603050405020304" pitchFamily="18" charset="0"/>
                <a:cs typeface="Times New Roman" panose="02020603050405020304" pitchFamily="18" charset="0"/>
              </a:rPr>
              <a:t>núi</a:t>
            </a:r>
            <a:r>
              <a:rPr lang="en-US" sz="3600" i="1" dirty="0">
                <a:latin typeface="Times New Roman" panose="02020603050405020304" pitchFamily="18" charset="0"/>
                <a:cs typeface="Times New Roman" panose="02020603050405020304" pitchFamily="18" charset="0"/>
              </a:rPr>
              <a:t> </a:t>
            </a:r>
            <a:r>
              <a:rPr lang="en-US" sz="3600" i="1" dirty="0" err="1">
                <a:latin typeface="Times New Roman" panose="02020603050405020304" pitchFamily="18" charset="0"/>
                <a:cs typeface="Times New Roman" panose="02020603050405020304" pitchFamily="18" charset="0"/>
              </a:rPr>
              <a:t>phía</a:t>
            </a:r>
            <a:r>
              <a:rPr lang="en-US" sz="3600" i="1" dirty="0">
                <a:latin typeface="Times New Roman" panose="02020603050405020304" pitchFamily="18" charset="0"/>
                <a:cs typeface="Times New Roman" panose="02020603050405020304" pitchFamily="18" charset="0"/>
              </a:rPr>
              <a:t> </a:t>
            </a:r>
            <a:r>
              <a:rPr lang="en-US" sz="3600" i="1" dirty="0" err="1">
                <a:latin typeface="Times New Roman" panose="02020603050405020304" pitchFamily="18" charset="0"/>
                <a:cs typeface="Times New Roman" panose="02020603050405020304" pitchFamily="18" charset="0"/>
              </a:rPr>
              <a:t>bắc</a:t>
            </a:r>
            <a:r>
              <a:rPr lang="en-US" sz="3600" i="1" dirty="0">
                <a:latin typeface="Times New Roman" panose="02020603050405020304" pitchFamily="18" charset="0"/>
                <a:cs typeface="Times New Roman" panose="02020603050405020304" pitchFamily="18" charset="0"/>
              </a:rPr>
              <a:t> … </a:t>
            </a:r>
            <a:r>
              <a:rPr lang="en-US" sz="3600" i="1" dirty="0" err="1">
                <a:latin typeface="Times New Roman" panose="02020603050405020304" pitchFamily="18" charset="0"/>
                <a:cs typeface="Times New Roman" panose="02020603050405020304" pitchFamily="18" charset="0"/>
              </a:rPr>
              <a:t>hòa</a:t>
            </a:r>
            <a:r>
              <a:rPr lang="en-US" sz="3600" i="1" dirty="0">
                <a:latin typeface="Times New Roman" panose="02020603050405020304" pitchFamily="18" charset="0"/>
                <a:cs typeface="Times New Roman" panose="02020603050405020304" pitchFamily="18" charset="0"/>
              </a:rPr>
              <a:t> </a:t>
            </a:r>
            <a:r>
              <a:rPr lang="en-US" sz="3600" i="1" dirty="0" err="1">
                <a:latin typeface="Times New Roman" panose="02020603050405020304" pitchFamily="18" charset="0"/>
                <a:cs typeface="Times New Roman" panose="02020603050405020304" pitchFamily="18" charset="0"/>
              </a:rPr>
              <a:t>hợp</a:t>
            </a:r>
            <a:r>
              <a:rPr lang="en-US" sz="3600" i="1" dirty="0">
                <a:latin typeface="Times New Roman" panose="02020603050405020304" pitchFamily="18" charset="0"/>
                <a:cs typeface="Times New Roman" panose="02020603050405020304" pitchFamily="18" charset="0"/>
              </a:rPr>
              <a:t> </a:t>
            </a:r>
            <a:r>
              <a:rPr lang="en-US" sz="3600" i="1" dirty="0" err="1">
                <a:latin typeface="Times New Roman" panose="02020603050405020304" pitchFamily="18" charset="0"/>
                <a:cs typeface="Times New Roman" panose="02020603050405020304" pitchFamily="18" charset="0"/>
              </a:rPr>
              <a:t>với</a:t>
            </a:r>
            <a:r>
              <a:rPr lang="en-US" sz="3600" i="1" dirty="0">
                <a:latin typeface="Times New Roman" panose="02020603050405020304" pitchFamily="18" charset="0"/>
                <a:cs typeface="Times New Roman" panose="02020603050405020304" pitchFamily="18" charset="0"/>
              </a:rPr>
              <a:t> </a:t>
            </a:r>
            <a:r>
              <a:rPr lang="en-US" sz="3600" i="1" dirty="0" err="1">
                <a:latin typeface="Times New Roman" panose="02020603050405020304" pitchFamily="18" charset="0"/>
                <a:cs typeface="Times New Roman" panose="02020603050405020304" pitchFamily="18" charset="0"/>
              </a:rPr>
              <a:t>nhau</a:t>
            </a:r>
            <a:r>
              <a:rPr lang="en-US" sz="3600" i="1" dirty="0">
                <a:latin typeface="Times New Roman" panose="02020603050405020304" pitchFamily="18" charset="0"/>
                <a:cs typeface="Times New Roman" panose="02020603050405020304" pitchFamily="18" charset="0"/>
              </a:rPr>
              <a:t>)</a:t>
            </a:r>
          </a:p>
        </p:txBody>
      </p:sp>
      <p:sp>
        <p:nvSpPr>
          <p:cNvPr id="8" name="Rectangle 7">
            <a:extLst>
              <a:ext uri="{FF2B5EF4-FFF2-40B4-BE49-F238E27FC236}">
                <a16:creationId xmlns:a16="http://schemas.microsoft.com/office/drawing/2014/main" id="{D7717B42-8A20-4DEE-A0F3-1592946CCCBC}"/>
              </a:ext>
            </a:extLst>
          </p:cNvPr>
          <p:cNvSpPr/>
          <p:nvPr/>
        </p:nvSpPr>
        <p:spPr>
          <a:xfrm>
            <a:off x="650240" y="2459464"/>
            <a:ext cx="10891520" cy="2741295"/>
          </a:xfrm>
          <a:prstGeom prst="rect">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3400" dirty="0">
                <a:solidFill>
                  <a:schemeClr val="tx1"/>
                </a:solidFill>
                <a:latin typeface="Times New Roman" panose="02020603050405020304" pitchFamily="18" charset="0"/>
                <a:cs typeface="Times New Roman" panose="02020603050405020304" pitchFamily="18" charset="0"/>
              </a:rPr>
              <a:t>	Ở </a:t>
            </a:r>
            <a:r>
              <a:rPr lang="en-US" sz="3400" dirty="0" err="1">
                <a:solidFill>
                  <a:schemeClr val="tx1"/>
                </a:solidFill>
                <a:latin typeface="Times New Roman" panose="02020603050405020304" pitchFamily="18" charset="0"/>
                <a:cs typeface="Times New Roman" panose="02020603050405020304" pitchFamily="18" charset="0"/>
              </a:rPr>
              <a:t>vùng</a:t>
            </a:r>
            <a:r>
              <a:rPr lang="en-US" sz="3400" dirty="0">
                <a:solidFill>
                  <a:schemeClr val="tx1"/>
                </a:solidFill>
                <a:latin typeface="Times New Roman" panose="02020603050405020304" pitchFamily="18" charset="0"/>
                <a:cs typeface="Times New Roman" panose="02020603050405020304" pitchFamily="18" charset="0"/>
              </a:rPr>
              <a:t> </a:t>
            </a:r>
            <a:r>
              <a:rPr lang="en-US" sz="3400" dirty="0" err="1">
                <a:solidFill>
                  <a:schemeClr val="tx1"/>
                </a:solidFill>
                <a:latin typeface="Times New Roman" panose="02020603050405020304" pitchFamily="18" charset="0"/>
                <a:cs typeface="Times New Roman" panose="02020603050405020304" pitchFamily="18" charset="0"/>
              </a:rPr>
              <a:t>núi</a:t>
            </a:r>
            <a:r>
              <a:rPr lang="en-US" sz="3400" dirty="0">
                <a:solidFill>
                  <a:schemeClr val="tx1"/>
                </a:solidFill>
                <a:latin typeface="Times New Roman" panose="02020603050405020304" pitchFamily="18" charset="0"/>
                <a:cs typeface="Times New Roman" panose="02020603050405020304" pitchFamily="18" charset="0"/>
              </a:rPr>
              <a:t> </a:t>
            </a:r>
            <a:r>
              <a:rPr lang="en-US" sz="3400" dirty="0" err="1">
                <a:solidFill>
                  <a:schemeClr val="tx1"/>
                </a:solidFill>
                <a:latin typeface="Times New Roman" panose="02020603050405020304" pitchFamily="18" charset="0"/>
                <a:cs typeface="Times New Roman" panose="02020603050405020304" pitchFamily="18" charset="0"/>
              </a:rPr>
              <a:t>phía</a:t>
            </a:r>
            <a:r>
              <a:rPr lang="en-US" sz="3400" dirty="0">
                <a:solidFill>
                  <a:schemeClr val="tx1"/>
                </a:solidFill>
                <a:latin typeface="Times New Roman" panose="02020603050405020304" pitchFamily="18" charset="0"/>
                <a:cs typeface="Times New Roman" panose="02020603050405020304" pitchFamily="18" charset="0"/>
              </a:rPr>
              <a:t> </a:t>
            </a:r>
            <a:r>
              <a:rPr lang="en-US" sz="3400" dirty="0" err="1">
                <a:solidFill>
                  <a:schemeClr val="tx1"/>
                </a:solidFill>
                <a:latin typeface="Times New Roman" panose="02020603050405020304" pitchFamily="18" charset="0"/>
                <a:cs typeface="Times New Roman" panose="02020603050405020304" pitchFamily="18" charset="0"/>
              </a:rPr>
              <a:t>bắc</a:t>
            </a:r>
            <a:r>
              <a:rPr lang="en-US" sz="3400" dirty="0">
                <a:solidFill>
                  <a:schemeClr val="tx1"/>
                </a:solidFill>
                <a:latin typeface="Times New Roman" panose="02020603050405020304" pitchFamily="18" charset="0"/>
                <a:cs typeface="Times New Roman" panose="02020603050405020304" pitchFamily="18" charset="0"/>
              </a:rPr>
              <a:t> </a:t>
            </a:r>
            <a:r>
              <a:rPr lang="en-US" sz="3400" dirty="0" err="1">
                <a:solidFill>
                  <a:schemeClr val="tx1"/>
                </a:solidFill>
                <a:latin typeface="Times New Roman" panose="02020603050405020304" pitchFamily="18" charset="0"/>
                <a:cs typeface="Times New Roman" panose="02020603050405020304" pitchFamily="18" charset="0"/>
              </a:rPr>
              <a:t>nước</a:t>
            </a:r>
            <a:r>
              <a:rPr lang="en-US" sz="3400" dirty="0">
                <a:solidFill>
                  <a:schemeClr val="tx1"/>
                </a:solidFill>
                <a:latin typeface="Times New Roman" panose="02020603050405020304" pitchFamily="18" charset="0"/>
                <a:cs typeface="Times New Roman" panose="02020603050405020304" pitchFamily="18" charset="0"/>
              </a:rPr>
              <a:t> </a:t>
            </a:r>
            <a:r>
              <a:rPr lang="en-US" sz="3400" dirty="0" err="1">
                <a:solidFill>
                  <a:schemeClr val="tx1"/>
                </a:solidFill>
                <a:latin typeface="Times New Roman" panose="02020603050405020304" pitchFamily="18" charset="0"/>
                <a:cs typeface="Times New Roman" panose="02020603050405020304" pitchFamily="18" charset="0"/>
              </a:rPr>
              <a:t>Văn</a:t>
            </a:r>
            <a:r>
              <a:rPr lang="en-US" sz="3400" dirty="0">
                <a:solidFill>
                  <a:schemeClr val="tx1"/>
                </a:solidFill>
                <a:latin typeface="Times New Roman" panose="02020603050405020304" pitchFamily="18" charset="0"/>
                <a:cs typeface="Times New Roman" panose="02020603050405020304" pitchFamily="18" charset="0"/>
              </a:rPr>
              <a:t> Lang, </a:t>
            </a:r>
            <a:r>
              <a:rPr lang="en-US" sz="3400" dirty="0" err="1">
                <a:solidFill>
                  <a:schemeClr val="tx1"/>
                </a:solidFill>
                <a:latin typeface="Times New Roman" panose="02020603050405020304" pitchFamily="18" charset="0"/>
                <a:cs typeface="Times New Roman" panose="02020603050405020304" pitchFamily="18" charset="0"/>
              </a:rPr>
              <a:t>bên</a:t>
            </a:r>
            <a:r>
              <a:rPr lang="en-US" sz="3400" dirty="0">
                <a:solidFill>
                  <a:schemeClr val="tx1"/>
                </a:solidFill>
                <a:latin typeface="Times New Roman" panose="02020603050405020304" pitchFamily="18" charset="0"/>
                <a:cs typeface="Times New Roman" panose="02020603050405020304" pitchFamily="18" charset="0"/>
              </a:rPr>
              <a:t> </a:t>
            </a:r>
            <a:r>
              <a:rPr lang="en-US" sz="3400" dirty="0" err="1">
                <a:solidFill>
                  <a:schemeClr val="tx1"/>
                </a:solidFill>
                <a:latin typeface="Times New Roman" panose="02020603050405020304" pitchFamily="18" charset="0"/>
                <a:cs typeface="Times New Roman" panose="02020603050405020304" pitchFamily="18" charset="0"/>
              </a:rPr>
              <a:t>cạnh</a:t>
            </a:r>
            <a:r>
              <a:rPr lang="en-US" sz="3400" dirty="0">
                <a:solidFill>
                  <a:schemeClr val="tx1"/>
                </a:solidFill>
                <a:latin typeface="Times New Roman" panose="02020603050405020304" pitchFamily="18" charset="0"/>
                <a:cs typeface="Times New Roman" panose="02020603050405020304" pitchFamily="18" charset="0"/>
              </a:rPr>
              <a:t> </a:t>
            </a:r>
            <a:r>
              <a:rPr lang="en-US" sz="3400" dirty="0" err="1">
                <a:solidFill>
                  <a:schemeClr val="tx1"/>
                </a:solidFill>
                <a:latin typeface="Times New Roman" panose="02020603050405020304" pitchFamily="18" charset="0"/>
                <a:cs typeface="Times New Roman" panose="02020603050405020304" pitchFamily="18" charset="0"/>
              </a:rPr>
              <a:t>người</a:t>
            </a:r>
            <a:r>
              <a:rPr lang="en-US" sz="3400" dirty="0">
                <a:solidFill>
                  <a:schemeClr val="tx1"/>
                </a:solidFill>
                <a:latin typeface="Times New Roman" panose="02020603050405020304" pitchFamily="18" charset="0"/>
                <a:cs typeface="Times New Roman" panose="02020603050405020304" pitchFamily="18" charset="0"/>
              </a:rPr>
              <a:t> </a:t>
            </a:r>
            <a:r>
              <a:rPr lang="en-US" sz="3400" dirty="0" err="1">
                <a:solidFill>
                  <a:schemeClr val="tx1"/>
                </a:solidFill>
                <a:latin typeface="Times New Roman" panose="02020603050405020304" pitchFamily="18" charset="0"/>
                <a:cs typeface="Times New Roman" panose="02020603050405020304" pitchFamily="18" charset="0"/>
              </a:rPr>
              <a:t>Lạc</a:t>
            </a:r>
            <a:r>
              <a:rPr lang="en-US" sz="3400" dirty="0">
                <a:solidFill>
                  <a:schemeClr val="tx1"/>
                </a:solidFill>
                <a:latin typeface="Times New Roman" panose="02020603050405020304" pitchFamily="18" charset="0"/>
                <a:cs typeface="Times New Roman" panose="02020603050405020304" pitchFamily="18" charset="0"/>
              </a:rPr>
              <a:t> </a:t>
            </a:r>
            <a:r>
              <a:rPr lang="en-US" sz="3400" dirty="0" err="1">
                <a:solidFill>
                  <a:schemeClr val="tx1"/>
                </a:solidFill>
                <a:latin typeface="Times New Roman" panose="02020603050405020304" pitchFamily="18" charset="0"/>
                <a:cs typeface="Times New Roman" panose="02020603050405020304" pitchFamily="18" charset="0"/>
              </a:rPr>
              <a:t>Việt</a:t>
            </a:r>
            <a:r>
              <a:rPr lang="en-US" sz="3400" dirty="0">
                <a:solidFill>
                  <a:schemeClr val="tx1"/>
                </a:solidFill>
                <a:latin typeface="Times New Roman" panose="02020603050405020304" pitchFamily="18" charset="0"/>
                <a:cs typeface="Times New Roman" panose="02020603050405020304" pitchFamily="18" charset="0"/>
              </a:rPr>
              <a:t>, </a:t>
            </a:r>
            <a:r>
              <a:rPr lang="en-US" sz="3400" dirty="0" err="1">
                <a:solidFill>
                  <a:schemeClr val="tx1"/>
                </a:solidFill>
                <a:latin typeface="Times New Roman" panose="02020603050405020304" pitchFamily="18" charset="0"/>
                <a:cs typeface="Times New Roman" panose="02020603050405020304" pitchFamily="18" charset="0"/>
              </a:rPr>
              <a:t>còn</a:t>
            </a:r>
            <a:r>
              <a:rPr lang="en-US" sz="3400" dirty="0">
                <a:solidFill>
                  <a:schemeClr val="tx1"/>
                </a:solidFill>
                <a:latin typeface="Times New Roman" panose="02020603050405020304" pitchFamily="18" charset="0"/>
                <a:cs typeface="Times New Roman" panose="02020603050405020304" pitchFamily="18" charset="0"/>
              </a:rPr>
              <a:t> </a:t>
            </a:r>
            <a:r>
              <a:rPr lang="en-US" sz="3400" dirty="0" err="1">
                <a:solidFill>
                  <a:schemeClr val="tx1"/>
                </a:solidFill>
                <a:latin typeface="Times New Roman" panose="02020603050405020304" pitchFamily="18" charset="0"/>
                <a:cs typeface="Times New Roman" panose="02020603050405020304" pitchFamily="18" charset="0"/>
              </a:rPr>
              <a:t>có</a:t>
            </a:r>
            <a:r>
              <a:rPr lang="en-US" sz="3400" dirty="0">
                <a:solidFill>
                  <a:schemeClr val="tx1"/>
                </a:solidFill>
                <a:latin typeface="Times New Roman" panose="02020603050405020304" pitchFamily="18" charset="0"/>
                <a:cs typeface="Times New Roman" panose="02020603050405020304" pitchFamily="18" charset="0"/>
              </a:rPr>
              <a:t> </a:t>
            </a:r>
            <a:r>
              <a:rPr lang="en-US" sz="3400" dirty="0" err="1">
                <a:solidFill>
                  <a:schemeClr val="tx1"/>
                </a:solidFill>
                <a:latin typeface="Times New Roman" panose="02020603050405020304" pitchFamily="18" charset="0"/>
                <a:cs typeface="Times New Roman" panose="02020603050405020304" pitchFamily="18" charset="0"/>
              </a:rPr>
              <a:t>người</a:t>
            </a:r>
            <a:r>
              <a:rPr lang="en-US" sz="3400" dirty="0">
                <a:solidFill>
                  <a:schemeClr val="tx1"/>
                </a:solidFill>
                <a:latin typeface="Times New Roman" panose="02020603050405020304" pitchFamily="18" charset="0"/>
                <a:cs typeface="Times New Roman" panose="02020603050405020304" pitchFamily="18" charset="0"/>
              </a:rPr>
              <a:t> </a:t>
            </a:r>
            <a:r>
              <a:rPr lang="en-US" sz="3400" dirty="0" err="1">
                <a:solidFill>
                  <a:schemeClr val="tx1"/>
                </a:solidFill>
                <a:latin typeface="Times New Roman" panose="02020603050405020304" pitchFamily="18" charset="0"/>
                <a:cs typeface="Times New Roman" panose="02020603050405020304" pitchFamily="18" charset="0"/>
              </a:rPr>
              <a:t>Âu</a:t>
            </a:r>
            <a:r>
              <a:rPr lang="en-US" sz="3400" dirty="0">
                <a:solidFill>
                  <a:schemeClr val="tx1"/>
                </a:solidFill>
                <a:latin typeface="Times New Roman" panose="02020603050405020304" pitchFamily="18" charset="0"/>
                <a:cs typeface="Times New Roman" panose="02020603050405020304" pitchFamily="18" charset="0"/>
              </a:rPr>
              <a:t> </a:t>
            </a:r>
            <a:r>
              <a:rPr lang="en-US" sz="3400" dirty="0" err="1">
                <a:solidFill>
                  <a:schemeClr val="tx1"/>
                </a:solidFill>
                <a:latin typeface="Times New Roman" panose="02020603050405020304" pitchFamily="18" charset="0"/>
                <a:cs typeface="Times New Roman" panose="02020603050405020304" pitchFamily="18" charset="0"/>
              </a:rPr>
              <a:t>Việt</a:t>
            </a:r>
            <a:r>
              <a:rPr lang="en-US" sz="3400" dirty="0">
                <a:solidFill>
                  <a:schemeClr val="tx1"/>
                </a:solidFill>
                <a:latin typeface="Times New Roman" panose="02020603050405020304" pitchFamily="18" charset="0"/>
                <a:cs typeface="Times New Roman" panose="02020603050405020304" pitchFamily="18" charset="0"/>
              </a:rPr>
              <a:t>. </a:t>
            </a:r>
            <a:r>
              <a:rPr lang="en-US" sz="3400" dirty="0" err="1">
                <a:solidFill>
                  <a:schemeClr val="tx1"/>
                </a:solidFill>
                <a:latin typeface="Times New Roman" panose="02020603050405020304" pitchFamily="18" charset="0"/>
                <a:cs typeface="Times New Roman" panose="02020603050405020304" pitchFamily="18" charset="0"/>
              </a:rPr>
              <a:t>Họ</a:t>
            </a:r>
            <a:r>
              <a:rPr lang="en-US" sz="3400" dirty="0">
                <a:solidFill>
                  <a:schemeClr val="tx1"/>
                </a:solidFill>
                <a:latin typeface="Times New Roman" panose="02020603050405020304" pitchFamily="18" charset="0"/>
                <a:cs typeface="Times New Roman" panose="02020603050405020304" pitchFamily="18" charset="0"/>
              </a:rPr>
              <a:t> </a:t>
            </a:r>
            <a:r>
              <a:rPr lang="en-US" sz="3400" dirty="0" err="1">
                <a:solidFill>
                  <a:schemeClr val="tx1"/>
                </a:solidFill>
                <a:latin typeface="Times New Roman" panose="02020603050405020304" pitchFamily="18" charset="0"/>
                <a:cs typeface="Times New Roman" panose="02020603050405020304" pitchFamily="18" charset="0"/>
              </a:rPr>
              <a:t>cũng</a:t>
            </a:r>
            <a:r>
              <a:rPr lang="en-US" sz="3400" dirty="0">
                <a:solidFill>
                  <a:schemeClr val="tx1"/>
                </a:solidFill>
                <a:latin typeface="Times New Roman" panose="02020603050405020304" pitchFamily="18" charset="0"/>
                <a:cs typeface="Times New Roman" panose="02020603050405020304" pitchFamily="18" charset="0"/>
              </a:rPr>
              <a:t> </a:t>
            </a:r>
            <a:r>
              <a:rPr lang="en-US" sz="3400" dirty="0" err="1">
                <a:solidFill>
                  <a:schemeClr val="tx1"/>
                </a:solidFill>
                <a:latin typeface="Times New Roman" panose="02020603050405020304" pitchFamily="18" charset="0"/>
                <a:cs typeface="Times New Roman" panose="02020603050405020304" pitchFamily="18" charset="0"/>
              </a:rPr>
              <a:t>biết</a:t>
            </a:r>
            <a:r>
              <a:rPr lang="en-US" sz="3400" dirty="0">
                <a:solidFill>
                  <a:schemeClr val="tx1"/>
                </a:solidFill>
                <a:latin typeface="Times New Roman" panose="02020603050405020304" pitchFamily="18" charset="0"/>
                <a:cs typeface="Times New Roman" panose="02020603050405020304" pitchFamily="18" charset="0"/>
              </a:rPr>
              <a:t> </a:t>
            </a:r>
            <a:r>
              <a:rPr lang="en-US" sz="3400" dirty="0" err="1">
                <a:solidFill>
                  <a:schemeClr val="tx1"/>
                </a:solidFill>
                <a:latin typeface="Times New Roman" panose="02020603050405020304" pitchFamily="18" charset="0"/>
                <a:cs typeface="Times New Roman" panose="02020603050405020304" pitchFamily="18" charset="0"/>
              </a:rPr>
              <a:t>chế</a:t>
            </a:r>
            <a:r>
              <a:rPr lang="en-US" sz="3400" dirty="0">
                <a:solidFill>
                  <a:schemeClr val="tx1"/>
                </a:solidFill>
                <a:latin typeface="Times New Roman" panose="02020603050405020304" pitchFamily="18" charset="0"/>
                <a:cs typeface="Times New Roman" panose="02020603050405020304" pitchFamily="18" charset="0"/>
              </a:rPr>
              <a:t> </a:t>
            </a:r>
            <a:r>
              <a:rPr lang="en-US" sz="3400" dirty="0" err="1">
                <a:solidFill>
                  <a:schemeClr val="tx1"/>
                </a:solidFill>
                <a:latin typeface="Times New Roman" panose="02020603050405020304" pitchFamily="18" charset="0"/>
                <a:cs typeface="Times New Roman" panose="02020603050405020304" pitchFamily="18" charset="0"/>
              </a:rPr>
              <a:t>tạo</a:t>
            </a:r>
            <a:r>
              <a:rPr lang="en-US" sz="3400" dirty="0">
                <a:solidFill>
                  <a:schemeClr val="tx1"/>
                </a:solidFill>
                <a:latin typeface="Times New Roman" panose="02020603050405020304" pitchFamily="18" charset="0"/>
                <a:cs typeface="Times New Roman" panose="02020603050405020304" pitchFamily="18" charset="0"/>
              </a:rPr>
              <a:t> </a:t>
            </a:r>
            <a:r>
              <a:rPr lang="en-US" sz="3400" dirty="0" err="1">
                <a:solidFill>
                  <a:schemeClr val="tx1"/>
                </a:solidFill>
                <a:latin typeface="Times New Roman" panose="02020603050405020304" pitchFamily="18" charset="0"/>
                <a:cs typeface="Times New Roman" panose="02020603050405020304" pitchFamily="18" charset="0"/>
              </a:rPr>
              <a:t>đồ</a:t>
            </a:r>
            <a:r>
              <a:rPr lang="en-US" sz="3400" dirty="0">
                <a:solidFill>
                  <a:schemeClr val="tx1"/>
                </a:solidFill>
                <a:latin typeface="Times New Roman" panose="02020603050405020304" pitchFamily="18" charset="0"/>
                <a:cs typeface="Times New Roman" panose="02020603050405020304" pitchFamily="18" charset="0"/>
              </a:rPr>
              <a:t> </a:t>
            </a:r>
            <a:r>
              <a:rPr lang="en-US" sz="3400" dirty="0" err="1">
                <a:solidFill>
                  <a:schemeClr val="tx1"/>
                </a:solidFill>
                <a:latin typeface="Times New Roman" panose="02020603050405020304" pitchFamily="18" charset="0"/>
                <a:cs typeface="Times New Roman" panose="02020603050405020304" pitchFamily="18" charset="0"/>
              </a:rPr>
              <a:t>đồng</a:t>
            </a:r>
            <a:r>
              <a:rPr lang="en-US" sz="3400" dirty="0">
                <a:solidFill>
                  <a:schemeClr val="tx1"/>
                </a:solidFill>
                <a:latin typeface="Times New Roman" panose="02020603050405020304" pitchFamily="18" charset="0"/>
                <a:cs typeface="Times New Roman" panose="02020603050405020304" pitchFamily="18" charset="0"/>
              </a:rPr>
              <a:t> </a:t>
            </a:r>
            <a:r>
              <a:rPr lang="en-US" sz="3400" dirty="0" err="1">
                <a:solidFill>
                  <a:schemeClr val="tx1"/>
                </a:solidFill>
                <a:latin typeface="Times New Roman" panose="02020603050405020304" pitchFamily="18" charset="0"/>
                <a:cs typeface="Times New Roman" panose="02020603050405020304" pitchFamily="18" charset="0"/>
              </a:rPr>
              <a:t>thau</a:t>
            </a:r>
            <a:r>
              <a:rPr lang="en-US" sz="3400" dirty="0">
                <a:solidFill>
                  <a:schemeClr val="tx1"/>
                </a:solidFill>
                <a:latin typeface="Times New Roman" panose="02020603050405020304" pitchFamily="18" charset="0"/>
                <a:cs typeface="Times New Roman" panose="02020603050405020304" pitchFamily="18" charset="0"/>
              </a:rPr>
              <a:t>, </a:t>
            </a:r>
            <a:r>
              <a:rPr lang="en-US" sz="3400" dirty="0" err="1">
                <a:solidFill>
                  <a:schemeClr val="tx1"/>
                </a:solidFill>
                <a:latin typeface="Times New Roman" panose="02020603050405020304" pitchFamily="18" charset="0"/>
                <a:cs typeface="Times New Roman" panose="02020603050405020304" pitchFamily="18" charset="0"/>
              </a:rPr>
              <a:t>trồng</a:t>
            </a:r>
            <a:r>
              <a:rPr lang="en-US" sz="3400" dirty="0">
                <a:solidFill>
                  <a:schemeClr val="tx1"/>
                </a:solidFill>
                <a:latin typeface="Times New Roman" panose="02020603050405020304" pitchFamily="18" charset="0"/>
                <a:cs typeface="Times New Roman" panose="02020603050405020304" pitchFamily="18" charset="0"/>
              </a:rPr>
              <a:t> </a:t>
            </a:r>
            <a:r>
              <a:rPr lang="en-US" sz="3400" dirty="0" err="1">
                <a:solidFill>
                  <a:schemeClr val="tx1"/>
                </a:solidFill>
                <a:latin typeface="Times New Roman" panose="02020603050405020304" pitchFamily="18" charset="0"/>
                <a:cs typeface="Times New Roman" panose="02020603050405020304" pitchFamily="18" charset="0"/>
              </a:rPr>
              <a:t>lúa</a:t>
            </a:r>
            <a:r>
              <a:rPr lang="en-US" sz="3400" dirty="0">
                <a:solidFill>
                  <a:schemeClr val="tx1"/>
                </a:solidFill>
                <a:latin typeface="Times New Roman" panose="02020603050405020304" pitchFamily="18" charset="0"/>
                <a:cs typeface="Times New Roman" panose="02020603050405020304" pitchFamily="18" charset="0"/>
              </a:rPr>
              <a:t>, </a:t>
            </a:r>
            <a:r>
              <a:rPr lang="en-US" sz="3400" dirty="0" err="1">
                <a:solidFill>
                  <a:schemeClr val="tx1"/>
                </a:solidFill>
                <a:latin typeface="Times New Roman" panose="02020603050405020304" pitchFamily="18" charset="0"/>
                <a:cs typeface="Times New Roman" panose="02020603050405020304" pitchFamily="18" charset="0"/>
              </a:rPr>
              <a:t>chăn</a:t>
            </a:r>
            <a:r>
              <a:rPr lang="en-US" sz="3400" dirty="0">
                <a:solidFill>
                  <a:schemeClr val="tx1"/>
                </a:solidFill>
                <a:latin typeface="Times New Roman" panose="02020603050405020304" pitchFamily="18" charset="0"/>
                <a:cs typeface="Times New Roman" panose="02020603050405020304" pitchFamily="18" charset="0"/>
              </a:rPr>
              <a:t> </a:t>
            </a:r>
            <a:r>
              <a:rPr lang="en-US" sz="3400" dirty="0" err="1">
                <a:solidFill>
                  <a:schemeClr val="tx1"/>
                </a:solidFill>
                <a:latin typeface="Times New Roman" panose="02020603050405020304" pitchFamily="18" charset="0"/>
                <a:cs typeface="Times New Roman" panose="02020603050405020304" pitchFamily="18" charset="0"/>
              </a:rPr>
              <a:t>nuôi</a:t>
            </a:r>
            <a:r>
              <a:rPr lang="en-US" sz="3400" dirty="0">
                <a:solidFill>
                  <a:schemeClr val="tx1"/>
                </a:solidFill>
                <a:latin typeface="Times New Roman" panose="02020603050405020304" pitchFamily="18" charset="0"/>
                <a:cs typeface="Times New Roman" panose="02020603050405020304" pitchFamily="18" charset="0"/>
              </a:rPr>
              <a:t>, </a:t>
            </a:r>
            <a:r>
              <a:rPr lang="en-US" sz="3400" dirty="0" err="1">
                <a:solidFill>
                  <a:schemeClr val="tx1"/>
                </a:solidFill>
                <a:latin typeface="Times New Roman" panose="02020603050405020304" pitchFamily="18" charset="0"/>
                <a:cs typeface="Times New Roman" panose="02020603050405020304" pitchFamily="18" charset="0"/>
              </a:rPr>
              <a:t>đánh</a:t>
            </a:r>
            <a:r>
              <a:rPr lang="en-US" sz="3400" dirty="0">
                <a:solidFill>
                  <a:schemeClr val="tx1"/>
                </a:solidFill>
                <a:latin typeface="Times New Roman" panose="02020603050405020304" pitchFamily="18" charset="0"/>
                <a:cs typeface="Times New Roman" panose="02020603050405020304" pitchFamily="18" charset="0"/>
              </a:rPr>
              <a:t> </a:t>
            </a:r>
            <a:r>
              <a:rPr lang="en-US" sz="3400" dirty="0" err="1">
                <a:solidFill>
                  <a:schemeClr val="tx1"/>
                </a:solidFill>
                <a:latin typeface="Times New Roman" panose="02020603050405020304" pitchFamily="18" charset="0"/>
                <a:cs typeface="Times New Roman" panose="02020603050405020304" pitchFamily="18" charset="0"/>
              </a:rPr>
              <a:t>cá</a:t>
            </a:r>
            <a:r>
              <a:rPr lang="en-US" sz="3400" dirty="0">
                <a:solidFill>
                  <a:schemeClr val="tx1"/>
                </a:solidFill>
                <a:latin typeface="Times New Roman" panose="02020603050405020304" pitchFamily="18" charset="0"/>
                <a:cs typeface="Times New Roman" panose="02020603050405020304" pitchFamily="18" charset="0"/>
              </a:rPr>
              <a:t> </a:t>
            </a:r>
            <a:r>
              <a:rPr lang="en-US" sz="3400" dirty="0" err="1">
                <a:solidFill>
                  <a:schemeClr val="tx1"/>
                </a:solidFill>
                <a:latin typeface="Times New Roman" panose="02020603050405020304" pitchFamily="18" charset="0"/>
                <a:cs typeface="Times New Roman" panose="02020603050405020304" pitchFamily="18" charset="0"/>
              </a:rPr>
              <a:t>và</a:t>
            </a:r>
            <a:r>
              <a:rPr lang="en-US" sz="3400" dirty="0">
                <a:solidFill>
                  <a:schemeClr val="tx1"/>
                </a:solidFill>
                <a:latin typeface="Times New Roman" panose="02020603050405020304" pitchFamily="18" charset="0"/>
                <a:cs typeface="Times New Roman" panose="02020603050405020304" pitchFamily="18" charset="0"/>
              </a:rPr>
              <a:t> </a:t>
            </a:r>
            <a:r>
              <a:rPr lang="en-US" sz="3400" dirty="0" err="1">
                <a:solidFill>
                  <a:schemeClr val="tx1"/>
                </a:solidFill>
                <a:latin typeface="Times New Roman" panose="02020603050405020304" pitchFamily="18" charset="0"/>
                <a:cs typeface="Times New Roman" panose="02020603050405020304" pitchFamily="18" charset="0"/>
              </a:rPr>
              <a:t>có</a:t>
            </a:r>
            <a:r>
              <a:rPr lang="en-US" sz="3400" dirty="0">
                <a:solidFill>
                  <a:schemeClr val="tx1"/>
                </a:solidFill>
                <a:latin typeface="Times New Roman" panose="02020603050405020304" pitchFamily="18" charset="0"/>
                <a:cs typeface="Times New Roman" panose="02020603050405020304" pitchFamily="18" charset="0"/>
              </a:rPr>
              <a:t> </a:t>
            </a:r>
            <a:r>
              <a:rPr lang="en-US" sz="3400" dirty="0" err="1">
                <a:solidFill>
                  <a:schemeClr val="tx1"/>
                </a:solidFill>
                <a:latin typeface="Times New Roman" panose="02020603050405020304" pitchFamily="18" charset="0"/>
                <a:cs typeface="Times New Roman" panose="02020603050405020304" pitchFamily="18" charset="0"/>
              </a:rPr>
              <a:t>những</a:t>
            </a:r>
            <a:r>
              <a:rPr lang="en-US" sz="3400" dirty="0">
                <a:solidFill>
                  <a:schemeClr val="tx1"/>
                </a:solidFill>
                <a:latin typeface="Times New Roman" panose="02020603050405020304" pitchFamily="18" charset="0"/>
                <a:cs typeface="Times New Roman" panose="02020603050405020304" pitchFamily="18" charset="0"/>
              </a:rPr>
              <a:t> </a:t>
            </a:r>
            <a:r>
              <a:rPr lang="en-US" sz="3400" dirty="0" err="1">
                <a:solidFill>
                  <a:schemeClr val="tx1"/>
                </a:solidFill>
                <a:latin typeface="Times New Roman" panose="02020603050405020304" pitchFamily="18" charset="0"/>
                <a:cs typeface="Times New Roman" panose="02020603050405020304" pitchFamily="18" charset="0"/>
              </a:rPr>
              <a:t>tục</a:t>
            </a:r>
            <a:r>
              <a:rPr lang="en-US" sz="3400" dirty="0">
                <a:solidFill>
                  <a:schemeClr val="tx1"/>
                </a:solidFill>
                <a:latin typeface="Times New Roman" panose="02020603050405020304" pitchFamily="18" charset="0"/>
                <a:cs typeface="Times New Roman" panose="02020603050405020304" pitchFamily="18" charset="0"/>
              </a:rPr>
              <a:t> </a:t>
            </a:r>
            <a:r>
              <a:rPr lang="en-US" sz="3400" dirty="0" err="1">
                <a:solidFill>
                  <a:schemeClr val="tx1"/>
                </a:solidFill>
                <a:latin typeface="Times New Roman" panose="02020603050405020304" pitchFamily="18" charset="0"/>
                <a:cs typeface="Times New Roman" panose="02020603050405020304" pitchFamily="18" charset="0"/>
              </a:rPr>
              <a:t>lệ</a:t>
            </a:r>
            <a:r>
              <a:rPr lang="en-US" sz="3400" dirty="0">
                <a:solidFill>
                  <a:schemeClr val="tx1"/>
                </a:solidFill>
                <a:latin typeface="Times New Roman" panose="02020603050405020304" pitchFamily="18" charset="0"/>
                <a:cs typeface="Times New Roman" panose="02020603050405020304" pitchFamily="18" charset="0"/>
              </a:rPr>
              <a:t> </a:t>
            </a:r>
            <a:r>
              <a:rPr lang="en-US" sz="3400" dirty="0" err="1">
                <a:solidFill>
                  <a:schemeClr val="tx1"/>
                </a:solidFill>
                <a:latin typeface="Times New Roman" panose="02020603050405020304" pitchFamily="18" charset="0"/>
                <a:cs typeface="Times New Roman" panose="02020603050405020304" pitchFamily="18" charset="0"/>
              </a:rPr>
              <a:t>giống</a:t>
            </a:r>
            <a:r>
              <a:rPr lang="en-US" sz="3400" dirty="0">
                <a:solidFill>
                  <a:schemeClr val="tx1"/>
                </a:solidFill>
                <a:latin typeface="Times New Roman" panose="02020603050405020304" pitchFamily="18" charset="0"/>
                <a:cs typeface="Times New Roman" panose="02020603050405020304" pitchFamily="18" charset="0"/>
              </a:rPr>
              <a:t> </a:t>
            </a:r>
            <a:r>
              <a:rPr lang="en-US" sz="3400" dirty="0" err="1">
                <a:solidFill>
                  <a:schemeClr val="tx1"/>
                </a:solidFill>
                <a:latin typeface="Times New Roman" panose="02020603050405020304" pitchFamily="18" charset="0"/>
                <a:cs typeface="Times New Roman" panose="02020603050405020304" pitchFamily="18" charset="0"/>
              </a:rPr>
              <a:t>người</a:t>
            </a:r>
            <a:r>
              <a:rPr lang="en-US" sz="3400" dirty="0">
                <a:solidFill>
                  <a:schemeClr val="tx1"/>
                </a:solidFill>
                <a:latin typeface="Times New Roman" panose="02020603050405020304" pitchFamily="18" charset="0"/>
                <a:cs typeface="Times New Roman" panose="02020603050405020304" pitchFamily="18" charset="0"/>
              </a:rPr>
              <a:t> </a:t>
            </a:r>
            <a:r>
              <a:rPr lang="en-US" sz="3400" dirty="0" err="1">
                <a:solidFill>
                  <a:schemeClr val="tx1"/>
                </a:solidFill>
                <a:latin typeface="Times New Roman" panose="02020603050405020304" pitchFamily="18" charset="0"/>
                <a:cs typeface="Times New Roman" panose="02020603050405020304" pitchFamily="18" charset="0"/>
              </a:rPr>
              <a:t>Lạc</a:t>
            </a:r>
            <a:r>
              <a:rPr lang="en-US" sz="3400" dirty="0">
                <a:solidFill>
                  <a:schemeClr val="tx1"/>
                </a:solidFill>
                <a:latin typeface="Times New Roman" panose="02020603050405020304" pitchFamily="18" charset="0"/>
                <a:cs typeface="Times New Roman" panose="02020603050405020304" pitchFamily="18" charset="0"/>
              </a:rPr>
              <a:t> </a:t>
            </a:r>
            <a:r>
              <a:rPr lang="en-US" sz="3400" dirty="0" err="1">
                <a:solidFill>
                  <a:schemeClr val="tx1"/>
                </a:solidFill>
                <a:latin typeface="Times New Roman" panose="02020603050405020304" pitchFamily="18" charset="0"/>
                <a:cs typeface="Times New Roman" panose="02020603050405020304" pitchFamily="18" charset="0"/>
              </a:rPr>
              <a:t>Việt</a:t>
            </a:r>
            <a:r>
              <a:rPr lang="en-US" sz="3400" dirty="0">
                <a:solidFill>
                  <a:schemeClr val="tx1"/>
                </a:solidFill>
                <a:latin typeface="Times New Roman" panose="02020603050405020304" pitchFamily="18" charset="0"/>
                <a:cs typeface="Times New Roman" panose="02020603050405020304" pitchFamily="18" charset="0"/>
              </a:rPr>
              <a:t>. </a:t>
            </a:r>
            <a:r>
              <a:rPr lang="en-US" sz="3400" dirty="0" err="1">
                <a:solidFill>
                  <a:schemeClr val="tx1"/>
                </a:solidFill>
                <a:latin typeface="Times New Roman" panose="02020603050405020304" pitchFamily="18" charset="0"/>
                <a:cs typeface="Times New Roman" panose="02020603050405020304" pitchFamily="18" charset="0"/>
              </a:rPr>
              <a:t>Dân</a:t>
            </a:r>
            <a:r>
              <a:rPr lang="en-US" sz="3400" dirty="0">
                <a:solidFill>
                  <a:schemeClr val="tx1"/>
                </a:solidFill>
                <a:latin typeface="Times New Roman" panose="02020603050405020304" pitchFamily="18" charset="0"/>
                <a:cs typeface="Times New Roman" panose="02020603050405020304" pitchFamily="18" charset="0"/>
              </a:rPr>
              <a:t> </a:t>
            </a:r>
            <a:r>
              <a:rPr lang="en-US" sz="3400" dirty="0" err="1">
                <a:solidFill>
                  <a:schemeClr val="tx1"/>
                </a:solidFill>
                <a:latin typeface="Times New Roman" panose="02020603050405020304" pitchFamily="18" charset="0"/>
                <a:cs typeface="Times New Roman" panose="02020603050405020304" pitchFamily="18" charset="0"/>
              </a:rPr>
              <a:t>Lạc</a:t>
            </a:r>
            <a:r>
              <a:rPr lang="en-US" sz="3400" dirty="0">
                <a:solidFill>
                  <a:schemeClr val="tx1"/>
                </a:solidFill>
                <a:latin typeface="Times New Roman" panose="02020603050405020304" pitchFamily="18" charset="0"/>
                <a:cs typeface="Times New Roman" panose="02020603050405020304" pitchFamily="18" charset="0"/>
              </a:rPr>
              <a:t> </a:t>
            </a:r>
            <a:r>
              <a:rPr lang="en-US" sz="3400" dirty="0" err="1">
                <a:solidFill>
                  <a:schemeClr val="tx1"/>
                </a:solidFill>
                <a:latin typeface="Times New Roman" panose="02020603050405020304" pitchFamily="18" charset="0"/>
                <a:cs typeface="Times New Roman" panose="02020603050405020304" pitchFamily="18" charset="0"/>
              </a:rPr>
              <a:t>Việt</a:t>
            </a:r>
            <a:r>
              <a:rPr lang="en-US" sz="3400" dirty="0">
                <a:solidFill>
                  <a:schemeClr val="tx1"/>
                </a:solidFill>
                <a:latin typeface="Times New Roman" panose="02020603050405020304" pitchFamily="18" charset="0"/>
                <a:cs typeface="Times New Roman" panose="02020603050405020304" pitchFamily="18" charset="0"/>
              </a:rPr>
              <a:t> </a:t>
            </a:r>
            <a:r>
              <a:rPr lang="en-US" sz="3400" dirty="0" err="1">
                <a:solidFill>
                  <a:schemeClr val="tx1"/>
                </a:solidFill>
                <a:latin typeface="Times New Roman" panose="02020603050405020304" pitchFamily="18" charset="0"/>
                <a:cs typeface="Times New Roman" panose="02020603050405020304" pitchFamily="18" charset="0"/>
              </a:rPr>
              <a:t>và</a:t>
            </a:r>
            <a:r>
              <a:rPr lang="en-US" sz="3400" dirty="0">
                <a:solidFill>
                  <a:schemeClr val="tx1"/>
                </a:solidFill>
                <a:latin typeface="Times New Roman" panose="02020603050405020304" pitchFamily="18" charset="0"/>
                <a:cs typeface="Times New Roman" panose="02020603050405020304" pitchFamily="18" charset="0"/>
              </a:rPr>
              <a:t> </a:t>
            </a:r>
            <a:r>
              <a:rPr lang="en-US" sz="3400" dirty="0" err="1">
                <a:solidFill>
                  <a:schemeClr val="tx1"/>
                </a:solidFill>
                <a:latin typeface="Times New Roman" panose="02020603050405020304" pitchFamily="18" charset="0"/>
                <a:cs typeface="Times New Roman" panose="02020603050405020304" pitchFamily="18" charset="0"/>
              </a:rPr>
              <a:t>Âu</a:t>
            </a:r>
            <a:r>
              <a:rPr lang="en-US" sz="3400" dirty="0">
                <a:solidFill>
                  <a:schemeClr val="tx1"/>
                </a:solidFill>
                <a:latin typeface="Times New Roman" panose="02020603050405020304" pitchFamily="18" charset="0"/>
                <a:cs typeface="Times New Roman" panose="02020603050405020304" pitchFamily="18" charset="0"/>
              </a:rPr>
              <a:t> </a:t>
            </a:r>
            <a:r>
              <a:rPr lang="en-US" sz="3400" dirty="0" err="1">
                <a:solidFill>
                  <a:schemeClr val="tx1"/>
                </a:solidFill>
                <a:latin typeface="Times New Roman" panose="02020603050405020304" pitchFamily="18" charset="0"/>
                <a:cs typeface="Times New Roman" panose="02020603050405020304" pitchFamily="18" charset="0"/>
              </a:rPr>
              <a:t>Việt</a:t>
            </a:r>
            <a:r>
              <a:rPr lang="en-US" sz="3400" dirty="0">
                <a:solidFill>
                  <a:schemeClr val="tx1"/>
                </a:solidFill>
                <a:latin typeface="Times New Roman" panose="02020603050405020304" pitchFamily="18" charset="0"/>
                <a:cs typeface="Times New Roman" panose="02020603050405020304" pitchFamily="18" charset="0"/>
              </a:rPr>
              <a:t> </a:t>
            </a:r>
            <a:r>
              <a:rPr lang="en-US" sz="3400" dirty="0" err="1">
                <a:solidFill>
                  <a:schemeClr val="tx1"/>
                </a:solidFill>
                <a:latin typeface="Times New Roman" panose="02020603050405020304" pitchFamily="18" charset="0"/>
                <a:cs typeface="Times New Roman" panose="02020603050405020304" pitchFamily="18" charset="0"/>
              </a:rPr>
              <a:t>sống</a:t>
            </a:r>
            <a:r>
              <a:rPr lang="en-US" sz="3400" dirty="0">
                <a:solidFill>
                  <a:schemeClr val="tx1"/>
                </a:solidFill>
                <a:latin typeface="Times New Roman" panose="02020603050405020304" pitchFamily="18" charset="0"/>
                <a:cs typeface="Times New Roman" panose="02020603050405020304" pitchFamily="18" charset="0"/>
              </a:rPr>
              <a:t> </a:t>
            </a:r>
            <a:r>
              <a:rPr lang="en-US" sz="3400" dirty="0" err="1">
                <a:solidFill>
                  <a:schemeClr val="tx1"/>
                </a:solidFill>
                <a:latin typeface="Times New Roman" panose="02020603050405020304" pitchFamily="18" charset="0"/>
                <a:cs typeface="Times New Roman" panose="02020603050405020304" pitchFamily="18" charset="0"/>
              </a:rPr>
              <a:t>hòa</a:t>
            </a:r>
            <a:r>
              <a:rPr lang="en-US" sz="3400" dirty="0">
                <a:solidFill>
                  <a:schemeClr val="tx1"/>
                </a:solidFill>
                <a:latin typeface="Times New Roman" panose="02020603050405020304" pitchFamily="18" charset="0"/>
                <a:cs typeface="Times New Roman" panose="02020603050405020304" pitchFamily="18" charset="0"/>
              </a:rPr>
              <a:t> </a:t>
            </a:r>
            <a:r>
              <a:rPr lang="en-US" sz="3400" dirty="0" err="1">
                <a:solidFill>
                  <a:schemeClr val="tx1"/>
                </a:solidFill>
                <a:latin typeface="Times New Roman" panose="02020603050405020304" pitchFamily="18" charset="0"/>
                <a:cs typeface="Times New Roman" panose="02020603050405020304" pitchFamily="18" charset="0"/>
              </a:rPr>
              <a:t>hợp</a:t>
            </a:r>
            <a:r>
              <a:rPr lang="en-US" sz="3400" dirty="0">
                <a:solidFill>
                  <a:schemeClr val="tx1"/>
                </a:solidFill>
                <a:latin typeface="Times New Roman" panose="02020603050405020304" pitchFamily="18" charset="0"/>
                <a:cs typeface="Times New Roman" panose="02020603050405020304" pitchFamily="18" charset="0"/>
              </a:rPr>
              <a:t> </a:t>
            </a:r>
            <a:r>
              <a:rPr lang="en-US" sz="3400" dirty="0" err="1">
                <a:solidFill>
                  <a:schemeClr val="tx1"/>
                </a:solidFill>
                <a:latin typeface="Times New Roman" panose="02020603050405020304" pitchFamily="18" charset="0"/>
                <a:cs typeface="Times New Roman" panose="02020603050405020304" pitchFamily="18" charset="0"/>
              </a:rPr>
              <a:t>với</a:t>
            </a:r>
            <a:r>
              <a:rPr lang="en-US" sz="3400" dirty="0">
                <a:solidFill>
                  <a:schemeClr val="tx1"/>
                </a:solidFill>
                <a:latin typeface="Times New Roman" panose="02020603050405020304" pitchFamily="18" charset="0"/>
                <a:cs typeface="Times New Roman" panose="02020603050405020304" pitchFamily="18" charset="0"/>
              </a:rPr>
              <a:t> </a:t>
            </a:r>
            <a:r>
              <a:rPr lang="en-US" sz="3400" dirty="0" err="1">
                <a:solidFill>
                  <a:schemeClr val="tx1"/>
                </a:solidFill>
                <a:latin typeface="Times New Roman" panose="02020603050405020304" pitchFamily="18" charset="0"/>
                <a:cs typeface="Times New Roman" panose="02020603050405020304" pitchFamily="18" charset="0"/>
              </a:rPr>
              <a:t>nhau</a:t>
            </a:r>
            <a:r>
              <a:rPr lang="en-US" sz="3400" dirty="0">
                <a:solidFill>
                  <a:schemeClr val="tx1"/>
                </a:solidFill>
                <a:latin typeface="Times New Roman" panose="02020603050405020304" pitchFamily="18" charset="0"/>
                <a:cs typeface="Times New Roman" panose="02020603050405020304" pitchFamily="18" charset="0"/>
              </a:rPr>
              <a:t>.</a:t>
            </a:r>
          </a:p>
        </p:txBody>
      </p:sp>
    </p:spTree>
    <p:custDataLst>
      <p:tags r:id="rId1"/>
    </p:custDataLst>
    <p:extLst>
      <p:ext uri="{BB962C8B-B14F-4D97-AF65-F5344CB8AC3E}">
        <p14:creationId xmlns:p14="http://schemas.microsoft.com/office/powerpoint/2010/main" val="1772473116"/>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500"/>
                                        <p:tgtEl>
                                          <p:spTgt spid="8"/>
                                        </p:tgtEl>
                                      </p:cBhvr>
                                    </p:animEffect>
                                  </p:childTnLst>
                                </p:cTn>
                              </p:par>
                              <p:par>
                                <p:cTn id="13" presetID="10" presetClass="exit" presetSubtype="0" fill="hold" grpId="1" nodeType="withEffect">
                                  <p:stCondLst>
                                    <p:cond delay="0"/>
                                  </p:stCondLst>
                                  <p:childTnLst>
                                    <p:animEffect transition="out" filter="fade">
                                      <p:cBhvr>
                                        <p:cTn id="14" dur="500"/>
                                        <p:tgtEl>
                                          <p:spTgt spid="5"/>
                                        </p:tgtEl>
                                      </p:cBhvr>
                                    </p:animEffect>
                                    <p:set>
                                      <p:cBhvr>
                                        <p:cTn id="15" dur="1" fill="hold">
                                          <p:stCondLst>
                                            <p:cond delay="499"/>
                                          </p:stCondLst>
                                        </p:cTn>
                                        <p:tgtEl>
                                          <p:spTgt spid="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5" grpId="1" animBg="1"/>
      <p:bldP spid="8"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sp>
        <p:nvSpPr>
          <p:cNvPr id="5" name="Rectangle: Rounded Corners 4">
            <a:extLst>
              <a:ext uri="{FF2B5EF4-FFF2-40B4-BE49-F238E27FC236}">
                <a16:creationId xmlns:a16="http://schemas.microsoft.com/office/drawing/2014/main" id="{7BA424D8-9F4B-4F6D-B728-DE1AACD5D355}"/>
              </a:ext>
            </a:extLst>
          </p:cNvPr>
          <p:cNvSpPr/>
          <p:nvPr/>
        </p:nvSpPr>
        <p:spPr>
          <a:xfrm>
            <a:off x="404404" y="755967"/>
            <a:ext cx="9458960" cy="1164272"/>
          </a:xfrm>
          <a:prstGeom prst="roundRect">
            <a:avLst/>
          </a:prstGeom>
          <a:solidFill>
            <a:srgbClr val="FFFBEF"/>
          </a:solidFill>
          <a:ln w="3175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solidFill>
                  <a:schemeClr val="tx1"/>
                </a:solidFill>
                <a:latin typeface="Times New Roman" panose="02020603050405020304" pitchFamily="18" charset="0"/>
                <a:cs typeface="Times New Roman" panose="02020603050405020304" pitchFamily="18" charset="0"/>
              </a:rPr>
              <a:t> </a:t>
            </a:r>
            <a:r>
              <a:rPr lang="en-US" sz="3600" b="1" dirty="0" err="1">
                <a:solidFill>
                  <a:schemeClr val="tx1"/>
                </a:solidFill>
                <a:latin typeface="Times New Roman" panose="02020603050405020304" pitchFamily="18" charset="0"/>
                <a:cs typeface="Times New Roman" panose="02020603050405020304" pitchFamily="18" charset="0"/>
              </a:rPr>
              <a:t>Em</a:t>
            </a:r>
            <a:r>
              <a:rPr lang="en-US" sz="3600" b="1" dirty="0">
                <a:solidFill>
                  <a:schemeClr val="tx1"/>
                </a:solidFill>
                <a:latin typeface="Times New Roman" panose="02020603050405020304" pitchFamily="18" charset="0"/>
                <a:cs typeface="Times New Roman" panose="02020603050405020304" pitchFamily="18" charset="0"/>
              </a:rPr>
              <a:t> </a:t>
            </a:r>
            <a:r>
              <a:rPr lang="en-US" sz="3600" b="1" dirty="0" err="1">
                <a:solidFill>
                  <a:schemeClr val="tx1"/>
                </a:solidFill>
                <a:latin typeface="Times New Roman" panose="02020603050405020304" pitchFamily="18" charset="0"/>
                <a:cs typeface="Times New Roman" panose="02020603050405020304" pitchFamily="18" charset="0"/>
              </a:rPr>
              <a:t>hãy</a:t>
            </a:r>
            <a:r>
              <a:rPr lang="en-US" sz="3600" b="1" dirty="0">
                <a:solidFill>
                  <a:schemeClr val="tx1"/>
                </a:solidFill>
                <a:latin typeface="Times New Roman" panose="02020603050405020304" pitchFamily="18" charset="0"/>
                <a:cs typeface="Times New Roman" panose="02020603050405020304" pitchFamily="18" charset="0"/>
              </a:rPr>
              <a:t> </a:t>
            </a:r>
            <a:r>
              <a:rPr lang="en-US" sz="3600" b="1" dirty="0" err="1">
                <a:solidFill>
                  <a:schemeClr val="tx1"/>
                </a:solidFill>
                <a:latin typeface="Times New Roman" panose="02020603050405020304" pitchFamily="18" charset="0"/>
                <a:cs typeface="Times New Roman" panose="02020603050405020304" pitchFamily="18" charset="0"/>
              </a:rPr>
              <a:t>tìm</a:t>
            </a:r>
            <a:r>
              <a:rPr lang="en-US" sz="3600" b="1" dirty="0">
                <a:solidFill>
                  <a:schemeClr val="tx1"/>
                </a:solidFill>
                <a:latin typeface="Times New Roman" panose="02020603050405020304" pitchFamily="18" charset="0"/>
                <a:cs typeface="Times New Roman" panose="02020603050405020304" pitchFamily="18" charset="0"/>
              </a:rPr>
              <a:t> </a:t>
            </a:r>
            <a:r>
              <a:rPr lang="en-US" sz="3600" b="1" dirty="0" err="1">
                <a:solidFill>
                  <a:schemeClr val="tx1"/>
                </a:solidFill>
                <a:latin typeface="Times New Roman" panose="02020603050405020304" pitchFamily="18" charset="0"/>
                <a:cs typeface="Times New Roman" panose="02020603050405020304" pitchFamily="18" charset="0"/>
              </a:rPr>
              <a:t>điểm</a:t>
            </a:r>
            <a:r>
              <a:rPr lang="en-US" sz="3600" b="1" dirty="0">
                <a:solidFill>
                  <a:schemeClr val="tx1"/>
                </a:solidFill>
                <a:latin typeface="Times New Roman" panose="02020603050405020304" pitchFamily="18" charset="0"/>
                <a:cs typeface="Times New Roman" panose="02020603050405020304" pitchFamily="18" charset="0"/>
              </a:rPr>
              <a:t> </a:t>
            </a:r>
            <a:r>
              <a:rPr lang="en-US" sz="3600" b="1" dirty="0" err="1">
                <a:solidFill>
                  <a:schemeClr val="tx1"/>
                </a:solidFill>
                <a:latin typeface="Times New Roman" panose="02020603050405020304" pitchFamily="18" charset="0"/>
                <a:cs typeface="Times New Roman" panose="02020603050405020304" pitchFamily="18" charset="0"/>
              </a:rPr>
              <a:t>giống</a:t>
            </a:r>
            <a:r>
              <a:rPr lang="en-US" sz="3600" b="1" dirty="0">
                <a:solidFill>
                  <a:schemeClr val="tx1"/>
                </a:solidFill>
                <a:latin typeface="Times New Roman" panose="02020603050405020304" pitchFamily="18" charset="0"/>
                <a:cs typeface="Times New Roman" panose="02020603050405020304" pitchFamily="18" charset="0"/>
              </a:rPr>
              <a:t> </a:t>
            </a:r>
            <a:r>
              <a:rPr lang="en-US" sz="3600" b="1" dirty="0" err="1">
                <a:solidFill>
                  <a:schemeClr val="tx1"/>
                </a:solidFill>
                <a:latin typeface="Times New Roman" panose="02020603050405020304" pitchFamily="18" charset="0"/>
                <a:cs typeface="Times New Roman" panose="02020603050405020304" pitchFamily="18" charset="0"/>
              </a:rPr>
              <a:t>nhau</a:t>
            </a:r>
            <a:r>
              <a:rPr lang="en-US" sz="3600" b="1" dirty="0">
                <a:solidFill>
                  <a:schemeClr val="tx1"/>
                </a:solidFill>
                <a:latin typeface="Times New Roman" panose="02020603050405020304" pitchFamily="18" charset="0"/>
                <a:cs typeface="Times New Roman" panose="02020603050405020304" pitchFamily="18" charset="0"/>
              </a:rPr>
              <a:t> </a:t>
            </a:r>
            <a:r>
              <a:rPr lang="en-US" sz="3600" b="1" dirty="0" err="1">
                <a:solidFill>
                  <a:schemeClr val="tx1"/>
                </a:solidFill>
                <a:latin typeface="Times New Roman" panose="02020603050405020304" pitchFamily="18" charset="0"/>
                <a:cs typeface="Times New Roman" panose="02020603050405020304" pitchFamily="18" charset="0"/>
              </a:rPr>
              <a:t>về</a:t>
            </a:r>
            <a:r>
              <a:rPr lang="en-US" sz="3600" b="1" dirty="0">
                <a:solidFill>
                  <a:schemeClr val="tx1"/>
                </a:solidFill>
                <a:latin typeface="Times New Roman" panose="02020603050405020304" pitchFamily="18" charset="0"/>
                <a:cs typeface="Times New Roman" panose="02020603050405020304" pitchFamily="18" charset="0"/>
              </a:rPr>
              <a:t> </a:t>
            </a:r>
            <a:r>
              <a:rPr lang="en-US" sz="3600" b="1" dirty="0" err="1">
                <a:solidFill>
                  <a:schemeClr val="tx1"/>
                </a:solidFill>
                <a:latin typeface="Times New Roman" panose="02020603050405020304" pitchFamily="18" charset="0"/>
                <a:cs typeface="Times New Roman" panose="02020603050405020304" pitchFamily="18" charset="0"/>
              </a:rPr>
              <a:t>đời</a:t>
            </a:r>
            <a:r>
              <a:rPr lang="en-US" sz="3600" b="1" dirty="0">
                <a:solidFill>
                  <a:schemeClr val="tx1"/>
                </a:solidFill>
                <a:latin typeface="Times New Roman" panose="02020603050405020304" pitchFamily="18" charset="0"/>
                <a:cs typeface="Times New Roman" panose="02020603050405020304" pitchFamily="18" charset="0"/>
              </a:rPr>
              <a:t> </a:t>
            </a:r>
            <a:r>
              <a:rPr lang="en-US" sz="3600" b="1" dirty="0" err="1">
                <a:solidFill>
                  <a:schemeClr val="tx1"/>
                </a:solidFill>
                <a:latin typeface="Times New Roman" panose="02020603050405020304" pitchFamily="18" charset="0"/>
                <a:cs typeface="Times New Roman" panose="02020603050405020304" pitchFamily="18" charset="0"/>
              </a:rPr>
              <a:t>sống</a:t>
            </a:r>
            <a:r>
              <a:rPr lang="en-US" sz="3600" b="1" dirty="0">
                <a:solidFill>
                  <a:schemeClr val="tx1"/>
                </a:solidFill>
                <a:latin typeface="Times New Roman" panose="02020603050405020304" pitchFamily="18" charset="0"/>
                <a:cs typeface="Times New Roman" panose="02020603050405020304" pitchFamily="18" charset="0"/>
              </a:rPr>
              <a:t> </a:t>
            </a:r>
            <a:r>
              <a:rPr lang="en-US" sz="3600" b="1" dirty="0" err="1">
                <a:solidFill>
                  <a:schemeClr val="tx1"/>
                </a:solidFill>
                <a:latin typeface="Times New Roman" panose="02020603050405020304" pitchFamily="18" charset="0"/>
                <a:cs typeface="Times New Roman" panose="02020603050405020304" pitchFamily="18" charset="0"/>
              </a:rPr>
              <a:t>của</a:t>
            </a:r>
            <a:r>
              <a:rPr lang="en-US" sz="3600" b="1" dirty="0">
                <a:solidFill>
                  <a:schemeClr val="tx1"/>
                </a:solidFill>
                <a:latin typeface="Times New Roman" panose="02020603050405020304" pitchFamily="18" charset="0"/>
                <a:cs typeface="Times New Roman" panose="02020603050405020304" pitchFamily="18" charset="0"/>
              </a:rPr>
              <a:t> </a:t>
            </a:r>
            <a:r>
              <a:rPr lang="en-US" sz="3600" b="1" dirty="0" err="1">
                <a:solidFill>
                  <a:schemeClr val="tx1"/>
                </a:solidFill>
                <a:latin typeface="Times New Roman" panose="02020603050405020304" pitchFamily="18" charset="0"/>
                <a:cs typeface="Times New Roman" panose="02020603050405020304" pitchFamily="18" charset="0"/>
              </a:rPr>
              <a:t>người</a:t>
            </a:r>
            <a:r>
              <a:rPr lang="en-US" sz="3600" b="1" dirty="0">
                <a:solidFill>
                  <a:schemeClr val="tx1"/>
                </a:solidFill>
                <a:latin typeface="Times New Roman" panose="02020603050405020304" pitchFamily="18" charset="0"/>
                <a:cs typeface="Times New Roman" panose="02020603050405020304" pitchFamily="18" charset="0"/>
              </a:rPr>
              <a:t> </a:t>
            </a:r>
            <a:r>
              <a:rPr lang="en-US" sz="3600" b="1" dirty="0" err="1">
                <a:solidFill>
                  <a:schemeClr val="tx1"/>
                </a:solidFill>
                <a:latin typeface="Times New Roman" panose="02020603050405020304" pitchFamily="18" charset="0"/>
                <a:cs typeface="Times New Roman" panose="02020603050405020304" pitchFamily="18" charset="0"/>
              </a:rPr>
              <a:t>Lạc</a:t>
            </a:r>
            <a:r>
              <a:rPr lang="en-US" sz="3600" b="1" dirty="0">
                <a:solidFill>
                  <a:schemeClr val="tx1"/>
                </a:solidFill>
                <a:latin typeface="Times New Roman" panose="02020603050405020304" pitchFamily="18" charset="0"/>
                <a:cs typeface="Times New Roman" panose="02020603050405020304" pitchFamily="18" charset="0"/>
              </a:rPr>
              <a:t> </a:t>
            </a:r>
            <a:r>
              <a:rPr lang="en-US" sz="3600" b="1" dirty="0" err="1">
                <a:solidFill>
                  <a:schemeClr val="tx1"/>
                </a:solidFill>
                <a:latin typeface="Times New Roman" panose="02020603050405020304" pitchFamily="18" charset="0"/>
                <a:cs typeface="Times New Roman" panose="02020603050405020304" pitchFamily="18" charset="0"/>
              </a:rPr>
              <a:t>Việt</a:t>
            </a:r>
            <a:r>
              <a:rPr lang="en-US" sz="3600" b="1" dirty="0">
                <a:solidFill>
                  <a:schemeClr val="tx1"/>
                </a:solidFill>
                <a:latin typeface="Times New Roman" panose="02020603050405020304" pitchFamily="18" charset="0"/>
                <a:cs typeface="Times New Roman" panose="02020603050405020304" pitchFamily="18" charset="0"/>
              </a:rPr>
              <a:t> </a:t>
            </a:r>
            <a:r>
              <a:rPr lang="en-US" sz="3600" b="1" dirty="0" err="1">
                <a:solidFill>
                  <a:schemeClr val="tx1"/>
                </a:solidFill>
                <a:latin typeface="Times New Roman" panose="02020603050405020304" pitchFamily="18" charset="0"/>
                <a:cs typeface="Times New Roman" panose="02020603050405020304" pitchFamily="18" charset="0"/>
              </a:rPr>
              <a:t>và</a:t>
            </a:r>
            <a:r>
              <a:rPr lang="en-US" sz="3600" b="1" dirty="0">
                <a:solidFill>
                  <a:schemeClr val="tx1"/>
                </a:solidFill>
                <a:latin typeface="Times New Roman" panose="02020603050405020304" pitchFamily="18" charset="0"/>
                <a:cs typeface="Times New Roman" panose="02020603050405020304" pitchFamily="18" charset="0"/>
              </a:rPr>
              <a:t> </a:t>
            </a:r>
            <a:r>
              <a:rPr lang="en-US" sz="3600" b="1" dirty="0" err="1">
                <a:solidFill>
                  <a:schemeClr val="tx1"/>
                </a:solidFill>
                <a:latin typeface="Times New Roman" panose="02020603050405020304" pitchFamily="18" charset="0"/>
                <a:cs typeface="Times New Roman" panose="02020603050405020304" pitchFamily="18" charset="0"/>
              </a:rPr>
              <a:t>người</a:t>
            </a:r>
            <a:r>
              <a:rPr lang="en-US" sz="3600" b="1" dirty="0">
                <a:solidFill>
                  <a:schemeClr val="tx1"/>
                </a:solidFill>
                <a:latin typeface="Times New Roman" panose="02020603050405020304" pitchFamily="18" charset="0"/>
                <a:cs typeface="Times New Roman" panose="02020603050405020304" pitchFamily="18" charset="0"/>
              </a:rPr>
              <a:t> </a:t>
            </a:r>
            <a:r>
              <a:rPr lang="en-US" sz="3600" b="1" dirty="0" err="1">
                <a:solidFill>
                  <a:schemeClr val="tx1"/>
                </a:solidFill>
                <a:latin typeface="Times New Roman" panose="02020603050405020304" pitchFamily="18" charset="0"/>
                <a:cs typeface="Times New Roman" panose="02020603050405020304" pitchFamily="18" charset="0"/>
              </a:rPr>
              <a:t>Âu</a:t>
            </a:r>
            <a:r>
              <a:rPr lang="en-US" sz="3600" b="1" dirty="0">
                <a:solidFill>
                  <a:schemeClr val="tx1"/>
                </a:solidFill>
                <a:latin typeface="Times New Roman" panose="02020603050405020304" pitchFamily="18" charset="0"/>
                <a:cs typeface="Times New Roman" panose="02020603050405020304" pitchFamily="18" charset="0"/>
              </a:rPr>
              <a:t> </a:t>
            </a:r>
            <a:r>
              <a:rPr lang="en-US" sz="3600" b="1" dirty="0" err="1">
                <a:solidFill>
                  <a:schemeClr val="tx1"/>
                </a:solidFill>
                <a:latin typeface="Times New Roman" panose="02020603050405020304" pitchFamily="18" charset="0"/>
                <a:cs typeface="Times New Roman" panose="02020603050405020304" pitchFamily="18" charset="0"/>
              </a:rPr>
              <a:t>Việt</a:t>
            </a:r>
            <a:r>
              <a:rPr lang="en-US" sz="3600" b="1" dirty="0">
                <a:solidFill>
                  <a:schemeClr val="tx1"/>
                </a:solidFill>
                <a:latin typeface="Times New Roman" panose="02020603050405020304" pitchFamily="18" charset="0"/>
                <a:cs typeface="Times New Roman" panose="02020603050405020304" pitchFamily="18" charset="0"/>
              </a:rPr>
              <a:t>?</a:t>
            </a:r>
          </a:p>
        </p:txBody>
      </p:sp>
      <p:sp>
        <p:nvSpPr>
          <p:cNvPr id="6" name="Rectangle: Rounded Corners 5">
            <a:extLst>
              <a:ext uri="{FF2B5EF4-FFF2-40B4-BE49-F238E27FC236}">
                <a16:creationId xmlns:a16="http://schemas.microsoft.com/office/drawing/2014/main" id="{1F5E69BF-AD2F-47FA-8178-935407FD86C8}"/>
              </a:ext>
            </a:extLst>
          </p:cNvPr>
          <p:cNvSpPr/>
          <p:nvPr/>
        </p:nvSpPr>
        <p:spPr>
          <a:xfrm>
            <a:off x="1940560" y="2702560"/>
            <a:ext cx="9286240" cy="2631440"/>
          </a:xfrm>
          <a:prstGeom prst="roundRect">
            <a:avLst/>
          </a:prstGeom>
          <a:solidFill>
            <a:schemeClr val="accent5">
              <a:lumMod val="20000"/>
              <a:lumOff val="80000"/>
            </a:schemeClr>
          </a:solidFill>
          <a:ln w="47625">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3600" i="0" dirty="0">
                <a:solidFill>
                  <a:srgbClr val="333333"/>
                </a:solidFill>
                <a:effectLst/>
                <a:latin typeface="Times New Roman" panose="02020603050405020304" pitchFamily="18" charset="0"/>
                <a:cs typeface="Times New Roman" panose="02020603050405020304" pitchFamily="18" charset="0"/>
              </a:rPr>
              <a:t>	</a:t>
            </a:r>
            <a:r>
              <a:rPr lang="vi-VN" sz="3600" i="0" dirty="0">
                <a:solidFill>
                  <a:srgbClr val="333333"/>
                </a:solidFill>
                <a:effectLst/>
                <a:latin typeface="Times New Roman" panose="02020603050405020304" pitchFamily="18" charset="0"/>
                <a:cs typeface="Times New Roman" panose="02020603050405020304" pitchFamily="18" charset="0"/>
              </a:rPr>
              <a:t>Người Âu</a:t>
            </a:r>
            <a:r>
              <a:rPr lang="en-US" sz="3600" i="0" dirty="0">
                <a:solidFill>
                  <a:srgbClr val="333333"/>
                </a:solidFill>
                <a:effectLst/>
                <a:latin typeface="Times New Roman" panose="02020603050405020304" pitchFamily="18" charset="0"/>
                <a:cs typeface="Times New Roman" panose="02020603050405020304" pitchFamily="18" charset="0"/>
              </a:rPr>
              <a:t> </a:t>
            </a:r>
            <a:r>
              <a:rPr lang="vi-VN" sz="3600" i="0" dirty="0">
                <a:solidFill>
                  <a:srgbClr val="333333"/>
                </a:solidFill>
                <a:effectLst/>
                <a:latin typeface="Times New Roman" panose="02020603050405020304" pitchFamily="18" charset="0"/>
                <a:cs typeface="Times New Roman" panose="02020603050405020304" pitchFamily="18" charset="0"/>
              </a:rPr>
              <a:t>Việt cũng biết trồng lúa</a:t>
            </a:r>
            <a:r>
              <a:rPr lang="en-US" sz="3600" i="0" dirty="0">
                <a:solidFill>
                  <a:srgbClr val="333333"/>
                </a:solidFill>
                <a:effectLst/>
                <a:latin typeface="Times New Roman" panose="02020603050405020304" pitchFamily="18" charset="0"/>
                <a:cs typeface="Times New Roman" panose="02020603050405020304" pitchFamily="18" charset="0"/>
              </a:rPr>
              <a:t>,</a:t>
            </a:r>
            <a:r>
              <a:rPr lang="vi-VN" sz="3600" i="0" dirty="0">
                <a:solidFill>
                  <a:srgbClr val="333333"/>
                </a:solidFill>
                <a:effectLst/>
                <a:latin typeface="Times New Roman" panose="02020603050405020304" pitchFamily="18" charset="0"/>
                <a:cs typeface="Times New Roman" panose="02020603050405020304" pitchFamily="18" charset="0"/>
              </a:rPr>
              <a:t> chế tạo đồ đồng, biết trồng trọt, chăn nuôi, đánh cá như người Lạc Việt. Bên cạnh đó phong tục của người Âu Việt cũng giống người Lạc Việt</a:t>
            </a:r>
            <a:r>
              <a:rPr lang="en-US" sz="3600" i="0" dirty="0">
                <a:solidFill>
                  <a:srgbClr val="333333"/>
                </a:solidFill>
                <a:effectLst/>
                <a:latin typeface="Times New Roman" panose="02020603050405020304" pitchFamily="18" charset="0"/>
                <a:cs typeface="Times New Roman" panose="02020603050405020304" pitchFamily="18" charset="0"/>
              </a:rPr>
              <a:t>.</a:t>
            </a:r>
            <a:endParaRPr lang="en-US" sz="3600" dirty="0">
              <a:latin typeface="Times New Roman" panose="02020603050405020304" pitchFamily="18" charset="0"/>
              <a:cs typeface="Times New Roman" panose="02020603050405020304" pitchFamily="18" charset="0"/>
            </a:endParaRPr>
          </a:p>
        </p:txBody>
      </p:sp>
    </p:spTree>
    <p:custDataLst>
      <p:tags r:id="rId1"/>
    </p:custDataLst>
    <p:extLst>
      <p:ext uri="{BB962C8B-B14F-4D97-AF65-F5344CB8AC3E}">
        <p14:creationId xmlns:p14="http://schemas.microsoft.com/office/powerpoint/2010/main" val="2323468551"/>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6000" t="-9000" r="-5000" b="-9000"/>
          </a:stretch>
        </a:blipFill>
        <a:effectLst/>
      </p:bgPr>
    </p:bg>
    <p:spTree>
      <p:nvGrpSpPr>
        <p:cNvPr id="1" name=""/>
        <p:cNvGrpSpPr/>
        <p:nvPr/>
      </p:nvGrpSpPr>
      <p:grpSpPr>
        <a:xfrm>
          <a:off x="0" y="0"/>
          <a:ext cx="0" cy="0"/>
          <a:chOff x="0" y="0"/>
          <a:chExt cx="0" cy="0"/>
        </a:xfrm>
      </p:grpSpPr>
      <p:sp>
        <p:nvSpPr>
          <p:cNvPr id="4" name="Rectangle: Rounded Corners 3">
            <a:extLst>
              <a:ext uri="{FF2B5EF4-FFF2-40B4-BE49-F238E27FC236}">
                <a16:creationId xmlns:a16="http://schemas.microsoft.com/office/drawing/2014/main" id="{37329669-4595-4B65-AF15-59B43394055F}"/>
              </a:ext>
            </a:extLst>
          </p:cNvPr>
          <p:cNvSpPr/>
          <p:nvPr/>
        </p:nvSpPr>
        <p:spPr>
          <a:xfrm>
            <a:off x="1569720" y="678819"/>
            <a:ext cx="9052560" cy="1017901"/>
          </a:xfrm>
          <a:prstGeom prst="roundRect">
            <a:avLst/>
          </a:prstGeom>
          <a:solidFill>
            <a:srgbClr val="FFFBEF"/>
          </a:solidFill>
          <a:ln w="3175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solidFill>
                  <a:schemeClr val="tx1"/>
                </a:solidFill>
                <a:latin typeface="Times New Roman" panose="02020603050405020304" pitchFamily="18" charset="0"/>
                <a:cs typeface="Times New Roman" panose="02020603050405020304" pitchFamily="18" charset="0"/>
              </a:rPr>
              <a:t> </a:t>
            </a:r>
            <a:r>
              <a:rPr lang="en-US" sz="3600" b="1" dirty="0" err="1">
                <a:solidFill>
                  <a:schemeClr val="tx1"/>
                </a:solidFill>
                <a:latin typeface="Times New Roman" panose="02020603050405020304" pitchFamily="18" charset="0"/>
                <a:cs typeface="Times New Roman" panose="02020603050405020304" pitchFamily="18" charset="0"/>
              </a:rPr>
              <a:t>Hoạt</a:t>
            </a:r>
            <a:r>
              <a:rPr lang="en-US" sz="3600" b="1" dirty="0">
                <a:solidFill>
                  <a:schemeClr val="tx1"/>
                </a:solidFill>
                <a:latin typeface="Times New Roman" panose="02020603050405020304" pitchFamily="18" charset="0"/>
                <a:cs typeface="Times New Roman" panose="02020603050405020304" pitchFamily="18" charset="0"/>
              </a:rPr>
              <a:t> </a:t>
            </a:r>
            <a:r>
              <a:rPr lang="en-US" sz="3600" b="1" dirty="0" err="1">
                <a:solidFill>
                  <a:schemeClr val="tx1"/>
                </a:solidFill>
                <a:latin typeface="Times New Roman" panose="02020603050405020304" pitchFamily="18" charset="0"/>
                <a:cs typeface="Times New Roman" panose="02020603050405020304" pitchFamily="18" charset="0"/>
              </a:rPr>
              <a:t>động</a:t>
            </a:r>
            <a:r>
              <a:rPr lang="en-US" sz="3600" b="1" dirty="0">
                <a:solidFill>
                  <a:schemeClr val="tx1"/>
                </a:solidFill>
                <a:latin typeface="Times New Roman" panose="02020603050405020304" pitchFamily="18" charset="0"/>
                <a:cs typeface="Times New Roman" panose="02020603050405020304" pitchFamily="18" charset="0"/>
              </a:rPr>
              <a:t> 1: </a:t>
            </a:r>
            <a:r>
              <a:rPr lang="en-US" sz="3600" b="1" dirty="0" err="1">
                <a:solidFill>
                  <a:schemeClr val="tx1"/>
                </a:solidFill>
                <a:latin typeface="Times New Roman" panose="02020603050405020304" pitchFamily="18" charset="0"/>
                <a:cs typeface="Times New Roman" panose="02020603050405020304" pitchFamily="18" charset="0"/>
              </a:rPr>
              <a:t>Sự</a:t>
            </a:r>
            <a:r>
              <a:rPr lang="en-US" sz="3600" b="1" dirty="0">
                <a:solidFill>
                  <a:schemeClr val="tx1"/>
                </a:solidFill>
                <a:latin typeface="Times New Roman" panose="02020603050405020304" pitchFamily="18" charset="0"/>
                <a:cs typeface="Times New Roman" panose="02020603050405020304" pitchFamily="18" charset="0"/>
              </a:rPr>
              <a:t> ra </a:t>
            </a:r>
            <a:r>
              <a:rPr lang="en-US" sz="3600" b="1" dirty="0" err="1">
                <a:solidFill>
                  <a:schemeClr val="tx1"/>
                </a:solidFill>
                <a:latin typeface="Times New Roman" panose="02020603050405020304" pitchFamily="18" charset="0"/>
                <a:cs typeface="Times New Roman" panose="02020603050405020304" pitchFamily="18" charset="0"/>
              </a:rPr>
              <a:t>đời</a:t>
            </a:r>
            <a:r>
              <a:rPr lang="en-US" sz="3600" b="1" dirty="0">
                <a:solidFill>
                  <a:schemeClr val="tx1"/>
                </a:solidFill>
                <a:latin typeface="Times New Roman" panose="02020603050405020304" pitchFamily="18" charset="0"/>
                <a:cs typeface="Times New Roman" panose="02020603050405020304" pitchFamily="18" charset="0"/>
              </a:rPr>
              <a:t> </a:t>
            </a:r>
            <a:r>
              <a:rPr lang="en-US" sz="3600" b="1" dirty="0" err="1">
                <a:solidFill>
                  <a:schemeClr val="tx1"/>
                </a:solidFill>
                <a:latin typeface="Times New Roman" panose="02020603050405020304" pitchFamily="18" charset="0"/>
                <a:cs typeface="Times New Roman" panose="02020603050405020304" pitchFamily="18" charset="0"/>
              </a:rPr>
              <a:t>của</a:t>
            </a:r>
            <a:r>
              <a:rPr lang="en-US" sz="3600" b="1" dirty="0">
                <a:solidFill>
                  <a:schemeClr val="tx1"/>
                </a:solidFill>
                <a:latin typeface="Times New Roman" panose="02020603050405020304" pitchFamily="18" charset="0"/>
                <a:cs typeface="Times New Roman" panose="02020603050405020304" pitchFamily="18" charset="0"/>
              </a:rPr>
              <a:t> </a:t>
            </a:r>
            <a:r>
              <a:rPr lang="en-US" sz="3600" b="1" dirty="0" err="1">
                <a:solidFill>
                  <a:schemeClr val="tx1"/>
                </a:solidFill>
                <a:latin typeface="Times New Roman" panose="02020603050405020304" pitchFamily="18" charset="0"/>
                <a:cs typeface="Times New Roman" panose="02020603050405020304" pitchFamily="18" charset="0"/>
              </a:rPr>
              <a:t>nước</a:t>
            </a:r>
            <a:r>
              <a:rPr lang="en-US" sz="3600" b="1" dirty="0">
                <a:solidFill>
                  <a:schemeClr val="tx1"/>
                </a:solidFill>
                <a:latin typeface="Times New Roman" panose="02020603050405020304" pitchFamily="18" charset="0"/>
                <a:cs typeface="Times New Roman" panose="02020603050405020304" pitchFamily="18" charset="0"/>
              </a:rPr>
              <a:t> </a:t>
            </a:r>
            <a:r>
              <a:rPr lang="en-US" sz="3600" b="1" dirty="0" err="1">
                <a:solidFill>
                  <a:schemeClr val="tx1"/>
                </a:solidFill>
                <a:latin typeface="Times New Roman" panose="02020603050405020304" pitchFamily="18" charset="0"/>
                <a:cs typeface="Times New Roman" panose="02020603050405020304" pitchFamily="18" charset="0"/>
              </a:rPr>
              <a:t>Âu</a:t>
            </a:r>
            <a:r>
              <a:rPr lang="en-US" sz="3600" b="1" dirty="0">
                <a:solidFill>
                  <a:schemeClr val="tx1"/>
                </a:solidFill>
                <a:latin typeface="Times New Roman" panose="02020603050405020304" pitchFamily="18" charset="0"/>
                <a:cs typeface="Times New Roman" panose="02020603050405020304" pitchFamily="18" charset="0"/>
              </a:rPr>
              <a:t> </a:t>
            </a:r>
            <a:r>
              <a:rPr lang="en-US" sz="3600" b="1" dirty="0" err="1">
                <a:solidFill>
                  <a:schemeClr val="tx1"/>
                </a:solidFill>
                <a:latin typeface="Times New Roman" panose="02020603050405020304" pitchFamily="18" charset="0"/>
                <a:cs typeface="Times New Roman" panose="02020603050405020304" pitchFamily="18" charset="0"/>
              </a:rPr>
              <a:t>Lạc</a:t>
            </a:r>
            <a:r>
              <a:rPr lang="en-US" sz="3600" b="1" dirty="0">
                <a:solidFill>
                  <a:schemeClr val="tx1"/>
                </a:solidFill>
                <a:latin typeface="Times New Roman" panose="02020603050405020304" pitchFamily="18" charset="0"/>
                <a:cs typeface="Times New Roman" panose="02020603050405020304" pitchFamily="18" charset="0"/>
              </a:rPr>
              <a:t>.</a:t>
            </a:r>
          </a:p>
        </p:txBody>
      </p:sp>
      <p:sp>
        <p:nvSpPr>
          <p:cNvPr id="5" name="TextBox 4">
            <a:extLst>
              <a:ext uri="{FF2B5EF4-FFF2-40B4-BE49-F238E27FC236}">
                <a16:creationId xmlns:a16="http://schemas.microsoft.com/office/drawing/2014/main" id="{E2B95BF3-9D9B-44CD-87E6-0AD18E7168AD}"/>
              </a:ext>
            </a:extLst>
          </p:cNvPr>
          <p:cNvSpPr txBox="1"/>
          <p:nvPr/>
        </p:nvSpPr>
        <p:spPr>
          <a:xfrm>
            <a:off x="1661160" y="2459464"/>
            <a:ext cx="8869680" cy="1200329"/>
          </a:xfrm>
          <a:prstGeom prst="rect">
            <a:avLst/>
          </a:prstGeom>
          <a:noFill/>
        </p:spPr>
        <p:txBody>
          <a:bodyPr wrap="square" rtlCol="0">
            <a:spAutoFit/>
          </a:bodyPr>
          <a:lstStyle/>
          <a:p>
            <a:pPr algn="ctr"/>
            <a:r>
              <a:rPr lang="en-US" sz="3600" dirty="0" err="1">
                <a:latin typeface="Times New Roman" panose="02020603050405020304" pitchFamily="18" charset="0"/>
                <a:cs typeface="Times New Roman" panose="02020603050405020304" pitchFamily="18" charset="0"/>
              </a:rPr>
              <a:t>Đọc</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thông</a:t>
            </a:r>
            <a:r>
              <a:rPr lang="en-US" sz="3600" dirty="0">
                <a:latin typeface="Times New Roman" panose="02020603050405020304" pitchFamily="18" charset="0"/>
                <a:cs typeface="Times New Roman" panose="02020603050405020304" pitchFamily="18" charset="0"/>
              </a:rPr>
              <a:t> tin SGK </a:t>
            </a:r>
            <a:r>
              <a:rPr lang="en-US" sz="3600" dirty="0" err="1">
                <a:latin typeface="Times New Roman" panose="02020603050405020304" pitchFamily="18" charset="0"/>
                <a:cs typeface="Times New Roman" panose="02020603050405020304" pitchFamily="18" charset="0"/>
              </a:rPr>
              <a:t>trang</a:t>
            </a:r>
            <a:r>
              <a:rPr lang="en-US" sz="3600" dirty="0">
                <a:latin typeface="Times New Roman" panose="02020603050405020304" pitchFamily="18" charset="0"/>
                <a:cs typeface="Times New Roman" panose="02020603050405020304" pitchFamily="18" charset="0"/>
              </a:rPr>
              <a:t> 15</a:t>
            </a:r>
          </a:p>
          <a:p>
            <a:pPr algn="ctr"/>
            <a:r>
              <a:rPr lang="en-US" sz="3600" i="1" dirty="0">
                <a:latin typeface="Times New Roman" panose="02020603050405020304" pitchFamily="18" charset="0"/>
                <a:cs typeface="Times New Roman" panose="02020603050405020304" pitchFamily="18" charset="0"/>
              </a:rPr>
              <a:t>(</a:t>
            </a:r>
            <a:r>
              <a:rPr lang="en-US" sz="3600" i="1" dirty="0" err="1">
                <a:latin typeface="Times New Roman" panose="02020603050405020304" pitchFamily="18" charset="0"/>
                <a:cs typeface="Times New Roman" panose="02020603050405020304" pitchFamily="18" charset="0"/>
              </a:rPr>
              <a:t>từ</a:t>
            </a:r>
            <a:r>
              <a:rPr lang="en-US" sz="3600" i="1" dirty="0">
                <a:latin typeface="Times New Roman" panose="02020603050405020304" pitchFamily="18" charset="0"/>
                <a:cs typeface="Times New Roman" panose="02020603050405020304" pitchFamily="18" charset="0"/>
              </a:rPr>
              <a:t> </a:t>
            </a:r>
            <a:r>
              <a:rPr lang="en-US" sz="3600" i="1" dirty="0" err="1">
                <a:latin typeface="Times New Roman" panose="02020603050405020304" pitchFamily="18" charset="0"/>
                <a:cs typeface="Times New Roman" panose="02020603050405020304" pitchFamily="18" charset="0"/>
              </a:rPr>
              <a:t>Năm</a:t>
            </a:r>
            <a:r>
              <a:rPr lang="en-US" sz="3600" i="1" dirty="0">
                <a:latin typeface="Times New Roman" panose="02020603050405020304" pitchFamily="18" charset="0"/>
                <a:cs typeface="Times New Roman" panose="02020603050405020304" pitchFamily="18" charset="0"/>
              </a:rPr>
              <a:t> 218 TCN… </a:t>
            </a:r>
            <a:r>
              <a:rPr lang="en-US" sz="3600" i="1" dirty="0" err="1">
                <a:latin typeface="Times New Roman" panose="02020603050405020304" pitchFamily="18" charset="0"/>
                <a:cs typeface="Times New Roman" panose="02020603050405020304" pitchFamily="18" charset="0"/>
              </a:rPr>
              <a:t>Hà</a:t>
            </a:r>
            <a:r>
              <a:rPr lang="en-US" sz="3600" i="1" dirty="0">
                <a:latin typeface="Times New Roman" panose="02020603050405020304" pitchFamily="18" charset="0"/>
                <a:cs typeface="Times New Roman" panose="02020603050405020304" pitchFamily="18" charset="0"/>
              </a:rPr>
              <a:t> </a:t>
            </a:r>
            <a:r>
              <a:rPr lang="en-US" sz="3600" i="1" dirty="0" err="1">
                <a:latin typeface="Times New Roman" panose="02020603050405020304" pitchFamily="18" charset="0"/>
                <a:cs typeface="Times New Roman" panose="02020603050405020304" pitchFamily="18" charset="0"/>
              </a:rPr>
              <a:t>Nội</a:t>
            </a:r>
            <a:r>
              <a:rPr lang="en-US" sz="3600" i="1" dirty="0">
                <a:latin typeface="Times New Roman" panose="02020603050405020304" pitchFamily="18" charset="0"/>
                <a:cs typeface="Times New Roman" panose="02020603050405020304" pitchFamily="18" charset="0"/>
              </a:rPr>
              <a:t> </a:t>
            </a:r>
            <a:r>
              <a:rPr lang="en-US" sz="3600" i="1" dirty="0" err="1">
                <a:latin typeface="Times New Roman" panose="02020603050405020304" pitchFamily="18" charset="0"/>
                <a:cs typeface="Times New Roman" panose="02020603050405020304" pitchFamily="18" charset="0"/>
              </a:rPr>
              <a:t>ngày</a:t>
            </a:r>
            <a:r>
              <a:rPr lang="en-US" sz="3600" i="1" dirty="0">
                <a:latin typeface="Times New Roman" panose="02020603050405020304" pitchFamily="18" charset="0"/>
                <a:cs typeface="Times New Roman" panose="02020603050405020304" pitchFamily="18" charset="0"/>
              </a:rPr>
              <a:t> nay.)</a:t>
            </a:r>
          </a:p>
        </p:txBody>
      </p:sp>
      <p:sp>
        <p:nvSpPr>
          <p:cNvPr id="6" name="Rectangle 5">
            <a:extLst>
              <a:ext uri="{FF2B5EF4-FFF2-40B4-BE49-F238E27FC236}">
                <a16:creationId xmlns:a16="http://schemas.microsoft.com/office/drawing/2014/main" id="{9400E45D-BF47-47BF-8C79-8F0B81CA5BE7}"/>
              </a:ext>
            </a:extLst>
          </p:cNvPr>
          <p:cNvSpPr/>
          <p:nvPr/>
        </p:nvSpPr>
        <p:spPr>
          <a:xfrm>
            <a:off x="751840" y="2032000"/>
            <a:ext cx="10505440" cy="3840480"/>
          </a:xfrm>
          <a:prstGeom prst="rect">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3600" dirty="0">
                <a:solidFill>
                  <a:schemeClr val="tx1"/>
                </a:solidFill>
                <a:latin typeface="Times New Roman" panose="02020603050405020304" pitchFamily="18" charset="0"/>
                <a:cs typeface="Times New Roman" panose="02020603050405020304" pitchFamily="18" charset="0"/>
              </a:rPr>
              <a:t>	</a:t>
            </a:r>
            <a:r>
              <a:rPr lang="en-US" sz="3600" dirty="0" err="1">
                <a:solidFill>
                  <a:schemeClr val="tx1"/>
                </a:solidFill>
                <a:latin typeface="Times New Roman" panose="02020603050405020304" pitchFamily="18" charset="0"/>
                <a:cs typeface="Times New Roman" panose="02020603050405020304" pitchFamily="18" charset="0"/>
              </a:rPr>
              <a:t>Năm</a:t>
            </a:r>
            <a:r>
              <a:rPr lang="en-US" sz="3600" dirty="0">
                <a:solidFill>
                  <a:schemeClr val="tx1"/>
                </a:solidFill>
                <a:latin typeface="Times New Roman" panose="02020603050405020304" pitchFamily="18" charset="0"/>
                <a:cs typeface="Times New Roman" panose="02020603050405020304" pitchFamily="18" charset="0"/>
              </a:rPr>
              <a:t> 218 TCN, </a:t>
            </a:r>
            <a:r>
              <a:rPr lang="en-US" sz="3600" dirty="0" err="1">
                <a:solidFill>
                  <a:schemeClr val="tx1"/>
                </a:solidFill>
                <a:latin typeface="Times New Roman" panose="02020603050405020304" pitchFamily="18" charset="0"/>
                <a:cs typeface="Times New Roman" panose="02020603050405020304" pitchFamily="18" charset="0"/>
              </a:rPr>
              <a:t>quân</a:t>
            </a:r>
            <a:r>
              <a:rPr lang="en-US" sz="3600" dirty="0">
                <a:solidFill>
                  <a:schemeClr val="tx1"/>
                </a:solidFill>
                <a:latin typeface="Times New Roman" panose="02020603050405020304" pitchFamily="18" charset="0"/>
                <a:cs typeface="Times New Roman" panose="02020603050405020304" pitchFamily="18" charset="0"/>
              </a:rPr>
              <a:t> </a:t>
            </a:r>
            <a:r>
              <a:rPr lang="en-US" sz="3600" dirty="0" err="1">
                <a:solidFill>
                  <a:schemeClr val="tx1"/>
                </a:solidFill>
                <a:latin typeface="Times New Roman" panose="02020603050405020304" pitchFamily="18" charset="0"/>
                <a:cs typeface="Times New Roman" panose="02020603050405020304" pitchFamily="18" charset="0"/>
              </a:rPr>
              <a:t>Tần</a:t>
            </a:r>
            <a:r>
              <a:rPr lang="en-US" sz="3600" dirty="0">
                <a:solidFill>
                  <a:schemeClr val="tx1"/>
                </a:solidFill>
                <a:latin typeface="Times New Roman" panose="02020603050405020304" pitchFamily="18" charset="0"/>
                <a:cs typeface="Times New Roman" panose="02020603050405020304" pitchFamily="18" charset="0"/>
              </a:rPr>
              <a:t> (ở </a:t>
            </a:r>
            <a:r>
              <a:rPr lang="en-US" sz="3600" dirty="0" err="1">
                <a:solidFill>
                  <a:schemeClr val="tx1"/>
                </a:solidFill>
                <a:latin typeface="Times New Roman" panose="02020603050405020304" pitchFamily="18" charset="0"/>
                <a:cs typeface="Times New Roman" panose="02020603050405020304" pitchFamily="18" charset="0"/>
              </a:rPr>
              <a:t>Trung</a:t>
            </a:r>
            <a:r>
              <a:rPr lang="en-US" sz="3600" dirty="0">
                <a:solidFill>
                  <a:schemeClr val="tx1"/>
                </a:solidFill>
                <a:latin typeface="Times New Roman" panose="02020603050405020304" pitchFamily="18" charset="0"/>
                <a:cs typeface="Times New Roman" panose="02020603050405020304" pitchFamily="18" charset="0"/>
              </a:rPr>
              <a:t> </a:t>
            </a:r>
            <a:r>
              <a:rPr lang="en-US" sz="3600" dirty="0" err="1">
                <a:solidFill>
                  <a:schemeClr val="tx1"/>
                </a:solidFill>
                <a:latin typeface="Times New Roman" panose="02020603050405020304" pitchFamily="18" charset="0"/>
                <a:cs typeface="Times New Roman" panose="02020603050405020304" pitchFamily="18" charset="0"/>
              </a:rPr>
              <a:t>Quốc</a:t>
            </a:r>
            <a:r>
              <a:rPr lang="en-US" sz="3600" dirty="0">
                <a:solidFill>
                  <a:schemeClr val="tx1"/>
                </a:solidFill>
                <a:latin typeface="Times New Roman" panose="02020603050405020304" pitchFamily="18" charset="0"/>
                <a:cs typeface="Times New Roman" panose="02020603050405020304" pitchFamily="18" charset="0"/>
              </a:rPr>
              <a:t> </a:t>
            </a:r>
            <a:r>
              <a:rPr lang="en-US" sz="3600" dirty="0" err="1">
                <a:solidFill>
                  <a:schemeClr val="tx1"/>
                </a:solidFill>
                <a:latin typeface="Times New Roman" panose="02020603050405020304" pitchFamily="18" charset="0"/>
                <a:cs typeface="Times New Roman" panose="02020603050405020304" pitchFamily="18" charset="0"/>
              </a:rPr>
              <a:t>ngày</a:t>
            </a:r>
            <a:r>
              <a:rPr lang="en-US" sz="3600" dirty="0">
                <a:solidFill>
                  <a:schemeClr val="tx1"/>
                </a:solidFill>
                <a:latin typeface="Times New Roman" panose="02020603050405020304" pitchFamily="18" charset="0"/>
                <a:cs typeface="Times New Roman" panose="02020603050405020304" pitchFamily="18" charset="0"/>
              </a:rPr>
              <a:t> nay) </a:t>
            </a:r>
            <a:r>
              <a:rPr lang="en-US" sz="3600" dirty="0" err="1">
                <a:solidFill>
                  <a:schemeClr val="tx1"/>
                </a:solidFill>
                <a:latin typeface="Times New Roman" panose="02020603050405020304" pitchFamily="18" charset="0"/>
                <a:cs typeface="Times New Roman" panose="02020603050405020304" pitchFamily="18" charset="0"/>
              </a:rPr>
              <a:t>tràn</a:t>
            </a:r>
            <a:r>
              <a:rPr lang="en-US" sz="3600" dirty="0">
                <a:solidFill>
                  <a:schemeClr val="tx1"/>
                </a:solidFill>
                <a:latin typeface="Times New Roman" panose="02020603050405020304" pitchFamily="18" charset="0"/>
                <a:cs typeface="Times New Roman" panose="02020603050405020304" pitchFamily="18" charset="0"/>
              </a:rPr>
              <a:t> </a:t>
            </a:r>
            <a:r>
              <a:rPr lang="en-US" sz="3600" dirty="0" err="1">
                <a:solidFill>
                  <a:schemeClr val="tx1"/>
                </a:solidFill>
                <a:latin typeface="Times New Roman" panose="02020603050405020304" pitchFamily="18" charset="0"/>
                <a:cs typeface="Times New Roman" panose="02020603050405020304" pitchFamily="18" charset="0"/>
              </a:rPr>
              <a:t>xuống</a:t>
            </a:r>
            <a:r>
              <a:rPr lang="en-US" sz="3600" dirty="0">
                <a:solidFill>
                  <a:schemeClr val="tx1"/>
                </a:solidFill>
                <a:latin typeface="Times New Roman" panose="02020603050405020304" pitchFamily="18" charset="0"/>
                <a:cs typeface="Times New Roman" panose="02020603050405020304" pitchFamily="18" charset="0"/>
              </a:rPr>
              <a:t> </a:t>
            </a:r>
            <a:r>
              <a:rPr lang="en-US" sz="3600" dirty="0" err="1">
                <a:solidFill>
                  <a:schemeClr val="tx1"/>
                </a:solidFill>
                <a:latin typeface="Times New Roman" panose="02020603050405020304" pitchFamily="18" charset="0"/>
                <a:cs typeface="Times New Roman" panose="02020603050405020304" pitchFamily="18" charset="0"/>
              </a:rPr>
              <a:t>xâm</a:t>
            </a:r>
            <a:r>
              <a:rPr lang="en-US" sz="3600" dirty="0">
                <a:solidFill>
                  <a:schemeClr val="tx1"/>
                </a:solidFill>
                <a:latin typeface="Times New Roman" panose="02020603050405020304" pitchFamily="18" charset="0"/>
                <a:cs typeface="Times New Roman" panose="02020603050405020304" pitchFamily="18" charset="0"/>
              </a:rPr>
              <a:t> </a:t>
            </a:r>
            <a:r>
              <a:rPr lang="en-US" sz="3600" dirty="0" err="1">
                <a:solidFill>
                  <a:schemeClr val="tx1"/>
                </a:solidFill>
                <a:latin typeface="Times New Roman" panose="02020603050405020304" pitchFamily="18" charset="0"/>
                <a:cs typeface="Times New Roman" panose="02020603050405020304" pitchFamily="18" charset="0"/>
              </a:rPr>
              <a:t>lược</a:t>
            </a:r>
            <a:r>
              <a:rPr lang="en-US" sz="3600" dirty="0">
                <a:solidFill>
                  <a:schemeClr val="tx1"/>
                </a:solidFill>
                <a:latin typeface="Times New Roman" panose="02020603050405020304" pitchFamily="18" charset="0"/>
                <a:cs typeface="Times New Roman" panose="02020603050405020304" pitchFamily="18" charset="0"/>
              </a:rPr>
              <a:t> </a:t>
            </a:r>
            <a:r>
              <a:rPr lang="en-US" sz="3600" dirty="0" err="1">
                <a:solidFill>
                  <a:schemeClr val="tx1"/>
                </a:solidFill>
                <a:latin typeface="Times New Roman" panose="02020603050405020304" pitchFamily="18" charset="0"/>
                <a:cs typeface="Times New Roman" panose="02020603050405020304" pitchFamily="18" charset="0"/>
              </a:rPr>
              <a:t>các</a:t>
            </a:r>
            <a:r>
              <a:rPr lang="en-US" sz="3600" dirty="0">
                <a:solidFill>
                  <a:schemeClr val="tx1"/>
                </a:solidFill>
                <a:latin typeface="Times New Roman" panose="02020603050405020304" pitchFamily="18" charset="0"/>
                <a:cs typeface="Times New Roman" panose="02020603050405020304" pitchFamily="18" charset="0"/>
              </a:rPr>
              <a:t> </a:t>
            </a:r>
            <a:r>
              <a:rPr lang="en-US" sz="3600" dirty="0" err="1">
                <a:solidFill>
                  <a:schemeClr val="tx1"/>
                </a:solidFill>
                <a:latin typeface="Times New Roman" panose="02020603050405020304" pitchFamily="18" charset="0"/>
                <a:cs typeface="Times New Roman" panose="02020603050405020304" pitchFamily="18" charset="0"/>
              </a:rPr>
              <a:t>nước</a:t>
            </a:r>
            <a:r>
              <a:rPr lang="en-US" sz="3600" dirty="0">
                <a:solidFill>
                  <a:schemeClr val="tx1"/>
                </a:solidFill>
                <a:latin typeface="Times New Roman" panose="02020603050405020304" pitchFamily="18" charset="0"/>
                <a:cs typeface="Times New Roman" panose="02020603050405020304" pitchFamily="18" charset="0"/>
              </a:rPr>
              <a:t> </a:t>
            </a:r>
            <a:r>
              <a:rPr lang="en-US" sz="3600" dirty="0" err="1">
                <a:solidFill>
                  <a:schemeClr val="tx1"/>
                </a:solidFill>
                <a:latin typeface="Times New Roman" panose="02020603050405020304" pitchFamily="18" charset="0"/>
                <a:cs typeface="Times New Roman" panose="02020603050405020304" pitchFamily="18" charset="0"/>
              </a:rPr>
              <a:t>phương</a:t>
            </a:r>
            <a:r>
              <a:rPr lang="en-US" sz="3600" dirty="0">
                <a:solidFill>
                  <a:schemeClr val="tx1"/>
                </a:solidFill>
                <a:latin typeface="Times New Roman" panose="02020603050405020304" pitchFamily="18" charset="0"/>
                <a:cs typeface="Times New Roman" panose="02020603050405020304" pitchFamily="18" charset="0"/>
              </a:rPr>
              <a:t> Nam. </a:t>
            </a:r>
            <a:r>
              <a:rPr lang="en-US" sz="3600" dirty="0" err="1">
                <a:solidFill>
                  <a:schemeClr val="tx1"/>
                </a:solidFill>
                <a:latin typeface="Times New Roman" panose="02020603050405020304" pitchFamily="18" charset="0"/>
                <a:cs typeface="Times New Roman" panose="02020603050405020304" pitchFamily="18" charset="0"/>
              </a:rPr>
              <a:t>Thục</a:t>
            </a:r>
            <a:r>
              <a:rPr lang="en-US" sz="3600" dirty="0">
                <a:solidFill>
                  <a:schemeClr val="tx1"/>
                </a:solidFill>
                <a:latin typeface="Times New Roman" panose="02020603050405020304" pitchFamily="18" charset="0"/>
                <a:cs typeface="Times New Roman" panose="02020603050405020304" pitchFamily="18" charset="0"/>
              </a:rPr>
              <a:t> </a:t>
            </a:r>
            <a:r>
              <a:rPr lang="en-US" sz="3600" dirty="0" err="1">
                <a:solidFill>
                  <a:schemeClr val="tx1"/>
                </a:solidFill>
                <a:latin typeface="Times New Roman" panose="02020603050405020304" pitchFamily="18" charset="0"/>
                <a:cs typeface="Times New Roman" panose="02020603050405020304" pitchFamily="18" charset="0"/>
              </a:rPr>
              <a:t>Phán</a:t>
            </a:r>
            <a:r>
              <a:rPr lang="en-US" sz="3600" dirty="0">
                <a:solidFill>
                  <a:schemeClr val="tx1"/>
                </a:solidFill>
                <a:latin typeface="Times New Roman" panose="02020603050405020304" pitchFamily="18" charset="0"/>
                <a:cs typeface="Times New Roman" panose="02020603050405020304" pitchFamily="18" charset="0"/>
              </a:rPr>
              <a:t> </a:t>
            </a:r>
            <a:r>
              <a:rPr lang="en-US" sz="3600" dirty="0" err="1">
                <a:solidFill>
                  <a:schemeClr val="tx1"/>
                </a:solidFill>
                <a:latin typeface="Times New Roman" panose="02020603050405020304" pitchFamily="18" charset="0"/>
                <a:cs typeface="Times New Roman" panose="02020603050405020304" pitchFamily="18" charset="0"/>
              </a:rPr>
              <a:t>đã</a:t>
            </a:r>
            <a:r>
              <a:rPr lang="en-US" sz="3600" dirty="0">
                <a:solidFill>
                  <a:schemeClr val="tx1"/>
                </a:solidFill>
                <a:latin typeface="Times New Roman" panose="02020603050405020304" pitchFamily="18" charset="0"/>
                <a:cs typeface="Times New Roman" panose="02020603050405020304" pitchFamily="18" charset="0"/>
              </a:rPr>
              <a:t> </a:t>
            </a:r>
            <a:r>
              <a:rPr lang="en-US" sz="3600" dirty="0" err="1">
                <a:solidFill>
                  <a:schemeClr val="tx1"/>
                </a:solidFill>
                <a:latin typeface="Times New Roman" panose="02020603050405020304" pitchFamily="18" charset="0"/>
                <a:cs typeface="Times New Roman" panose="02020603050405020304" pitchFamily="18" charset="0"/>
              </a:rPr>
              <a:t>lãnh</a:t>
            </a:r>
            <a:r>
              <a:rPr lang="en-US" sz="3600" dirty="0">
                <a:solidFill>
                  <a:schemeClr val="tx1"/>
                </a:solidFill>
                <a:latin typeface="Times New Roman" panose="02020603050405020304" pitchFamily="18" charset="0"/>
                <a:cs typeface="Times New Roman" panose="02020603050405020304" pitchFamily="18" charset="0"/>
              </a:rPr>
              <a:t> </a:t>
            </a:r>
            <a:r>
              <a:rPr lang="en-US" sz="3600" dirty="0" err="1">
                <a:solidFill>
                  <a:schemeClr val="tx1"/>
                </a:solidFill>
                <a:latin typeface="Times New Roman" panose="02020603050405020304" pitchFamily="18" charset="0"/>
                <a:cs typeface="Times New Roman" panose="02020603050405020304" pitchFamily="18" charset="0"/>
              </a:rPr>
              <a:t>đạo</a:t>
            </a:r>
            <a:r>
              <a:rPr lang="en-US" sz="3600" dirty="0">
                <a:solidFill>
                  <a:schemeClr val="tx1"/>
                </a:solidFill>
                <a:latin typeface="Times New Roman" panose="02020603050405020304" pitchFamily="18" charset="0"/>
                <a:cs typeface="Times New Roman" panose="02020603050405020304" pitchFamily="18" charset="0"/>
              </a:rPr>
              <a:t> </a:t>
            </a:r>
            <a:r>
              <a:rPr lang="en-US" sz="3600" dirty="0" err="1">
                <a:solidFill>
                  <a:schemeClr val="tx1"/>
                </a:solidFill>
                <a:latin typeface="Times New Roman" panose="02020603050405020304" pitchFamily="18" charset="0"/>
                <a:cs typeface="Times New Roman" panose="02020603050405020304" pitchFamily="18" charset="0"/>
              </a:rPr>
              <a:t>người</a:t>
            </a:r>
            <a:r>
              <a:rPr lang="en-US" sz="3600" dirty="0">
                <a:solidFill>
                  <a:schemeClr val="tx1"/>
                </a:solidFill>
                <a:latin typeface="Times New Roman" panose="02020603050405020304" pitchFamily="18" charset="0"/>
                <a:cs typeface="Times New Roman" panose="02020603050405020304" pitchFamily="18" charset="0"/>
              </a:rPr>
              <a:t> </a:t>
            </a:r>
            <a:r>
              <a:rPr lang="en-US" sz="3600" dirty="0" err="1">
                <a:solidFill>
                  <a:schemeClr val="tx1"/>
                </a:solidFill>
                <a:latin typeface="Times New Roman" panose="02020603050405020304" pitchFamily="18" charset="0"/>
                <a:cs typeface="Times New Roman" panose="02020603050405020304" pitchFamily="18" charset="0"/>
              </a:rPr>
              <a:t>Âu</a:t>
            </a:r>
            <a:r>
              <a:rPr lang="en-US" sz="3600" dirty="0">
                <a:solidFill>
                  <a:schemeClr val="tx1"/>
                </a:solidFill>
                <a:latin typeface="Times New Roman" panose="02020603050405020304" pitchFamily="18" charset="0"/>
                <a:cs typeface="Times New Roman" panose="02020603050405020304" pitchFamily="18" charset="0"/>
              </a:rPr>
              <a:t> </a:t>
            </a:r>
            <a:r>
              <a:rPr lang="en-US" sz="3600" dirty="0" err="1">
                <a:solidFill>
                  <a:schemeClr val="tx1"/>
                </a:solidFill>
                <a:latin typeface="Times New Roman" panose="02020603050405020304" pitchFamily="18" charset="0"/>
                <a:cs typeface="Times New Roman" panose="02020603050405020304" pitchFamily="18" charset="0"/>
              </a:rPr>
              <a:t>Việt</a:t>
            </a:r>
            <a:r>
              <a:rPr lang="en-US" sz="3600" dirty="0">
                <a:solidFill>
                  <a:schemeClr val="tx1"/>
                </a:solidFill>
                <a:latin typeface="Times New Roman" panose="02020603050405020304" pitchFamily="18" charset="0"/>
                <a:cs typeface="Times New Roman" panose="02020603050405020304" pitchFamily="18" charset="0"/>
              </a:rPr>
              <a:t> </a:t>
            </a:r>
            <a:r>
              <a:rPr lang="en-US" sz="3600" dirty="0" err="1">
                <a:solidFill>
                  <a:schemeClr val="tx1"/>
                </a:solidFill>
                <a:latin typeface="Times New Roman" panose="02020603050405020304" pitchFamily="18" charset="0"/>
                <a:cs typeface="Times New Roman" panose="02020603050405020304" pitchFamily="18" charset="0"/>
              </a:rPr>
              <a:t>và</a:t>
            </a:r>
            <a:r>
              <a:rPr lang="en-US" sz="3600" dirty="0">
                <a:solidFill>
                  <a:schemeClr val="tx1"/>
                </a:solidFill>
                <a:latin typeface="Times New Roman" panose="02020603050405020304" pitchFamily="18" charset="0"/>
                <a:cs typeface="Times New Roman" panose="02020603050405020304" pitchFamily="18" charset="0"/>
              </a:rPr>
              <a:t> </a:t>
            </a:r>
            <a:r>
              <a:rPr lang="en-US" sz="3600" dirty="0" err="1">
                <a:solidFill>
                  <a:schemeClr val="tx1"/>
                </a:solidFill>
                <a:latin typeface="Times New Roman" panose="02020603050405020304" pitchFamily="18" charset="0"/>
                <a:cs typeface="Times New Roman" panose="02020603050405020304" pitchFamily="18" charset="0"/>
              </a:rPr>
              <a:t>người</a:t>
            </a:r>
            <a:r>
              <a:rPr lang="en-US" sz="3600" dirty="0">
                <a:solidFill>
                  <a:schemeClr val="tx1"/>
                </a:solidFill>
                <a:latin typeface="Times New Roman" panose="02020603050405020304" pitchFamily="18" charset="0"/>
                <a:cs typeface="Times New Roman" panose="02020603050405020304" pitchFamily="18" charset="0"/>
              </a:rPr>
              <a:t> </a:t>
            </a:r>
            <a:r>
              <a:rPr lang="en-US" sz="3600" dirty="0" err="1">
                <a:solidFill>
                  <a:schemeClr val="tx1"/>
                </a:solidFill>
                <a:latin typeface="Times New Roman" panose="02020603050405020304" pitchFamily="18" charset="0"/>
                <a:cs typeface="Times New Roman" panose="02020603050405020304" pitchFamily="18" charset="0"/>
              </a:rPr>
              <a:t>Lạc</a:t>
            </a:r>
            <a:r>
              <a:rPr lang="en-US" sz="3600" dirty="0">
                <a:solidFill>
                  <a:schemeClr val="tx1"/>
                </a:solidFill>
                <a:latin typeface="Times New Roman" panose="02020603050405020304" pitchFamily="18" charset="0"/>
                <a:cs typeface="Times New Roman" panose="02020603050405020304" pitchFamily="18" charset="0"/>
              </a:rPr>
              <a:t> </a:t>
            </a:r>
            <a:r>
              <a:rPr lang="en-US" sz="3600" dirty="0" err="1">
                <a:solidFill>
                  <a:schemeClr val="tx1"/>
                </a:solidFill>
                <a:latin typeface="Times New Roman" panose="02020603050405020304" pitchFamily="18" charset="0"/>
                <a:cs typeface="Times New Roman" panose="02020603050405020304" pitchFamily="18" charset="0"/>
              </a:rPr>
              <a:t>Việt</a:t>
            </a:r>
            <a:r>
              <a:rPr lang="en-US" sz="3600" dirty="0">
                <a:solidFill>
                  <a:schemeClr val="tx1"/>
                </a:solidFill>
                <a:latin typeface="Times New Roman" panose="02020603050405020304" pitchFamily="18" charset="0"/>
                <a:cs typeface="Times New Roman" panose="02020603050405020304" pitchFamily="18" charset="0"/>
              </a:rPr>
              <a:t> </a:t>
            </a:r>
            <a:r>
              <a:rPr lang="en-US" sz="3600" dirty="0" err="1">
                <a:solidFill>
                  <a:schemeClr val="tx1"/>
                </a:solidFill>
                <a:latin typeface="Times New Roman" panose="02020603050405020304" pitchFamily="18" charset="0"/>
                <a:cs typeface="Times New Roman" panose="02020603050405020304" pitchFamily="18" charset="0"/>
              </a:rPr>
              <a:t>đánh</a:t>
            </a:r>
            <a:r>
              <a:rPr lang="en-US" sz="3600" dirty="0">
                <a:solidFill>
                  <a:schemeClr val="tx1"/>
                </a:solidFill>
                <a:latin typeface="Times New Roman" panose="02020603050405020304" pitchFamily="18" charset="0"/>
                <a:cs typeface="Times New Roman" panose="02020603050405020304" pitchFamily="18" charset="0"/>
              </a:rPr>
              <a:t> </a:t>
            </a:r>
            <a:r>
              <a:rPr lang="en-US" sz="3600" dirty="0" err="1">
                <a:solidFill>
                  <a:schemeClr val="tx1"/>
                </a:solidFill>
                <a:latin typeface="Times New Roman" panose="02020603050405020304" pitchFamily="18" charset="0"/>
                <a:cs typeface="Times New Roman" panose="02020603050405020304" pitchFamily="18" charset="0"/>
              </a:rPr>
              <a:t>lui</a:t>
            </a:r>
            <a:r>
              <a:rPr lang="en-US" sz="3600" dirty="0">
                <a:solidFill>
                  <a:schemeClr val="tx1"/>
                </a:solidFill>
                <a:latin typeface="Times New Roman" panose="02020603050405020304" pitchFamily="18" charset="0"/>
                <a:cs typeface="Times New Roman" panose="02020603050405020304" pitchFamily="18" charset="0"/>
              </a:rPr>
              <a:t> </a:t>
            </a:r>
            <a:r>
              <a:rPr lang="en-US" sz="3600" dirty="0" err="1">
                <a:solidFill>
                  <a:schemeClr val="tx1"/>
                </a:solidFill>
                <a:latin typeface="Times New Roman" panose="02020603050405020304" pitchFamily="18" charset="0"/>
                <a:cs typeface="Times New Roman" panose="02020603050405020304" pitchFamily="18" charset="0"/>
              </a:rPr>
              <a:t>giặc</a:t>
            </a:r>
            <a:r>
              <a:rPr lang="en-US" sz="3600" dirty="0">
                <a:solidFill>
                  <a:schemeClr val="tx1"/>
                </a:solidFill>
                <a:latin typeface="Times New Roman" panose="02020603050405020304" pitchFamily="18" charset="0"/>
                <a:cs typeface="Times New Roman" panose="02020603050405020304" pitchFamily="18" charset="0"/>
              </a:rPr>
              <a:t> </a:t>
            </a:r>
            <a:r>
              <a:rPr lang="en-US" sz="3600" dirty="0" err="1">
                <a:solidFill>
                  <a:schemeClr val="tx1"/>
                </a:solidFill>
                <a:latin typeface="Times New Roman" panose="02020603050405020304" pitchFamily="18" charset="0"/>
                <a:cs typeface="Times New Roman" panose="02020603050405020304" pitchFamily="18" charset="0"/>
              </a:rPr>
              <a:t>ngoại</a:t>
            </a:r>
            <a:r>
              <a:rPr lang="en-US" sz="3600" dirty="0">
                <a:solidFill>
                  <a:schemeClr val="tx1"/>
                </a:solidFill>
                <a:latin typeface="Times New Roman" panose="02020603050405020304" pitchFamily="18" charset="0"/>
                <a:cs typeface="Times New Roman" panose="02020603050405020304" pitchFamily="18" charset="0"/>
              </a:rPr>
              <a:t> </a:t>
            </a:r>
            <a:r>
              <a:rPr lang="en-US" sz="3600" dirty="0" err="1">
                <a:solidFill>
                  <a:schemeClr val="tx1"/>
                </a:solidFill>
                <a:latin typeface="Times New Roman" panose="02020603050405020304" pitchFamily="18" charset="0"/>
                <a:cs typeface="Times New Roman" panose="02020603050405020304" pitchFamily="18" charset="0"/>
              </a:rPr>
              <a:t>xâm</a:t>
            </a:r>
            <a:r>
              <a:rPr lang="en-US" sz="3600" dirty="0">
                <a:solidFill>
                  <a:schemeClr val="tx1"/>
                </a:solidFill>
                <a:latin typeface="Times New Roman" panose="02020603050405020304" pitchFamily="18" charset="0"/>
                <a:cs typeface="Times New Roman" panose="02020603050405020304" pitchFamily="18" charset="0"/>
              </a:rPr>
              <a:t> </a:t>
            </a:r>
            <a:r>
              <a:rPr lang="en-US" sz="3600" dirty="0" err="1">
                <a:solidFill>
                  <a:schemeClr val="tx1"/>
                </a:solidFill>
                <a:latin typeface="Times New Roman" panose="02020603050405020304" pitchFamily="18" charset="0"/>
                <a:cs typeface="Times New Roman" panose="02020603050405020304" pitchFamily="18" charset="0"/>
              </a:rPr>
              <a:t>rồi</a:t>
            </a:r>
            <a:r>
              <a:rPr lang="en-US" sz="3600" dirty="0">
                <a:solidFill>
                  <a:schemeClr val="tx1"/>
                </a:solidFill>
                <a:latin typeface="Times New Roman" panose="02020603050405020304" pitchFamily="18" charset="0"/>
                <a:cs typeface="Times New Roman" panose="02020603050405020304" pitchFamily="18" charset="0"/>
              </a:rPr>
              <a:t> </a:t>
            </a:r>
            <a:r>
              <a:rPr lang="en-US" sz="3600" dirty="0" err="1">
                <a:solidFill>
                  <a:schemeClr val="tx1"/>
                </a:solidFill>
                <a:latin typeface="Times New Roman" panose="02020603050405020304" pitchFamily="18" charset="0"/>
                <a:cs typeface="Times New Roman" panose="02020603050405020304" pitchFamily="18" charset="0"/>
              </a:rPr>
              <a:t>sau</a:t>
            </a:r>
            <a:r>
              <a:rPr lang="en-US" sz="3600" dirty="0">
                <a:solidFill>
                  <a:schemeClr val="tx1"/>
                </a:solidFill>
                <a:latin typeface="Times New Roman" panose="02020603050405020304" pitchFamily="18" charset="0"/>
                <a:cs typeface="Times New Roman" panose="02020603050405020304" pitchFamily="18" charset="0"/>
              </a:rPr>
              <a:t> </a:t>
            </a:r>
            <a:r>
              <a:rPr lang="en-US" sz="3600" dirty="0" err="1">
                <a:solidFill>
                  <a:schemeClr val="tx1"/>
                </a:solidFill>
                <a:latin typeface="Times New Roman" panose="02020603050405020304" pitchFamily="18" charset="0"/>
                <a:cs typeface="Times New Roman" panose="02020603050405020304" pitchFamily="18" charset="0"/>
              </a:rPr>
              <a:t>đó</a:t>
            </a:r>
            <a:r>
              <a:rPr lang="en-US" sz="3600" dirty="0">
                <a:solidFill>
                  <a:schemeClr val="tx1"/>
                </a:solidFill>
                <a:latin typeface="Times New Roman" panose="02020603050405020304" pitchFamily="18" charset="0"/>
                <a:cs typeface="Times New Roman" panose="02020603050405020304" pitchFamily="18" charset="0"/>
              </a:rPr>
              <a:t> </a:t>
            </a:r>
            <a:r>
              <a:rPr lang="en-US" sz="3600" dirty="0" err="1">
                <a:solidFill>
                  <a:schemeClr val="tx1"/>
                </a:solidFill>
                <a:latin typeface="Times New Roman" panose="02020603050405020304" pitchFamily="18" charset="0"/>
                <a:cs typeface="Times New Roman" panose="02020603050405020304" pitchFamily="18" charset="0"/>
              </a:rPr>
              <a:t>dựng</a:t>
            </a:r>
            <a:r>
              <a:rPr lang="en-US" sz="3600" dirty="0">
                <a:solidFill>
                  <a:schemeClr val="tx1"/>
                </a:solidFill>
                <a:latin typeface="Times New Roman" panose="02020603050405020304" pitchFamily="18" charset="0"/>
                <a:cs typeface="Times New Roman" panose="02020603050405020304" pitchFamily="18" charset="0"/>
              </a:rPr>
              <a:t> </a:t>
            </a:r>
            <a:r>
              <a:rPr lang="en-US" sz="3600" dirty="0" err="1">
                <a:solidFill>
                  <a:schemeClr val="tx1"/>
                </a:solidFill>
                <a:latin typeface="Times New Roman" panose="02020603050405020304" pitchFamily="18" charset="0"/>
                <a:cs typeface="Times New Roman" panose="02020603050405020304" pitchFamily="18" charset="0"/>
              </a:rPr>
              <a:t>nước</a:t>
            </a:r>
            <a:r>
              <a:rPr lang="en-US" sz="3600" dirty="0">
                <a:solidFill>
                  <a:schemeClr val="tx1"/>
                </a:solidFill>
                <a:latin typeface="Times New Roman" panose="02020603050405020304" pitchFamily="18" charset="0"/>
                <a:cs typeface="Times New Roman" panose="02020603050405020304" pitchFamily="18" charset="0"/>
              </a:rPr>
              <a:t> </a:t>
            </a:r>
            <a:r>
              <a:rPr lang="en-US" sz="3600" dirty="0" err="1">
                <a:solidFill>
                  <a:schemeClr val="tx1"/>
                </a:solidFill>
                <a:latin typeface="Times New Roman" panose="02020603050405020304" pitchFamily="18" charset="0"/>
                <a:cs typeface="Times New Roman" panose="02020603050405020304" pitchFamily="18" charset="0"/>
              </a:rPr>
              <a:t>Âu</a:t>
            </a:r>
            <a:r>
              <a:rPr lang="en-US" sz="3600" dirty="0">
                <a:solidFill>
                  <a:schemeClr val="tx1"/>
                </a:solidFill>
                <a:latin typeface="Times New Roman" panose="02020603050405020304" pitchFamily="18" charset="0"/>
                <a:cs typeface="Times New Roman" panose="02020603050405020304" pitchFamily="18" charset="0"/>
              </a:rPr>
              <a:t> </a:t>
            </a:r>
            <a:r>
              <a:rPr lang="en-US" sz="3600" dirty="0" err="1">
                <a:solidFill>
                  <a:schemeClr val="tx1"/>
                </a:solidFill>
                <a:latin typeface="Times New Roman" panose="02020603050405020304" pitchFamily="18" charset="0"/>
                <a:cs typeface="Times New Roman" panose="02020603050405020304" pitchFamily="18" charset="0"/>
              </a:rPr>
              <a:t>Lạc</a:t>
            </a:r>
            <a:r>
              <a:rPr lang="en-US" sz="3600" dirty="0">
                <a:solidFill>
                  <a:schemeClr val="tx1"/>
                </a:solidFill>
                <a:latin typeface="Times New Roman" panose="02020603050405020304" pitchFamily="18" charset="0"/>
                <a:cs typeface="Times New Roman" panose="02020603050405020304" pitchFamily="18" charset="0"/>
              </a:rPr>
              <a:t>, </a:t>
            </a:r>
            <a:r>
              <a:rPr lang="en-US" sz="3600" dirty="0" err="1">
                <a:solidFill>
                  <a:schemeClr val="tx1"/>
                </a:solidFill>
                <a:latin typeface="Times New Roman" panose="02020603050405020304" pitchFamily="18" charset="0"/>
                <a:cs typeface="Times New Roman" panose="02020603050405020304" pitchFamily="18" charset="0"/>
              </a:rPr>
              <a:t>tự</a:t>
            </a:r>
            <a:r>
              <a:rPr lang="en-US" sz="3600" dirty="0">
                <a:solidFill>
                  <a:schemeClr val="tx1"/>
                </a:solidFill>
                <a:latin typeface="Times New Roman" panose="02020603050405020304" pitchFamily="18" charset="0"/>
                <a:cs typeface="Times New Roman" panose="02020603050405020304" pitchFamily="18" charset="0"/>
              </a:rPr>
              <a:t> </a:t>
            </a:r>
            <a:r>
              <a:rPr lang="en-US" sz="3600" dirty="0" err="1">
                <a:solidFill>
                  <a:schemeClr val="tx1"/>
                </a:solidFill>
                <a:latin typeface="Times New Roman" panose="02020603050405020304" pitchFamily="18" charset="0"/>
                <a:cs typeface="Times New Roman" panose="02020603050405020304" pitchFamily="18" charset="0"/>
              </a:rPr>
              <a:t>xưng</a:t>
            </a:r>
            <a:r>
              <a:rPr lang="en-US" sz="3600" dirty="0">
                <a:solidFill>
                  <a:schemeClr val="tx1"/>
                </a:solidFill>
                <a:latin typeface="Times New Roman" panose="02020603050405020304" pitchFamily="18" charset="0"/>
                <a:cs typeface="Times New Roman" panose="02020603050405020304" pitchFamily="18" charset="0"/>
              </a:rPr>
              <a:t> </a:t>
            </a:r>
            <a:r>
              <a:rPr lang="en-US" sz="3600" dirty="0" err="1">
                <a:solidFill>
                  <a:schemeClr val="tx1"/>
                </a:solidFill>
                <a:latin typeface="Times New Roman" panose="02020603050405020304" pitchFamily="18" charset="0"/>
                <a:cs typeface="Times New Roman" panose="02020603050405020304" pitchFamily="18" charset="0"/>
              </a:rPr>
              <a:t>là</a:t>
            </a:r>
            <a:r>
              <a:rPr lang="en-US" sz="3600" dirty="0">
                <a:solidFill>
                  <a:schemeClr val="tx1"/>
                </a:solidFill>
                <a:latin typeface="Times New Roman" panose="02020603050405020304" pitchFamily="18" charset="0"/>
                <a:cs typeface="Times New Roman" panose="02020603050405020304" pitchFamily="18" charset="0"/>
              </a:rPr>
              <a:t> An </a:t>
            </a:r>
            <a:r>
              <a:rPr lang="en-US" sz="3600" dirty="0" err="1">
                <a:solidFill>
                  <a:schemeClr val="tx1"/>
                </a:solidFill>
                <a:latin typeface="Times New Roman" panose="02020603050405020304" pitchFamily="18" charset="0"/>
                <a:cs typeface="Times New Roman" panose="02020603050405020304" pitchFamily="18" charset="0"/>
              </a:rPr>
              <a:t>Dương</a:t>
            </a:r>
            <a:r>
              <a:rPr lang="en-US" sz="3600" dirty="0">
                <a:solidFill>
                  <a:schemeClr val="tx1"/>
                </a:solidFill>
                <a:latin typeface="Times New Roman" panose="02020603050405020304" pitchFamily="18" charset="0"/>
                <a:cs typeface="Times New Roman" panose="02020603050405020304" pitchFamily="18" charset="0"/>
              </a:rPr>
              <a:t> </a:t>
            </a:r>
            <a:r>
              <a:rPr lang="en-US" sz="3600" dirty="0" err="1">
                <a:solidFill>
                  <a:schemeClr val="tx1"/>
                </a:solidFill>
                <a:latin typeface="Times New Roman" panose="02020603050405020304" pitchFamily="18" charset="0"/>
                <a:cs typeface="Times New Roman" panose="02020603050405020304" pitchFamily="18" charset="0"/>
              </a:rPr>
              <a:t>Vương</a:t>
            </a:r>
            <a:r>
              <a:rPr lang="en-US" sz="3600" dirty="0">
                <a:solidFill>
                  <a:schemeClr val="tx1"/>
                </a:solidFill>
                <a:latin typeface="Times New Roman" panose="02020603050405020304" pitchFamily="18" charset="0"/>
                <a:cs typeface="Times New Roman" panose="02020603050405020304" pitchFamily="18" charset="0"/>
              </a:rPr>
              <a:t>. </a:t>
            </a:r>
            <a:r>
              <a:rPr lang="en-US" sz="3600" dirty="0" err="1">
                <a:solidFill>
                  <a:schemeClr val="tx1"/>
                </a:solidFill>
                <a:latin typeface="Times New Roman" panose="02020603050405020304" pitchFamily="18" charset="0"/>
                <a:cs typeface="Times New Roman" panose="02020603050405020304" pitchFamily="18" charset="0"/>
              </a:rPr>
              <a:t>Kinh</a:t>
            </a:r>
            <a:r>
              <a:rPr lang="en-US" sz="3600" dirty="0">
                <a:solidFill>
                  <a:schemeClr val="tx1"/>
                </a:solidFill>
                <a:latin typeface="Times New Roman" panose="02020603050405020304" pitchFamily="18" charset="0"/>
                <a:cs typeface="Times New Roman" panose="02020603050405020304" pitchFamily="18" charset="0"/>
              </a:rPr>
              <a:t> </a:t>
            </a:r>
            <a:r>
              <a:rPr lang="en-US" sz="3600" dirty="0" err="1">
                <a:solidFill>
                  <a:schemeClr val="tx1"/>
                </a:solidFill>
                <a:latin typeface="Times New Roman" panose="02020603050405020304" pitchFamily="18" charset="0"/>
                <a:cs typeface="Times New Roman" panose="02020603050405020304" pitchFamily="18" charset="0"/>
              </a:rPr>
              <a:t>đô</a:t>
            </a:r>
            <a:r>
              <a:rPr lang="en-US" sz="3600" dirty="0">
                <a:solidFill>
                  <a:schemeClr val="tx1"/>
                </a:solidFill>
                <a:latin typeface="Times New Roman" panose="02020603050405020304" pitchFamily="18" charset="0"/>
                <a:cs typeface="Times New Roman" panose="02020603050405020304" pitchFamily="18" charset="0"/>
              </a:rPr>
              <a:t> </a:t>
            </a:r>
            <a:r>
              <a:rPr lang="en-US" sz="3600" dirty="0" err="1">
                <a:solidFill>
                  <a:schemeClr val="tx1"/>
                </a:solidFill>
                <a:latin typeface="Times New Roman" panose="02020603050405020304" pitchFamily="18" charset="0"/>
                <a:cs typeface="Times New Roman" panose="02020603050405020304" pitchFamily="18" charset="0"/>
              </a:rPr>
              <a:t>được</a:t>
            </a:r>
            <a:r>
              <a:rPr lang="en-US" sz="3600" dirty="0">
                <a:solidFill>
                  <a:schemeClr val="tx1"/>
                </a:solidFill>
                <a:latin typeface="Times New Roman" panose="02020603050405020304" pitchFamily="18" charset="0"/>
                <a:cs typeface="Times New Roman" panose="02020603050405020304" pitchFamily="18" charset="0"/>
              </a:rPr>
              <a:t> </a:t>
            </a:r>
            <a:r>
              <a:rPr lang="en-US" sz="3600" dirty="0" err="1">
                <a:solidFill>
                  <a:schemeClr val="tx1"/>
                </a:solidFill>
                <a:latin typeface="Times New Roman" panose="02020603050405020304" pitchFamily="18" charset="0"/>
                <a:cs typeface="Times New Roman" panose="02020603050405020304" pitchFamily="18" charset="0"/>
              </a:rPr>
              <a:t>dời</a:t>
            </a:r>
            <a:r>
              <a:rPr lang="en-US" sz="3600" dirty="0">
                <a:solidFill>
                  <a:schemeClr val="tx1"/>
                </a:solidFill>
                <a:latin typeface="Times New Roman" panose="02020603050405020304" pitchFamily="18" charset="0"/>
                <a:cs typeface="Times New Roman" panose="02020603050405020304" pitchFamily="18" charset="0"/>
              </a:rPr>
              <a:t> </a:t>
            </a:r>
            <a:r>
              <a:rPr lang="en-US" sz="3600" dirty="0" err="1">
                <a:solidFill>
                  <a:schemeClr val="tx1"/>
                </a:solidFill>
                <a:latin typeface="Times New Roman" panose="02020603050405020304" pitchFamily="18" charset="0"/>
                <a:cs typeface="Times New Roman" panose="02020603050405020304" pitchFamily="18" charset="0"/>
              </a:rPr>
              <a:t>xuống</a:t>
            </a:r>
            <a:r>
              <a:rPr lang="en-US" sz="3600" dirty="0">
                <a:solidFill>
                  <a:schemeClr val="tx1"/>
                </a:solidFill>
                <a:latin typeface="Times New Roman" panose="02020603050405020304" pitchFamily="18" charset="0"/>
                <a:cs typeface="Times New Roman" panose="02020603050405020304" pitchFamily="18" charset="0"/>
              </a:rPr>
              <a:t> </a:t>
            </a:r>
            <a:r>
              <a:rPr lang="en-US" sz="3600" dirty="0" err="1">
                <a:solidFill>
                  <a:schemeClr val="tx1"/>
                </a:solidFill>
                <a:latin typeface="Times New Roman" panose="02020603050405020304" pitchFamily="18" charset="0"/>
                <a:cs typeface="Times New Roman" panose="02020603050405020304" pitchFamily="18" charset="0"/>
              </a:rPr>
              <a:t>vùng</a:t>
            </a:r>
            <a:r>
              <a:rPr lang="en-US" sz="3600" dirty="0">
                <a:solidFill>
                  <a:schemeClr val="tx1"/>
                </a:solidFill>
                <a:latin typeface="Times New Roman" panose="02020603050405020304" pitchFamily="18" charset="0"/>
                <a:cs typeface="Times New Roman" panose="02020603050405020304" pitchFamily="18" charset="0"/>
              </a:rPr>
              <a:t> </a:t>
            </a:r>
            <a:r>
              <a:rPr lang="en-US" sz="3600" dirty="0" err="1">
                <a:solidFill>
                  <a:schemeClr val="tx1"/>
                </a:solidFill>
                <a:latin typeface="Times New Roman" panose="02020603050405020304" pitchFamily="18" charset="0"/>
                <a:cs typeface="Times New Roman" panose="02020603050405020304" pitchFamily="18" charset="0"/>
              </a:rPr>
              <a:t>Cổ</a:t>
            </a:r>
            <a:r>
              <a:rPr lang="en-US" sz="3600" dirty="0">
                <a:solidFill>
                  <a:schemeClr val="tx1"/>
                </a:solidFill>
                <a:latin typeface="Times New Roman" panose="02020603050405020304" pitchFamily="18" charset="0"/>
                <a:cs typeface="Times New Roman" panose="02020603050405020304" pitchFamily="18" charset="0"/>
              </a:rPr>
              <a:t> Loa (</a:t>
            </a:r>
            <a:r>
              <a:rPr lang="en-US" sz="3600" dirty="0" err="1">
                <a:solidFill>
                  <a:schemeClr val="tx1"/>
                </a:solidFill>
                <a:latin typeface="Times New Roman" panose="02020603050405020304" pitchFamily="18" charset="0"/>
                <a:cs typeface="Times New Roman" panose="02020603050405020304" pitchFamily="18" charset="0"/>
              </a:rPr>
              <a:t>Đông</a:t>
            </a:r>
            <a:r>
              <a:rPr lang="en-US" sz="3600" dirty="0">
                <a:solidFill>
                  <a:schemeClr val="tx1"/>
                </a:solidFill>
                <a:latin typeface="Times New Roman" panose="02020603050405020304" pitchFamily="18" charset="0"/>
                <a:cs typeface="Times New Roman" panose="02020603050405020304" pitchFamily="18" charset="0"/>
              </a:rPr>
              <a:t> Anh, </a:t>
            </a:r>
            <a:r>
              <a:rPr lang="en-US" sz="3600" dirty="0" err="1">
                <a:solidFill>
                  <a:schemeClr val="tx1"/>
                </a:solidFill>
                <a:latin typeface="Times New Roman" panose="02020603050405020304" pitchFamily="18" charset="0"/>
                <a:cs typeface="Times New Roman" panose="02020603050405020304" pitchFamily="18" charset="0"/>
              </a:rPr>
              <a:t>Hà</a:t>
            </a:r>
            <a:r>
              <a:rPr lang="en-US" sz="3600" dirty="0">
                <a:solidFill>
                  <a:schemeClr val="tx1"/>
                </a:solidFill>
                <a:latin typeface="Times New Roman" panose="02020603050405020304" pitchFamily="18" charset="0"/>
                <a:cs typeface="Times New Roman" panose="02020603050405020304" pitchFamily="18" charset="0"/>
              </a:rPr>
              <a:t> </a:t>
            </a:r>
            <a:r>
              <a:rPr lang="en-US" sz="3600" dirty="0" err="1">
                <a:solidFill>
                  <a:schemeClr val="tx1"/>
                </a:solidFill>
                <a:latin typeface="Times New Roman" panose="02020603050405020304" pitchFamily="18" charset="0"/>
                <a:cs typeface="Times New Roman" panose="02020603050405020304" pitchFamily="18" charset="0"/>
              </a:rPr>
              <a:t>Nội</a:t>
            </a:r>
            <a:r>
              <a:rPr lang="en-US" sz="3600" dirty="0">
                <a:solidFill>
                  <a:schemeClr val="tx1"/>
                </a:solidFill>
                <a:latin typeface="Times New Roman" panose="02020603050405020304" pitchFamily="18" charset="0"/>
                <a:cs typeface="Times New Roman" panose="02020603050405020304" pitchFamily="18" charset="0"/>
              </a:rPr>
              <a:t> </a:t>
            </a:r>
            <a:r>
              <a:rPr lang="en-US" sz="3600" dirty="0" err="1">
                <a:solidFill>
                  <a:schemeClr val="tx1"/>
                </a:solidFill>
                <a:latin typeface="Times New Roman" panose="02020603050405020304" pitchFamily="18" charset="0"/>
                <a:cs typeface="Times New Roman" panose="02020603050405020304" pitchFamily="18" charset="0"/>
              </a:rPr>
              <a:t>ngày</a:t>
            </a:r>
            <a:r>
              <a:rPr lang="en-US" sz="3600" dirty="0">
                <a:solidFill>
                  <a:schemeClr val="tx1"/>
                </a:solidFill>
                <a:latin typeface="Times New Roman" panose="02020603050405020304" pitchFamily="18" charset="0"/>
                <a:cs typeface="Times New Roman" panose="02020603050405020304" pitchFamily="18" charset="0"/>
              </a:rPr>
              <a:t> nay).</a:t>
            </a:r>
          </a:p>
        </p:txBody>
      </p:sp>
    </p:spTree>
    <p:custDataLst>
      <p:tags r:id="rId1"/>
    </p:custDataLst>
    <p:extLst>
      <p:ext uri="{BB962C8B-B14F-4D97-AF65-F5344CB8AC3E}">
        <p14:creationId xmlns:p14="http://schemas.microsoft.com/office/powerpoint/2010/main" val="241023747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23000"/>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3D67E0-C80D-4BE1-AA3D-45DF594939F2}"/>
              </a:ext>
            </a:extLst>
          </p:cNvPr>
          <p:cNvSpPr>
            <a:spLocks noGrp="1"/>
          </p:cNvSpPr>
          <p:nvPr>
            <p:ph type="title"/>
          </p:nvPr>
        </p:nvSpPr>
        <p:spPr>
          <a:solidFill>
            <a:schemeClr val="accent4">
              <a:lumMod val="20000"/>
              <a:lumOff val="80000"/>
            </a:schemeClr>
          </a:solidFill>
        </p:spPr>
        <p:txBody>
          <a:bodyPr>
            <a:normAutofit/>
          </a:bodyPr>
          <a:lstStyle/>
          <a:p>
            <a:r>
              <a:rPr lang="en-US" sz="4000" b="1" dirty="0">
                <a:latin typeface="Times New Roman" panose="02020603050405020304" pitchFamily="18" charset="0"/>
                <a:cs typeface="Times New Roman" panose="02020603050405020304" pitchFamily="18" charset="0"/>
              </a:rPr>
              <a:t>     1. </a:t>
            </a:r>
            <a:r>
              <a:rPr lang="en-US" sz="4000" b="1" dirty="0" err="1">
                <a:latin typeface="Times New Roman" panose="02020603050405020304" pitchFamily="18" charset="0"/>
                <a:cs typeface="Times New Roman" panose="02020603050405020304" pitchFamily="18" charset="0"/>
              </a:rPr>
              <a:t>Vì</a:t>
            </a:r>
            <a:r>
              <a:rPr lang="en-US" sz="4000" b="1" dirty="0">
                <a:latin typeface="Times New Roman" panose="02020603050405020304" pitchFamily="18" charset="0"/>
                <a:cs typeface="Times New Roman" panose="02020603050405020304" pitchFamily="18" charset="0"/>
              </a:rPr>
              <a:t> </a:t>
            </a:r>
            <a:r>
              <a:rPr lang="en-US" sz="4000" b="1" dirty="0" err="1">
                <a:latin typeface="Times New Roman" panose="02020603050405020304" pitchFamily="18" charset="0"/>
                <a:cs typeface="Times New Roman" panose="02020603050405020304" pitchFamily="18" charset="0"/>
              </a:rPr>
              <a:t>sao</a:t>
            </a:r>
            <a:r>
              <a:rPr lang="en-US" sz="4000" b="1" dirty="0">
                <a:latin typeface="Times New Roman" panose="02020603050405020304" pitchFamily="18" charset="0"/>
                <a:cs typeface="Times New Roman" panose="02020603050405020304" pitchFamily="18" charset="0"/>
              </a:rPr>
              <a:t> </a:t>
            </a:r>
            <a:r>
              <a:rPr lang="en-US" sz="4000" b="1" dirty="0" err="1">
                <a:latin typeface="Times New Roman" panose="02020603050405020304" pitchFamily="18" charset="0"/>
                <a:cs typeface="Times New Roman" panose="02020603050405020304" pitchFamily="18" charset="0"/>
              </a:rPr>
              <a:t>người</a:t>
            </a:r>
            <a:r>
              <a:rPr lang="en-US" sz="4000" b="1" dirty="0">
                <a:latin typeface="Times New Roman" panose="02020603050405020304" pitchFamily="18" charset="0"/>
                <a:cs typeface="Times New Roman" panose="02020603050405020304" pitchFamily="18" charset="0"/>
              </a:rPr>
              <a:t> </a:t>
            </a:r>
            <a:r>
              <a:rPr lang="en-US" sz="4000" b="1" dirty="0" err="1">
                <a:latin typeface="Times New Roman" panose="02020603050405020304" pitchFamily="18" charset="0"/>
                <a:cs typeface="Times New Roman" panose="02020603050405020304" pitchFamily="18" charset="0"/>
              </a:rPr>
              <a:t>Lạc</a:t>
            </a:r>
            <a:r>
              <a:rPr lang="en-US" sz="4000" b="1" dirty="0">
                <a:latin typeface="Times New Roman" panose="02020603050405020304" pitchFamily="18" charset="0"/>
                <a:cs typeface="Times New Roman" panose="02020603050405020304" pitchFamily="18" charset="0"/>
              </a:rPr>
              <a:t> </a:t>
            </a:r>
            <a:r>
              <a:rPr lang="en-US" sz="4000" b="1" dirty="0" err="1">
                <a:latin typeface="Times New Roman" panose="02020603050405020304" pitchFamily="18" charset="0"/>
                <a:cs typeface="Times New Roman" panose="02020603050405020304" pitchFamily="18" charset="0"/>
              </a:rPr>
              <a:t>Việt</a:t>
            </a:r>
            <a:r>
              <a:rPr lang="en-US" sz="4000" b="1" dirty="0">
                <a:latin typeface="Times New Roman" panose="02020603050405020304" pitchFamily="18" charset="0"/>
                <a:cs typeface="Times New Roman" panose="02020603050405020304" pitchFamily="18" charset="0"/>
              </a:rPr>
              <a:t> </a:t>
            </a:r>
            <a:r>
              <a:rPr lang="en-US" sz="4000" b="1" dirty="0" err="1">
                <a:latin typeface="Times New Roman" panose="02020603050405020304" pitchFamily="18" charset="0"/>
                <a:cs typeface="Times New Roman" panose="02020603050405020304" pitchFamily="18" charset="0"/>
              </a:rPr>
              <a:t>và</a:t>
            </a:r>
            <a:r>
              <a:rPr lang="en-US" sz="4000" b="1" dirty="0">
                <a:latin typeface="Times New Roman" panose="02020603050405020304" pitchFamily="18" charset="0"/>
                <a:cs typeface="Times New Roman" panose="02020603050405020304" pitchFamily="18" charset="0"/>
              </a:rPr>
              <a:t> </a:t>
            </a:r>
            <a:r>
              <a:rPr lang="en-US" sz="4000" b="1" dirty="0" err="1">
                <a:latin typeface="Times New Roman" panose="02020603050405020304" pitchFamily="18" charset="0"/>
                <a:cs typeface="Times New Roman" panose="02020603050405020304" pitchFamily="18" charset="0"/>
              </a:rPr>
              <a:t>người</a:t>
            </a:r>
            <a:r>
              <a:rPr lang="en-US" sz="4000" b="1" dirty="0">
                <a:latin typeface="Times New Roman" panose="02020603050405020304" pitchFamily="18" charset="0"/>
                <a:cs typeface="Times New Roman" panose="02020603050405020304" pitchFamily="18" charset="0"/>
              </a:rPr>
              <a:t> </a:t>
            </a:r>
            <a:r>
              <a:rPr lang="en-US" sz="4000" b="1" dirty="0" err="1">
                <a:latin typeface="Times New Roman" panose="02020603050405020304" pitchFamily="18" charset="0"/>
                <a:cs typeface="Times New Roman" panose="02020603050405020304" pitchFamily="18" charset="0"/>
              </a:rPr>
              <a:t>Âu</a:t>
            </a:r>
            <a:r>
              <a:rPr lang="en-US" sz="4000" b="1" dirty="0">
                <a:latin typeface="Times New Roman" panose="02020603050405020304" pitchFamily="18" charset="0"/>
                <a:cs typeface="Times New Roman" panose="02020603050405020304" pitchFamily="18" charset="0"/>
              </a:rPr>
              <a:t> </a:t>
            </a:r>
            <a:r>
              <a:rPr lang="en-US" sz="4000" b="1" dirty="0" err="1">
                <a:latin typeface="Times New Roman" panose="02020603050405020304" pitchFamily="18" charset="0"/>
                <a:cs typeface="Times New Roman" panose="02020603050405020304" pitchFamily="18" charset="0"/>
              </a:rPr>
              <a:t>Việt</a:t>
            </a:r>
            <a:r>
              <a:rPr lang="en-US" sz="4000" b="1" dirty="0">
                <a:latin typeface="Times New Roman" panose="02020603050405020304" pitchFamily="18" charset="0"/>
                <a:cs typeface="Times New Roman" panose="02020603050405020304" pitchFamily="18" charset="0"/>
              </a:rPr>
              <a:t> </a:t>
            </a:r>
            <a:r>
              <a:rPr lang="en-US" sz="4000" b="1" dirty="0" err="1">
                <a:latin typeface="Times New Roman" panose="02020603050405020304" pitchFamily="18" charset="0"/>
                <a:cs typeface="Times New Roman" panose="02020603050405020304" pitchFamily="18" charset="0"/>
              </a:rPr>
              <a:t>lại</a:t>
            </a:r>
            <a:r>
              <a:rPr lang="en-US" sz="4000" b="1" dirty="0">
                <a:latin typeface="Times New Roman" panose="02020603050405020304" pitchFamily="18" charset="0"/>
                <a:cs typeface="Times New Roman" panose="02020603050405020304" pitchFamily="18" charset="0"/>
              </a:rPr>
              <a:t> </a:t>
            </a:r>
            <a:r>
              <a:rPr lang="en-US" sz="4000" b="1" dirty="0" err="1">
                <a:latin typeface="Times New Roman" panose="02020603050405020304" pitchFamily="18" charset="0"/>
                <a:cs typeface="Times New Roman" panose="02020603050405020304" pitchFamily="18" charset="0"/>
              </a:rPr>
              <a:t>hợp</a:t>
            </a:r>
            <a:r>
              <a:rPr lang="en-US" sz="4000" b="1" dirty="0">
                <a:latin typeface="Times New Roman" panose="02020603050405020304" pitchFamily="18" charset="0"/>
                <a:cs typeface="Times New Roman" panose="02020603050405020304" pitchFamily="18" charset="0"/>
              </a:rPr>
              <a:t> </a:t>
            </a:r>
            <a:r>
              <a:rPr lang="en-US" sz="4000" b="1" dirty="0" err="1">
                <a:latin typeface="Times New Roman" panose="02020603050405020304" pitchFamily="18" charset="0"/>
                <a:cs typeface="Times New Roman" panose="02020603050405020304" pitchFamily="18" charset="0"/>
              </a:rPr>
              <a:t>nhất</a:t>
            </a:r>
            <a:r>
              <a:rPr lang="en-US" sz="4000" b="1" dirty="0">
                <a:latin typeface="Times New Roman" panose="02020603050405020304" pitchFamily="18" charset="0"/>
                <a:cs typeface="Times New Roman" panose="02020603050405020304" pitchFamily="18" charset="0"/>
              </a:rPr>
              <a:t> </a:t>
            </a:r>
            <a:r>
              <a:rPr lang="en-US" sz="4000" b="1" dirty="0" err="1">
                <a:latin typeface="Times New Roman" panose="02020603050405020304" pitchFamily="18" charset="0"/>
                <a:cs typeface="Times New Roman" panose="02020603050405020304" pitchFamily="18" charset="0"/>
              </a:rPr>
              <a:t>với</a:t>
            </a:r>
            <a:r>
              <a:rPr lang="en-US" sz="4000" b="1" dirty="0">
                <a:latin typeface="Times New Roman" panose="02020603050405020304" pitchFamily="18" charset="0"/>
                <a:cs typeface="Times New Roman" panose="02020603050405020304" pitchFamily="18" charset="0"/>
              </a:rPr>
              <a:t> </a:t>
            </a:r>
            <a:r>
              <a:rPr lang="en-US" sz="4000" b="1" dirty="0" err="1">
                <a:latin typeface="Times New Roman" panose="02020603050405020304" pitchFamily="18" charset="0"/>
                <a:cs typeface="Times New Roman" panose="02020603050405020304" pitchFamily="18" charset="0"/>
              </a:rPr>
              <a:t>nhau</a:t>
            </a:r>
            <a:r>
              <a:rPr lang="en-US" sz="4000" b="1" dirty="0">
                <a:latin typeface="Times New Roman" panose="02020603050405020304" pitchFamily="18" charset="0"/>
                <a:cs typeface="Times New Roman" panose="02020603050405020304" pitchFamily="18" charset="0"/>
              </a:rPr>
              <a:t> </a:t>
            </a:r>
            <a:r>
              <a:rPr lang="en-US" sz="4000" b="1" dirty="0" err="1">
                <a:latin typeface="Times New Roman" panose="02020603050405020304" pitchFamily="18" charset="0"/>
                <a:cs typeface="Times New Roman" panose="02020603050405020304" pitchFamily="18" charset="0"/>
              </a:rPr>
              <a:t>thành</a:t>
            </a:r>
            <a:r>
              <a:rPr lang="en-US" sz="4000" b="1" dirty="0">
                <a:latin typeface="Times New Roman" panose="02020603050405020304" pitchFamily="18" charset="0"/>
                <a:cs typeface="Times New Roman" panose="02020603050405020304" pitchFamily="18" charset="0"/>
              </a:rPr>
              <a:t> </a:t>
            </a:r>
            <a:r>
              <a:rPr lang="en-US" sz="4000" b="1" dirty="0" err="1">
                <a:latin typeface="Times New Roman" panose="02020603050405020304" pitchFamily="18" charset="0"/>
                <a:cs typeface="Times New Roman" panose="02020603050405020304" pitchFamily="18" charset="0"/>
              </a:rPr>
              <a:t>một</a:t>
            </a:r>
            <a:r>
              <a:rPr lang="en-US" sz="4000" b="1" dirty="0">
                <a:latin typeface="Times New Roman" panose="02020603050405020304" pitchFamily="18" charset="0"/>
                <a:cs typeface="Times New Roman" panose="02020603050405020304" pitchFamily="18" charset="0"/>
              </a:rPr>
              <a:t> </a:t>
            </a:r>
            <a:r>
              <a:rPr lang="en-US" sz="4000" b="1" dirty="0" err="1">
                <a:latin typeface="Times New Roman" panose="02020603050405020304" pitchFamily="18" charset="0"/>
                <a:cs typeface="Times New Roman" panose="02020603050405020304" pitchFamily="18" charset="0"/>
              </a:rPr>
              <a:t>đất</a:t>
            </a:r>
            <a:r>
              <a:rPr lang="en-US" sz="4000" b="1" dirty="0">
                <a:latin typeface="Times New Roman" panose="02020603050405020304" pitchFamily="18" charset="0"/>
                <a:cs typeface="Times New Roman" panose="02020603050405020304" pitchFamily="18" charset="0"/>
              </a:rPr>
              <a:t> </a:t>
            </a:r>
            <a:r>
              <a:rPr lang="en-US" sz="4000" b="1" dirty="0" err="1">
                <a:latin typeface="Times New Roman" panose="02020603050405020304" pitchFamily="18" charset="0"/>
                <a:cs typeface="Times New Roman" panose="02020603050405020304" pitchFamily="18" charset="0"/>
              </a:rPr>
              <a:t>nước</a:t>
            </a:r>
            <a:r>
              <a:rPr lang="en-US" sz="4000" b="1" dirty="0">
                <a:latin typeface="Times New Roman" panose="02020603050405020304" pitchFamily="18" charset="0"/>
                <a:cs typeface="Times New Roman" panose="02020603050405020304" pitchFamily="18" charset="0"/>
              </a:rPr>
              <a:t>?</a:t>
            </a:r>
          </a:p>
        </p:txBody>
      </p:sp>
      <p:sp>
        <p:nvSpPr>
          <p:cNvPr id="3" name="Content Placeholder 2">
            <a:extLst>
              <a:ext uri="{FF2B5EF4-FFF2-40B4-BE49-F238E27FC236}">
                <a16:creationId xmlns:a16="http://schemas.microsoft.com/office/drawing/2014/main" id="{69F6FFC4-38DA-48D0-B2B7-8B3B6D2685B7}"/>
              </a:ext>
            </a:extLst>
          </p:cNvPr>
          <p:cNvSpPr>
            <a:spLocks noGrp="1"/>
          </p:cNvSpPr>
          <p:nvPr>
            <p:ph idx="1"/>
          </p:nvPr>
        </p:nvSpPr>
        <p:spPr>
          <a:xfrm>
            <a:off x="2181860" y="1826895"/>
            <a:ext cx="7828280" cy="1892935"/>
          </a:xfrm>
          <a:solidFill>
            <a:schemeClr val="accent5">
              <a:lumMod val="20000"/>
              <a:lumOff val="80000"/>
            </a:schemeClr>
          </a:solidFill>
        </p:spPr>
        <p:txBody>
          <a:bodyPr>
            <a:noAutofit/>
          </a:bodyPr>
          <a:lstStyle/>
          <a:p>
            <a:pPr>
              <a:buFontTx/>
              <a:buChar char="-"/>
            </a:pPr>
            <a:r>
              <a:rPr lang="en-US" sz="3600" dirty="0" err="1">
                <a:latin typeface="Times New Roman" panose="02020603050405020304" pitchFamily="18" charset="0"/>
                <a:cs typeface="Times New Roman" panose="02020603050405020304" pitchFamily="18" charset="0"/>
              </a:rPr>
              <a:t>Vì</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cuộc</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sống</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của</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họ</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có</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nét</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tương</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đồng</a:t>
            </a:r>
            <a:r>
              <a:rPr lang="en-US" sz="3600" dirty="0">
                <a:latin typeface="Times New Roman" panose="02020603050405020304" pitchFamily="18" charset="0"/>
                <a:cs typeface="Times New Roman" panose="02020603050405020304" pitchFamily="18" charset="0"/>
              </a:rPr>
              <a:t>.</a:t>
            </a:r>
          </a:p>
          <a:p>
            <a:pPr>
              <a:buFontTx/>
              <a:buChar char="-"/>
            </a:pPr>
            <a:r>
              <a:rPr lang="en-US" sz="3600" dirty="0" err="1">
                <a:latin typeface="Times New Roman" panose="02020603050405020304" pitchFamily="18" charset="0"/>
                <a:cs typeface="Times New Roman" panose="02020603050405020304" pitchFamily="18" charset="0"/>
              </a:rPr>
              <a:t>Có</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chung</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một</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kẻ</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thù</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ngoại</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xâm</a:t>
            </a:r>
            <a:r>
              <a:rPr lang="en-US" sz="3600" dirty="0">
                <a:latin typeface="Times New Roman" panose="02020603050405020304" pitchFamily="18" charset="0"/>
                <a:cs typeface="Times New Roman" panose="02020603050405020304" pitchFamily="18" charset="0"/>
              </a:rPr>
              <a:t>.</a:t>
            </a:r>
          </a:p>
          <a:p>
            <a:pPr>
              <a:buFontTx/>
              <a:buChar char="-"/>
            </a:pPr>
            <a:r>
              <a:rPr lang="en-US" sz="3600" dirty="0" err="1">
                <a:latin typeface="Times New Roman" panose="02020603050405020304" pitchFamily="18" charset="0"/>
                <a:cs typeface="Times New Roman" panose="02020603050405020304" pitchFamily="18" charset="0"/>
              </a:rPr>
              <a:t>Vị</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trí</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địa</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lý</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gần</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nhau</a:t>
            </a:r>
            <a:r>
              <a:rPr lang="en-US" sz="3600" dirty="0">
                <a:latin typeface="Times New Roman" panose="02020603050405020304" pitchFamily="18" charset="0"/>
                <a:cs typeface="Times New Roman" panose="02020603050405020304" pitchFamily="18" charset="0"/>
              </a:rPr>
              <a:t>.</a:t>
            </a:r>
          </a:p>
        </p:txBody>
      </p:sp>
      <p:sp>
        <p:nvSpPr>
          <p:cNvPr id="4" name="Title 1">
            <a:extLst>
              <a:ext uri="{FF2B5EF4-FFF2-40B4-BE49-F238E27FC236}">
                <a16:creationId xmlns:a16="http://schemas.microsoft.com/office/drawing/2014/main" id="{3A7ABC97-6BC7-44E8-950B-E661D01BB48E}"/>
              </a:ext>
            </a:extLst>
          </p:cNvPr>
          <p:cNvSpPr txBox="1">
            <a:spLocks/>
          </p:cNvSpPr>
          <p:nvPr/>
        </p:nvSpPr>
        <p:spPr>
          <a:xfrm>
            <a:off x="838200" y="3816985"/>
            <a:ext cx="10515600" cy="917575"/>
          </a:xfrm>
          <a:prstGeom prst="rect">
            <a:avLst/>
          </a:prstGeom>
          <a:solidFill>
            <a:schemeClr val="accent4">
              <a:lumMod val="20000"/>
              <a:lumOff val="80000"/>
            </a:schemeClr>
          </a:solidFill>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4000" b="1" dirty="0">
                <a:latin typeface="Times New Roman" panose="02020603050405020304" pitchFamily="18" charset="0"/>
                <a:cs typeface="Times New Roman" panose="02020603050405020304" pitchFamily="18" charset="0"/>
              </a:rPr>
              <a:t>     2. Ai </a:t>
            </a:r>
            <a:r>
              <a:rPr lang="en-US" sz="4000" b="1" dirty="0" err="1">
                <a:latin typeface="Times New Roman" panose="02020603050405020304" pitchFamily="18" charset="0"/>
                <a:cs typeface="Times New Roman" panose="02020603050405020304" pitchFamily="18" charset="0"/>
              </a:rPr>
              <a:t>là</a:t>
            </a:r>
            <a:r>
              <a:rPr lang="en-US" sz="4000" b="1" dirty="0">
                <a:latin typeface="Times New Roman" panose="02020603050405020304" pitchFamily="18" charset="0"/>
                <a:cs typeface="Times New Roman" panose="02020603050405020304" pitchFamily="18" charset="0"/>
              </a:rPr>
              <a:t> </a:t>
            </a:r>
            <a:r>
              <a:rPr lang="en-US" sz="4000" b="1" dirty="0" err="1">
                <a:latin typeface="Times New Roman" panose="02020603050405020304" pitchFamily="18" charset="0"/>
                <a:cs typeface="Times New Roman" panose="02020603050405020304" pitchFamily="18" charset="0"/>
              </a:rPr>
              <a:t>người</a:t>
            </a:r>
            <a:r>
              <a:rPr lang="en-US" sz="4000" b="1" dirty="0">
                <a:latin typeface="Times New Roman" panose="02020603050405020304" pitchFamily="18" charset="0"/>
                <a:cs typeface="Times New Roman" panose="02020603050405020304" pitchFamily="18" charset="0"/>
              </a:rPr>
              <a:t> </a:t>
            </a:r>
            <a:r>
              <a:rPr lang="en-US" sz="4000" b="1" dirty="0" err="1">
                <a:latin typeface="Times New Roman" panose="02020603050405020304" pitchFamily="18" charset="0"/>
                <a:cs typeface="Times New Roman" panose="02020603050405020304" pitchFamily="18" charset="0"/>
              </a:rPr>
              <a:t>có</a:t>
            </a:r>
            <a:r>
              <a:rPr lang="en-US" sz="4000" b="1" dirty="0">
                <a:latin typeface="Times New Roman" panose="02020603050405020304" pitchFamily="18" charset="0"/>
                <a:cs typeface="Times New Roman" panose="02020603050405020304" pitchFamily="18" charset="0"/>
              </a:rPr>
              <a:t> </a:t>
            </a:r>
            <a:r>
              <a:rPr lang="en-US" sz="4000" b="1" dirty="0" err="1">
                <a:latin typeface="Times New Roman" panose="02020603050405020304" pitchFamily="18" charset="0"/>
                <a:cs typeface="Times New Roman" panose="02020603050405020304" pitchFamily="18" charset="0"/>
              </a:rPr>
              <a:t>công</a:t>
            </a:r>
            <a:r>
              <a:rPr lang="en-US" sz="4000" b="1" dirty="0">
                <a:latin typeface="Times New Roman" panose="02020603050405020304" pitchFamily="18" charset="0"/>
                <a:cs typeface="Times New Roman" panose="02020603050405020304" pitchFamily="18" charset="0"/>
              </a:rPr>
              <a:t> </a:t>
            </a:r>
            <a:r>
              <a:rPr lang="en-US" sz="4000" b="1" dirty="0" err="1">
                <a:latin typeface="Times New Roman" panose="02020603050405020304" pitchFamily="18" charset="0"/>
                <a:cs typeface="Times New Roman" panose="02020603050405020304" pitchFamily="18" charset="0"/>
              </a:rPr>
              <a:t>hợp</a:t>
            </a:r>
            <a:r>
              <a:rPr lang="en-US" sz="4000" b="1" dirty="0">
                <a:latin typeface="Times New Roman" panose="02020603050405020304" pitchFamily="18" charset="0"/>
                <a:cs typeface="Times New Roman" panose="02020603050405020304" pitchFamily="18" charset="0"/>
              </a:rPr>
              <a:t> </a:t>
            </a:r>
            <a:r>
              <a:rPr lang="en-US" sz="4000" b="1" dirty="0" err="1">
                <a:latin typeface="Times New Roman" panose="02020603050405020304" pitchFamily="18" charset="0"/>
                <a:cs typeface="Times New Roman" panose="02020603050405020304" pitchFamily="18" charset="0"/>
              </a:rPr>
              <a:t>nhất</a:t>
            </a:r>
            <a:r>
              <a:rPr lang="en-US" sz="4000" b="1" dirty="0">
                <a:latin typeface="Times New Roman" panose="02020603050405020304" pitchFamily="18" charset="0"/>
                <a:cs typeface="Times New Roman" panose="02020603050405020304" pitchFamily="18" charset="0"/>
              </a:rPr>
              <a:t> </a:t>
            </a:r>
            <a:r>
              <a:rPr lang="en-US" sz="4000" b="1" dirty="0" err="1">
                <a:latin typeface="Times New Roman" panose="02020603050405020304" pitchFamily="18" charset="0"/>
                <a:cs typeface="Times New Roman" panose="02020603050405020304" pitchFamily="18" charset="0"/>
              </a:rPr>
              <a:t>đất</a:t>
            </a:r>
            <a:r>
              <a:rPr lang="en-US" sz="4000" b="1" dirty="0">
                <a:latin typeface="Times New Roman" panose="02020603050405020304" pitchFamily="18" charset="0"/>
                <a:cs typeface="Times New Roman" panose="02020603050405020304" pitchFamily="18" charset="0"/>
              </a:rPr>
              <a:t> </a:t>
            </a:r>
            <a:r>
              <a:rPr lang="en-US" sz="4000" b="1" dirty="0" err="1">
                <a:latin typeface="Times New Roman" panose="02020603050405020304" pitchFamily="18" charset="0"/>
                <a:cs typeface="Times New Roman" panose="02020603050405020304" pitchFamily="18" charset="0"/>
              </a:rPr>
              <a:t>nước</a:t>
            </a:r>
            <a:r>
              <a:rPr lang="en-US" sz="4000" b="1" dirty="0">
                <a:latin typeface="Times New Roman" panose="02020603050405020304" pitchFamily="18" charset="0"/>
                <a:cs typeface="Times New Roman" panose="02020603050405020304" pitchFamily="18" charset="0"/>
              </a:rPr>
              <a:t>?</a:t>
            </a:r>
          </a:p>
        </p:txBody>
      </p:sp>
      <p:sp>
        <p:nvSpPr>
          <p:cNvPr id="5" name="Content Placeholder 2">
            <a:extLst>
              <a:ext uri="{FF2B5EF4-FFF2-40B4-BE49-F238E27FC236}">
                <a16:creationId xmlns:a16="http://schemas.microsoft.com/office/drawing/2014/main" id="{CDF14D0A-D180-43AA-BC13-259FAF6B8B52}"/>
              </a:ext>
            </a:extLst>
          </p:cNvPr>
          <p:cNvSpPr txBox="1">
            <a:spLocks/>
          </p:cNvSpPr>
          <p:nvPr/>
        </p:nvSpPr>
        <p:spPr>
          <a:xfrm>
            <a:off x="1468120" y="4831715"/>
            <a:ext cx="8976360" cy="1350010"/>
          </a:xfrm>
          <a:prstGeom prst="rect">
            <a:avLst/>
          </a:prstGeom>
          <a:solidFill>
            <a:schemeClr val="accent5">
              <a:lumMod val="20000"/>
              <a:lumOff val="80000"/>
            </a:schemeClr>
          </a:solidFill>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buFontTx/>
              <a:buChar char="-"/>
            </a:pPr>
            <a:r>
              <a:rPr lang="en-US" sz="3600" dirty="0" err="1">
                <a:latin typeface="Times New Roman" panose="02020603050405020304" pitchFamily="18" charset="0"/>
                <a:cs typeface="Times New Roman" panose="02020603050405020304" pitchFamily="18" charset="0"/>
              </a:rPr>
              <a:t>Thục</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Phán</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là</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người</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có</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công</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hợp</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nhất</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đất</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nước</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của</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người</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Lạc</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Việt</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và</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người</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Âu</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Việt</a:t>
            </a:r>
            <a:r>
              <a:rPr lang="en-US" sz="3600" dirty="0">
                <a:latin typeface="Times New Roman" panose="02020603050405020304" pitchFamily="18" charset="0"/>
                <a:cs typeface="Times New Roman" panose="02020603050405020304" pitchFamily="18" charset="0"/>
              </a:rPr>
              <a:t>.</a:t>
            </a:r>
          </a:p>
        </p:txBody>
      </p:sp>
    </p:spTree>
    <p:custDataLst>
      <p:tags r:id="rId1"/>
    </p:custDataLst>
    <p:extLst>
      <p:ext uri="{BB962C8B-B14F-4D97-AF65-F5344CB8AC3E}">
        <p14:creationId xmlns:p14="http://schemas.microsoft.com/office/powerpoint/2010/main" val="378565460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animEffect transition="in" filter="fade">
                                      <p:cBhvr>
                                        <p:cTn id="7" dur="500"/>
                                        <p:tgtEl>
                                          <p:spTgt spid="3">
                                            <p:bg/>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xEl>
                                              <p:pRg st="0" end="0"/>
                                            </p:txEl>
                                          </p:spTgt>
                                        </p:tgtEl>
                                        <p:attrNameLst>
                                          <p:attrName>style.visibility</p:attrName>
                                        </p:attrNameLst>
                                      </p:cBhvr>
                                      <p:to>
                                        <p:strVal val="visible"/>
                                      </p:to>
                                    </p:set>
                                    <p:animEffect transition="in" filter="fade">
                                      <p:cBhvr>
                                        <p:cTn id="10" dur="500"/>
                                        <p:tgtEl>
                                          <p:spTgt spid="3">
                                            <p:txEl>
                                              <p:pRg st="0" end="0"/>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Effect transition="in" filter="fade">
                                      <p:cBhvr>
                                        <p:cTn id="13" dur="500"/>
                                        <p:tgtEl>
                                          <p:spTgt spid="3">
                                            <p:txEl>
                                              <p:pRg st="1" end="1"/>
                                            </p:txEl>
                                          </p:spTgt>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3">
                                            <p:txEl>
                                              <p:pRg st="2" end="2"/>
                                            </p:txEl>
                                          </p:spTgt>
                                        </p:tgtEl>
                                        <p:attrNameLst>
                                          <p:attrName>style.visibility</p:attrName>
                                        </p:attrNameLst>
                                      </p:cBhvr>
                                      <p:to>
                                        <p:strVal val="visible"/>
                                      </p:to>
                                    </p:set>
                                    <p:animEffect transition="in" filter="fade">
                                      <p:cBhvr>
                                        <p:cTn id="16" dur="500"/>
                                        <p:tgtEl>
                                          <p:spTgt spid="3">
                                            <p:txEl>
                                              <p:pRg st="2" end="2"/>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fade">
                                      <p:cBhvr>
                                        <p:cTn id="21" dur="500"/>
                                        <p:tgtEl>
                                          <p:spTgt spid="4"/>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grpId="0" nodeType="clickEffect">
                                  <p:stCondLst>
                                    <p:cond delay="0"/>
                                  </p:stCondLst>
                                  <p:childTnLst>
                                    <p:set>
                                      <p:cBhvr>
                                        <p:cTn id="25" dur="1" fill="hold">
                                          <p:stCondLst>
                                            <p:cond delay="0"/>
                                          </p:stCondLst>
                                        </p:cTn>
                                        <p:tgtEl>
                                          <p:spTgt spid="5"/>
                                        </p:tgtEl>
                                        <p:attrNameLst>
                                          <p:attrName>style.visibility</p:attrName>
                                        </p:attrNameLst>
                                      </p:cBhvr>
                                      <p:to>
                                        <p:strVal val="visible"/>
                                      </p:to>
                                    </p:set>
                                    <p:animEffect transition="in" filter="fade">
                                      <p:cBhvr>
                                        <p:cTn id="26"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animBg="1"/>
      <p:bldP spid="4" grpId="0" animBg="1"/>
      <p:bldP spid="5"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2DF071-15FE-4AB1-879E-F0229B946606}"/>
              </a:ext>
            </a:extLst>
          </p:cNvPr>
          <p:cNvSpPr>
            <a:spLocks noGrp="1"/>
          </p:cNvSpPr>
          <p:nvPr>
            <p:ph type="title"/>
          </p:nvPr>
        </p:nvSpPr>
        <p:spPr>
          <a:xfrm>
            <a:off x="589280" y="436880"/>
            <a:ext cx="10515600" cy="1427480"/>
          </a:xfrm>
          <a:solidFill>
            <a:schemeClr val="accent4">
              <a:lumMod val="20000"/>
              <a:lumOff val="80000"/>
            </a:schemeClr>
          </a:solidFill>
        </p:spPr>
        <p:txBody>
          <a:bodyPr>
            <a:normAutofit fontScale="90000"/>
          </a:bodyPr>
          <a:lstStyle/>
          <a:p>
            <a:pPr>
              <a:lnSpc>
                <a:spcPct val="100000"/>
              </a:lnSpc>
            </a:pPr>
            <a:r>
              <a:rPr lang="en-US" sz="4000" b="1" dirty="0">
                <a:latin typeface="Times New Roman" panose="02020603050405020304" pitchFamily="18" charset="0"/>
                <a:cs typeface="Times New Roman" panose="02020603050405020304" pitchFamily="18" charset="0"/>
              </a:rPr>
              <a:t>  </a:t>
            </a:r>
            <a:r>
              <a:rPr lang="en-US" b="1" dirty="0">
                <a:latin typeface="Times New Roman" panose="02020603050405020304" pitchFamily="18" charset="0"/>
                <a:cs typeface="Times New Roman" panose="02020603050405020304" pitchFamily="18" charset="0"/>
              </a:rPr>
              <a:t>3. </a:t>
            </a:r>
            <a:r>
              <a:rPr lang="en-US" b="1" dirty="0" err="1">
                <a:latin typeface="Times New Roman" panose="02020603050405020304" pitchFamily="18" charset="0"/>
                <a:cs typeface="Times New Roman" panose="02020603050405020304" pitchFamily="18" charset="0"/>
              </a:rPr>
              <a:t>Nhà</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nước</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của</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người</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Lạc</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Việt</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và</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người</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Âu</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Việt</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có</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tên</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là</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gì</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Đóng</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đô</a:t>
            </a:r>
            <a:r>
              <a:rPr lang="en-US" b="1" dirty="0">
                <a:latin typeface="Times New Roman" panose="02020603050405020304" pitchFamily="18" charset="0"/>
                <a:cs typeface="Times New Roman" panose="02020603050405020304" pitchFamily="18" charset="0"/>
              </a:rPr>
              <a:t> ở </a:t>
            </a:r>
            <a:r>
              <a:rPr lang="en-US" b="1" dirty="0" err="1">
                <a:latin typeface="Times New Roman" panose="02020603050405020304" pitchFamily="18" charset="0"/>
                <a:cs typeface="Times New Roman" panose="02020603050405020304" pitchFamily="18" charset="0"/>
              </a:rPr>
              <a:t>đâu</a:t>
            </a:r>
            <a:r>
              <a:rPr lang="en-US" b="1" dirty="0">
                <a:latin typeface="Times New Roman" panose="02020603050405020304" pitchFamily="18" charset="0"/>
                <a:cs typeface="Times New Roman" panose="02020603050405020304" pitchFamily="18" charset="0"/>
              </a:rPr>
              <a:t>?</a:t>
            </a:r>
            <a:endParaRPr lang="en-US" sz="4000" b="1" dirty="0">
              <a:latin typeface="Times New Roman" panose="02020603050405020304" pitchFamily="18" charset="0"/>
              <a:cs typeface="Times New Roman" panose="02020603050405020304" pitchFamily="18" charset="0"/>
            </a:endParaRPr>
          </a:p>
        </p:txBody>
      </p:sp>
      <p:pic>
        <p:nvPicPr>
          <p:cNvPr id="7" name="Picture 6">
            <a:extLst>
              <a:ext uri="{FF2B5EF4-FFF2-40B4-BE49-F238E27FC236}">
                <a16:creationId xmlns:a16="http://schemas.microsoft.com/office/drawing/2014/main" id="{1CD860F0-525E-4B6C-A685-C125C7CB127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66701" y="3644900"/>
            <a:ext cx="3048000" cy="2857500"/>
          </a:xfrm>
          <a:prstGeom prst="rect">
            <a:avLst/>
          </a:prstGeom>
        </p:spPr>
      </p:pic>
      <p:sp>
        <p:nvSpPr>
          <p:cNvPr id="9" name="Speech Bubble: Rectangle with Corners Rounded 8">
            <a:extLst>
              <a:ext uri="{FF2B5EF4-FFF2-40B4-BE49-F238E27FC236}">
                <a16:creationId xmlns:a16="http://schemas.microsoft.com/office/drawing/2014/main" id="{1D1D9520-0586-474B-B627-3384ABC6961C}"/>
              </a:ext>
            </a:extLst>
          </p:cNvPr>
          <p:cNvSpPr/>
          <p:nvPr/>
        </p:nvSpPr>
        <p:spPr>
          <a:xfrm>
            <a:off x="1440181" y="2082324"/>
            <a:ext cx="3749040" cy="1842452"/>
          </a:xfrm>
          <a:prstGeom prst="wedgeRoundRectCallout">
            <a:avLst>
              <a:gd name="adj1" fmla="val -47120"/>
              <a:gd name="adj2" fmla="val 67463"/>
              <a:gd name="adj3" fmla="val 16667"/>
            </a:avLst>
          </a:prstGeom>
          <a:solidFill>
            <a:schemeClr val="accent6">
              <a:lumMod val="20000"/>
              <a:lumOff val="80000"/>
            </a:schemeClr>
          </a:solidFill>
        </p:spPr>
        <p:style>
          <a:lnRef idx="2">
            <a:schemeClr val="accent6"/>
          </a:lnRef>
          <a:fillRef idx="1">
            <a:schemeClr val="lt1"/>
          </a:fillRef>
          <a:effectRef idx="0">
            <a:schemeClr val="accent6"/>
          </a:effectRef>
          <a:fontRef idx="minor">
            <a:schemeClr val="dk1"/>
          </a:fontRef>
        </p:style>
        <p:txBody>
          <a:bodyPr rtlCol="0" anchor="ctr"/>
          <a:lstStyle/>
          <a:p>
            <a:r>
              <a:rPr lang="en-US" sz="3200" b="1" dirty="0">
                <a:solidFill>
                  <a:schemeClr val="tx1"/>
                </a:solidFill>
                <a:latin typeface="Times New Roman" panose="02020603050405020304" pitchFamily="18" charset="0"/>
                <a:cs typeface="Times New Roman" panose="02020603050405020304" pitchFamily="18" charset="0"/>
              </a:rPr>
              <a:t>     </a:t>
            </a:r>
            <a:r>
              <a:rPr lang="en-US" sz="3200" b="1" dirty="0" err="1">
                <a:solidFill>
                  <a:schemeClr val="tx1"/>
                </a:solidFill>
                <a:latin typeface="Times New Roman" panose="02020603050405020304" pitchFamily="18" charset="0"/>
                <a:cs typeface="Times New Roman" panose="02020603050405020304" pitchFamily="18" charset="0"/>
              </a:rPr>
              <a:t>Nhà</a:t>
            </a:r>
            <a:r>
              <a:rPr lang="en-US" sz="3200" b="1" dirty="0">
                <a:solidFill>
                  <a:schemeClr val="tx1"/>
                </a:solidFill>
                <a:latin typeface="Times New Roman" panose="02020603050405020304" pitchFamily="18" charset="0"/>
                <a:cs typeface="Times New Roman" panose="02020603050405020304" pitchFamily="18" charset="0"/>
              </a:rPr>
              <a:t> </a:t>
            </a:r>
            <a:r>
              <a:rPr lang="en-US" sz="3200" b="1" dirty="0" err="1">
                <a:solidFill>
                  <a:schemeClr val="tx1"/>
                </a:solidFill>
                <a:latin typeface="Times New Roman" panose="02020603050405020304" pitchFamily="18" charset="0"/>
                <a:cs typeface="Times New Roman" panose="02020603050405020304" pitchFamily="18" charset="0"/>
              </a:rPr>
              <a:t>nước</a:t>
            </a:r>
            <a:r>
              <a:rPr lang="en-US" sz="3200" b="1" dirty="0">
                <a:solidFill>
                  <a:schemeClr val="tx1"/>
                </a:solidFill>
                <a:latin typeface="Times New Roman" panose="02020603050405020304" pitchFamily="18" charset="0"/>
                <a:cs typeface="Times New Roman" panose="02020603050405020304" pitchFamily="18" charset="0"/>
              </a:rPr>
              <a:t> </a:t>
            </a:r>
            <a:r>
              <a:rPr lang="en-US" sz="3200" b="1" dirty="0" err="1">
                <a:solidFill>
                  <a:schemeClr val="tx1"/>
                </a:solidFill>
                <a:latin typeface="Times New Roman" panose="02020603050405020304" pitchFamily="18" charset="0"/>
                <a:cs typeface="Times New Roman" panose="02020603050405020304" pitchFamily="18" charset="0"/>
              </a:rPr>
              <a:t>của</a:t>
            </a:r>
            <a:r>
              <a:rPr lang="en-US" sz="3200" b="1" dirty="0">
                <a:solidFill>
                  <a:schemeClr val="tx1"/>
                </a:solidFill>
                <a:latin typeface="Times New Roman" panose="02020603050405020304" pitchFamily="18" charset="0"/>
                <a:cs typeface="Times New Roman" panose="02020603050405020304" pitchFamily="18" charset="0"/>
              </a:rPr>
              <a:t> </a:t>
            </a:r>
            <a:r>
              <a:rPr lang="en-US" sz="3200" b="1" dirty="0" err="1">
                <a:solidFill>
                  <a:schemeClr val="tx1"/>
                </a:solidFill>
                <a:latin typeface="Times New Roman" panose="02020603050405020304" pitchFamily="18" charset="0"/>
                <a:cs typeface="Times New Roman" panose="02020603050405020304" pitchFamily="18" charset="0"/>
              </a:rPr>
              <a:t>người</a:t>
            </a:r>
            <a:r>
              <a:rPr lang="en-US" sz="3200" b="1" dirty="0">
                <a:solidFill>
                  <a:schemeClr val="tx1"/>
                </a:solidFill>
                <a:latin typeface="Times New Roman" panose="02020603050405020304" pitchFamily="18" charset="0"/>
                <a:cs typeface="Times New Roman" panose="02020603050405020304" pitchFamily="18" charset="0"/>
              </a:rPr>
              <a:t> </a:t>
            </a:r>
            <a:r>
              <a:rPr lang="en-US" sz="3200" b="1" dirty="0" err="1">
                <a:solidFill>
                  <a:schemeClr val="tx1"/>
                </a:solidFill>
                <a:latin typeface="Times New Roman" panose="02020603050405020304" pitchFamily="18" charset="0"/>
                <a:cs typeface="Times New Roman" panose="02020603050405020304" pitchFamily="18" charset="0"/>
              </a:rPr>
              <a:t>Lạc</a:t>
            </a:r>
            <a:r>
              <a:rPr lang="en-US" sz="3200" b="1" dirty="0">
                <a:solidFill>
                  <a:schemeClr val="tx1"/>
                </a:solidFill>
                <a:latin typeface="Times New Roman" panose="02020603050405020304" pitchFamily="18" charset="0"/>
                <a:cs typeface="Times New Roman" panose="02020603050405020304" pitchFamily="18" charset="0"/>
              </a:rPr>
              <a:t> </a:t>
            </a:r>
            <a:r>
              <a:rPr lang="en-US" sz="3200" b="1" dirty="0" err="1">
                <a:solidFill>
                  <a:schemeClr val="tx1"/>
                </a:solidFill>
                <a:latin typeface="Times New Roman" panose="02020603050405020304" pitchFamily="18" charset="0"/>
                <a:cs typeface="Times New Roman" panose="02020603050405020304" pitchFamily="18" charset="0"/>
              </a:rPr>
              <a:t>Việt</a:t>
            </a:r>
            <a:r>
              <a:rPr lang="en-US" sz="3200" b="1" dirty="0">
                <a:solidFill>
                  <a:schemeClr val="tx1"/>
                </a:solidFill>
                <a:latin typeface="Times New Roman" panose="02020603050405020304" pitchFamily="18" charset="0"/>
                <a:cs typeface="Times New Roman" panose="02020603050405020304" pitchFamily="18" charset="0"/>
              </a:rPr>
              <a:t> </a:t>
            </a:r>
            <a:r>
              <a:rPr lang="en-US" sz="3200" b="1" dirty="0" err="1">
                <a:solidFill>
                  <a:schemeClr val="tx1"/>
                </a:solidFill>
                <a:latin typeface="Times New Roman" panose="02020603050405020304" pitchFamily="18" charset="0"/>
                <a:cs typeface="Times New Roman" panose="02020603050405020304" pitchFamily="18" charset="0"/>
              </a:rPr>
              <a:t>và</a:t>
            </a:r>
            <a:r>
              <a:rPr lang="en-US" sz="3200" b="1" dirty="0">
                <a:solidFill>
                  <a:schemeClr val="tx1"/>
                </a:solidFill>
                <a:latin typeface="Times New Roman" panose="02020603050405020304" pitchFamily="18" charset="0"/>
                <a:cs typeface="Times New Roman" panose="02020603050405020304" pitchFamily="18" charset="0"/>
              </a:rPr>
              <a:t> </a:t>
            </a:r>
            <a:r>
              <a:rPr lang="en-US" sz="3200" b="1" dirty="0" err="1">
                <a:solidFill>
                  <a:schemeClr val="tx1"/>
                </a:solidFill>
                <a:latin typeface="Times New Roman" panose="02020603050405020304" pitchFamily="18" charset="0"/>
                <a:cs typeface="Times New Roman" panose="02020603050405020304" pitchFamily="18" charset="0"/>
              </a:rPr>
              <a:t>người</a:t>
            </a:r>
            <a:r>
              <a:rPr lang="en-US" sz="3200" b="1" dirty="0">
                <a:solidFill>
                  <a:schemeClr val="tx1"/>
                </a:solidFill>
                <a:latin typeface="Times New Roman" panose="02020603050405020304" pitchFamily="18" charset="0"/>
                <a:cs typeface="Times New Roman" panose="02020603050405020304" pitchFamily="18" charset="0"/>
              </a:rPr>
              <a:t> </a:t>
            </a:r>
            <a:r>
              <a:rPr lang="en-US" sz="3200" b="1" dirty="0" err="1">
                <a:solidFill>
                  <a:schemeClr val="tx1"/>
                </a:solidFill>
                <a:latin typeface="Times New Roman" panose="02020603050405020304" pitchFamily="18" charset="0"/>
                <a:cs typeface="Times New Roman" panose="02020603050405020304" pitchFamily="18" charset="0"/>
              </a:rPr>
              <a:t>Âu</a:t>
            </a:r>
            <a:r>
              <a:rPr lang="en-US" sz="3200" b="1" dirty="0">
                <a:solidFill>
                  <a:schemeClr val="tx1"/>
                </a:solidFill>
                <a:latin typeface="Times New Roman" panose="02020603050405020304" pitchFamily="18" charset="0"/>
                <a:cs typeface="Times New Roman" panose="02020603050405020304" pitchFamily="18" charset="0"/>
              </a:rPr>
              <a:t> </a:t>
            </a:r>
            <a:r>
              <a:rPr lang="en-US" sz="3200" b="1" dirty="0" err="1">
                <a:solidFill>
                  <a:schemeClr val="tx1"/>
                </a:solidFill>
                <a:latin typeface="Times New Roman" panose="02020603050405020304" pitchFamily="18" charset="0"/>
                <a:cs typeface="Times New Roman" panose="02020603050405020304" pitchFamily="18" charset="0"/>
              </a:rPr>
              <a:t>Việt</a:t>
            </a:r>
            <a:r>
              <a:rPr lang="en-US" sz="3200" b="1" dirty="0">
                <a:solidFill>
                  <a:schemeClr val="tx1"/>
                </a:solidFill>
                <a:latin typeface="Times New Roman" panose="02020603050405020304" pitchFamily="18" charset="0"/>
                <a:cs typeface="Times New Roman" panose="02020603050405020304" pitchFamily="18" charset="0"/>
              </a:rPr>
              <a:t> </a:t>
            </a:r>
            <a:r>
              <a:rPr lang="en-US" sz="3200" b="1" dirty="0" err="1">
                <a:solidFill>
                  <a:schemeClr val="tx1"/>
                </a:solidFill>
                <a:latin typeface="Times New Roman" panose="02020603050405020304" pitchFamily="18" charset="0"/>
                <a:cs typeface="Times New Roman" panose="02020603050405020304" pitchFamily="18" charset="0"/>
              </a:rPr>
              <a:t>tên</a:t>
            </a:r>
            <a:r>
              <a:rPr lang="en-US" sz="3200" b="1" dirty="0">
                <a:solidFill>
                  <a:schemeClr val="tx1"/>
                </a:solidFill>
                <a:latin typeface="Times New Roman" panose="02020603050405020304" pitchFamily="18" charset="0"/>
                <a:cs typeface="Times New Roman" panose="02020603050405020304" pitchFamily="18" charset="0"/>
              </a:rPr>
              <a:t> </a:t>
            </a:r>
            <a:r>
              <a:rPr lang="en-US" sz="3200" b="1" dirty="0" err="1">
                <a:solidFill>
                  <a:schemeClr val="tx1"/>
                </a:solidFill>
                <a:latin typeface="Times New Roman" panose="02020603050405020304" pitchFamily="18" charset="0"/>
                <a:cs typeface="Times New Roman" panose="02020603050405020304" pitchFamily="18" charset="0"/>
              </a:rPr>
              <a:t>là</a:t>
            </a:r>
            <a:r>
              <a:rPr lang="en-US" sz="3200" b="1" dirty="0">
                <a:solidFill>
                  <a:schemeClr val="tx1"/>
                </a:solidFill>
                <a:latin typeface="Times New Roman" panose="02020603050405020304" pitchFamily="18" charset="0"/>
                <a:cs typeface="Times New Roman" panose="02020603050405020304" pitchFamily="18" charset="0"/>
              </a:rPr>
              <a:t> </a:t>
            </a:r>
            <a:r>
              <a:rPr lang="en-US" sz="3200" b="1" dirty="0" err="1">
                <a:solidFill>
                  <a:schemeClr val="tx1"/>
                </a:solidFill>
                <a:latin typeface="Times New Roman" panose="02020603050405020304" pitchFamily="18" charset="0"/>
                <a:cs typeface="Times New Roman" panose="02020603050405020304" pitchFamily="18" charset="0"/>
              </a:rPr>
              <a:t>Âu</a:t>
            </a:r>
            <a:r>
              <a:rPr lang="en-US" sz="3200" b="1" dirty="0">
                <a:solidFill>
                  <a:schemeClr val="tx1"/>
                </a:solidFill>
                <a:latin typeface="Times New Roman" panose="02020603050405020304" pitchFamily="18" charset="0"/>
                <a:cs typeface="Times New Roman" panose="02020603050405020304" pitchFamily="18" charset="0"/>
              </a:rPr>
              <a:t> </a:t>
            </a:r>
            <a:r>
              <a:rPr lang="en-US" sz="3200" b="1" dirty="0" err="1">
                <a:solidFill>
                  <a:schemeClr val="tx1"/>
                </a:solidFill>
                <a:latin typeface="Times New Roman" panose="02020603050405020304" pitchFamily="18" charset="0"/>
                <a:cs typeface="Times New Roman" panose="02020603050405020304" pitchFamily="18" charset="0"/>
              </a:rPr>
              <a:t>Lạc</a:t>
            </a:r>
            <a:r>
              <a:rPr lang="en-US" sz="3200" b="1" dirty="0">
                <a:solidFill>
                  <a:schemeClr val="tx1"/>
                </a:solidFill>
                <a:latin typeface="Times New Roman" panose="02020603050405020304" pitchFamily="18" charset="0"/>
                <a:cs typeface="Times New Roman" panose="02020603050405020304" pitchFamily="18" charset="0"/>
              </a:rPr>
              <a:t>.</a:t>
            </a:r>
            <a:endParaRPr lang="en-US" sz="3200" dirty="0"/>
          </a:p>
        </p:txBody>
      </p:sp>
      <p:pic>
        <p:nvPicPr>
          <p:cNvPr id="11" name="Picture 10">
            <a:extLst>
              <a:ext uri="{FF2B5EF4-FFF2-40B4-BE49-F238E27FC236}">
                <a16:creationId xmlns:a16="http://schemas.microsoft.com/office/drawing/2014/main" id="{2D449BEF-F21E-4B06-8B24-60614574D92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709922" y="3644900"/>
            <a:ext cx="3048000" cy="2857500"/>
          </a:xfrm>
          <a:prstGeom prst="rect">
            <a:avLst/>
          </a:prstGeom>
        </p:spPr>
      </p:pic>
      <p:sp>
        <p:nvSpPr>
          <p:cNvPr id="13" name="Speech Bubble: Rectangle with Corners Rounded 12">
            <a:extLst>
              <a:ext uri="{FF2B5EF4-FFF2-40B4-BE49-F238E27FC236}">
                <a16:creationId xmlns:a16="http://schemas.microsoft.com/office/drawing/2014/main" id="{BA2EBF11-1DCB-4D64-8D63-BD955163060D}"/>
              </a:ext>
            </a:extLst>
          </p:cNvPr>
          <p:cNvSpPr/>
          <p:nvPr/>
        </p:nvSpPr>
        <p:spPr>
          <a:xfrm>
            <a:off x="7353301" y="2011204"/>
            <a:ext cx="3749040" cy="1842452"/>
          </a:xfrm>
          <a:prstGeom prst="wedgeRoundRectCallout">
            <a:avLst>
              <a:gd name="adj1" fmla="val -34112"/>
              <a:gd name="adj2" fmla="val 81248"/>
              <a:gd name="adj3" fmla="val 16667"/>
            </a:avLst>
          </a:prstGeom>
          <a:solidFill>
            <a:schemeClr val="accent6">
              <a:lumMod val="20000"/>
              <a:lumOff val="80000"/>
            </a:schemeClr>
          </a:solidFill>
        </p:spPr>
        <p:style>
          <a:lnRef idx="2">
            <a:schemeClr val="accent6"/>
          </a:lnRef>
          <a:fillRef idx="1">
            <a:schemeClr val="lt1"/>
          </a:fillRef>
          <a:effectRef idx="0">
            <a:schemeClr val="accent6"/>
          </a:effectRef>
          <a:fontRef idx="minor">
            <a:schemeClr val="dk1"/>
          </a:fontRef>
        </p:style>
        <p:txBody>
          <a:bodyPr rtlCol="0" anchor="ctr"/>
          <a:lstStyle/>
          <a:p>
            <a:r>
              <a:rPr lang="en-US" sz="3200" b="1" dirty="0">
                <a:solidFill>
                  <a:schemeClr val="tx1"/>
                </a:solidFill>
                <a:latin typeface="Times New Roman" panose="02020603050405020304" pitchFamily="18" charset="0"/>
                <a:cs typeface="Times New Roman" panose="02020603050405020304" pitchFamily="18" charset="0"/>
              </a:rPr>
              <a:t>     </a:t>
            </a:r>
            <a:r>
              <a:rPr lang="en-US" sz="3200" b="1" dirty="0" err="1">
                <a:solidFill>
                  <a:schemeClr val="tx1"/>
                </a:solidFill>
                <a:latin typeface="Times New Roman" panose="02020603050405020304" pitchFamily="18" charset="0"/>
                <a:cs typeface="Times New Roman" panose="02020603050405020304" pitchFamily="18" charset="0"/>
              </a:rPr>
              <a:t>Kinh</a:t>
            </a:r>
            <a:r>
              <a:rPr lang="en-US" sz="3200" b="1" dirty="0">
                <a:solidFill>
                  <a:schemeClr val="tx1"/>
                </a:solidFill>
                <a:latin typeface="Times New Roman" panose="02020603050405020304" pitchFamily="18" charset="0"/>
                <a:cs typeface="Times New Roman" panose="02020603050405020304" pitchFamily="18" charset="0"/>
              </a:rPr>
              <a:t> </a:t>
            </a:r>
            <a:r>
              <a:rPr lang="en-US" sz="3200" b="1" dirty="0" err="1">
                <a:solidFill>
                  <a:schemeClr val="tx1"/>
                </a:solidFill>
                <a:latin typeface="Times New Roman" panose="02020603050405020304" pitchFamily="18" charset="0"/>
                <a:cs typeface="Times New Roman" panose="02020603050405020304" pitchFamily="18" charset="0"/>
              </a:rPr>
              <a:t>đô</a:t>
            </a:r>
            <a:r>
              <a:rPr lang="en-US" sz="3200" b="1" dirty="0">
                <a:solidFill>
                  <a:schemeClr val="tx1"/>
                </a:solidFill>
                <a:latin typeface="Times New Roman" panose="02020603050405020304" pitchFamily="18" charset="0"/>
                <a:cs typeface="Times New Roman" panose="02020603050405020304" pitchFamily="18" charset="0"/>
              </a:rPr>
              <a:t> </a:t>
            </a:r>
            <a:r>
              <a:rPr lang="en-US" sz="3200" b="1" dirty="0" err="1">
                <a:solidFill>
                  <a:schemeClr val="tx1"/>
                </a:solidFill>
                <a:latin typeface="Times New Roman" panose="02020603050405020304" pitchFamily="18" charset="0"/>
                <a:cs typeface="Times New Roman" panose="02020603050405020304" pitchFamily="18" charset="0"/>
              </a:rPr>
              <a:t>thuộc</a:t>
            </a:r>
            <a:r>
              <a:rPr lang="en-US" sz="3200" b="1" dirty="0">
                <a:solidFill>
                  <a:schemeClr val="tx1"/>
                </a:solidFill>
                <a:latin typeface="Times New Roman" panose="02020603050405020304" pitchFamily="18" charset="0"/>
                <a:cs typeface="Times New Roman" panose="02020603050405020304" pitchFamily="18" charset="0"/>
              </a:rPr>
              <a:t> </a:t>
            </a:r>
            <a:r>
              <a:rPr lang="en-US" sz="3200" b="1" dirty="0" err="1">
                <a:solidFill>
                  <a:schemeClr val="tx1"/>
                </a:solidFill>
                <a:latin typeface="Times New Roman" panose="02020603050405020304" pitchFamily="18" charset="0"/>
                <a:cs typeface="Times New Roman" panose="02020603050405020304" pitchFamily="18" charset="0"/>
              </a:rPr>
              <a:t>vùng</a:t>
            </a:r>
            <a:r>
              <a:rPr lang="en-US" sz="3200" b="1" dirty="0">
                <a:solidFill>
                  <a:schemeClr val="tx1"/>
                </a:solidFill>
                <a:latin typeface="Times New Roman" panose="02020603050405020304" pitchFamily="18" charset="0"/>
                <a:cs typeface="Times New Roman" panose="02020603050405020304" pitchFamily="18" charset="0"/>
              </a:rPr>
              <a:t> </a:t>
            </a:r>
            <a:r>
              <a:rPr lang="en-US" sz="3200" b="1" dirty="0" err="1">
                <a:solidFill>
                  <a:schemeClr val="tx1"/>
                </a:solidFill>
                <a:latin typeface="Times New Roman" panose="02020603050405020304" pitchFamily="18" charset="0"/>
                <a:cs typeface="Times New Roman" panose="02020603050405020304" pitchFamily="18" charset="0"/>
              </a:rPr>
              <a:t>Cổ</a:t>
            </a:r>
            <a:r>
              <a:rPr lang="en-US" sz="3200" b="1" dirty="0">
                <a:solidFill>
                  <a:schemeClr val="tx1"/>
                </a:solidFill>
                <a:latin typeface="Times New Roman" panose="02020603050405020304" pitchFamily="18" charset="0"/>
                <a:cs typeface="Times New Roman" panose="02020603050405020304" pitchFamily="18" charset="0"/>
              </a:rPr>
              <a:t> Loa (</a:t>
            </a:r>
            <a:r>
              <a:rPr lang="en-US" sz="3200" b="1" dirty="0" err="1">
                <a:solidFill>
                  <a:schemeClr val="tx1"/>
                </a:solidFill>
                <a:latin typeface="Times New Roman" panose="02020603050405020304" pitchFamily="18" charset="0"/>
                <a:cs typeface="Times New Roman" panose="02020603050405020304" pitchFamily="18" charset="0"/>
              </a:rPr>
              <a:t>Đông</a:t>
            </a:r>
            <a:r>
              <a:rPr lang="en-US" sz="3200" b="1" dirty="0">
                <a:solidFill>
                  <a:schemeClr val="tx1"/>
                </a:solidFill>
                <a:latin typeface="Times New Roman" panose="02020603050405020304" pitchFamily="18" charset="0"/>
                <a:cs typeface="Times New Roman" panose="02020603050405020304" pitchFamily="18" charset="0"/>
              </a:rPr>
              <a:t> Anh, </a:t>
            </a:r>
            <a:r>
              <a:rPr lang="en-US" sz="3200" b="1" dirty="0" err="1">
                <a:solidFill>
                  <a:schemeClr val="tx1"/>
                </a:solidFill>
                <a:latin typeface="Times New Roman" panose="02020603050405020304" pitchFamily="18" charset="0"/>
                <a:cs typeface="Times New Roman" panose="02020603050405020304" pitchFamily="18" charset="0"/>
              </a:rPr>
              <a:t>Hà</a:t>
            </a:r>
            <a:r>
              <a:rPr lang="en-US" sz="3200" b="1" dirty="0">
                <a:solidFill>
                  <a:schemeClr val="tx1"/>
                </a:solidFill>
                <a:latin typeface="Times New Roman" panose="02020603050405020304" pitchFamily="18" charset="0"/>
                <a:cs typeface="Times New Roman" panose="02020603050405020304" pitchFamily="18" charset="0"/>
              </a:rPr>
              <a:t> </a:t>
            </a:r>
            <a:r>
              <a:rPr lang="en-US" sz="3200" b="1" dirty="0" err="1">
                <a:solidFill>
                  <a:schemeClr val="tx1"/>
                </a:solidFill>
                <a:latin typeface="Times New Roman" panose="02020603050405020304" pitchFamily="18" charset="0"/>
                <a:cs typeface="Times New Roman" panose="02020603050405020304" pitchFamily="18" charset="0"/>
              </a:rPr>
              <a:t>Nội</a:t>
            </a:r>
            <a:r>
              <a:rPr lang="en-US" sz="3200" b="1" dirty="0">
                <a:solidFill>
                  <a:schemeClr val="tx1"/>
                </a:solidFill>
                <a:latin typeface="Times New Roman" panose="02020603050405020304" pitchFamily="18" charset="0"/>
                <a:cs typeface="Times New Roman" panose="02020603050405020304" pitchFamily="18" charset="0"/>
              </a:rPr>
              <a:t> </a:t>
            </a:r>
            <a:r>
              <a:rPr lang="en-US" sz="3200" b="1" dirty="0" err="1">
                <a:solidFill>
                  <a:schemeClr val="tx1"/>
                </a:solidFill>
                <a:latin typeface="Times New Roman" panose="02020603050405020304" pitchFamily="18" charset="0"/>
                <a:cs typeface="Times New Roman" panose="02020603050405020304" pitchFamily="18" charset="0"/>
              </a:rPr>
              <a:t>ngày</a:t>
            </a:r>
            <a:r>
              <a:rPr lang="en-US" sz="3200" b="1" dirty="0">
                <a:solidFill>
                  <a:schemeClr val="tx1"/>
                </a:solidFill>
                <a:latin typeface="Times New Roman" panose="02020603050405020304" pitchFamily="18" charset="0"/>
                <a:cs typeface="Times New Roman" panose="02020603050405020304" pitchFamily="18" charset="0"/>
              </a:rPr>
              <a:t> nay)</a:t>
            </a:r>
            <a:endParaRPr lang="en-US" sz="3200" dirty="0"/>
          </a:p>
        </p:txBody>
      </p:sp>
    </p:spTree>
    <p:custDataLst>
      <p:tags r:id="rId1"/>
    </p:custDataLst>
    <p:extLst>
      <p:ext uri="{BB962C8B-B14F-4D97-AF65-F5344CB8AC3E}">
        <p14:creationId xmlns:p14="http://schemas.microsoft.com/office/powerpoint/2010/main" val="1834173665"/>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fade">
                                      <p:cBhvr>
                                        <p:cTn id="10" dur="500"/>
                                        <p:tgtEl>
                                          <p:spTgt spid="9"/>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fade">
                                      <p:cBhvr>
                                        <p:cTn id="15" dur="500"/>
                                        <p:tgtEl>
                                          <p:spTgt spid="11"/>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13"/>
                                        </p:tgtEl>
                                        <p:attrNameLst>
                                          <p:attrName>style.visibility</p:attrName>
                                        </p:attrNameLst>
                                      </p:cBhvr>
                                      <p:to>
                                        <p:strVal val="visible"/>
                                      </p:to>
                                    </p:set>
                                    <p:animEffect transition="in" filter="fade">
                                      <p:cBhvr>
                                        <p:cTn id="18"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3" grpId="0" animBg="1"/>
    </p:bldLst>
  </p:timing>
</p:sld>
</file>

<file path=ppt/tags/tag1.xml><?xml version="1.0" encoding="utf-8"?>
<p:tagLst xmlns:a="http://schemas.openxmlformats.org/drawingml/2006/main" xmlns:r="http://schemas.openxmlformats.org/officeDocument/2006/relationships" xmlns:p="http://schemas.openxmlformats.org/presentationml/2006/main">
  <p:tag name="TIMING" val="|15"/>
</p:tagLst>
</file>

<file path=ppt/tags/tag10.xml><?xml version="1.0" encoding="utf-8"?>
<p:tagLst xmlns:a="http://schemas.openxmlformats.org/drawingml/2006/main" xmlns:r="http://schemas.openxmlformats.org/officeDocument/2006/relationships" xmlns:p="http://schemas.openxmlformats.org/presentationml/2006/main">
  <p:tag name="TIMING" val="|16.6|14.8"/>
</p:tagLst>
</file>

<file path=ppt/tags/tag11.xml><?xml version="1.0" encoding="utf-8"?>
<p:tagLst xmlns:a="http://schemas.openxmlformats.org/drawingml/2006/main" xmlns:r="http://schemas.openxmlformats.org/officeDocument/2006/relationships" xmlns:p="http://schemas.openxmlformats.org/presentationml/2006/main">
  <p:tag name="TIMING" val="|6.5|0.8|9.9|7.4"/>
</p:tagLst>
</file>

<file path=ppt/tags/tag12.xml><?xml version="1.0" encoding="utf-8"?>
<p:tagLst xmlns:a="http://schemas.openxmlformats.org/drawingml/2006/main" xmlns:r="http://schemas.openxmlformats.org/officeDocument/2006/relationships" xmlns:p="http://schemas.openxmlformats.org/presentationml/2006/main">
  <p:tag name="TIMING" val="|2.7|12.6"/>
</p:tagLst>
</file>

<file path=ppt/tags/tag13.xml><?xml version="1.0" encoding="utf-8"?>
<p:tagLst xmlns:a="http://schemas.openxmlformats.org/drawingml/2006/main" xmlns:r="http://schemas.openxmlformats.org/officeDocument/2006/relationships" xmlns:p="http://schemas.openxmlformats.org/presentationml/2006/main">
  <p:tag name="TIMING" val="|8.1"/>
</p:tagLst>
</file>

<file path=ppt/tags/tag14.xml><?xml version="1.0" encoding="utf-8"?>
<p:tagLst xmlns:a="http://schemas.openxmlformats.org/drawingml/2006/main" xmlns:r="http://schemas.openxmlformats.org/officeDocument/2006/relationships" xmlns:p="http://schemas.openxmlformats.org/presentationml/2006/main">
  <p:tag name="TIMING" val="|1|1.5"/>
</p:tagLst>
</file>

<file path=ppt/tags/tag15.xml><?xml version="1.0" encoding="utf-8"?>
<p:tagLst xmlns:a="http://schemas.openxmlformats.org/drawingml/2006/main" xmlns:r="http://schemas.openxmlformats.org/officeDocument/2006/relationships" xmlns:p="http://schemas.openxmlformats.org/presentationml/2006/main">
  <p:tag name="TIMING" val="|18.6"/>
</p:tagLst>
</file>

<file path=ppt/tags/tag16.xml><?xml version="1.0" encoding="utf-8"?>
<p:tagLst xmlns:a="http://schemas.openxmlformats.org/drawingml/2006/main" xmlns:r="http://schemas.openxmlformats.org/officeDocument/2006/relationships" xmlns:p="http://schemas.openxmlformats.org/presentationml/2006/main">
  <p:tag name="TIMING" val="|4|5.9"/>
</p:tagLst>
</file>

<file path=ppt/tags/tag17.xml><?xml version="1.0" encoding="utf-8"?>
<p:tagLst xmlns:a="http://schemas.openxmlformats.org/drawingml/2006/main" xmlns:r="http://schemas.openxmlformats.org/officeDocument/2006/relationships" xmlns:p="http://schemas.openxmlformats.org/presentationml/2006/main">
  <p:tag name="TIMING" val="|7.7"/>
</p:tagLst>
</file>

<file path=ppt/tags/tag2.xml><?xml version="1.0" encoding="utf-8"?>
<p:tagLst xmlns:a="http://schemas.openxmlformats.org/drawingml/2006/main" xmlns:r="http://schemas.openxmlformats.org/officeDocument/2006/relationships" xmlns:p="http://schemas.openxmlformats.org/presentationml/2006/main">
  <p:tag name="TIMING" val="|5.1|3.3|3.2"/>
</p:tagLst>
</file>

<file path=ppt/tags/tag3.xml><?xml version="1.0" encoding="utf-8"?>
<p:tagLst xmlns:a="http://schemas.openxmlformats.org/drawingml/2006/main" xmlns:r="http://schemas.openxmlformats.org/officeDocument/2006/relationships" xmlns:p="http://schemas.openxmlformats.org/presentationml/2006/main">
  <p:tag name="TIMING" val="|3.5"/>
</p:tagLst>
</file>

<file path=ppt/tags/tag4.xml><?xml version="1.0" encoding="utf-8"?>
<p:tagLst xmlns:a="http://schemas.openxmlformats.org/drawingml/2006/main" xmlns:r="http://schemas.openxmlformats.org/officeDocument/2006/relationships" xmlns:p="http://schemas.openxmlformats.org/presentationml/2006/main">
  <p:tag name="TIMING" val="|23.1"/>
</p:tagLst>
</file>

<file path=ppt/tags/tag5.xml><?xml version="1.0" encoding="utf-8"?>
<p:tagLst xmlns:a="http://schemas.openxmlformats.org/drawingml/2006/main" xmlns:r="http://schemas.openxmlformats.org/officeDocument/2006/relationships" xmlns:p="http://schemas.openxmlformats.org/presentationml/2006/main">
  <p:tag name="TIMING" val="|24|9.1"/>
</p:tagLst>
</file>

<file path=ppt/tags/tag6.xml><?xml version="1.0" encoding="utf-8"?>
<p:tagLst xmlns:a="http://schemas.openxmlformats.org/drawingml/2006/main" xmlns:r="http://schemas.openxmlformats.org/officeDocument/2006/relationships" xmlns:p="http://schemas.openxmlformats.org/presentationml/2006/main">
  <p:tag name="TIMING" val="|11.9"/>
</p:tagLst>
</file>

<file path=ppt/tags/tag7.xml><?xml version="1.0" encoding="utf-8"?>
<p:tagLst xmlns:a="http://schemas.openxmlformats.org/drawingml/2006/main" xmlns:r="http://schemas.openxmlformats.org/officeDocument/2006/relationships" xmlns:p="http://schemas.openxmlformats.org/presentationml/2006/main">
  <p:tag name="TIMING" val="|16.7"/>
</p:tagLst>
</file>

<file path=ppt/tags/tag8.xml><?xml version="1.0" encoding="utf-8"?>
<p:tagLst xmlns:a="http://schemas.openxmlformats.org/drawingml/2006/main" xmlns:r="http://schemas.openxmlformats.org/officeDocument/2006/relationships" xmlns:p="http://schemas.openxmlformats.org/presentationml/2006/main">
  <p:tag name="TIMING" val="|12.4|23|8.2"/>
</p:tagLst>
</file>

<file path=ppt/tags/tag9.xml><?xml version="1.0" encoding="utf-8"?>
<p:tagLst xmlns:a="http://schemas.openxmlformats.org/drawingml/2006/main" xmlns:r="http://schemas.openxmlformats.org/officeDocument/2006/relationships" xmlns:p="http://schemas.openxmlformats.org/presentationml/2006/main">
  <p:tag name="TIMING" val="|10.5|4.8"/>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795</TotalTime>
  <Words>1312</Words>
  <Application>Microsoft Macintosh PowerPoint</Application>
  <PresentationFormat>Widescreen</PresentationFormat>
  <Paragraphs>83</Paragraphs>
  <Slides>31</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31</vt:i4>
      </vt:variant>
    </vt:vector>
  </HeadingPairs>
  <TitlesOfParts>
    <vt:vector size="36" baseType="lpstr">
      <vt:lpstr>Arial</vt:lpstr>
      <vt:lpstr>Calibri</vt:lpstr>
      <vt:lpstr>Calibri Light</vt:lpstr>
      <vt:lpstr>Times New Roman</vt:lpstr>
      <vt:lpstr>Office Theme</vt:lpstr>
      <vt:lpstr>ỦY BAN NHÂN DÂN QUẬN LONG BIÊN TRƯỜNG TIỂU HỌC LÊ QUÝ ĐÔN</vt:lpstr>
      <vt:lpstr>NỘI DUNG</vt:lpstr>
      <vt:lpstr>Em cần chuẩn bị: </vt:lpstr>
      <vt:lpstr>KIỂM TRA BÀI CŨ</vt:lpstr>
      <vt:lpstr>PowerPoint Presentation</vt:lpstr>
      <vt:lpstr>PowerPoint Presentation</vt:lpstr>
      <vt:lpstr>PowerPoint Presentation</vt:lpstr>
      <vt:lpstr>     1. Vì sao người Lạc Việt và người Âu Việt lại hợp nhất với nhau thành một đất nước?</vt:lpstr>
      <vt:lpstr>  3. Nhà nước của người Lạc Việt và người Âu Việt có tên là gì? Đóng đô ở đâu?</vt:lpstr>
      <vt:lpstr> Thục Phán lãnh đạo người Lạc Việt và người Âu Việt đánh lui giặc Tần. Dựng nên nước Âu Lạc, tự xưng là An Dương Vương. Kinh đô đóng ở Cổ Loa (Đông Anh, Hà Nội ngày nay).</vt:lpstr>
      <vt:lpstr>PowerPoint Presentation</vt:lpstr>
      <vt:lpstr>   Người Âu Lạc đã đạt được những thành tựu gì trong cuộc sống?</vt:lpstr>
      <vt:lpstr>Về sản xuất</vt:lpstr>
      <vt:lpstr>Về vũ khí</vt:lpstr>
      <vt:lpstr>PowerPoint Presentation</vt:lpstr>
      <vt:lpstr>Về xây dựng</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 Thành Cổ Loa là công trình lao động sáng tạo có quy mô lớn nhất của Âu Lạc. Thành vừa là kinh đô vừa là thành quân sự bảo vệ an ninh quốc gia.  Thành Cổ Loa, nỏ bắn một lần được nhiều mũi tên là những thành tựu nổi bật, củng cố sức mạnh quân sự cho nước Âu Lạc.</vt:lpstr>
      <vt:lpstr>PowerPoint Presentation</vt:lpstr>
      <vt:lpstr>    Em hãy cho biết nguyên nhân thất bại của An Dương Vương?</vt:lpstr>
      <vt:lpstr>  Theo em, sự thất bại của An Dương Vương để lại cho đời sau bài học kinh nghiệm gì?</vt:lpstr>
      <vt:lpstr>Ghi nhớ: </vt:lpstr>
      <vt:lpstr>Dặn dò:</vt:lpstr>
      <vt:lpstr>CHÀO TẠM BIỆT CÁC EM HỌC SINH.</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ỦY BAN NHÂN DÂN QUẬN BÌNH TÂN TRƯỜNG TIỂU HỌC LÊ QUÝ ĐÔN</dc:title>
  <dc:creator>phan tung</dc:creator>
  <cp:lastModifiedBy>Microsoft Office User</cp:lastModifiedBy>
  <cp:revision>16</cp:revision>
  <dcterms:created xsi:type="dcterms:W3CDTF">2021-09-12T13:22:15Z</dcterms:created>
  <dcterms:modified xsi:type="dcterms:W3CDTF">2021-10-05T08:41:17Z</dcterms:modified>
</cp:coreProperties>
</file>