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8" r:id="rId3"/>
    <p:sldId id="397" r:id="rId4"/>
    <p:sldId id="384" r:id="rId5"/>
    <p:sldId id="391" r:id="rId6"/>
    <p:sldId id="393" r:id="rId7"/>
    <p:sldId id="394" r:id="rId8"/>
    <p:sldId id="399" r:id="rId9"/>
    <p:sldId id="390" r:id="rId10"/>
    <p:sldId id="411" r:id="rId11"/>
    <p:sldId id="400" r:id="rId12"/>
    <p:sldId id="405" r:id="rId13"/>
    <p:sldId id="412" r:id="rId14"/>
    <p:sldId id="407" r:id="rId15"/>
    <p:sldId id="408" r:id="rId16"/>
    <p:sldId id="409" r:id="rId17"/>
    <p:sldId id="33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ECF1D-8EC3-47BB-B156-BB829BE848EB}" v="17" dt="2021-09-25T08:46:28.054"/>
    <p1510:client id="{7EA56BDC-BFAB-4B93-A207-F721081F6311}" v="4" dt="2021-09-25T09:35:3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autoAdjust="0"/>
    <p:restoredTop sz="94599"/>
  </p:normalViewPr>
  <p:slideViewPr>
    <p:cSldViewPr snapToGrid="0">
      <p:cViewPr varScale="1">
        <p:scale>
          <a:sx n="101" d="100"/>
          <a:sy n="101" d="100"/>
        </p:scale>
        <p:origin x="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Mai Thy" userId="5e93338a-4261-48e3-baae-2b38d6c1bf74" providerId="ADAL" clId="{2672248D-A525-4E14-A128-19F94B223CFD}"/>
    <pc:docChg chg="undo custSel modSld">
      <pc:chgData name="Nguyen Thi Mai Thy" userId="5e93338a-4261-48e3-baae-2b38d6c1bf74" providerId="ADAL" clId="{2672248D-A525-4E14-A128-19F94B223CFD}" dt="2021-09-22T14:48:38.033" v="45" actId="1076"/>
      <pc:docMkLst>
        <pc:docMk/>
      </pc:docMkLst>
      <pc:sldChg chg="modSp mod">
        <pc:chgData name="Nguyen Thi Mai Thy" userId="5e93338a-4261-48e3-baae-2b38d6c1bf74" providerId="ADAL" clId="{2672248D-A525-4E14-A128-19F94B223CFD}" dt="2021-09-22T14:41:24.871" v="42" actId="1076"/>
        <pc:sldMkLst>
          <pc:docMk/>
          <pc:sldMk cId="3275513445" sldId="258"/>
        </pc:sldMkLst>
        <pc:spChg chg="mod">
          <ac:chgData name="Nguyen Thi Mai Thy" userId="5e93338a-4261-48e3-baae-2b38d6c1bf74" providerId="ADAL" clId="{2672248D-A525-4E14-A128-19F94B223CFD}" dt="2021-09-22T14:41:01.140" v="39"/>
          <ac:spMkLst>
            <pc:docMk/>
            <pc:sldMk cId="3275513445" sldId="258"/>
            <ac:spMk id="5" creationId="{00000000-0000-0000-0000-000000000000}"/>
          </ac:spMkLst>
        </pc:spChg>
        <pc:picChg chg="mod">
          <ac:chgData name="Nguyen Thi Mai Thy" userId="5e93338a-4261-48e3-baae-2b38d6c1bf74" providerId="ADAL" clId="{2672248D-A525-4E14-A128-19F94B223CFD}" dt="2021-09-22T14:41:24.871" v="42" actId="1076"/>
          <ac:picMkLst>
            <pc:docMk/>
            <pc:sldMk cId="3275513445" sldId="258"/>
            <ac:picMk id="4" creationId="{00000000-0000-0000-0000-000000000000}"/>
          </ac:picMkLst>
        </pc:picChg>
      </pc:sldChg>
      <pc:sldChg chg="modSp mod">
        <pc:chgData name="Nguyen Thi Mai Thy" userId="5e93338a-4261-48e3-baae-2b38d6c1bf74" providerId="ADAL" clId="{2672248D-A525-4E14-A128-19F94B223CFD}" dt="2021-09-22T14:39:10.880" v="17" actId="20577"/>
        <pc:sldMkLst>
          <pc:docMk/>
          <pc:sldMk cId="3718626592" sldId="390"/>
        </pc:sldMkLst>
        <pc:spChg chg="mod">
          <ac:chgData name="Nguyen Thi Mai Thy" userId="5e93338a-4261-48e3-baae-2b38d6c1bf74" providerId="ADAL" clId="{2672248D-A525-4E14-A128-19F94B223CFD}" dt="2021-09-22T14:39:10.880" v="17" actId="20577"/>
          <ac:spMkLst>
            <pc:docMk/>
            <pc:sldMk cId="3718626592" sldId="390"/>
            <ac:spMk id="9" creationId="{AD1D5B41-793E-4D2B-AB10-338FD89F279F}"/>
          </ac:spMkLst>
        </pc:spChg>
      </pc:sldChg>
      <pc:sldChg chg="modSp mod">
        <pc:chgData name="Nguyen Thi Mai Thy" userId="5e93338a-4261-48e3-baae-2b38d6c1bf74" providerId="ADAL" clId="{2672248D-A525-4E14-A128-19F94B223CFD}" dt="2021-09-22T14:47:34.348" v="43" actId="20577"/>
        <pc:sldMkLst>
          <pc:docMk/>
          <pc:sldMk cId="3309292899" sldId="391"/>
        </pc:sldMkLst>
        <pc:spChg chg="mod">
          <ac:chgData name="Nguyen Thi Mai Thy" userId="5e93338a-4261-48e3-baae-2b38d6c1bf74" providerId="ADAL" clId="{2672248D-A525-4E14-A128-19F94B223CFD}" dt="2021-09-22T14:47:34.348" v="43" actId="20577"/>
          <ac:spMkLst>
            <pc:docMk/>
            <pc:sldMk cId="3309292899" sldId="391"/>
            <ac:spMk id="15" creationId="{0F27FEE2-45FF-4945-8681-690CD8E55290}"/>
          </ac:spMkLst>
        </pc:spChg>
      </pc:sldChg>
      <pc:sldChg chg="modSp mod">
        <pc:chgData name="Nguyen Thi Mai Thy" userId="5e93338a-4261-48e3-baae-2b38d6c1bf74" providerId="ADAL" clId="{2672248D-A525-4E14-A128-19F94B223CFD}" dt="2021-09-22T14:38:52.019" v="14" actId="20577"/>
        <pc:sldMkLst>
          <pc:docMk/>
          <pc:sldMk cId="3026694103" sldId="394"/>
        </pc:sldMkLst>
        <pc:spChg chg="mod">
          <ac:chgData name="Nguyen Thi Mai Thy" userId="5e93338a-4261-48e3-baae-2b38d6c1bf74" providerId="ADAL" clId="{2672248D-A525-4E14-A128-19F94B223CFD}" dt="2021-09-22T14:38:52.019" v="14" actId="20577"/>
          <ac:spMkLst>
            <pc:docMk/>
            <pc:sldMk cId="3026694103" sldId="394"/>
            <ac:spMk id="9" creationId="{AD1D5B41-793E-4D2B-AB10-338FD89F279F}"/>
          </ac:spMkLst>
        </pc:spChg>
      </pc:sldChg>
      <pc:sldChg chg="modSp mod">
        <pc:chgData name="Nguyen Thi Mai Thy" userId="5e93338a-4261-48e3-baae-2b38d6c1bf74" providerId="ADAL" clId="{2672248D-A525-4E14-A128-19F94B223CFD}" dt="2021-09-22T14:38:39.785" v="10" actId="20577"/>
        <pc:sldMkLst>
          <pc:docMk/>
          <pc:sldMk cId="222664255" sldId="399"/>
        </pc:sldMkLst>
        <pc:spChg chg="mod">
          <ac:chgData name="Nguyen Thi Mai Thy" userId="5e93338a-4261-48e3-baae-2b38d6c1bf74" providerId="ADAL" clId="{2672248D-A525-4E14-A128-19F94B223CFD}" dt="2021-09-22T14:38:39.785" v="10" actId="20577"/>
          <ac:spMkLst>
            <pc:docMk/>
            <pc:sldMk cId="222664255" sldId="399"/>
            <ac:spMk id="9" creationId="{AD1D5B41-793E-4D2B-AB10-338FD89F279F}"/>
          </ac:spMkLst>
        </pc:spChg>
      </pc:sldChg>
      <pc:sldChg chg="modSp mod">
        <pc:chgData name="Nguyen Thi Mai Thy" userId="5e93338a-4261-48e3-baae-2b38d6c1bf74" providerId="ADAL" clId="{2672248D-A525-4E14-A128-19F94B223CFD}" dt="2021-09-22T14:39:38.808" v="24" actId="20577"/>
        <pc:sldMkLst>
          <pc:docMk/>
          <pc:sldMk cId="2995622432" sldId="400"/>
        </pc:sldMkLst>
        <pc:spChg chg="mod">
          <ac:chgData name="Nguyen Thi Mai Thy" userId="5e93338a-4261-48e3-baae-2b38d6c1bf74" providerId="ADAL" clId="{2672248D-A525-4E14-A128-19F94B223CFD}" dt="2021-09-22T14:39:38.808" v="24" actId="20577"/>
          <ac:spMkLst>
            <pc:docMk/>
            <pc:sldMk cId="2995622432" sldId="400"/>
            <ac:spMk id="9" creationId="{AD1D5B41-793E-4D2B-AB10-338FD89F279F}"/>
          </ac:spMkLst>
        </pc:spChg>
      </pc:sldChg>
      <pc:sldChg chg="modSp mod">
        <pc:chgData name="Nguyen Thi Mai Thy" userId="5e93338a-4261-48e3-baae-2b38d6c1bf74" providerId="ADAL" clId="{2672248D-A525-4E14-A128-19F94B223CFD}" dt="2021-09-22T14:48:38.033" v="45" actId="1076"/>
        <pc:sldMkLst>
          <pc:docMk/>
          <pc:sldMk cId="0" sldId="405"/>
        </pc:sldMkLst>
        <pc:spChg chg="mod">
          <ac:chgData name="Nguyen Thi Mai Thy" userId="5e93338a-4261-48e3-baae-2b38d6c1bf74" providerId="ADAL" clId="{2672248D-A525-4E14-A128-19F94B223CFD}" dt="2021-09-22T14:48:38.033" v="45" actId="1076"/>
          <ac:spMkLst>
            <pc:docMk/>
            <pc:sldMk cId="0" sldId="405"/>
            <ac:spMk id="6" creationId="{465C7074-DBEC-4903-99F2-2F6B97A07DD7}"/>
          </ac:spMkLst>
        </pc:spChg>
        <pc:spChg chg="mod">
          <ac:chgData name="Nguyen Thi Mai Thy" userId="5e93338a-4261-48e3-baae-2b38d6c1bf74" providerId="ADAL" clId="{2672248D-A525-4E14-A128-19F94B223CFD}" dt="2021-09-22T14:39:53.294" v="27" actId="20577"/>
          <ac:spMkLst>
            <pc:docMk/>
            <pc:sldMk cId="0" sldId="405"/>
            <ac:spMk id="9" creationId="{C2E4D2D0-6D28-45A7-A376-1A1B63580B52}"/>
          </ac:spMkLst>
        </pc:spChg>
      </pc:sldChg>
      <pc:sldChg chg="modSp mod">
        <pc:chgData name="Nguyen Thi Mai Thy" userId="5e93338a-4261-48e3-baae-2b38d6c1bf74" providerId="ADAL" clId="{2672248D-A525-4E14-A128-19F94B223CFD}" dt="2021-09-22T14:36:20.443" v="1" actId="20577"/>
        <pc:sldMkLst>
          <pc:docMk/>
          <pc:sldMk cId="1332731667" sldId="411"/>
        </pc:sldMkLst>
        <pc:spChg chg="mod">
          <ac:chgData name="Nguyen Thi Mai Thy" userId="5e93338a-4261-48e3-baae-2b38d6c1bf74" providerId="ADAL" clId="{2672248D-A525-4E14-A128-19F94B223CFD}" dt="2021-09-22T14:36:20.443" v="1" actId="20577"/>
          <ac:spMkLst>
            <pc:docMk/>
            <pc:sldMk cId="1332731667" sldId="411"/>
            <ac:spMk id="19" creationId="{656EA377-7358-4DAB-82D6-27A788AE57FC}"/>
          </ac:spMkLst>
        </pc:spChg>
      </pc:sldChg>
      <pc:sldChg chg="modSp mod">
        <pc:chgData name="Nguyen Thi Mai Thy" userId="5e93338a-4261-48e3-baae-2b38d6c1bf74" providerId="ADAL" clId="{2672248D-A525-4E14-A128-19F94B223CFD}" dt="2021-09-22T14:40:18.030" v="31" actId="14100"/>
        <pc:sldMkLst>
          <pc:docMk/>
          <pc:sldMk cId="348835994" sldId="412"/>
        </pc:sldMkLst>
        <pc:spChg chg="mod">
          <ac:chgData name="Nguyen Thi Mai Thy" userId="5e93338a-4261-48e3-baae-2b38d6c1bf74" providerId="ADAL" clId="{2672248D-A525-4E14-A128-19F94B223CFD}" dt="2021-09-22T14:40:18.030" v="31" actId="14100"/>
          <ac:spMkLst>
            <pc:docMk/>
            <pc:sldMk cId="348835994" sldId="412"/>
            <ac:spMk id="9" creationId="{AD1D5B41-793E-4D2B-AB10-338FD89F279F}"/>
          </ac:spMkLst>
        </pc:spChg>
      </pc:sldChg>
    </pc:docChg>
  </pc:docChgLst>
  <pc:docChgLst>
    <pc:chgData name="Nguyen Thi Mai Thy" userId="5e93338a-4261-48e3-baae-2b38d6c1bf74" providerId="ADAL" clId="{107E3ECE-714B-42AB-A765-43E63337334D}"/>
    <pc:docChg chg="undo custSel addSld delSld modSld sldOrd">
      <pc:chgData name="Nguyen Thi Mai Thy" userId="5e93338a-4261-48e3-baae-2b38d6c1bf74" providerId="ADAL" clId="{107E3ECE-714B-42AB-A765-43E63337334D}" dt="2021-09-21T18:51:05.362" v="846" actId="47"/>
      <pc:docMkLst>
        <pc:docMk/>
      </pc:docMkLst>
      <pc:sldChg chg="del">
        <pc:chgData name="Nguyen Thi Mai Thy" userId="5e93338a-4261-48e3-baae-2b38d6c1bf74" providerId="ADAL" clId="{107E3ECE-714B-42AB-A765-43E63337334D}" dt="2021-09-21T15:09:50.141" v="758" actId="47"/>
        <pc:sldMkLst>
          <pc:docMk/>
          <pc:sldMk cId="1233329153" sldId="256"/>
        </pc:sldMkLst>
      </pc:sldChg>
      <pc:sldChg chg="addSp delSp modSp add mod delAnim modAnim">
        <pc:chgData name="Nguyen Thi Mai Thy" userId="5e93338a-4261-48e3-baae-2b38d6c1bf74" providerId="ADAL" clId="{107E3ECE-714B-42AB-A765-43E63337334D}" dt="2021-09-21T14:02:05.922" v="718" actId="14100"/>
        <pc:sldMkLst>
          <pc:docMk/>
          <pc:sldMk cId="3275513445" sldId="258"/>
        </pc:sldMkLst>
        <pc:spChg chg="mod">
          <ac:chgData name="Nguyen Thi Mai Thy" userId="5e93338a-4261-48e3-baae-2b38d6c1bf74" providerId="ADAL" clId="{107E3ECE-714B-42AB-A765-43E63337334D}" dt="2021-09-21T14:01:37.968" v="666" actId="20577"/>
          <ac:spMkLst>
            <pc:docMk/>
            <pc:sldMk cId="3275513445" sldId="258"/>
            <ac:spMk id="6" creationId="{00000000-0000-0000-0000-000000000000}"/>
          </ac:spMkLst>
        </pc:spChg>
        <pc:spChg chg="mod">
          <ac:chgData name="Nguyen Thi Mai Thy" userId="5e93338a-4261-48e3-baae-2b38d6c1bf74" providerId="ADAL" clId="{107E3ECE-714B-42AB-A765-43E63337334D}" dt="2021-09-21T14:02:05.922" v="718" actId="14100"/>
          <ac:spMkLst>
            <pc:docMk/>
            <pc:sldMk cId="3275513445" sldId="258"/>
            <ac:spMk id="7" creationId="{00000000-0000-0000-0000-000000000000}"/>
          </ac:spMkLst>
        </pc:spChg>
        <pc:picChg chg="add mod">
          <ac:chgData name="Nguyen Thi Mai Thy" userId="5e93338a-4261-48e3-baae-2b38d6c1bf74" providerId="ADAL" clId="{107E3ECE-714B-42AB-A765-43E63337334D}" dt="2021-09-21T14:00:35.103" v="626"/>
          <ac:picMkLst>
            <pc:docMk/>
            <pc:sldMk cId="3275513445" sldId="258"/>
            <ac:picMk id="8" creationId="{74D814C0-D6F6-4C96-AD51-0DA915A32C07}"/>
          </ac:picMkLst>
        </pc:picChg>
        <pc:picChg chg="del">
          <ac:chgData name="Nguyen Thi Mai Thy" userId="5e93338a-4261-48e3-baae-2b38d6c1bf74" providerId="ADAL" clId="{107E3ECE-714B-42AB-A765-43E63337334D}" dt="2021-09-21T14:00:27.078" v="625" actId="478"/>
          <ac:picMkLst>
            <pc:docMk/>
            <pc:sldMk cId="3275513445" sldId="258"/>
            <ac:picMk id="11" creationId="{BEBF383E-7609-4A26-B07F-EC8109613D76}"/>
          </ac:picMkLst>
        </pc:picChg>
      </pc:sldChg>
      <pc:sldChg chg="add">
        <pc:chgData name="Nguyen Thi Mai Thy" userId="5e93338a-4261-48e3-baae-2b38d6c1bf74" providerId="ADAL" clId="{107E3ECE-714B-42AB-A765-43E63337334D}" dt="2021-09-21T13:25:01.658" v="502"/>
        <pc:sldMkLst>
          <pc:docMk/>
          <pc:sldMk cId="3306043276" sldId="272"/>
        </pc:sldMkLst>
      </pc:sldChg>
      <pc:sldChg chg="addSp delSp modSp add del mod delAnim modAnim">
        <pc:chgData name="Nguyen Thi Mai Thy" userId="5e93338a-4261-48e3-baae-2b38d6c1bf74" providerId="ADAL" clId="{107E3ECE-714B-42AB-A765-43E63337334D}" dt="2021-09-21T15:13:55.067" v="822" actId="1076"/>
        <pc:sldMkLst>
          <pc:docMk/>
          <pc:sldMk cId="1412826452" sldId="285"/>
        </pc:sldMkLst>
        <pc:spChg chg="add mod">
          <ac:chgData name="Nguyen Thi Mai Thy" userId="5e93338a-4261-48e3-baae-2b38d6c1bf74" providerId="ADAL" clId="{107E3ECE-714B-42AB-A765-43E63337334D}" dt="2021-09-21T15:12:07.187" v="764" actId="1076"/>
          <ac:spMkLst>
            <pc:docMk/>
            <pc:sldMk cId="1412826452" sldId="285"/>
            <ac:spMk id="6" creationId="{7D1DAE01-B279-4412-B3F4-1B3AA712E4A7}"/>
          </ac:spMkLst>
        </pc:spChg>
        <pc:spChg chg="del">
          <ac:chgData name="Nguyen Thi Mai Thy" userId="5e93338a-4261-48e3-baae-2b38d6c1bf74" providerId="ADAL" clId="{107E3ECE-714B-42AB-A765-43E63337334D}" dt="2021-09-21T15:11:46.751" v="761" actId="478"/>
          <ac:spMkLst>
            <pc:docMk/>
            <pc:sldMk cId="1412826452" sldId="285"/>
            <ac:spMk id="8" creationId="{00000000-0000-0000-0000-000000000000}"/>
          </ac:spMkLst>
        </pc:spChg>
        <pc:spChg chg="add mod">
          <ac:chgData name="Nguyen Thi Mai Thy" userId="5e93338a-4261-48e3-baae-2b38d6c1bf74" providerId="ADAL" clId="{107E3ECE-714B-42AB-A765-43E63337334D}" dt="2021-09-21T14:41:26.408" v="740" actId="20577"/>
          <ac:spMkLst>
            <pc:docMk/>
            <pc:sldMk cId="1412826452" sldId="285"/>
            <ac:spMk id="9" creationId="{26946583-0704-486B-B4C8-38B4482B5E32}"/>
          </ac:spMkLst>
        </pc:spChg>
        <pc:spChg chg="add mod">
          <ac:chgData name="Nguyen Thi Mai Thy" userId="5e93338a-4261-48e3-baae-2b38d6c1bf74" providerId="ADAL" clId="{107E3ECE-714B-42AB-A765-43E63337334D}" dt="2021-09-21T15:13:55.067" v="822" actId="1076"/>
          <ac:spMkLst>
            <pc:docMk/>
            <pc:sldMk cId="1412826452" sldId="285"/>
            <ac:spMk id="9" creationId="{30DBD8A3-D678-4FFE-9D4F-34494E91C330}"/>
          </ac:spMkLst>
        </pc:spChg>
        <pc:picChg chg="mod">
          <ac:chgData name="Nguyen Thi Mai Thy" userId="5e93338a-4261-48e3-baae-2b38d6c1bf74" providerId="ADAL" clId="{107E3ECE-714B-42AB-A765-43E63337334D}" dt="2021-09-21T14:41:07.226" v="736" actId="1076"/>
          <ac:picMkLst>
            <pc:docMk/>
            <pc:sldMk cId="1412826452" sldId="285"/>
            <ac:picMk id="3" creationId="{2CB05791-0FE1-4ED7-B149-2A2E95EF93D3}"/>
          </ac:picMkLst>
        </pc:picChg>
        <pc:picChg chg="del">
          <ac:chgData name="Nguyen Thi Mai Thy" userId="5e93338a-4261-48e3-baae-2b38d6c1bf74" providerId="ADAL" clId="{107E3ECE-714B-42AB-A765-43E63337334D}" dt="2021-09-21T15:11:48.108" v="762" actId="478"/>
          <ac:picMkLst>
            <pc:docMk/>
            <pc:sldMk cId="1412826452" sldId="285"/>
            <ac:picMk id="7" creationId="{A6810BD0-4351-48BB-96D0-07D1C75B9AC3}"/>
          </ac:picMkLst>
        </pc:picChg>
        <pc:picChg chg="add mod">
          <ac:chgData name="Nguyen Thi Mai Thy" userId="5e93338a-4261-48e3-baae-2b38d6c1bf74" providerId="ADAL" clId="{107E3ECE-714B-42AB-A765-43E63337334D}" dt="2021-09-21T14:41:11.960" v="738" actId="1076"/>
          <ac:picMkLst>
            <pc:docMk/>
            <pc:sldMk cId="1412826452" sldId="285"/>
            <ac:picMk id="10" creationId="{9C5ADB8B-9F3D-42EE-876C-7341B8A1A010}"/>
          </ac:picMkLst>
        </pc:picChg>
        <pc:picChg chg="add mod">
          <ac:chgData name="Nguyen Thi Mai Thy" userId="5e93338a-4261-48e3-baae-2b38d6c1bf74" providerId="ADAL" clId="{107E3ECE-714B-42AB-A765-43E63337334D}" dt="2021-09-21T14:42:06.420" v="744" actId="1076"/>
          <ac:picMkLst>
            <pc:docMk/>
            <pc:sldMk cId="1412826452" sldId="285"/>
            <ac:picMk id="11" creationId="{0D1A2FBC-31E6-4D7D-96E7-21449AA3B84C}"/>
          </ac:picMkLst>
        </pc:picChg>
      </pc:sldChg>
      <pc:sldChg chg="del">
        <pc:chgData name="Nguyen Thi Mai Thy" userId="5e93338a-4261-48e3-baae-2b38d6c1bf74" providerId="ADAL" clId="{107E3ECE-714B-42AB-A765-43E63337334D}" dt="2021-09-21T10:57:58.668" v="185" actId="47"/>
        <pc:sldMkLst>
          <pc:docMk/>
          <pc:sldMk cId="3286386067" sldId="285"/>
        </pc:sldMkLst>
      </pc:sldChg>
      <pc:sldChg chg="del">
        <pc:chgData name="Nguyen Thi Mai Thy" userId="5e93338a-4261-48e3-baae-2b38d6c1bf74" providerId="ADAL" clId="{107E3ECE-714B-42AB-A765-43E63337334D}" dt="2021-09-21T14:44:12.467" v="746" actId="47"/>
        <pc:sldMkLst>
          <pc:docMk/>
          <pc:sldMk cId="1290150107" sldId="286"/>
        </pc:sldMkLst>
      </pc:sldChg>
      <pc:sldChg chg="add">
        <pc:chgData name="Nguyen Thi Mai Thy" userId="5e93338a-4261-48e3-baae-2b38d6c1bf74" providerId="ADAL" clId="{107E3ECE-714B-42AB-A765-43E63337334D}" dt="2021-09-21T15:30:37.562" v="823"/>
        <pc:sldMkLst>
          <pc:docMk/>
          <pc:sldMk cId="206452475" sldId="305"/>
        </pc:sldMkLst>
      </pc:sldChg>
      <pc:sldChg chg="modSp del">
        <pc:chgData name="Nguyen Thi Mai Thy" userId="5e93338a-4261-48e3-baae-2b38d6c1bf74" providerId="ADAL" clId="{107E3ECE-714B-42AB-A765-43E63337334D}" dt="2021-09-21T15:09:36.305" v="757" actId="47"/>
        <pc:sldMkLst>
          <pc:docMk/>
          <pc:sldMk cId="0" sldId="329"/>
        </pc:sldMkLst>
        <pc:picChg chg="mod">
          <ac:chgData name="Nguyen Thi Mai Thy" userId="5e93338a-4261-48e3-baae-2b38d6c1bf74" providerId="ADAL" clId="{107E3ECE-714B-42AB-A765-43E63337334D}" dt="2021-09-21T14:38:48.921" v="721" actId="1076"/>
          <ac:picMkLst>
            <pc:docMk/>
            <pc:sldMk cId="0" sldId="329"/>
            <ac:picMk id="5123" creationId="{1E601D01-46D7-4B59-9758-736833B551C8}"/>
          </ac:picMkLst>
        </pc:picChg>
      </pc:sldChg>
      <pc:sldChg chg="modSp add">
        <pc:chgData name="Nguyen Thi Mai Thy" userId="5e93338a-4261-48e3-baae-2b38d6c1bf74" providerId="ADAL" clId="{107E3ECE-714B-42AB-A765-43E63337334D}" dt="2021-09-21T18:50:59.531" v="845" actId="14100"/>
        <pc:sldMkLst>
          <pc:docMk/>
          <pc:sldMk cId="0" sldId="332"/>
        </pc:sldMkLst>
        <pc:picChg chg="mod">
          <ac:chgData name="Nguyen Thi Mai Thy" userId="5e93338a-4261-48e3-baae-2b38d6c1bf74" providerId="ADAL" clId="{107E3ECE-714B-42AB-A765-43E63337334D}" dt="2021-09-21T18:50:59.531" v="845" actId="14100"/>
          <ac:picMkLst>
            <pc:docMk/>
            <pc:sldMk cId="0" sldId="332"/>
            <ac:picMk id="23554" creationId="{C3C543DD-F579-4668-9A7A-4B6C385DD9E0}"/>
          </ac:picMkLst>
        </pc:picChg>
      </pc:sldChg>
      <pc:sldChg chg="addSp delSp modSp mod delAnim">
        <pc:chgData name="Nguyen Thi Mai Thy" userId="5e93338a-4261-48e3-baae-2b38d6c1bf74" providerId="ADAL" clId="{107E3ECE-714B-42AB-A765-43E63337334D}" dt="2021-09-21T14:58:59.712" v="752" actId="478"/>
        <pc:sldMkLst>
          <pc:docMk/>
          <pc:sldMk cId="518441272" sldId="355"/>
        </pc:sldMkLst>
        <pc:picChg chg="add del mod">
          <ac:chgData name="Nguyen Thi Mai Thy" userId="5e93338a-4261-48e3-baae-2b38d6c1bf74" providerId="ADAL" clId="{107E3ECE-714B-42AB-A765-43E63337334D}" dt="2021-09-21T14:54:32.075" v="750" actId="478"/>
          <ac:picMkLst>
            <pc:docMk/>
            <pc:sldMk cId="518441272" sldId="355"/>
            <ac:picMk id="2" creationId="{C292709D-2985-4D27-9C28-58638C52D770}"/>
          </ac:picMkLst>
        </pc:picChg>
        <pc:picChg chg="add mod">
          <ac:chgData name="Nguyen Thi Mai Thy" userId="5e93338a-4261-48e3-baae-2b38d6c1bf74" providerId="ADAL" clId="{107E3ECE-714B-42AB-A765-43E63337334D}" dt="2021-09-21T14:56:50.175" v="751"/>
          <ac:picMkLst>
            <pc:docMk/>
            <pc:sldMk cId="518441272" sldId="355"/>
            <ac:picMk id="3" creationId="{6CB20511-DA14-43FC-9797-320DADCC604A}"/>
          </ac:picMkLst>
        </pc:picChg>
        <pc:picChg chg="del">
          <ac:chgData name="Nguyen Thi Mai Thy" userId="5e93338a-4261-48e3-baae-2b38d6c1bf74" providerId="ADAL" clId="{107E3ECE-714B-42AB-A765-43E63337334D}" dt="2021-09-21T14:53:30.320" v="748" actId="478"/>
          <ac:picMkLst>
            <pc:docMk/>
            <pc:sldMk cId="518441272" sldId="355"/>
            <ac:picMk id="25" creationId="{FA610A7F-BF31-42D1-B77F-35948E9DE682}"/>
          </ac:picMkLst>
        </pc:picChg>
        <pc:picChg chg="del">
          <ac:chgData name="Nguyen Thi Mai Thy" userId="5e93338a-4261-48e3-baae-2b38d6c1bf74" providerId="ADAL" clId="{107E3ECE-714B-42AB-A765-43E63337334D}" dt="2021-09-21T14:58:59.712" v="752" actId="478"/>
          <ac:picMkLst>
            <pc:docMk/>
            <pc:sldMk cId="518441272" sldId="355"/>
            <ac:picMk id="30" creationId="{00000000-0000-0000-0000-000000000000}"/>
          </ac:picMkLst>
        </pc:picChg>
      </pc:sldChg>
      <pc:sldChg chg="modSp">
        <pc:chgData name="Nguyen Thi Mai Thy" userId="5e93338a-4261-48e3-baae-2b38d6c1bf74" providerId="ADAL" clId="{107E3ECE-714B-42AB-A765-43E63337334D}" dt="2021-09-21T11:47:23.444" v="499" actId="1076"/>
        <pc:sldMkLst>
          <pc:docMk/>
          <pc:sldMk cId="0" sldId="363"/>
        </pc:sldMkLst>
        <pc:spChg chg="mod">
          <ac:chgData name="Nguyen Thi Mai Thy" userId="5e93338a-4261-48e3-baae-2b38d6c1bf74" providerId="ADAL" clId="{107E3ECE-714B-42AB-A765-43E63337334D}" dt="2021-09-21T11:45:50.692" v="488" actId="1076"/>
          <ac:spMkLst>
            <pc:docMk/>
            <pc:sldMk cId="0" sldId="363"/>
            <ac:spMk id="12306" creationId="{F62C2A48-D15E-4AF6-8EB9-9DCB0C376409}"/>
          </ac:spMkLst>
        </pc:spChg>
        <pc:spChg chg="mod">
          <ac:chgData name="Nguyen Thi Mai Thy" userId="5e93338a-4261-48e3-baae-2b38d6c1bf74" providerId="ADAL" clId="{107E3ECE-714B-42AB-A765-43E63337334D}" dt="2021-09-21T11:46:35.750" v="493" actId="123"/>
          <ac:spMkLst>
            <pc:docMk/>
            <pc:sldMk cId="0" sldId="363"/>
            <ac:spMk id="12310" creationId="{BE01AC65-2759-40D5-AC3F-4F9A5BEE8D46}"/>
          </ac:spMkLst>
        </pc:spChg>
        <pc:spChg chg="mod">
          <ac:chgData name="Nguyen Thi Mai Thy" userId="5e93338a-4261-48e3-baae-2b38d6c1bf74" providerId="ADAL" clId="{107E3ECE-714B-42AB-A765-43E63337334D}" dt="2021-09-21T11:47:23.444" v="499" actId="1076"/>
          <ac:spMkLst>
            <pc:docMk/>
            <pc:sldMk cId="0" sldId="363"/>
            <ac:spMk id="12311" creationId="{869CD147-A8AB-497B-AED8-BDC020CCFDF5}"/>
          </ac:spMkLst>
        </pc:spChg>
      </pc:sldChg>
      <pc:sldChg chg="modSp">
        <pc:chgData name="Nguyen Thi Mai Thy" userId="5e93338a-4261-48e3-baae-2b38d6c1bf74" providerId="ADAL" clId="{107E3ECE-714B-42AB-A765-43E63337334D}" dt="2021-09-21T11:10:37.057" v="321" actId="1076"/>
        <pc:sldMkLst>
          <pc:docMk/>
          <pc:sldMk cId="0" sldId="364"/>
        </pc:sldMkLst>
        <pc:spChg chg="mod">
          <ac:chgData name="Nguyen Thi Mai Thy" userId="5e93338a-4261-48e3-baae-2b38d6c1bf74" providerId="ADAL" clId="{107E3ECE-714B-42AB-A765-43E63337334D}" dt="2021-09-21T11:07:32.767" v="320" actId="1076"/>
          <ac:spMkLst>
            <pc:docMk/>
            <pc:sldMk cId="0" sldId="364"/>
            <ac:spMk id="2" creationId="{B5D33DBF-032A-4544-A6A5-F7B067C5A4DA}"/>
          </ac:spMkLst>
        </pc:spChg>
        <pc:spChg chg="mod">
          <ac:chgData name="Nguyen Thi Mai Thy" userId="5e93338a-4261-48e3-baae-2b38d6c1bf74" providerId="ADAL" clId="{107E3ECE-714B-42AB-A765-43E63337334D}" dt="2021-09-21T11:10:37.057" v="321" actId="1076"/>
          <ac:spMkLst>
            <pc:docMk/>
            <pc:sldMk cId="0" sldId="364"/>
            <ac:spMk id="6151" creationId="{31DBBB38-FBD9-4820-ADDC-58946314BBAB}"/>
          </ac:spMkLst>
        </pc:spChg>
        <pc:spChg chg="mod">
          <ac:chgData name="Nguyen Thi Mai Thy" userId="5e93338a-4261-48e3-baae-2b38d6c1bf74" providerId="ADAL" clId="{107E3ECE-714B-42AB-A765-43E63337334D}" dt="2021-09-21T11:06:57.025" v="315" actId="1076"/>
          <ac:spMkLst>
            <pc:docMk/>
            <pc:sldMk cId="0" sldId="364"/>
            <ac:spMk id="6158" creationId="{4B6DB3B4-F750-462A-8293-A00E0BA5DD3D}"/>
          </ac:spMkLst>
        </pc:spChg>
        <pc:spChg chg="mod">
          <ac:chgData name="Nguyen Thi Mai Thy" userId="5e93338a-4261-48e3-baae-2b38d6c1bf74" providerId="ADAL" clId="{107E3ECE-714B-42AB-A765-43E63337334D}" dt="2021-09-21T11:07:03.971" v="316" actId="1076"/>
          <ac:spMkLst>
            <pc:docMk/>
            <pc:sldMk cId="0" sldId="364"/>
            <ac:spMk id="6159" creationId="{78A950B1-192D-4463-A432-FC318AE8054D}"/>
          </ac:spMkLst>
        </pc:spChg>
        <pc:spChg chg="mod">
          <ac:chgData name="Nguyen Thi Mai Thy" userId="5e93338a-4261-48e3-baae-2b38d6c1bf74" providerId="ADAL" clId="{107E3ECE-714B-42AB-A765-43E63337334D}" dt="2021-09-21T11:07:09.478" v="317" actId="1076"/>
          <ac:spMkLst>
            <pc:docMk/>
            <pc:sldMk cId="0" sldId="364"/>
            <ac:spMk id="6161" creationId="{28C3B3A9-E136-4A3D-A210-04A6D3B86681}"/>
          </ac:spMkLst>
        </pc:spChg>
        <pc:spChg chg="mod">
          <ac:chgData name="Nguyen Thi Mai Thy" userId="5e93338a-4261-48e3-baae-2b38d6c1bf74" providerId="ADAL" clId="{107E3ECE-714B-42AB-A765-43E63337334D}" dt="2021-09-21T11:07:15.453" v="318" actId="1076"/>
          <ac:spMkLst>
            <pc:docMk/>
            <pc:sldMk cId="0" sldId="364"/>
            <ac:spMk id="6162" creationId="{F0C162CE-01D7-465C-885E-AE02DB7974FD}"/>
          </ac:spMkLst>
        </pc:spChg>
        <pc:spChg chg="mod">
          <ac:chgData name="Nguyen Thi Mai Thy" userId="5e93338a-4261-48e3-baae-2b38d6c1bf74" providerId="ADAL" clId="{107E3ECE-714B-42AB-A765-43E63337334D}" dt="2021-09-21T11:07:20.834" v="319" actId="1076"/>
          <ac:spMkLst>
            <pc:docMk/>
            <pc:sldMk cId="0" sldId="364"/>
            <ac:spMk id="6163" creationId="{A15659C0-C18E-4393-8E17-870171D8F42E}"/>
          </ac:spMkLst>
        </pc:spChg>
      </pc:sldChg>
      <pc:sldChg chg="modSp">
        <pc:chgData name="Nguyen Thi Mai Thy" userId="5e93338a-4261-48e3-baae-2b38d6c1bf74" providerId="ADAL" clId="{107E3ECE-714B-42AB-A765-43E63337334D}" dt="2021-09-21T11:38:11.144" v="486" actId="1076"/>
        <pc:sldMkLst>
          <pc:docMk/>
          <pc:sldMk cId="0" sldId="367"/>
        </pc:sldMkLst>
        <pc:spChg chg="mod">
          <ac:chgData name="Nguyen Thi Mai Thy" userId="5e93338a-4261-48e3-baae-2b38d6c1bf74" providerId="ADAL" clId="{107E3ECE-714B-42AB-A765-43E63337334D}" dt="2021-09-21T11:37:31.772" v="484" actId="20577"/>
          <ac:spMkLst>
            <pc:docMk/>
            <pc:sldMk cId="0" sldId="367"/>
            <ac:spMk id="14341" creationId="{E5B54A5C-9E12-4B5A-831E-5F87D7A4FCA9}"/>
          </ac:spMkLst>
        </pc:spChg>
        <pc:spChg chg="mod">
          <ac:chgData name="Nguyen Thi Mai Thy" userId="5e93338a-4261-48e3-baae-2b38d6c1bf74" providerId="ADAL" clId="{107E3ECE-714B-42AB-A765-43E63337334D}" dt="2021-09-21T11:34:39.353" v="467" actId="207"/>
          <ac:spMkLst>
            <pc:docMk/>
            <pc:sldMk cId="0" sldId="367"/>
            <ac:spMk id="14353" creationId="{D59DE2B0-7DBE-469D-96B0-DE568FDDA4AA}"/>
          </ac:spMkLst>
        </pc:spChg>
        <pc:spChg chg="mod">
          <ac:chgData name="Nguyen Thi Mai Thy" userId="5e93338a-4261-48e3-baae-2b38d6c1bf74" providerId="ADAL" clId="{107E3ECE-714B-42AB-A765-43E63337334D}" dt="2021-09-21T11:38:11.144" v="486" actId="1076"/>
          <ac:spMkLst>
            <pc:docMk/>
            <pc:sldMk cId="0" sldId="367"/>
            <ac:spMk id="14354" creationId="{169B49F9-1A14-4E56-BDF6-D5F59BA0C42A}"/>
          </ac:spMkLst>
        </pc:spChg>
      </pc:sldChg>
      <pc:sldChg chg="delSp modSp mod modAnim">
        <pc:chgData name="Nguyen Thi Mai Thy" userId="5e93338a-4261-48e3-baae-2b38d6c1bf74" providerId="ADAL" clId="{107E3ECE-714B-42AB-A765-43E63337334D}" dt="2021-09-21T11:26:10.784" v="456" actId="1076"/>
        <pc:sldMkLst>
          <pc:docMk/>
          <pc:sldMk cId="0" sldId="372"/>
        </pc:sldMkLst>
        <pc:spChg chg="mod">
          <ac:chgData name="Nguyen Thi Mai Thy" userId="5e93338a-4261-48e3-baae-2b38d6c1bf74" providerId="ADAL" clId="{107E3ECE-714B-42AB-A765-43E63337334D}" dt="2021-09-21T11:26:10.784" v="456" actId="1076"/>
          <ac:spMkLst>
            <pc:docMk/>
            <pc:sldMk cId="0" sldId="372"/>
            <ac:spMk id="6150" creationId="{0CFCF0DF-7F15-4BC3-8614-D0644C6A830A}"/>
          </ac:spMkLst>
        </pc:spChg>
        <pc:spChg chg="mod">
          <ac:chgData name="Nguyen Thi Mai Thy" userId="5e93338a-4261-48e3-baae-2b38d6c1bf74" providerId="ADAL" clId="{107E3ECE-714B-42AB-A765-43E63337334D}" dt="2021-09-21T11:26:02.693" v="455" actId="1076"/>
          <ac:spMkLst>
            <pc:docMk/>
            <pc:sldMk cId="0" sldId="372"/>
            <ac:spMk id="8196" creationId="{66F08601-F772-43BD-886D-6ED74C3CDE82}"/>
          </ac:spMkLst>
        </pc:spChg>
        <pc:spChg chg="mod">
          <ac:chgData name="Nguyen Thi Mai Thy" userId="5e93338a-4261-48e3-baae-2b38d6c1bf74" providerId="ADAL" clId="{107E3ECE-714B-42AB-A765-43E63337334D}" dt="2021-09-21T11:25:53.267" v="453" actId="1076"/>
          <ac:spMkLst>
            <pc:docMk/>
            <pc:sldMk cId="0" sldId="372"/>
            <ac:spMk id="33802" creationId="{9EBFC962-3C9C-4657-8839-68B50B543178}"/>
          </ac:spMkLst>
        </pc:spChg>
        <pc:picChg chg="del">
          <ac:chgData name="Nguyen Thi Mai Thy" userId="5e93338a-4261-48e3-baae-2b38d6c1bf74" providerId="ADAL" clId="{107E3ECE-714B-42AB-A765-43E63337334D}" dt="2021-09-21T11:25:56.651" v="454" actId="478"/>
          <ac:picMkLst>
            <pc:docMk/>
            <pc:sldMk cId="0" sldId="372"/>
            <ac:picMk id="33800" creationId="{114CB3C1-4864-4AC3-A8A4-3091355EE42F}"/>
          </ac:picMkLst>
        </pc:picChg>
      </pc:sldChg>
      <pc:sldChg chg="addSp delSp modSp mod delAnim modAnim">
        <pc:chgData name="Nguyen Thi Mai Thy" userId="5e93338a-4261-48e3-baae-2b38d6c1bf74" providerId="ADAL" clId="{107E3ECE-714B-42AB-A765-43E63337334D}" dt="2021-09-21T13:47:33.572" v="513" actId="14100"/>
        <pc:sldMkLst>
          <pc:docMk/>
          <pc:sldMk cId="0" sldId="376"/>
        </pc:sldMkLst>
        <pc:spChg chg="add mod">
          <ac:chgData name="Nguyen Thi Mai Thy" userId="5e93338a-4261-48e3-baae-2b38d6c1bf74" providerId="ADAL" clId="{107E3ECE-714B-42AB-A765-43E63337334D}" dt="2021-09-21T13:47:33.572" v="513" actId="14100"/>
          <ac:spMkLst>
            <pc:docMk/>
            <pc:sldMk cId="0" sldId="376"/>
            <ac:spMk id="6" creationId="{748208BE-E651-476C-AB16-BC623AD34A01}"/>
          </ac:spMkLst>
        </pc:spChg>
        <pc:spChg chg="mod">
          <ac:chgData name="Nguyen Thi Mai Thy" userId="5e93338a-4261-48e3-baae-2b38d6c1bf74" providerId="ADAL" clId="{107E3ECE-714B-42AB-A765-43E63337334D}" dt="2021-09-21T11:25:20.736" v="450" actId="20577"/>
          <ac:spMkLst>
            <pc:docMk/>
            <pc:sldMk cId="0" sldId="376"/>
            <ac:spMk id="8195" creationId="{B2CE9F1E-C7D1-414F-A638-70FAA99E9823}"/>
          </ac:spMkLst>
        </pc:spChg>
        <pc:spChg chg="del">
          <ac:chgData name="Nguyen Thi Mai Thy" userId="5e93338a-4261-48e3-baae-2b38d6c1bf74" providerId="ADAL" clId="{107E3ECE-714B-42AB-A765-43E63337334D}" dt="2021-09-21T11:25:25.624" v="451" actId="478"/>
          <ac:spMkLst>
            <pc:docMk/>
            <pc:sldMk cId="0" sldId="376"/>
            <ac:spMk id="33801" creationId="{2026B25D-5EF3-4491-B3DB-6FEE15426739}"/>
          </ac:spMkLst>
        </pc:spChg>
        <pc:picChg chg="add mod">
          <ac:chgData name="Nguyen Thi Mai Thy" userId="5e93338a-4261-48e3-baae-2b38d6c1bf74" providerId="ADAL" clId="{107E3ECE-714B-42AB-A765-43E63337334D}" dt="2021-09-21T13:44:51.845" v="509" actId="1076"/>
          <ac:picMkLst>
            <pc:docMk/>
            <pc:sldMk cId="0" sldId="376"/>
            <ac:picMk id="7" creationId="{3E1E71E9-FF8B-4D40-A31B-ABBCFB56D06D}"/>
          </ac:picMkLst>
        </pc:picChg>
        <pc:picChg chg="del">
          <ac:chgData name="Nguyen Thi Mai Thy" userId="5e93338a-4261-48e3-baae-2b38d6c1bf74" providerId="ADAL" clId="{107E3ECE-714B-42AB-A765-43E63337334D}" dt="2021-09-21T11:25:30.630" v="452" actId="478"/>
          <ac:picMkLst>
            <pc:docMk/>
            <pc:sldMk cId="0" sldId="376"/>
            <ac:picMk id="33800" creationId="{114CB3C1-4864-4AC3-A8A4-3091355EE42F}"/>
          </ac:picMkLst>
        </pc:picChg>
      </pc:sldChg>
      <pc:sldChg chg="modSp mod">
        <pc:chgData name="Nguyen Thi Mai Thy" userId="5e93338a-4261-48e3-baae-2b38d6c1bf74" providerId="ADAL" clId="{107E3ECE-714B-42AB-A765-43E63337334D}" dt="2021-09-21T11:25:01.923" v="448" actId="20577"/>
        <pc:sldMkLst>
          <pc:docMk/>
          <pc:sldMk cId="3780937861" sldId="378"/>
        </pc:sldMkLst>
        <pc:spChg chg="mod">
          <ac:chgData name="Nguyen Thi Mai Thy" userId="5e93338a-4261-48e3-baae-2b38d6c1bf74" providerId="ADAL" clId="{107E3ECE-714B-42AB-A765-43E63337334D}" dt="2021-09-21T11:25:01.923" v="448" actId="20577"/>
          <ac:spMkLst>
            <pc:docMk/>
            <pc:sldMk cId="3780937861" sldId="378"/>
            <ac:spMk id="9" creationId="{AD1D5B41-793E-4D2B-AB10-338FD89F279F}"/>
          </ac:spMkLst>
        </pc:spChg>
      </pc:sldChg>
      <pc:sldChg chg="delSp modSp mod">
        <pc:chgData name="Nguyen Thi Mai Thy" userId="5e93338a-4261-48e3-baae-2b38d6c1bf74" providerId="ADAL" clId="{107E3ECE-714B-42AB-A765-43E63337334D}" dt="2021-09-21T13:41:02.363" v="504" actId="14100"/>
        <pc:sldMkLst>
          <pc:docMk/>
          <pc:sldMk cId="3499038161" sldId="379"/>
        </pc:sldMkLst>
        <pc:spChg chg="mod">
          <ac:chgData name="Nguyen Thi Mai Thy" userId="5e93338a-4261-48e3-baae-2b38d6c1bf74" providerId="ADAL" clId="{107E3ECE-714B-42AB-A765-43E63337334D}" dt="2021-09-21T11:04:37.496" v="312" actId="1076"/>
          <ac:spMkLst>
            <pc:docMk/>
            <pc:sldMk cId="3499038161" sldId="379"/>
            <ac:spMk id="6" creationId="{2CF4CFB7-9241-49BA-A271-E57F200D6489}"/>
          </ac:spMkLst>
        </pc:spChg>
        <pc:spChg chg="mod">
          <ac:chgData name="Nguyen Thi Mai Thy" userId="5e93338a-4261-48e3-baae-2b38d6c1bf74" providerId="ADAL" clId="{107E3ECE-714B-42AB-A765-43E63337334D}" dt="2021-09-21T11:04:34.270" v="311" actId="1076"/>
          <ac:spMkLst>
            <pc:docMk/>
            <pc:sldMk cId="3499038161" sldId="379"/>
            <ac:spMk id="9" creationId="{AD1D5B41-793E-4D2B-AB10-338FD89F279F}"/>
          </ac:spMkLst>
        </pc:spChg>
        <pc:picChg chg="mod">
          <ac:chgData name="Nguyen Thi Mai Thy" userId="5e93338a-4261-48e3-baae-2b38d6c1bf74" providerId="ADAL" clId="{107E3ECE-714B-42AB-A765-43E63337334D}" dt="2021-09-21T11:04:05.605" v="309" actId="14100"/>
          <ac:picMkLst>
            <pc:docMk/>
            <pc:sldMk cId="3499038161" sldId="379"/>
            <ac:picMk id="3" creationId="{067E3AD2-4FAD-45D8-8935-02B465BB1CA8}"/>
          </ac:picMkLst>
        </pc:picChg>
        <pc:picChg chg="del">
          <ac:chgData name="Nguyen Thi Mai Thy" userId="5e93338a-4261-48e3-baae-2b38d6c1bf74" providerId="ADAL" clId="{107E3ECE-714B-42AB-A765-43E63337334D}" dt="2021-09-21T10:46:29.229" v="0" actId="478"/>
          <ac:picMkLst>
            <pc:docMk/>
            <pc:sldMk cId="3499038161" sldId="379"/>
            <ac:picMk id="10" creationId="{67C91ACB-9ECF-4A00-B5B9-D413FAA8B163}"/>
          </ac:picMkLst>
        </pc:picChg>
        <pc:picChg chg="mod">
          <ac:chgData name="Nguyen Thi Mai Thy" userId="5e93338a-4261-48e3-baae-2b38d6c1bf74" providerId="ADAL" clId="{107E3ECE-714B-42AB-A765-43E63337334D}" dt="2021-09-21T13:41:02.363" v="504" actId="14100"/>
          <ac:picMkLst>
            <pc:docMk/>
            <pc:sldMk cId="3499038161" sldId="379"/>
            <ac:picMk id="12" creationId="{986192F1-E6C7-4512-A220-E58E08B73988}"/>
          </ac:picMkLst>
        </pc:picChg>
      </pc:sldChg>
      <pc:sldChg chg="del">
        <pc:chgData name="Nguyen Thi Mai Thy" userId="5e93338a-4261-48e3-baae-2b38d6c1bf74" providerId="ADAL" clId="{107E3ECE-714B-42AB-A765-43E63337334D}" dt="2021-09-21T18:51:05.362" v="846" actId="47"/>
        <pc:sldMkLst>
          <pc:docMk/>
          <pc:sldMk cId="1850974132" sldId="381"/>
        </pc:sldMkLst>
      </pc:sldChg>
      <pc:sldChg chg="modSp add">
        <pc:chgData name="Nguyen Thi Mai Thy" userId="5e93338a-4261-48e3-baae-2b38d6c1bf74" providerId="ADAL" clId="{107E3ECE-714B-42AB-A765-43E63337334D}" dt="2021-09-21T10:49:56.129" v="120" actId="1076"/>
        <pc:sldMkLst>
          <pc:docMk/>
          <pc:sldMk cId="1601175153" sldId="382"/>
        </pc:sldMkLst>
        <pc:picChg chg="mod">
          <ac:chgData name="Nguyen Thi Mai Thy" userId="5e93338a-4261-48e3-baae-2b38d6c1bf74" providerId="ADAL" clId="{107E3ECE-714B-42AB-A765-43E63337334D}" dt="2021-09-21T10:49:50.808" v="118" actId="1076"/>
          <ac:picMkLst>
            <pc:docMk/>
            <pc:sldMk cId="1601175153" sldId="382"/>
            <ac:picMk id="5" creationId="{C1D313C5-C59D-43B0-A13C-E1112D62C734}"/>
          </ac:picMkLst>
        </pc:picChg>
        <pc:picChg chg="mod">
          <ac:chgData name="Nguyen Thi Mai Thy" userId="5e93338a-4261-48e3-baae-2b38d6c1bf74" providerId="ADAL" clId="{107E3ECE-714B-42AB-A765-43E63337334D}" dt="2021-09-21T10:49:53.633" v="119" actId="1076"/>
          <ac:picMkLst>
            <pc:docMk/>
            <pc:sldMk cId="1601175153" sldId="382"/>
            <ac:picMk id="6" creationId="{422F8FA5-6A12-4662-B5A7-5B687307E4F0}"/>
          </ac:picMkLst>
        </pc:picChg>
        <pc:picChg chg="mod">
          <ac:chgData name="Nguyen Thi Mai Thy" userId="5e93338a-4261-48e3-baae-2b38d6c1bf74" providerId="ADAL" clId="{107E3ECE-714B-42AB-A765-43E63337334D}" dt="2021-09-21T10:49:56.129" v="120" actId="1076"/>
          <ac:picMkLst>
            <pc:docMk/>
            <pc:sldMk cId="1601175153" sldId="382"/>
            <ac:picMk id="31" creationId="{041327EC-B9BE-4520-BAEB-9FA8D29E2F51}"/>
          </ac:picMkLst>
        </pc:picChg>
        <pc:picChg chg="mod">
          <ac:chgData name="Nguyen Thi Mai Thy" userId="5e93338a-4261-48e3-baae-2b38d6c1bf74" providerId="ADAL" clId="{107E3ECE-714B-42AB-A765-43E63337334D}" dt="2021-09-21T10:49:21.901" v="117" actId="14100"/>
          <ac:picMkLst>
            <pc:docMk/>
            <pc:sldMk cId="1601175153" sldId="382"/>
            <ac:picMk id="3074" creationId="{5A2C27CE-DE55-4FD4-858B-E5A61FE482D9}"/>
          </ac:picMkLst>
        </pc:picChg>
      </pc:sldChg>
      <pc:sldChg chg="modSp add mod">
        <pc:chgData name="Nguyen Thi Mai Thy" userId="5e93338a-4261-48e3-baae-2b38d6c1bf74" providerId="ADAL" clId="{107E3ECE-714B-42AB-A765-43E63337334D}" dt="2021-09-21T10:57:29.387" v="184" actId="14100"/>
        <pc:sldMkLst>
          <pc:docMk/>
          <pc:sldMk cId="2045510642" sldId="384"/>
        </pc:sldMkLst>
        <pc:picChg chg="mod">
          <ac:chgData name="Nguyen Thi Mai Thy" userId="5e93338a-4261-48e3-baae-2b38d6c1bf74" providerId="ADAL" clId="{107E3ECE-714B-42AB-A765-43E63337334D}" dt="2021-09-21T10:57:14.811" v="181" actId="1076"/>
          <ac:picMkLst>
            <pc:docMk/>
            <pc:sldMk cId="2045510642" sldId="384"/>
            <ac:picMk id="3" creationId="{1ADFC5A1-FF13-41AB-A28D-4FADF1675F51}"/>
          </ac:picMkLst>
        </pc:picChg>
        <pc:picChg chg="mod">
          <ac:chgData name="Nguyen Thi Mai Thy" userId="5e93338a-4261-48e3-baae-2b38d6c1bf74" providerId="ADAL" clId="{107E3ECE-714B-42AB-A765-43E63337334D}" dt="2021-09-21T10:57:29.387" v="184" actId="14100"/>
          <ac:picMkLst>
            <pc:docMk/>
            <pc:sldMk cId="2045510642" sldId="384"/>
            <ac:picMk id="7" creationId="{0F57A6B2-02B9-42B7-9A9C-3B6DC2B352CD}"/>
          </ac:picMkLst>
        </pc:picChg>
      </pc:sldChg>
      <pc:sldChg chg="del">
        <pc:chgData name="Nguyen Thi Mai Thy" userId="5e93338a-4261-48e3-baae-2b38d6c1bf74" providerId="ADAL" clId="{107E3ECE-714B-42AB-A765-43E63337334D}" dt="2021-09-21T10:50:00.026" v="121" actId="47"/>
        <pc:sldMkLst>
          <pc:docMk/>
          <pc:sldMk cId="2934436437" sldId="384"/>
        </pc:sldMkLst>
      </pc:sldChg>
      <pc:sldChg chg="addSp modSp new ord modAnim">
        <pc:chgData name="Nguyen Thi Mai Thy" userId="5e93338a-4261-48e3-baae-2b38d6c1bf74" providerId="ADAL" clId="{107E3ECE-714B-42AB-A765-43E63337334D}" dt="2021-09-21T10:47:04.794" v="27"/>
        <pc:sldMkLst>
          <pc:docMk/>
          <pc:sldMk cId="2402368525" sldId="386"/>
        </pc:sldMkLst>
        <pc:picChg chg="add mod">
          <ac:chgData name="Nguyen Thi Mai Thy" userId="5e93338a-4261-48e3-baae-2b38d6c1bf74" providerId="ADAL" clId="{107E3ECE-714B-42AB-A765-43E63337334D}" dt="2021-09-21T10:46:56.263" v="25"/>
          <ac:picMkLst>
            <pc:docMk/>
            <pc:sldMk cId="2402368525" sldId="386"/>
            <ac:picMk id="2" creationId="{C57EB4B1-CF99-49A6-9BB2-6D5B72DBE769}"/>
          </ac:picMkLst>
        </pc:picChg>
      </pc:sldChg>
      <pc:sldChg chg="addSp delSp modSp add mod ord delAnim modAnim">
        <pc:chgData name="Nguyen Thi Mai Thy" userId="5e93338a-4261-48e3-baae-2b38d6c1bf74" providerId="ADAL" clId="{107E3ECE-714B-42AB-A765-43E63337334D}" dt="2021-09-21T13:15:48.638" v="501"/>
        <pc:sldMkLst>
          <pc:docMk/>
          <pc:sldMk cId="1192298522" sldId="387"/>
        </pc:sldMkLst>
        <pc:spChg chg="mod">
          <ac:chgData name="Nguyen Thi Mai Thy" userId="5e93338a-4261-48e3-baae-2b38d6c1bf74" providerId="ADAL" clId="{107E3ECE-714B-42AB-A765-43E63337334D}" dt="2021-09-21T11:16:21.607" v="343" actId="1076"/>
          <ac:spMkLst>
            <pc:docMk/>
            <pc:sldMk cId="1192298522" sldId="387"/>
            <ac:spMk id="6" creationId="{2CF4CFB7-9241-49BA-A271-E57F200D6489}"/>
          </ac:spMkLst>
        </pc:spChg>
        <pc:spChg chg="add mod">
          <ac:chgData name="Nguyen Thi Mai Thy" userId="5e93338a-4261-48e3-baae-2b38d6c1bf74" providerId="ADAL" clId="{107E3ECE-714B-42AB-A765-43E63337334D}" dt="2021-09-21T11:18:29.786" v="365" actId="1076"/>
          <ac:spMkLst>
            <pc:docMk/>
            <pc:sldMk cId="1192298522" sldId="387"/>
            <ac:spMk id="7" creationId="{E54E03AB-7C74-406C-B110-B39C4CBE553F}"/>
          </ac:spMkLst>
        </pc:spChg>
        <pc:spChg chg="mod">
          <ac:chgData name="Nguyen Thi Mai Thy" userId="5e93338a-4261-48e3-baae-2b38d6c1bf74" providerId="ADAL" clId="{107E3ECE-714B-42AB-A765-43E63337334D}" dt="2021-09-21T11:16:18.446" v="342" actId="1076"/>
          <ac:spMkLst>
            <pc:docMk/>
            <pc:sldMk cId="1192298522" sldId="387"/>
            <ac:spMk id="9" creationId="{AD1D5B41-793E-4D2B-AB10-338FD89F279F}"/>
          </ac:spMkLst>
        </pc:spChg>
        <pc:spChg chg="add mod">
          <ac:chgData name="Nguyen Thi Mai Thy" userId="5e93338a-4261-48e3-baae-2b38d6c1bf74" providerId="ADAL" clId="{107E3ECE-714B-42AB-A765-43E63337334D}" dt="2021-09-21T11:18:24.817" v="364" actId="1076"/>
          <ac:spMkLst>
            <pc:docMk/>
            <pc:sldMk cId="1192298522" sldId="387"/>
            <ac:spMk id="10" creationId="{13660F2C-08A3-4852-B8A9-522A6794487C}"/>
          </ac:spMkLst>
        </pc:spChg>
        <pc:spChg chg="add mod">
          <ac:chgData name="Nguyen Thi Mai Thy" userId="5e93338a-4261-48e3-baae-2b38d6c1bf74" providerId="ADAL" clId="{107E3ECE-714B-42AB-A765-43E63337334D}" dt="2021-09-21T11:18:15.647" v="363" actId="1076"/>
          <ac:spMkLst>
            <pc:docMk/>
            <pc:sldMk cId="1192298522" sldId="387"/>
            <ac:spMk id="11" creationId="{C485D520-2749-4CB4-869B-244F53971657}"/>
          </ac:spMkLst>
        </pc:spChg>
        <pc:spChg chg="add mod">
          <ac:chgData name="Nguyen Thi Mai Thy" userId="5e93338a-4261-48e3-baae-2b38d6c1bf74" providerId="ADAL" clId="{107E3ECE-714B-42AB-A765-43E63337334D}" dt="2021-09-21T11:18:11.786" v="362" actId="1076"/>
          <ac:spMkLst>
            <pc:docMk/>
            <pc:sldMk cId="1192298522" sldId="387"/>
            <ac:spMk id="13" creationId="{730E2CF9-79B0-4CA8-8B58-F2CF48F2DDB6}"/>
          </ac:spMkLst>
        </pc:spChg>
        <pc:spChg chg="add mod">
          <ac:chgData name="Nguyen Thi Mai Thy" userId="5e93338a-4261-48e3-baae-2b38d6c1bf74" providerId="ADAL" clId="{107E3ECE-714B-42AB-A765-43E63337334D}" dt="2021-09-21T11:17:36.134" v="357" actId="255"/>
          <ac:spMkLst>
            <pc:docMk/>
            <pc:sldMk cId="1192298522" sldId="387"/>
            <ac:spMk id="15" creationId="{65D4E744-26AB-409B-A123-28760C76F712}"/>
          </ac:spMkLst>
        </pc:spChg>
        <pc:picChg chg="mod">
          <ac:chgData name="Nguyen Thi Mai Thy" userId="5e93338a-4261-48e3-baae-2b38d6c1bf74" providerId="ADAL" clId="{107E3ECE-714B-42AB-A765-43E63337334D}" dt="2021-09-21T11:13:14.921" v="339" actId="1076"/>
          <ac:picMkLst>
            <pc:docMk/>
            <pc:sldMk cId="1192298522" sldId="387"/>
            <ac:picMk id="3" creationId="{067E3AD2-4FAD-45D8-8935-02B465BB1CA8}"/>
          </ac:picMkLst>
        </pc:picChg>
        <pc:picChg chg="del">
          <ac:chgData name="Nguyen Thi Mai Thy" userId="5e93338a-4261-48e3-baae-2b38d6c1bf74" providerId="ADAL" clId="{107E3ECE-714B-42AB-A765-43E63337334D}" dt="2021-09-21T11:13:34.181" v="340" actId="478"/>
          <ac:picMkLst>
            <pc:docMk/>
            <pc:sldMk cId="1192298522" sldId="387"/>
            <ac:picMk id="12" creationId="{986192F1-E6C7-4512-A220-E58E08B73988}"/>
          </ac:picMkLst>
        </pc:picChg>
        <pc:picChg chg="add mod">
          <ac:chgData name="Nguyen Thi Mai Thy" userId="5e93338a-4261-48e3-baae-2b38d6c1bf74" providerId="ADAL" clId="{107E3ECE-714B-42AB-A765-43E63337334D}" dt="2021-09-21T11:13:41.960" v="341"/>
          <ac:picMkLst>
            <pc:docMk/>
            <pc:sldMk cId="1192298522" sldId="387"/>
            <ac:picMk id="16" creationId="{2C53DD8A-8AF4-45B5-AED9-9F79AE005C09}"/>
          </ac:picMkLst>
        </pc:picChg>
      </pc:sldChg>
      <pc:sldChg chg="addSp modSp add mod modAnim">
        <pc:chgData name="Nguyen Thi Mai Thy" userId="5e93338a-4261-48e3-baae-2b38d6c1bf74" providerId="ADAL" clId="{107E3ECE-714B-42AB-A765-43E63337334D}" dt="2021-09-21T11:22:12.631" v="376" actId="14100"/>
        <pc:sldMkLst>
          <pc:docMk/>
          <pc:sldMk cId="2949152356" sldId="388"/>
        </pc:sldMkLst>
        <pc:cxnChg chg="add mod">
          <ac:chgData name="Nguyen Thi Mai Thy" userId="5e93338a-4261-48e3-baae-2b38d6c1bf74" providerId="ADAL" clId="{107E3ECE-714B-42AB-A765-43E63337334D}" dt="2021-09-21T11:22:12.631" v="376" actId="14100"/>
          <ac:cxnSpMkLst>
            <pc:docMk/>
            <pc:sldMk cId="2949152356" sldId="388"/>
            <ac:cxnSpMk id="4" creationId="{037842E7-1060-476C-8FD7-57CCEDF9A68E}"/>
          </ac:cxnSpMkLst>
        </pc:cxnChg>
      </pc:sldChg>
      <pc:sldChg chg="add del">
        <pc:chgData name="Nguyen Thi Mai Thy" userId="5e93338a-4261-48e3-baae-2b38d6c1bf74" providerId="ADAL" clId="{107E3ECE-714B-42AB-A765-43E63337334D}" dt="2021-09-21T11:11:54.928" v="327" actId="47"/>
        <pc:sldMkLst>
          <pc:docMk/>
          <pc:sldMk cId="3579471851" sldId="388"/>
        </pc:sldMkLst>
      </pc:sldChg>
      <pc:sldChg chg="addSp delSp modSp add mod setBg delAnim modAnim delDesignElem">
        <pc:chgData name="Nguyen Thi Mai Thy" userId="5e93338a-4261-48e3-baae-2b38d6c1bf74" providerId="ADAL" clId="{107E3ECE-714B-42AB-A765-43E63337334D}" dt="2021-09-21T11:31:54.228" v="463" actId="1076"/>
        <pc:sldMkLst>
          <pc:docMk/>
          <pc:sldMk cId="1751621572" sldId="389"/>
        </pc:sldMkLst>
        <pc:spChg chg="del">
          <ac:chgData name="Nguyen Thi Mai Thy" userId="5e93338a-4261-48e3-baae-2b38d6c1bf74" providerId="ADAL" clId="{107E3ECE-714B-42AB-A765-43E63337334D}" dt="2021-09-21T11:26:21.617" v="458"/>
          <ac:spMkLst>
            <pc:docMk/>
            <pc:sldMk cId="1751621572" sldId="389"/>
            <ac:spMk id="8" creationId="{42A4FC2C-047E-45A5-965D-8E1E3BF09BC6}"/>
          </ac:spMkLst>
        </pc:spChg>
        <pc:spChg chg="add mod">
          <ac:chgData name="Nguyen Thi Mai Thy" userId="5e93338a-4261-48e3-baae-2b38d6c1bf74" providerId="ADAL" clId="{107E3ECE-714B-42AB-A765-43E63337334D}" dt="2021-09-21T11:31:54.228" v="463" actId="1076"/>
          <ac:spMkLst>
            <pc:docMk/>
            <pc:sldMk cId="1751621572" sldId="389"/>
            <ac:spMk id="8" creationId="{DCEC98D0-7CD1-44DF-B3CC-B58BD0216918}"/>
          </ac:spMkLst>
        </pc:spChg>
        <pc:picChg chg="mod">
          <ac:chgData name="Nguyen Thi Mai Thy" userId="5e93338a-4261-48e3-baae-2b38d6c1bf74" providerId="ADAL" clId="{107E3ECE-714B-42AB-A765-43E63337334D}" dt="2021-09-21T11:26:27.694" v="459" actId="14100"/>
          <ac:picMkLst>
            <pc:docMk/>
            <pc:sldMk cId="1751621572" sldId="389"/>
            <ac:picMk id="3" creationId="{067E3AD2-4FAD-45D8-8935-02B465BB1CA8}"/>
          </ac:picMkLst>
        </pc:picChg>
        <pc:picChg chg="del">
          <ac:chgData name="Nguyen Thi Mai Thy" userId="5e93338a-4261-48e3-baae-2b38d6c1bf74" providerId="ADAL" clId="{107E3ECE-714B-42AB-A765-43E63337334D}" dt="2021-09-21T11:26:46.638" v="460" actId="478"/>
          <ac:picMkLst>
            <pc:docMk/>
            <pc:sldMk cId="1751621572" sldId="389"/>
            <ac:picMk id="11" creationId="{14C6F4B6-9FDA-4E84-8BE8-A74932B86775}"/>
          </ac:picMkLst>
        </pc:picChg>
        <pc:picChg chg="add mod">
          <ac:chgData name="Nguyen Thi Mai Thy" userId="5e93338a-4261-48e3-baae-2b38d6c1bf74" providerId="ADAL" clId="{107E3ECE-714B-42AB-A765-43E63337334D}" dt="2021-09-21T11:26:47.589" v="461"/>
          <ac:picMkLst>
            <pc:docMk/>
            <pc:sldMk cId="1751621572" sldId="389"/>
            <ac:picMk id="12" creationId="{E378BE3B-09BF-4504-911E-8B34127ED82A}"/>
          </ac:picMkLst>
        </pc:picChg>
      </pc:sldChg>
      <pc:sldChg chg="add del">
        <pc:chgData name="Nguyen Thi Mai Thy" userId="5e93338a-4261-48e3-baae-2b38d6c1bf74" providerId="ADAL" clId="{107E3ECE-714B-42AB-A765-43E63337334D}" dt="2021-09-21T14:48:52.431" v="747" actId="47"/>
        <pc:sldMkLst>
          <pc:docMk/>
          <pc:sldMk cId="336527206" sldId="390"/>
        </pc:sldMkLst>
      </pc:sldChg>
      <pc:sldChg chg="addSp delSp modSp add mod delAnim modAnim">
        <pc:chgData name="Nguyen Thi Mai Thy" userId="5e93338a-4261-48e3-baae-2b38d6c1bf74" providerId="ADAL" clId="{107E3ECE-714B-42AB-A765-43E63337334D}" dt="2021-09-21T13:58:59.742" v="623"/>
        <pc:sldMkLst>
          <pc:docMk/>
          <pc:sldMk cId="3309292899" sldId="391"/>
        </pc:sldMkLst>
        <pc:spChg chg="mod">
          <ac:chgData name="Nguyen Thi Mai Thy" userId="5e93338a-4261-48e3-baae-2b38d6c1bf74" providerId="ADAL" clId="{107E3ECE-714B-42AB-A765-43E63337334D}" dt="2021-09-21T13:48:25.874" v="572" actId="14100"/>
          <ac:spMkLst>
            <pc:docMk/>
            <pc:sldMk cId="3309292899" sldId="391"/>
            <ac:spMk id="14" creationId="{ED561E78-8C7C-470D-9853-ACABBD4F5C83}"/>
          </ac:spMkLst>
        </pc:spChg>
        <pc:spChg chg="mod">
          <ac:chgData name="Nguyen Thi Mai Thy" userId="5e93338a-4261-48e3-baae-2b38d6c1bf74" providerId="ADAL" clId="{107E3ECE-714B-42AB-A765-43E63337334D}" dt="2021-09-21T13:51:17.844" v="600" actId="20577"/>
          <ac:spMkLst>
            <pc:docMk/>
            <pc:sldMk cId="3309292899" sldId="391"/>
            <ac:spMk id="15" creationId="{0F27FEE2-45FF-4945-8681-690CD8E55290}"/>
          </ac:spMkLst>
        </pc:spChg>
        <pc:spChg chg="mod">
          <ac:chgData name="Nguyen Thi Mai Thy" userId="5e93338a-4261-48e3-baae-2b38d6c1bf74" providerId="ADAL" clId="{107E3ECE-714B-42AB-A765-43E63337334D}" dt="2021-09-21T13:50:57.940" v="598" actId="1076"/>
          <ac:spMkLst>
            <pc:docMk/>
            <pc:sldMk cId="3309292899" sldId="391"/>
            <ac:spMk id="17" creationId="{F5BB2BF4-63FB-408A-937A-CF6FF618432A}"/>
          </ac:spMkLst>
        </pc:spChg>
        <pc:spChg chg="mod">
          <ac:chgData name="Nguyen Thi Mai Thy" userId="5e93338a-4261-48e3-baae-2b38d6c1bf74" providerId="ADAL" clId="{107E3ECE-714B-42AB-A765-43E63337334D}" dt="2021-09-21T13:51:40.402" v="608" actId="20577"/>
          <ac:spMkLst>
            <pc:docMk/>
            <pc:sldMk cId="3309292899" sldId="391"/>
            <ac:spMk id="18" creationId="{B79B2523-5C31-49E8-8144-74DCC6DE1212}"/>
          </ac:spMkLst>
        </pc:spChg>
        <pc:spChg chg="mod">
          <ac:chgData name="Nguyen Thi Mai Thy" userId="5e93338a-4261-48e3-baae-2b38d6c1bf74" providerId="ADAL" clId="{107E3ECE-714B-42AB-A765-43E63337334D}" dt="2021-09-21T13:50:28.924" v="592" actId="1076"/>
          <ac:spMkLst>
            <pc:docMk/>
            <pc:sldMk cId="3309292899" sldId="391"/>
            <ac:spMk id="22" creationId="{C09CE869-2959-4614-9F91-088B4FECB64B}"/>
          </ac:spMkLst>
        </pc:spChg>
        <pc:grpChg chg="mod">
          <ac:chgData name="Nguyen Thi Mai Thy" userId="5e93338a-4261-48e3-baae-2b38d6c1bf74" providerId="ADAL" clId="{107E3ECE-714B-42AB-A765-43E63337334D}" dt="2021-09-21T13:51:02.842" v="599" actId="1076"/>
          <ac:grpSpMkLst>
            <pc:docMk/>
            <pc:sldMk cId="3309292899" sldId="391"/>
            <ac:grpSpMk id="16" creationId="{DE66E854-EB7B-48F7-A7E3-C248886ACAB9}"/>
          </ac:grpSpMkLst>
        </pc:grpChg>
        <pc:grpChg chg="mod">
          <ac:chgData name="Nguyen Thi Mai Thy" userId="5e93338a-4261-48e3-baae-2b38d6c1bf74" providerId="ADAL" clId="{107E3ECE-714B-42AB-A765-43E63337334D}" dt="2021-09-21T13:50:35.019" v="593" actId="1076"/>
          <ac:grpSpMkLst>
            <pc:docMk/>
            <pc:sldMk cId="3309292899" sldId="391"/>
            <ac:grpSpMk id="24" creationId="{75184D71-5203-4E34-957A-EB9986274E86}"/>
          </ac:grpSpMkLst>
        </pc:grpChg>
        <pc:picChg chg="add del mod">
          <ac:chgData name="Nguyen Thi Mai Thy" userId="5e93338a-4261-48e3-baae-2b38d6c1bf74" providerId="ADAL" clId="{107E3ECE-714B-42AB-A765-43E63337334D}" dt="2021-09-21T13:56:17.992" v="616" actId="478"/>
          <ac:picMkLst>
            <pc:docMk/>
            <pc:sldMk cId="3309292899" sldId="391"/>
            <ac:picMk id="2" creationId="{C8943947-E594-4E89-ADE6-2151DAB8A77E}"/>
          </ac:picMkLst>
        </pc:picChg>
        <pc:picChg chg="add del mod">
          <ac:chgData name="Nguyen Thi Mai Thy" userId="5e93338a-4261-48e3-baae-2b38d6c1bf74" providerId="ADAL" clId="{107E3ECE-714B-42AB-A765-43E63337334D}" dt="2021-09-21T13:56:51.552" v="618" actId="478"/>
          <ac:picMkLst>
            <pc:docMk/>
            <pc:sldMk cId="3309292899" sldId="391"/>
            <ac:picMk id="3" creationId="{5F5AF41E-FE43-40D5-ACA8-E9EE0143AFED}"/>
          </ac:picMkLst>
        </pc:picChg>
        <pc:picChg chg="del">
          <ac:chgData name="Nguyen Thi Mai Thy" userId="5e93338a-4261-48e3-baae-2b38d6c1bf74" providerId="ADAL" clId="{107E3ECE-714B-42AB-A765-43E63337334D}" dt="2021-09-21T13:47:54.458" v="515" actId="478"/>
          <ac:picMkLst>
            <pc:docMk/>
            <pc:sldMk cId="3309292899" sldId="391"/>
            <ac:picMk id="4" creationId="{8962D2BC-600A-4B43-9E84-F64B195FC6BB}"/>
          </ac:picMkLst>
        </pc:picChg>
        <pc:picChg chg="mod">
          <ac:chgData name="Nguyen Thi Mai Thy" userId="5e93338a-4261-48e3-baae-2b38d6c1bf74" providerId="ADAL" clId="{107E3ECE-714B-42AB-A765-43E63337334D}" dt="2021-09-21T13:50:19.560" v="590" actId="14100"/>
          <ac:picMkLst>
            <pc:docMk/>
            <pc:sldMk cId="3309292899" sldId="391"/>
            <ac:picMk id="5" creationId="{EC9BA85D-3EBC-4CC3-8174-87E64172F328}"/>
          </ac:picMkLst>
        </pc:picChg>
        <pc:picChg chg="add del mod">
          <ac:chgData name="Nguyen Thi Mai Thy" userId="5e93338a-4261-48e3-baae-2b38d6c1bf74" providerId="ADAL" clId="{107E3ECE-714B-42AB-A765-43E63337334D}" dt="2021-09-21T13:58:00.038" v="620" actId="478"/>
          <ac:picMkLst>
            <pc:docMk/>
            <pc:sldMk cId="3309292899" sldId="391"/>
            <ac:picMk id="6" creationId="{9BFA80F5-5331-4E45-86B0-2B3635DB8AD8}"/>
          </ac:picMkLst>
        </pc:picChg>
        <pc:picChg chg="add del mod">
          <ac:chgData name="Nguyen Thi Mai Thy" userId="5e93338a-4261-48e3-baae-2b38d6c1bf74" providerId="ADAL" clId="{107E3ECE-714B-42AB-A765-43E63337334D}" dt="2021-09-21T13:58:22.051" v="622" actId="478"/>
          <ac:picMkLst>
            <pc:docMk/>
            <pc:sldMk cId="3309292899" sldId="391"/>
            <ac:picMk id="7" creationId="{F9C95275-D8AD-42F4-9492-A207F9846FE3}"/>
          </ac:picMkLst>
        </pc:picChg>
        <pc:picChg chg="add mod">
          <ac:chgData name="Nguyen Thi Mai Thy" userId="5e93338a-4261-48e3-baae-2b38d6c1bf74" providerId="ADAL" clId="{107E3ECE-714B-42AB-A765-43E63337334D}" dt="2021-09-21T13:58:59.742" v="623"/>
          <ac:picMkLst>
            <pc:docMk/>
            <pc:sldMk cId="3309292899" sldId="391"/>
            <ac:picMk id="8" creationId="{2E1752B3-9DAD-498A-BCA7-D500FE623BCB}"/>
          </ac:picMkLst>
        </pc:picChg>
        <pc:picChg chg="mod">
          <ac:chgData name="Nguyen Thi Mai Thy" userId="5e93338a-4261-48e3-baae-2b38d6c1bf74" providerId="ADAL" clId="{107E3ECE-714B-42AB-A765-43E63337334D}" dt="2021-09-21T13:50:26.137" v="591" actId="1076"/>
          <ac:picMkLst>
            <pc:docMk/>
            <pc:sldMk cId="3309292899" sldId="391"/>
            <ac:picMk id="20" creationId="{D16EC449-4E97-404A-93C2-8004EE159644}"/>
          </ac:picMkLst>
        </pc:picChg>
        <pc:picChg chg="add del mod">
          <ac:chgData name="Nguyen Thi Mai Thy" userId="5e93338a-4261-48e3-baae-2b38d6c1bf74" providerId="ADAL" clId="{107E3ECE-714B-42AB-A765-43E63337334D}" dt="2021-09-21T13:54:51.287" v="612" actId="478"/>
          <ac:picMkLst>
            <pc:docMk/>
            <pc:sldMk cId="3309292899" sldId="391"/>
            <ac:picMk id="49" creationId="{12120F5B-E35E-4FE5-811B-242088E0A03D}"/>
          </ac:picMkLst>
        </pc:picChg>
      </pc:sldChg>
      <pc:sldChg chg="add del">
        <pc:chgData name="Nguyen Thi Mai Thy" userId="5e93338a-4261-48e3-baae-2b38d6c1bf74" providerId="ADAL" clId="{107E3ECE-714B-42AB-A765-43E63337334D}" dt="2021-09-21T15:06:52.431" v="753" actId="47"/>
        <pc:sldMkLst>
          <pc:docMk/>
          <pc:sldMk cId="470245439" sldId="392"/>
        </pc:sldMkLst>
      </pc:sldChg>
      <pc:sldChg chg="modSp add">
        <pc:chgData name="Nguyen Thi Mai Thy" userId="5e93338a-4261-48e3-baae-2b38d6c1bf74" providerId="ADAL" clId="{107E3ECE-714B-42AB-A765-43E63337334D}" dt="2021-09-21T15:07:33.760" v="755" actId="14100"/>
        <pc:sldMkLst>
          <pc:docMk/>
          <pc:sldMk cId="332516851" sldId="393"/>
        </pc:sldMkLst>
        <pc:picChg chg="mod">
          <ac:chgData name="Nguyen Thi Mai Thy" userId="5e93338a-4261-48e3-baae-2b38d6c1bf74" providerId="ADAL" clId="{107E3ECE-714B-42AB-A765-43E63337334D}" dt="2021-09-21T15:07:33.760" v="755" actId="14100"/>
          <ac:picMkLst>
            <pc:docMk/>
            <pc:sldMk cId="332516851" sldId="393"/>
            <ac:picMk id="5123" creationId="{1E601D01-46D7-4B59-9758-736833B551C8}"/>
          </ac:picMkLst>
        </pc:picChg>
      </pc:sldChg>
      <pc:sldChg chg="add del">
        <pc:chgData name="Nguyen Thi Mai Thy" userId="5e93338a-4261-48e3-baae-2b38d6c1bf74" providerId="ADAL" clId="{107E3ECE-714B-42AB-A765-43E63337334D}" dt="2021-09-21T13:55:35.059" v="614" actId="47"/>
        <pc:sldMkLst>
          <pc:docMk/>
          <pc:sldMk cId="2600842692" sldId="393"/>
        </pc:sldMkLst>
      </pc:sldChg>
      <pc:sldChg chg="add setBg">
        <pc:chgData name="Nguyen Thi Mai Thy" userId="5e93338a-4261-48e3-baae-2b38d6c1bf74" providerId="ADAL" clId="{107E3ECE-714B-42AB-A765-43E63337334D}" dt="2021-09-21T15:08:38.974" v="756"/>
        <pc:sldMkLst>
          <pc:docMk/>
          <pc:sldMk cId="3026694103" sldId="394"/>
        </pc:sldMkLst>
      </pc:sldChg>
      <pc:sldChg chg="add setBg">
        <pc:chgData name="Nguyen Thi Mai Thy" userId="5e93338a-4261-48e3-baae-2b38d6c1bf74" providerId="ADAL" clId="{107E3ECE-714B-42AB-A765-43E63337334D}" dt="2021-09-21T15:10:23.468" v="759"/>
        <pc:sldMkLst>
          <pc:docMk/>
          <pc:sldMk cId="3628480351" sldId="395"/>
        </pc:sldMkLst>
      </pc:sldChg>
      <pc:sldChg chg="new">
        <pc:chgData name="Nguyen Thi Mai Thy" userId="5e93338a-4261-48e3-baae-2b38d6c1bf74" providerId="ADAL" clId="{107E3ECE-714B-42AB-A765-43E63337334D}" dt="2021-09-21T15:30:49.554" v="824" actId="680"/>
        <pc:sldMkLst>
          <pc:docMk/>
          <pc:sldMk cId="1012672974" sldId="396"/>
        </pc:sldMkLst>
      </pc:sldChg>
      <pc:sldChg chg="addSp delSp modSp add del mod addAnim delAnim">
        <pc:chgData name="Nguyen Thi Mai Thy" userId="5e93338a-4261-48e3-baae-2b38d6c1bf74" providerId="ADAL" clId="{107E3ECE-714B-42AB-A765-43E63337334D}" dt="2021-09-21T15:31:43.362" v="842" actId="47"/>
        <pc:sldMkLst>
          <pc:docMk/>
          <pc:sldMk cId="2494883027" sldId="397"/>
        </pc:sldMkLst>
        <pc:spChg chg="add del mod">
          <ac:chgData name="Nguyen Thi Mai Thy" userId="5e93338a-4261-48e3-baae-2b38d6c1bf74" providerId="ADAL" clId="{107E3ECE-714B-42AB-A765-43E63337334D}" dt="2021-09-21T15:31:35.787" v="837" actId="14100"/>
          <ac:spMkLst>
            <pc:docMk/>
            <pc:sldMk cId="2494883027" sldId="397"/>
            <ac:spMk id="6" creationId="{2CF4CFB7-9241-49BA-A271-E57F200D6489}"/>
          </ac:spMkLst>
        </pc:spChg>
        <pc:spChg chg="add del">
          <ac:chgData name="Nguyen Thi Mai Thy" userId="5e93338a-4261-48e3-baae-2b38d6c1bf74" providerId="ADAL" clId="{107E3ECE-714B-42AB-A765-43E63337334D}" dt="2021-09-21T15:31:35.078" v="835" actId="478"/>
          <ac:spMkLst>
            <pc:docMk/>
            <pc:sldMk cId="2494883027" sldId="397"/>
            <ac:spMk id="7" creationId="{F09391F9-8BE8-4D25-920A-79A9043D6065}"/>
          </ac:spMkLst>
        </pc:spChg>
        <pc:spChg chg="add del">
          <ac:chgData name="Nguyen Thi Mai Thy" userId="5e93338a-4261-48e3-baae-2b38d6c1bf74" providerId="ADAL" clId="{107E3ECE-714B-42AB-A765-43E63337334D}" dt="2021-09-21T15:31:37.238" v="838" actId="478"/>
          <ac:spMkLst>
            <pc:docMk/>
            <pc:sldMk cId="2494883027" sldId="397"/>
            <ac:spMk id="9" creationId="{AD1D5B41-793E-4D2B-AB10-338FD89F279F}"/>
          </ac:spMkLst>
        </pc:spChg>
        <pc:picChg chg="add del mod">
          <ac:chgData name="Nguyen Thi Mai Thy" userId="5e93338a-4261-48e3-baae-2b38d6c1bf74" providerId="ADAL" clId="{107E3ECE-714B-42AB-A765-43E63337334D}" dt="2021-09-21T15:31:38.413" v="841" actId="1076"/>
          <ac:picMkLst>
            <pc:docMk/>
            <pc:sldMk cId="2494883027" sldId="397"/>
            <ac:picMk id="12" creationId="{986192F1-E6C7-4512-A220-E58E08B73988}"/>
          </ac:picMkLst>
        </pc:picChg>
      </pc:sldChg>
      <pc:sldChg chg="add del">
        <pc:chgData name="Nguyen Thi Mai Thy" userId="5e93338a-4261-48e3-baae-2b38d6c1bf74" providerId="ADAL" clId="{107E3ECE-714B-42AB-A765-43E63337334D}" dt="2021-09-21T15:31:34.667" v="834"/>
        <pc:sldMkLst>
          <pc:docMk/>
          <pc:sldMk cId="1026144912" sldId="398"/>
        </pc:sldMkLst>
      </pc:sldChg>
    </pc:docChg>
  </pc:docChgLst>
  <pc:docChgLst>
    <pc:chgData name="Nguyen Thi Mai Thy" userId="5e93338a-4261-48e3-baae-2b38d6c1bf74" providerId="ADAL" clId="{71FE5C72-D91E-4B32-80F8-8237AF8F90BB}"/>
    <pc:docChg chg="modSld">
      <pc:chgData name="Nguyen Thi Mai Thy" userId="5e93338a-4261-48e3-baae-2b38d6c1bf74" providerId="ADAL" clId="{71FE5C72-D91E-4B32-80F8-8237AF8F90BB}" dt="2021-09-22T14:19:56.823" v="28" actId="1076"/>
      <pc:docMkLst>
        <pc:docMk/>
      </pc:docMkLst>
      <pc:sldChg chg="modSp mod">
        <pc:chgData name="Nguyen Thi Mai Thy" userId="5e93338a-4261-48e3-baae-2b38d6c1bf74" providerId="ADAL" clId="{71FE5C72-D91E-4B32-80F8-8237AF8F90BB}" dt="2021-09-22T14:19:23.482" v="27" actId="20577"/>
        <pc:sldMkLst>
          <pc:docMk/>
          <pc:sldMk cId="3275513445" sldId="258"/>
        </pc:sldMkLst>
        <pc:spChg chg="mod">
          <ac:chgData name="Nguyen Thi Mai Thy" userId="5e93338a-4261-48e3-baae-2b38d6c1bf74" providerId="ADAL" clId="{71FE5C72-D91E-4B32-80F8-8237AF8F90BB}" dt="2021-09-22T14:19:23.482" v="27" actId="20577"/>
          <ac:spMkLst>
            <pc:docMk/>
            <pc:sldMk cId="3275513445" sldId="258"/>
            <ac:spMk id="5" creationId="{00000000-0000-0000-0000-000000000000}"/>
          </ac:spMkLst>
        </pc:spChg>
      </pc:sldChg>
      <pc:sldChg chg="modSp mod">
        <pc:chgData name="Nguyen Thi Mai Thy" userId="5e93338a-4261-48e3-baae-2b38d6c1bf74" providerId="ADAL" clId="{71FE5C72-D91E-4B32-80F8-8237AF8F90BB}" dt="2021-09-22T14:19:56.823" v="28" actId="1076"/>
        <pc:sldMkLst>
          <pc:docMk/>
          <pc:sldMk cId="0" sldId="332"/>
        </pc:sldMkLst>
        <pc:picChg chg="mod">
          <ac:chgData name="Nguyen Thi Mai Thy" userId="5e93338a-4261-48e3-baae-2b38d6c1bf74" providerId="ADAL" clId="{71FE5C72-D91E-4B32-80F8-8237AF8F90BB}" dt="2021-09-22T14:19:56.823" v="28" actId="1076"/>
          <ac:picMkLst>
            <pc:docMk/>
            <pc:sldMk cId="0" sldId="332"/>
            <ac:picMk id="3" creationId="{2C95484C-3696-4E44-84BB-4606E5B112EC}"/>
          </ac:picMkLst>
        </pc:picChg>
      </pc:sldChg>
    </pc:docChg>
  </pc:docChgLst>
  <pc:docChgLst>
    <pc:chgData name="Nguyen Thi Mai Thy" userId="5e93338a-4261-48e3-baae-2b38d6c1bf74" providerId="ADAL" clId="{7EA56BDC-BFAB-4B93-A207-F721081F6311}"/>
    <pc:docChg chg="custSel modSld">
      <pc:chgData name="Nguyen Thi Mai Thy" userId="5e93338a-4261-48e3-baae-2b38d6c1bf74" providerId="ADAL" clId="{7EA56BDC-BFAB-4B93-A207-F721081F6311}" dt="2021-09-25T09:35:44.031" v="15" actId="478"/>
      <pc:docMkLst>
        <pc:docMk/>
      </pc:docMkLst>
      <pc:sldChg chg="delSp mod delAnim">
        <pc:chgData name="Nguyen Thi Mai Thy" userId="5e93338a-4261-48e3-baae-2b38d6c1bf74" providerId="ADAL" clId="{7EA56BDC-BFAB-4B93-A207-F721081F6311}" dt="2021-09-25T09:32:56.425" v="0" actId="478"/>
        <pc:sldMkLst>
          <pc:docMk/>
          <pc:sldMk cId="3275513445" sldId="258"/>
        </pc:sldMkLst>
        <pc:picChg chg="del">
          <ac:chgData name="Nguyen Thi Mai Thy" userId="5e93338a-4261-48e3-baae-2b38d6c1bf74" providerId="ADAL" clId="{7EA56BDC-BFAB-4B93-A207-F721081F6311}" dt="2021-09-25T09:32:56.425" v="0" actId="478"/>
          <ac:picMkLst>
            <pc:docMk/>
            <pc:sldMk cId="3275513445" sldId="258"/>
            <ac:picMk id="8" creationId="{74D814C0-D6F6-4C96-AD51-0DA915A32C07}"/>
          </ac:picMkLst>
        </pc:picChg>
      </pc:sldChg>
      <pc:sldChg chg="delSp mod delAnim">
        <pc:chgData name="Nguyen Thi Mai Thy" userId="5e93338a-4261-48e3-baae-2b38d6c1bf74" providerId="ADAL" clId="{7EA56BDC-BFAB-4B93-A207-F721081F6311}" dt="2021-09-25T09:35:44.031" v="15" actId="478"/>
        <pc:sldMkLst>
          <pc:docMk/>
          <pc:sldMk cId="0" sldId="332"/>
        </pc:sldMkLst>
        <pc:picChg chg="del">
          <ac:chgData name="Nguyen Thi Mai Thy" userId="5e93338a-4261-48e3-baae-2b38d6c1bf74" providerId="ADAL" clId="{7EA56BDC-BFAB-4B93-A207-F721081F6311}" dt="2021-09-25T09:35:44.031" v="15" actId="478"/>
          <ac:picMkLst>
            <pc:docMk/>
            <pc:sldMk cId="0" sldId="332"/>
            <ac:picMk id="3" creationId="{2C95484C-3696-4E44-84BB-4606E5B112EC}"/>
          </ac:picMkLst>
        </pc:picChg>
      </pc:sldChg>
      <pc:sldChg chg="delSp mod delAnim">
        <pc:chgData name="Nguyen Thi Mai Thy" userId="5e93338a-4261-48e3-baae-2b38d6c1bf74" providerId="ADAL" clId="{7EA56BDC-BFAB-4B93-A207-F721081F6311}" dt="2021-09-25T09:33:03.130" v="2" actId="478"/>
        <pc:sldMkLst>
          <pc:docMk/>
          <pc:sldMk cId="2045510642" sldId="384"/>
        </pc:sldMkLst>
        <pc:picChg chg="del">
          <ac:chgData name="Nguyen Thi Mai Thy" userId="5e93338a-4261-48e3-baae-2b38d6c1bf74" providerId="ADAL" clId="{7EA56BDC-BFAB-4B93-A207-F721081F6311}" dt="2021-09-25T09:33:03.130" v="2" actId="478"/>
          <ac:picMkLst>
            <pc:docMk/>
            <pc:sldMk cId="2045510642" sldId="384"/>
            <ac:picMk id="11" creationId="{0C17EC2A-50F3-4A52-AAF3-F674005D2511}"/>
          </ac:picMkLst>
        </pc:picChg>
      </pc:sldChg>
      <pc:sldChg chg="delSp mod delAnim">
        <pc:chgData name="Nguyen Thi Mai Thy" userId="5e93338a-4261-48e3-baae-2b38d6c1bf74" providerId="ADAL" clId="{7EA56BDC-BFAB-4B93-A207-F721081F6311}" dt="2021-09-25T09:33:23.536" v="7" actId="478"/>
        <pc:sldMkLst>
          <pc:docMk/>
          <pc:sldMk cId="3718626592" sldId="390"/>
        </pc:sldMkLst>
        <pc:picChg chg="del">
          <ac:chgData name="Nguyen Thi Mai Thy" userId="5e93338a-4261-48e3-baae-2b38d6c1bf74" providerId="ADAL" clId="{7EA56BDC-BFAB-4B93-A207-F721081F6311}" dt="2021-09-25T09:33:23.536" v="7" actId="478"/>
          <ac:picMkLst>
            <pc:docMk/>
            <pc:sldMk cId="3718626592" sldId="390"/>
            <ac:picMk id="2" creationId="{27DE2A91-D16C-4903-A6C9-0E43560B34EC}"/>
          </ac:picMkLst>
        </pc:picChg>
      </pc:sldChg>
      <pc:sldChg chg="delSp mod delAnim">
        <pc:chgData name="Nguyen Thi Mai Thy" userId="5e93338a-4261-48e3-baae-2b38d6c1bf74" providerId="ADAL" clId="{7EA56BDC-BFAB-4B93-A207-F721081F6311}" dt="2021-09-25T09:33:07.186" v="3" actId="478"/>
        <pc:sldMkLst>
          <pc:docMk/>
          <pc:sldMk cId="3309292899" sldId="391"/>
        </pc:sldMkLst>
        <pc:picChg chg="del">
          <ac:chgData name="Nguyen Thi Mai Thy" userId="5e93338a-4261-48e3-baae-2b38d6c1bf74" providerId="ADAL" clId="{7EA56BDC-BFAB-4B93-A207-F721081F6311}" dt="2021-09-25T09:33:07.186" v="3" actId="478"/>
          <ac:picMkLst>
            <pc:docMk/>
            <pc:sldMk cId="3309292899" sldId="391"/>
            <ac:picMk id="8" creationId="{2E1752B3-9DAD-498A-BCA7-D500FE623BCB}"/>
          </ac:picMkLst>
        </pc:picChg>
      </pc:sldChg>
      <pc:sldChg chg="delSp mod delAnim">
        <pc:chgData name="Nguyen Thi Mai Thy" userId="5e93338a-4261-48e3-baae-2b38d6c1bf74" providerId="ADAL" clId="{7EA56BDC-BFAB-4B93-A207-F721081F6311}" dt="2021-09-25T09:33:10.515" v="4" actId="478"/>
        <pc:sldMkLst>
          <pc:docMk/>
          <pc:sldMk cId="332516851" sldId="393"/>
        </pc:sldMkLst>
        <pc:picChg chg="del">
          <ac:chgData name="Nguyen Thi Mai Thy" userId="5e93338a-4261-48e3-baae-2b38d6c1bf74" providerId="ADAL" clId="{7EA56BDC-BFAB-4B93-A207-F721081F6311}" dt="2021-09-25T09:33:10.515" v="4" actId="478"/>
          <ac:picMkLst>
            <pc:docMk/>
            <pc:sldMk cId="332516851" sldId="393"/>
            <ac:picMk id="2" creationId="{4216D847-5268-4A0A-9BE5-266E1932CD77}"/>
          </ac:picMkLst>
        </pc:picChg>
      </pc:sldChg>
      <pc:sldChg chg="delSp mod delAnim">
        <pc:chgData name="Nguyen Thi Mai Thy" userId="5e93338a-4261-48e3-baae-2b38d6c1bf74" providerId="ADAL" clId="{7EA56BDC-BFAB-4B93-A207-F721081F6311}" dt="2021-09-25T09:33:14.100" v="5" actId="478"/>
        <pc:sldMkLst>
          <pc:docMk/>
          <pc:sldMk cId="3026694103" sldId="394"/>
        </pc:sldMkLst>
        <pc:picChg chg="del">
          <ac:chgData name="Nguyen Thi Mai Thy" userId="5e93338a-4261-48e3-baae-2b38d6c1bf74" providerId="ADAL" clId="{7EA56BDC-BFAB-4B93-A207-F721081F6311}" dt="2021-09-25T09:33:14.100" v="5" actId="478"/>
          <ac:picMkLst>
            <pc:docMk/>
            <pc:sldMk cId="3026694103" sldId="394"/>
            <ac:picMk id="12" creationId="{986192F1-E6C7-4512-A220-E58E08B73988}"/>
          </ac:picMkLst>
        </pc:picChg>
      </pc:sldChg>
      <pc:sldChg chg="delSp mod delAnim">
        <pc:chgData name="Nguyen Thi Mai Thy" userId="5e93338a-4261-48e3-baae-2b38d6c1bf74" providerId="ADAL" clId="{7EA56BDC-BFAB-4B93-A207-F721081F6311}" dt="2021-09-25T09:32:58.990" v="1" actId="478"/>
        <pc:sldMkLst>
          <pc:docMk/>
          <pc:sldMk cId="3403115077" sldId="397"/>
        </pc:sldMkLst>
        <pc:picChg chg="del">
          <ac:chgData name="Nguyen Thi Mai Thy" userId="5e93338a-4261-48e3-baae-2b38d6c1bf74" providerId="ADAL" clId="{7EA56BDC-BFAB-4B93-A207-F721081F6311}" dt="2021-09-25T09:32:58.990" v="1" actId="478"/>
          <ac:picMkLst>
            <pc:docMk/>
            <pc:sldMk cId="3403115077" sldId="397"/>
            <ac:picMk id="14" creationId="{7E4796D3-921A-41DE-9EAC-4AC6497F131B}"/>
          </ac:picMkLst>
        </pc:picChg>
      </pc:sldChg>
      <pc:sldChg chg="delSp mod delAnim">
        <pc:chgData name="Nguyen Thi Mai Thy" userId="5e93338a-4261-48e3-baae-2b38d6c1bf74" providerId="ADAL" clId="{7EA56BDC-BFAB-4B93-A207-F721081F6311}" dt="2021-09-25T09:33:19.173" v="6" actId="478"/>
        <pc:sldMkLst>
          <pc:docMk/>
          <pc:sldMk cId="222664255" sldId="399"/>
        </pc:sldMkLst>
        <pc:picChg chg="del">
          <ac:chgData name="Nguyen Thi Mai Thy" userId="5e93338a-4261-48e3-baae-2b38d6c1bf74" providerId="ADAL" clId="{7EA56BDC-BFAB-4B93-A207-F721081F6311}" dt="2021-09-25T09:33:19.173" v="6" actId="478"/>
          <ac:picMkLst>
            <pc:docMk/>
            <pc:sldMk cId="222664255" sldId="399"/>
            <ac:picMk id="2" creationId="{F645569C-3456-4BC1-9599-6D0410F241FF}"/>
          </ac:picMkLst>
        </pc:picChg>
      </pc:sldChg>
      <pc:sldChg chg="delSp mod delAnim">
        <pc:chgData name="Nguyen Thi Mai Thy" userId="5e93338a-4261-48e3-baae-2b38d6c1bf74" providerId="ADAL" clId="{7EA56BDC-BFAB-4B93-A207-F721081F6311}" dt="2021-09-25T09:33:30.590" v="9" actId="478"/>
        <pc:sldMkLst>
          <pc:docMk/>
          <pc:sldMk cId="2995622432" sldId="400"/>
        </pc:sldMkLst>
        <pc:picChg chg="del">
          <ac:chgData name="Nguyen Thi Mai Thy" userId="5e93338a-4261-48e3-baae-2b38d6c1bf74" providerId="ADAL" clId="{7EA56BDC-BFAB-4B93-A207-F721081F6311}" dt="2021-09-25T09:33:30.590" v="9" actId="478"/>
          <ac:picMkLst>
            <pc:docMk/>
            <pc:sldMk cId="2995622432" sldId="400"/>
            <ac:picMk id="15" creationId="{F9557592-2147-47C4-A4BB-589E62F43133}"/>
          </ac:picMkLst>
        </pc:picChg>
      </pc:sldChg>
      <pc:sldChg chg="delSp mod delAnim">
        <pc:chgData name="Nguyen Thi Mai Thy" userId="5e93338a-4261-48e3-baae-2b38d6c1bf74" providerId="ADAL" clId="{7EA56BDC-BFAB-4B93-A207-F721081F6311}" dt="2021-09-25T09:33:34.193" v="10" actId="478"/>
        <pc:sldMkLst>
          <pc:docMk/>
          <pc:sldMk cId="0" sldId="405"/>
        </pc:sldMkLst>
        <pc:picChg chg="del">
          <ac:chgData name="Nguyen Thi Mai Thy" userId="5e93338a-4261-48e3-baae-2b38d6c1bf74" providerId="ADAL" clId="{7EA56BDC-BFAB-4B93-A207-F721081F6311}" dt="2021-09-25T09:33:34.193" v="10" actId="478"/>
          <ac:picMkLst>
            <pc:docMk/>
            <pc:sldMk cId="0" sldId="405"/>
            <ac:picMk id="10" creationId="{C3E9AF1A-331B-4218-ACE8-993BEF1BDACF}"/>
          </ac:picMkLst>
        </pc:picChg>
      </pc:sldChg>
      <pc:sldChg chg="delSp mod delAnim">
        <pc:chgData name="Nguyen Thi Mai Thy" userId="5e93338a-4261-48e3-baae-2b38d6c1bf74" providerId="ADAL" clId="{7EA56BDC-BFAB-4B93-A207-F721081F6311}" dt="2021-09-25T09:35:29.381" v="12" actId="478"/>
        <pc:sldMkLst>
          <pc:docMk/>
          <pc:sldMk cId="0" sldId="407"/>
        </pc:sldMkLst>
        <pc:picChg chg="del">
          <ac:chgData name="Nguyen Thi Mai Thy" userId="5e93338a-4261-48e3-baae-2b38d6c1bf74" providerId="ADAL" clId="{7EA56BDC-BFAB-4B93-A207-F721081F6311}" dt="2021-09-25T09:35:29.381" v="12" actId="478"/>
          <ac:picMkLst>
            <pc:docMk/>
            <pc:sldMk cId="0" sldId="407"/>
            <ac:picMk id="10" creationId="{EA79163F-0A9C-4025-AC02-3C09CE9394DC}"/>
          </ac:picMkLst>
        </pc:picChg>
      </pc:sldChg>
      <pc:sldChg chg="delSp mod delAnim">
        <pc:chgData name="Nguyen Thi Mai Thy" userId="5e93338a-4261-48e3-baae-2b38d6c1bf74" providerId="ADAL" clId="{7EA56BDC-BFAB-4B93-A207-F721081F6311}" dt="2021-09-25T09:35:36.292" v="13" actId="478"/>
        <pc:sldMkLst>
          <pc:docMk/>
          <pc:sldMk cId="0" sldId="408"/>
        </pc:sldMkLst>
        <pc:picChg chg="del">
          <ac:chgData name="Nguyen Thi Mai Thy" userId="5e93338a-4261-48e3-baae-2b38d6c1bf74" providerId="ADAL" clId="{7EA56BDC-BFAB-4B93-A207-F721081F6311}" dt="2021-09-25T09:35:36.292" v="13" actId="478"/>
          <ac:picMkLst>
            <pc:docMk/>
            <pc:sldMk cId="0" sldId="408"/>
            <ac:picMk id="4" creationId="{E20F09E5-1A81-46D9-8B51-C7BABCEF774E}"/>
          </ac:picMkLst>
        </pc:picChg>
      </pc:sldChg>
      <pc:sldChg chg="delSp mod delAnim">
        <pc:chgData name="Nguyen Thi Mai Thy" userId="5e93338a-4261-48e3-baae-2b38d6c1bf74" providerId="ADAL" clId="{7EA56BDC-BFAB-4B93-A207-F721081F6311}" dt="2021-09-25T09:35:40.238" v="14" actId="478"/>
        <pc:sldMkLst>
          <pc:docMk/>
          <pc:sldMk cId="0" sldId="409"/>
        </pc:sldMkLst>
        <pc:picChg chg="del">
          <ac:chgData name="Nguyen Thi Mai Thy" userId="5e93338a-4261-48e3-baae-2b38d6c1bf74" providerId="ADAL" clId="{7EA56BDC-BFAB-4B93-A207-F721081F6311}" dt="2021-09-25T09:35:40.238" v="14" actId="478"/>
          <ac:picMkLst>
            <pc:docMk/>
            <pc:sldMk cId="0" sldId="409"/>
            <ac:picMk id="5" creationId="{D695BC37-8282-4A82-8336-B83E28254EDF}"/>
          </ac:picMkLst>
        </pc:picChg>
      </pc:sldChg>
      <pc:sldChg chg="delSp mod delAnim">
        <pc:chgData name="Nguyen Thi Mai Thy" userId="5e93338a-4261-48e3-baae-2b38d6c1bf74" providerId="ADAL" clId="{7EA56BDC-BFAB-4B93-A207-F721081F6311}" dt="2021-09-25T09:33:27.184" v="8" actId="478"/>
        <pc:sldMkLst>
          <pc:docMk/>
          <pc:sldMk cId="1332731667" sldId="411"/>
        </pc:sldMkLst>
        <pc:picChg chg="del">
          <ac:chgData name="Nguyen Thi Mai Thy" userId="5e93338a-4261-48e3-baae-2b38d6c1bf74" providerId="ADAL" clId="{7EA56BDC-BFAB-4B93-A207-F721081F6311}" dt="2021-09-25T09:33:27.184" v="8" actId="478"/>
          <ac:picMkLst>
            <pc:docMk/>
            <pc:sldMk cId="1332731667" sldId="411"/>
            <ac:picMk id="2" creationId="{3560A007-3D40-4065-9E5A-248B9EFBF61F}"/>
          </ac:picMkLst>
        </pc:picChg>
      </pc:sldChg>
      <pc:sldChg chg="delSp mod delAnim">
        <pc:chgData name="Nguyen Thi Mai Thy" userId="5e93338a-4261-48e3-baae-2b38d6c1bf74" providerId="ADAL" clId="{7EA56BDC-BFAB-4B93-A207-F721081F6311}" dt="2021-09-25T09:35:23.356" v="11" actId="478"/>
        <pc:sldMkLst>
          <pc:docMk/>
          <pc:sldMk cId="348835994" sldId="412"/>
        </pc:sldMkLst>
        <pc:picChg chg="del">
          <ac:chgData name="Nguyen Thi Mai Thy" userId="5e93338a-4261-48e3-baae-2b38d6c1bf74" providerId="ADAL" clId="{7EA56BDC-BFAB-4B93-A207-F721081F6311}" dt="2021-09-25T09:35:23.356" v="11" actId="478"/>
          <ac:picMkLst>
            <pc:docMk/>
            <pc:sldMk cId="348835994" sldId="412"/>
            <ac:picMk id="10" creationId="{B70E3371-526F-4ECB-9234-DFDD84C2ECE6}"/>
          </ac:picMkLst>
        </pc:picChg>
      </pc:sldChg>
    </pc:docChg>
  </pc:docChgLst>
  <pc:docChgLst>
    <pc:chgData name="Nguyen Thi Mai Thy" userId="5e93338a-4261-48e3-baae-2b38d6c1bf74" providerId="ADAL" clId="{1F3BCE45-77A9-4090-8331-433ED4967756}"/>
    <pc:docChg chg="undo custSel addSld delSld modSld">
      <pc:chgData name="Nguyen Thi Mai Thy" userId="5e93338a-4261-48e3-baae-2b38d6c1bf74" providerId="ADAL" clId="{1F3BCE45-77A9-4090-8331-433ED4967756}" dt="2021-09-20T12:50:19.098" v="656" actId="20577"/>
      <pc:docMkLst>
        <pc:docMk/>
      </pc:docMkLst>
      <pc:sldChg chg="modSp mod">
        <pc:chgData name="Nguyen Thi Mai Thy" userId="5e93338a-4261-48e3-baae-2b38d6c1bf74" providerId="ADAL" clId="{1F3BCE45-77A9-4090-8331-433ED4967756}" dt="2021-09-15T16:31:28.313" v="652" actId="1076"/>
        <pc:sldMkLst>
          <pc:docMk/>
          <pc:sldMk cId="1233329153" sldId="256"/>
        </pc:sldMkLst>
        <pc:spChg chg="mod">
          <ac:chgData name="Nguyen Thi Mai Thy" userId="5e93338a-4261-48e3-baae-2b38d6c1bf74" providerId="ADAL" clId="{1F3BCE45-77A9-4090-8331-433ED4967756}" dt="2021-09-15T16:31:24.874" v="651" actId="1076"/>
          <ac:spMkLst>
            <pc:docMk/>
            <pc:sldMk cId="1233329153" sldId="256"/>
            <ac:spMk id="3" creationId="{00000000-0000-0000-0000-000000000000}"/>
          </ac:spMkLst>
        </pc:spChg>
        <pc:spChg chg="mod">
          <ac:chgData name="Nguyen Thi Mai Thy" userId="5e93338a-4261-48e3-baae-2b38d6c1bf74" providerId="ADAL" clId="{1F3BCE45-77A9-4090-8331-433ED4967756}" dt="2021-09-15T16:31:16.387" v="650" actId="1076"/>
          <ac:spMkLst>
            <pc:docMk/>
            <pc:sldMk cId="1233329153" sldId="256"/>
            <ac:spMk id="4" creationId="{00000000-0000-0000-0000-000000000000}"/>
          </ac:spMkLst>
        </pc:spChg>
        <pc:spChg chg="mod">
          <ac:chgData name="Nguyen Thi Mai Thy" userId="5e93338a-4261-48e3-baae-2b38d6c1bf74" providerId="ADAL" clId="{1F3BCE45-77A9-4090-8331-433ED4967756}" dt="2021-09-15T16:31:28.313" v="652" actId="1076"/>
          <ac:spMkLst>
            <pc:docMk/>
            <pc:sldMk cId="1233329153" sldId="256"/>
            <ac:spMk id="7" creationId="{4455A0AE-0D7C-47FD-A728-8120BD1D745F}"/>
          </ac:spMkLst>
        </pc:spChg>
      </pc:sldChg>
      <pc:sldChg chg="modSp modAnim">
        <pc:chgData name="Nguyen Thi Mai Thy" userId="5e93338a-4261-48e3-baae-2b38d6c1bf74" providerId="ADAL" clId="{1F3BCE45-77A9-4090-8331-433ED4967756}" dt="2021-09-15T15:10:40.632" v="257" actId="1076"/>
        <pc:sldMkLst>
          <pc:docMk/>
          <pc:sldMk cId="0" sldId="363"/>
        </pc:sldMkLst>
        <pc:spChg chg="mod">
          <ac:chgData name="Nguyen Thi Mai Thy" userId="5e93338a-4261-48e3-baae-2b38d6c1bf74" providerId="ADAL" clId="{1F3BCE45-77A9-4090-8331-433ED4967756}" dt="2021-09-14T12:55:40.551" v="152" actId="207"/>
          <ac:spMkLst>
            <pc:docMk/>
            <pc:sldMk cId="0" sldId="363"/>
            <ac:spMk id="12310" creationId="{BE01AC65-2759-40D5-AC3F-4F9A5BEE8D46}"/>
          </ac:spMkLst>
        </pc:spChg>
        <pc:spChg chg="mod">
          <ac:chgData name="Nguyen Thi Mai Thy" userId="5e93338a-4261-48e3-baae-2b38d6c1bf74" providerId="ADAL" clId="{1F3BCE45-77A9-4090-8331-433ED4967756}" dt="2021-09-15T15:10:40.632" v="257" actId="1076"/>
          <ac:spMkLst>
            <pc:docMk/>
            <pc:sldMk cId="0" sldId="363"/>
            <ac:spMk id="12311" creationId="{869CD147-A8AB-497B-AED8-BDC020CCFDF5}"/>
          </ac:spMkLst>
        </pc:spChg>
      </pc:sldChg>
      <pc:sldChg chg="addSp delSp modSp add del mod delAnim modAnim">
        <pc:chgData name="Nguyen Thi Mai Thy" userId="5e93338a-4261-48e3-baae-2b38d6c1bf74" providerId="ADAL" clId="{1F3BCE45-77A9-4090-8331-433ED4967756}" dt="2021-09-15T14:45:02.444" v="209" actId="47"/>
        <pc:sldMkLst>
          <pc:docMk/>
          <pc:sldMk cId="0" sldId="373"/>
        </pc:sldMkLst>
        <pc:spChg chg="add mod">
          <ac:chgData name="Nguyen Thi Mai Thy" userId="5e93338a-4261-48e3-baae-2b38d6c1bf74" providerId="ADAL" clId="{1F3BCE45-77A9-4090-8331-433ED4967756}" dt="2021-09-14T12:15:40.970" v="48" actId="1076"/>
          <ac:spMkLst>
            <pc:docMk/>
            <pc:sldMk cId="0" sldId="373"/>
            <ac:spMk id="2" creationId="{CF2AA207-2EAD-4201-A1D4-3DA500B1C1BA}"/>
          </ac:spMkLst>
        </pc:spChg>
        <pc:spChg chg="mod">
          <ac:chgData name="Nguyen Thi Mai Thy" userId="5e93338a-4261-48e3-baae-2b38d6c1bf74" providerId="ADAL" clId="{1F3BCE45-77A9-4090-8331-433ED4967756}" dt="2021-09-14T12:17:37.884" v="55" actId="1076"/>
          <ac:spMkLst>
            <pc:docMk/>
            <pc:sldMk cId="0" sldId="373"/>
            <ac:spMk id="34818" creationId="{3BA5EBF7-34AF-437D-A6A7-35D87355CD59}"/>
          </ac:spMkLst>
        </pc:spChg>
        <pc:spChg chg="del mod">
          <ac:chgData name="Nguyen Thi Mai Thy" userId="5e93338a-4261-48e3-baae-2b38d6c1bf74" providerId="ADAL" clId="{1F3BCE45-77A9-4090-8331-433ED4967756}" dt="2021-09-14T12:14:57.818" v="9" actId="478"/>
          <ac:spMkLst>
            <pc:docMk/>
            <pc:sldMk cId="0" sldId="373"/>
            <ac:spMk id="34822" creationId="{9B491E66-D3B6-42A5-B9B1-5FAB212AD7B9}"/>
          </ac:spMkLst>
        </pc:spChg>
        <pc:spChg chg="del mod">
          <ac:chgData name="Nguyen Thi Mai Thy" userId="5e93338a-4261-48e3-baae-2b38d6c1bf74" providerId="ADAL" clId="{1F3BCE45-77A9-4090-8331-433ED4967756}" dt="2021-09-14T12:13:51.137" v="7" actId="478"/>
          <ac:spMkLst>
            <pc:docMk/>
            <pc:sldMk cId="0" sldId="373"/>
            <ac:spMk id="34823" creationId="{9EF7244F-9341-4D83-8BB2-BB1CDA115B28}"/>
          </ac:spMkLst>
        </pc:spChg>
        <pc:picChg chg="add del mod">
          <ac:chgData name="Nguyen Thi Mai Thy" userId="5e93338a-4261-48e3-baae-2b38d6c1bf74" providerId="ADAL" clId="{1F3BCE45-77A9-4090-8331-433ED4967756}" dt="2021-09-14T12:25:42.701" v="58" actId="478"/>
          <ac:picMkLst>
            <pc:docMk/>
            <pc:sldMk cId="0" sldId="373"/>
            <ac:picMk id="3" creationId="{C9253CB2-D8ED-4EBE-A8CF-2F92F54670B7}"/>
          </ac:picMkLst>
        </pc:picChg>
        <pc:picChg chg="add del mod">
          <ac:chgData name="Nguyen Thi Mai Thy" userId="5e93338a-4261-48e3-baae-2b38d6c1bf74" providerId="ADAL" clId="{1F3BCE45-77A9-4090-8331-433ED4967756}" dt="2021-09-14T12:26:29.043" v="60" actId="478"/>
          <ac:picMkLst>
            <pc:docMk/>
            <pc:sldMk cId="0" sldId="373"/>
            <ac:picMk id="4" creationId="{A869C5BB-D991-494E-AEA5-BC248A141EA1}"/>
          </ac:picMkLst>
        </pc:picChg>
        <pc:picChg chg="add mod">
          <ac:chgData name="Nguyen Thi Mai Thy" userId="5e93338a-4261-48e3-baae-2b38d6c1bf74" providerId="ADAL" clId="{1F3BCE45-77A9-4090-8331-433ED4967756}" dt="2021-09-14T12:28:03.822" v="61"/>
          <ac:picMkLst>
            <pc:docMk/>
            <pc:sldMk cId="0" sldId="373"/>
            <ac:picMk id="5" creationId="{C124E25A-E8C6-4CC4-9D82-116D655F618D}"/>
          </ac:picMkLst>
        </pc:picChg>
        <pc:picChg chg="del">
          <ac:chgData name="Nguyen Thi Mai Thy" userId="5e93338a-4261-48e3-baae-2b38d6c1bf74" providerId="ADAL" clId="{1F3BCE45-77A9-4090-8331-433ED4967756}" dt="2021-09-14T12:30:21.024" v="62" actId="478"/>
          <ac:picMkLst>
            <pc:docMk/>
            <pc:sldMk cId="0" sldId="373"/>
            <ac:picMk id="5125" creationId="{0056549A-F63C-4A14-AF0C-45A08136BC5F}"/>
          </ac:picMkLst>
        </pc:picChg>
        <pc:picChg chg="del">
          <ac:chgData name="Nguyen Thi Mai Thy" userId="5e93338a-4261-48e3-baae-2b38d6c1bf74" providerId="ADAL" clId="{1F3BCE45-77A9-4090-8331-433ED4967756}" dt="2021-09-14T12:30:43.017" v="64" actId="478"/>
          <ac:picMkLst>
            <pc:docMk/>
            <pc:sldMk cId="0" sldId="373"/>
            <ac:picMk id="5126" creationId="{90C48516-1A4C-4E93-82C4-214A87FAE80E}"/>
          </ac:picMkLst>
        </pc:picChg>
        <pc:picChg chg="del">
          <ac:chgData name="Nguyen Thi Mai Thy" userId="5e93338a-4261-48e3-baae-2b38d6c1bf74" providerId="ADAL" clId="{1F3BCE45-77A9-4090-8331-433ED4967756}" dt="2021-09-14T12:30:39.516" v="63" actId="478"/>
          <ac:picMkLst>
            <pc:docMk/>
            <pc:sldMk cId="0" sldId="373"/>
            <ac:picMk id="5127" creationId="{037A64DD-0573-454D-9E83-9ADB74B59697}"/>
          </ac:picMkLst>
        </pc:picChg>
      </pc:sldChg>
      <pc:sldChg chg="modSp mod">
        <pc:chgData name="Nguyen Thi Mai Thy" userId="5e93338a-4261-48e3-baae-2b38d6c1bf74" providerId="ADAL" clId="{1F3BCE45-77A9-4090-8331-433ED4967756}" dt="2021-09-14T12:48:03.890" v="99" actId="1076"/>
        <pc:sldMkLst>
          <pc:docMk/>
          <pc:sldMk cId="3780937861" sldId="378"/>
        </pc:sldMkLst>
        <pc:spChg chg="mod">
          <ac:chgData name="Nguyen Thi Mai Thy" userId="5e93338a-4261-48e3-baae-2b38d6c1bf74" providerId="ADAL" clId="{1F3BCE45-77A9-4090-8331-433ED4967756}" dt="2021-09-14T12:48:03.890" v="99" actId="1076"/>
          <ac:spMkLst>
            <pc:docMk/>
            <pc:sldMk cId="3780937861" sldId="378"/>
            <ac:spMk id="6" creationId="{2CF4CFB7-9241-49BA-A271-E57F200D6489}"/>
          </ac:spMkLst>
        </pc:spChg>
        <pc:spChg chg="mod">
          <ac:chgData name="Nguyen Thi Mai Thy" userId="5e93338a-4261-48e3-baae-2b38d6c1bf74" providerId="ADAL" clId="{1F3BCE45-77A9-4090-8331-433ED4967756}" dt="2021-09-14T12:47:02.776" v="97" actId="14100"/>
          <ac:spMkLst>
            <pc:docMk/>
            <pc:sldMk cId="3780937861" sldId="378"/>
            <ac:spMk id="9" creationId="{AD1D5B41-793E-4D2B-AB10-338FD89F279F}"/>
          </ac:spMkLst>
        </pc:spChg>
      </pc:sldChg>
      <pc:sldChg chg="modSp mod">
        <pc:chgData name="Nguyen Thi Mai Thy" userId="5e93338a-4261-48e3-baae-2b38d6c1bf74" providerId="ADAL" clId="{1F3BCE45-77A9-4090-8331-433ED4967756}" dt="2021-09-20T12:50:19.098" v="656" actId="20577"/>
        <pc:sldMkLst>
          <pc:docMk/>
          <pc:sldMk cId="3499038161" sldId="379"/>
        </pc:sldMkLst>
        <pc:spChg chg="mod">
          <ac:chgData name="Nguyen Thi Mai Thy" userId="5e93338a-4261-48e3-baae-2b38d6c1bf74" providerId="ADAL" clId="{1F3BCE45-77A9-4090-8331-433ED4967756}" dt="2021-09-20T12:50:19.098" v="656" actId="20577"/>
          <ac:spMkLst>
            <pc:docMk/>
            <pc:sldMk cId="3499038161" sldId="379"/>
            <ac:spMk id="9" creationId="{AD1D5B41-793E-4D2B-AB10-338FD89F279F}"/>
          </ac:spMkLst>
        </pc:spChg>
      </pc:sldChg>
      <pc:sldChg chg="delSp new del mod">
        <pc:chgData name="Nguyen Thi Mai Thy" userId="5e93338a-4261-48e3-baae-2b38d6c1bf74" providerId="ADAL" clId="{1F3BCE45-77A9-4090-8331-433ED4967756}" dt="2021-09-14T12:13:25.391" v="4" actId="47"/>
        <pc:sldMkLst>
          <pc:docMk/>
          <pc:sldMk cId="2459253550" sldId="382"/>
        </pc:sldMkLst>
        <pc:spChg chg="del">
          <ac:chgData name="Nguyen Thi Mai Thy" userId="5e93338a-4261-48e3-baae-2b38d6c1bf74" providerId="ADAL" clId="{1F3BCE45-77A9-4090-8331-433ED4967756}" dt="2021-09-14T12:12:45.342" v="1" actId="478"/>
          <ac:spMkLst>
            <pc:docMk/>
            <pc:sldMk cId="2459253550" sldId="382"/>
            <ac:spMk id="2" creationId="{3E1B7151-2070-48DA-82C4-BED894008B88}"/>
          </ac:spMkLst>
        </pc:spChg>
        <pc:spChg chg="del">
          <ac:chgData name="Nguyen Thi Mai Thy" userId="5e93338a-4261-48e3-baae-2b38d6c1bf74" providerId="ADAL" clId="{1F3BCE45-77A9-4090-8331-433ED4967756}" dt="2021-09-14T12:12:48.253" v="2" actId="478"/>
          <ac:spMkLst>
            <pc:docMk/>
            <pc:sldMk cId="2459253550" sldId="382"/>
            <ac:spMk id="3" creationId="{A9E082CE-239D-4E79-8795-AB73CFD79605}"/>
          </ac:spMkLst>
        </pc:spChg>
      </pc:sldChg>
      <pc:sldChg chg="delSp new del mod">
        <pc:chgData name="Nguyen Thi Mai Thy" userId="5e93338a-4261-48e3-baae-2b38d6c1bf74" providerId="ADAL" clId="{1F3BCE45-77A9-4090-8331-433ED4967756}" dt="2021-09-15T14:31:17.267" v="159" actId="47"/>
        <pc:sldMkLst>
          <pc:docMk/>
          <pc:sldMk cId="2854579313" sldId="382"/>
        </pc:sldMkLst>
        <pc:spChg chg="del">
          <ac:chgData name="Nguyen Thi Mai Thy" userId="5e93338a-4261-48e3-baae-2b38d6c1bf74" providerId="ADAL" clId="{1F3BCE45-77A9-4090-8331-433ED4967756}" dt="2021-09-15T14:31:07.568" v="155" actId="478"/>
          <ac:spMkLst>
            <pc:docMk/>
            <pc:sldMk cId="2854579313" sldId="382"/>
            <ac:spMk id="2" creationId="{84612057-EEAF-40CB-8498-75D040F3E955}"/>
          </ac:spMkLst>
        </pc:spChg>
        <pc:spChg chg="del">
          <ac:chgData name="Nguyen Thi Mai Thy" userId="5e93338a-4261-48e3-baae-2b38d6c1bf74" providerId="ADAL" clId="{1F3BCE45-77A9-4090-8331-433ED4967756}" dt="2021-09-15T14:31:09.471" v="156" actId="478"/>
          <ac:spMkLst>
            <pc:docMk/>
            <pc:sldMk cId="2854579313" sldId="382"/>
            <ac:spMk id="3" creationId="{94B5DCC8-8726-44F0-A43E-071DF91D8AD3}"/>
          </ac:spMkLst>
        </pc:spChg>
      </pc:sldChg>
      <pc:sldChg chg="delSp add del setBg delDesignElem">
        <pc:chgData name="Nguyen Thi Mai Thy" userId="5e93338a-4261-48e3-baae-2b38d6c1bf74" providerId="ADAL" clId="{1F3BCE45-77A9-4090-8331-433ED4967756}" dt="2021-09-15T14:41:43.786" v="208" actId="47"/>
        <pc:sldMkLst>
          <pc:docMk/>
          <pc:sldMk cId="2213295509" sldId="383"/>
        </pc:sldMkLst>
        <pc:spChg chg="del">
          <ac:chgData name="Nguyen Thi Mai Thy" userId="5e93338a-4261-48e3-baae-2b38d6c1bf74" providerId="ADAL" clId="{1F3BCE45-77A9-4090-8331-433ED4967756}" dt="2021-09-15T14:31:10.874" v="158"/>
          <ac:spMkLst>
            <pc:docMk/>
            <pc:sldMk cId="2213295509" sldId="383"/>
            <ac:spMk id="135" creationId="{D153EDB2-4AAD-43F4-AE78-4D326C813369}"/>
          </ac:spMkLst>
        </pc:spChg>
        <pc:grpChg chg="del">
          <ac:chgData name="Nguyen Thi Mai Thy" userId="5e93338a-4261-48e3-baae-2b38d6c1bf74" providerId="ADAL" clId="{1F3BCE45-77A9-4090-8331-433ED4967756}" dt="2021-09-15T14:31:10.874" v="158"/>
          <ac:grpSpMkLst>
            <pc:docMk/>
            <pc:sldMk cId="2213295509" sldId="383"/>
            <ac:grpSpMk id="137" creationId="{A3CB7779-72E2-4E92-AE18-6BBC335DD881}"/>
          </ac:grpSpMkLst>
        </pc:grpChg>
      </pc:sldChg>
      <pc:sldChg chg="addSp modSp add mod">
        <pc:chgData name="Nguyen Thi Mai Thy" userId="5e93338a-4261-48e3-baae-2b38d6c1bf74" providerId="ADAL" clId="{1F3BCE45-77A9-4090-8331-433ED4967756}" dt="2021-09-15T14:49:47.776" v="249" actId="1076"/>
        <pc:sldMkLst>
          <pc:docMk/>
          <pc:sldMk cId="2934436437" sldId="384"/>
        </pc:sldMkLst>
        <pc:spChg chg="mod">
          <ac:chgData name="Nguyen Thi Mai Thy" userId="5e93338a-4261-48e3-baae-2b38d6c1bf74" providerId="ADAL" clId="{1F3BCE45-77A9-4090-8331-433ED4967756}" dt="2021-09-15T14:45:09.445" v="210" actId="1076"/>
          <ac:spMkLst>
            <pc:docMk/>
            <pc:sldMk cId="2934436437" sldId="384"/>
            <ac:spMk id="2" creationId="{CF2AA207-2EAD-4201-A1D4-3DA500B1C1BA}"/>
          </ac:spMkLst>
        </pc:spChg>
        <pc:spChg chg="mod">
          <ac:chgData name="Nguyen Thi Mai Thy" userId="5e93338a-4261-48e3-baae-2b38d6c1bf74" providerId="ADAL" clId="{1F3BCE45-77A9-4090-8331-433ED4967756}" dt="2021-09-15T14:49:47.776" v="249" actId="1076"/>
          <ac:spMkLst>
            <pc:docMk/>
            <pc:sldMk cId="2934436437" sldId="384"/>
            <ac:spMk id="34818" creationId="{3BA5EBF7-34AF-437D-A6A7-35D87355CD59}"/>
          </ac:spMkLst>
        </pc:spChg>
        <pc:picChg chg="add mod">
          <ac:chgData name="Nguyen Thi Mai Thy" userId="5e93338a-4261-48e3-baae-2b38d6c1bf74" providerId="ADAL" clId="{1F3BCE45-77A9-4090-8331-433ED4967756}" dt="2021-09-15T14:38:38.816" v="204" actId="14100"/>
          <ac:picMkLst>
            <pc:docMk/>
            <pc:sldMk cId="2934436437" sldId="384"/>
            <ac:picMk id="6" creationId="{13095122-0276-4B2E-853B-78059E502B5A}"/>
          </ac:picMkLst>
        </pc:picChg>
        <pc:picChg chg="add mod">
          <ac:chgData name="Nguyen Thi Mai Thy" userId="5e93338a-4261-48e3-baae-2b38d6c1bf74" providerId="ADAL" clId="{1F3BCE45-77A9-4090-8331-433ED4967756}" dt="2021-09-15T14:38:42.826" v="205" actId="1076"/>
          <ac:picMkLst>
            <pc:docMk/>
            <pc:sldMk cId="2934436437" sldId="384"/>
            <ac:picMk id="7" creationId="{44E29F4B-F885-4511-9708-68E6A97E723F}"/>
          </ac:picMkLst>
        </pc:picChg>
        <pc:picChg chg="add mod">
          <ac:chgData name="Nguyen Thi Mai Thy" userId="5e93338a-4261-48e3-baae-2b38d6c1bf74" providerId="ADAL" clId="{1F3BCE45-77A9-4090-8331-433ED4967756}" dt="2021-09-15T14:38:34.830" v="203" actId="1076"/>
          <ac:picMkLst>
            <pc:docMk/>
            <pc:sldMk cId="2934436437" sldId="384"/>
            <ac:picMk id="8" creationId="{8BF65D5D-CB0C-4732-97CE-C685FB3D61DB}"/>
          </ac:picMkLst>
        </pc:picChg>
      </pc:sldChg>
      <pc:sldChg chg="addSp delSp modSp new mod delAnim modNotesTx">
        <pc:chgData name="Nguyen Thi Mai Thy" userId="5e93338a-4261-48e3-baae-2b38d6c1bf74" providerId="ADAL" clId="{1F3BCE45-77A9-4090-8331-433ED4967756}" dt="2021-09-15T15:22:42.512" v="649"/>
        <pc:sldMkLst>
          <pc:docMk/>
          <pc:sldMk cId="2969890960" sldId="385"/>
        </pc:sldMkLst>
        <pc:spChg chg="del">
          <ac:chgData name="Nguyen Thi Mai Thy" userId="5e93338a-4261-48e3-baae-2b38d6c1bf74" providerId="ADAL" clId="{1F3BCE45-77A9-4090-8331-433ED4967756}" dt="2021-09-15T15:14:24.166" v="259" actId="478"/>
          <ac:spMkLst>
            <pc:docMk/>
            <pc:sldMk cId="2969890960" sldId="385"/>
            <ac:spMk id="2" creationId="{41B42380-26E2-45F5-8659-0E238FE07AF6}"/>
          </ac:spMkLst>
        </pc:spChg>
        <pc:spChg chg="del mod">
          <ac:chgData name="Nguyen Thi Mai Thy" userId="5e93338a-4261-48e3-baae-2b38d6c1bf74" providerId="ADAL" clId="{1F3BCE45-77A9-4090-8331-433ED4967756}" dt="2021-09-15T15:14:29.285" v="261" actId="478"/>
          <ac:spMkLst>
            <pc:docMk/>
            <pc:sldMk cId="2969890960" sldId="385"/>
            <ac:spMk id="3" creationId="{FD7C7D15-0F30-4227-8596-4B627E8003EB}"/>
          </ac:spMkLst>
        </pc:spChg>
        <pc:picChg chg="add del mod">
          <ac:chgData name="Nguyen Thi Mai Thy" userId="5e93338a-4261-48e3-baae-2b38d6c1bf74" providerId="ADAL" clId="{1F3BCE45-77A9-4090-8331-433ED4967756}" dt="2021-09-15T15:21:54.998" v="648" actId="478"/>
          <ac:picMkLst>
            <pc:docMk/>
            <pc:sldMk cId="2969890960" sldId="385"/>
            <ac:picMk id="4" creationId="{069CDFAC-222B-431D-AC5F-F9DEEF5EA8B7}"/>
          </ac:picMkLst>
        </pc:picChg>
        <pc:picChg chg="add mod">
          <ac:chgData name="Nguyen Thi Mai Thy" userId="5e93338a-4261-48e3-baae-2b38d6c1bf74" providerId="ADAL" clId="{1F3BCE45-77A9-4090-8331-433ED4967756}" dt="2021-09-15T15:22:42.512" v="649"/>
          <ac:picMkLst>
            <pc:docMk/>
            <pc:sldMk cId="2969890960" sldId="385"/>
            <ac:picMk id="5" creationId="{1A26100E-2012-43CE-9C06-9231C4F68BF6}"/>
          </ac:picMkLst>
        </pc:picChg>
      </pc:sldChg>
    </pc:docChg>
  </pc:docChgLst>
  <pc:docChgLst>
    <pc:chgData name="Nguyen Thi Mai Thy" userId="5e93338a-4261-48e3-baae-2b38d6c1bf74" providerId="ADAL" clId="{07DECF1D-8EC3-47BB-B156-BB829BE848EB}"/>
    <pc:docChg chg="custSel delSld modSld">
      <pc:chgData name="Nguyen Thi Mai Thy" userId="5e93338a-4261-48e3-baae-2b38d6c1bf74" providerId="ADAL" clId="{07DECF1D-8EC3-47BB-B156-BB829BE848EB}" dt="2021-09-25T08:46:28.054" v="20"/>
      <pc:docMkLst>
        <pc:docMk/>
      </pc:docMkLst>
      <pc:sldChg chg="del">
        <pc:chgData name="Nguyen Thi Mai Thy" userId="5e93338a-4261-48e3-baae-2b38d6c1bf74" providerId="ADAL" clId="{07DECF1D-8EC3-47BB-B156-BB829BE848EB}" dt="2021-09-25T08:42:16.102" v="18" actId="47"/>
        <pc:sldMkLst>
          <pc:docMk/>
          <pc:sldMk cId="2687490762" sldId="284"/>
        </pc:sldMkLst>
      </pc:sldChg>
      <pc:sldChg chg="addSp delSp modSp mod delAnim">
        <pc:chgData name="Nguyen Thi Mai Thy" userId="5e93338a-4261-48e3-baae-2b38d6c1bf74" providerId="ADAL" clId="{07DECF1D-8EC3-47BB-B156-BB829BE848EB}" dt="2021-09-25T08:40:09.743" v="17"/>
        <pc:sldMkLst>
          <pc:docMk/>
          <pc:sldMk cId="3403115077" sldId="397"/>
        </pc:sldMkLst>
        <pc:picChg chg="add del mod">
          <ac:chgData name="Nguyen Thi Mai Thy" userId="5e93338a-4261-48e3-baae-2b38d6c1bf74" providerId="ADAL" clId="{07DECF1D-8EC3-47BB-B156-BB829BE848EB}" dt="2021-09-25T08:28:33.454" v="2" actId="478"/>
          <ac:picMkLst>
            <pc:docMk/>
            <pc:sldMk cId="3403115077" sldId="397"/>
            <ac:picMk id="2" creationId="{616DE6FC-DCBD-422C-946C-7171C9A8D2DF}"/>
          </ac:picMkLst>
        </pc:picChg>
        <pc:picChg chg="add del mod">
          <ac:chgData name="Nguyen Thi Mai Thy" userId="5e93338a-4261-48e3-baae-2b38d6c1bf74" providerId="ADAL" clId="{07DECF1D-8EC3-47BB-B156-BB829BE848EB}" dt="2021-09-25T08:29:13.787" v="4" actId="478"/>
          <ac:picMkLst>
            <pc:docMk/>
            <pc:sldMk cId="3403115077" sldId="397"/>
            <ac:picMk id="3" creationId="{4C300BC4-C0EA-4CAD-B955-075187C0586A}"/>
          </ac:picMkLst>
        </pc:picChg>
        <pc:picChg chg="add del mod">
          <ac:chgData name="Nguyen Thi Mai Thy" userId="5e93338a-4261-48e3-baae-2b38d6c1bf74" providerId="ADAL" clId="{07DECF1D-8EC3-47BB-B156-BB829BE848EB}" dt="2021-09-25T08:29:58.356" v="6" actId="478"/>
          <ac:picMkLst>
            <pc:docMk/>
            <pc:sldMk cId="3403115077" sldId="397"/>
            <ac:picMk id="4" creationId="{4269740C-5C92-476A-B557-1F51C87C2145}"/>
          </ac:picMkLst>
        </pc:picChg>
        <pc:picChg chg="add del mod">
          <ac:chgData name="Nguyen Thi Mai Thy" userId="5e93338a-4261-48e3-baae-2b38d6c1bf74" providerId="ADAL" clId="{07DECF1D-8EC3-47BB-B156-BB829BE848EB}" dt="2021-09-25T08:30:20.069" v="8" actId="478"/>
          <ac:picMkLst>
            <pc:docMk/>
            <pc:sldMk cId="3403115077" sldId="397"/>
            <ac:picMk id="7" creationId="{0FF4DDF8-8D75-43A1-8A17-00206C37A820}"/>
          </ac:picMkLst>
        </pc:picChg>
        <pc:picChg chg="add del mod">
          <ac:chgData name="Nguyen Thi Mai Thy" userId="5e93338a-4261-48e3-baae-2b38d6c1bf74" providerId="ADAL" clId="{07DECF1D-8EC3-47BB-B156-BB829BE848EB}" dt="2021-09-25T08:31:22.996" v="10" actId="478"/>
          <ac:picMkLst>
            <pc:docMk/>
            <pc:sldMk cId="3403115077" sldId="397"/>
            <ac:picMk id="9" creationId="{C967389F-6F19-438B-BF03-DF42A2CA3C71}"/>
          </ac:picMkLst>
        </pc:picChg>
        <pc:picChg chg="add del mod">
          <ac:chgData name="Nguyen Thi Mai Thy" userId="5e93338a-4261-48e3-baae-2b38d6c1bf74" providerId="ADAL" clId="{07DECF1D-8EC3-47BB-B156-BB829BE848EB}" dt="2021-09-25T08:33:09.257" v="12" actId="478"/>
          <ac:picMkLst>
            <pc:docMk/>
            <pc:sldMk cId="3403115077" sldId="397"/>
            <ac:picMk id="10" creationId="{59F21CEA-5F12-4825-B315-329081198252}"/>
          </ac:picMkLst>
        </pc:picChg>
        <pc:picChg chg="del">
          <ac:chgData name="Nguyen Thi Mai Thy" userId="5e93338a-4261-48e3-baae-2b38d6c1bf74" providerId="ADAL" clId="{07DECF1D-8EC3-47BB-B156-BB829BE848EB}" dt="2021-09-25T08:20:38.611" v="0" actId="478"/>
          <ac:picMkLst>
            <pc:docMk/>
            <pc:sldMk cId="3403115077" sldId="397"/>
            <ac:picMk id="11" creationId="{5D61F3B3-C555-4399-8285-D11DA542F2D2}"/>
          </ac:picMkLst>
        </pc:picChg>
        <pc:picChg chg="add del mod">
          <ac:chgData name="Nguyen Thi Mai Thy" userId="5e93338a-4261-48e3-baae-2b38d6c1bf74" providerId="ADAL" clId="{07DECF1D-8EC3-47BB-B156-BB829BE848EB}" dt="2021-09-25T08:36:58.628" v="14" actId="478"/>
          <ac:picMkLst>
            <pc:docMk/>
            <pc:sldMk cId="3403115077" sldId="397"/>
            <ac:picMk id="12" creationId="{B5D4DD55-F5BE-4C85-9D3A-B85C573E0B8D}"/>
          </ac:picMkLst>
        </pc:picChg>
        <pc:picChg chg="add del mod">
          <ac:chgData name="Nguyen Thi Mai Thy" userId="5e93338a-4261-48e3-baae-2b38d6c1bf74" providerId="ADAL" clId="{07DECF1D-8EC3-47BB-B156-BB829BE848EB}" dt="2021-09-25T08:38:23.526" v="16" actId="478"/>
          <ac:picMkLst>
            <pc:docMk/>
            <pc:sldMk cId="3403115077" sldId="397"/>
            <ac:picMk id="13" creationId="{DBDB1B52-ED54-4E6E-A373-EB7059A33DEA}"/>
          </ac:picMkLst>
        </pc:picChg>
        <pc:picChg chg="add mod">
          <ac:chgData name="Nguyen Thi Mai Thy" userId="5e93338a-4261-48e3-baae-2b38d6c1bf74" providerId="ADAL" clId="{07DECF1D-8EC3-47BB-B156-BB829BE848EB}" dt="2021-09-25T08:40:09.743" v="17"/>
          <ac:picMkLst>
            <pc:docMk/>
            <pc:sldMk cId="3403115077" sldId="397"/>
            <ac:picMk id="14" creationId="{7E4796D3-921A-41DE-9EAC-4AC6497F131B}"/>
          </ac:picMkLst>
        </pc:picChg>
      </pc:sldChg>
      <pc:sldChg chg="addSp delSp modSp mod delAnim">
        <pc:chgData name="Nguyen Thi Mai Thy" userId="5e93338a-4261-48e3-baae-2b38d6c1bf74" providerId="ADAL" clId="{07DECF1D-8EC3-47BB-B156-BB829BE848EB}" dt="2021-09-25T08:46:28.054" v="20"/>
        <pc:sldMkLst>
          <pc:docMk/>
          <pc:sldMk cId="1332731667" sldId="411"/>
        </pc:sldMkLst>
        <pc:picChg chg="add mod">
          <ac:chgData name="Nguyen Thi Mai Thy" userId="5e93338a-4261-48e3-baae-2b38d6c1bf74" providerId="ADAL" clId="{07DECF1D-8EC3-47BB-B156-BB829BE848EB}" dt="2021-09-25T08:46:28.054" v="20"/>
          <ac:picMkLst>
            <pc:docMk/>
            <pc:sldMk cId="1332731667" sldId="411"/>
            <ac:picMk id="2" creationId="{3560A007-3D40-4065-9E5A-248B9EFBF61F}"/>
          </ac:picMkLst>
        </pc:picChg>
        <pc:picChg chg="del">
          <ac:chgData name="Nguyen Thi Mai Thy" userId="5e93338a-4261-48e3-baae-2b38d6c1bf74" providerId="ADAL" clId="{07DECF1D-8EC3-47BB-B156-BB829BE848EB}" dt="2021-09-25T08:44:05.952" v="19" actId="478"/>
          <ac:picMkLst>
            <pc:docMk/>
            <pc:sldMk cId="1332731667" sldId="411"/>
            <ac:picMk id="15" creationId="{63BDD068-92EF-462C-B1A0-DF103F24777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CFD62-537A-431C-9133-403CC757F904}"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0680F-7F60-4AE3-859F-6F9CCC3B40C3}" type="slidenum">
              <a:rPr lang="en-US" smtClean="0"/>
              <a:t>‹#›</a:t>
            </a:fld>
            <a:endParaRPr lang="en-US"/>
          </a:p>
        </p:txBody>
      </p:sp>
    </p:spTree>
    <p:extLst>
      <p:ext uri="{BB962C8B-B14F-4D97-AF65-F5344CB8AC3E}">
        <p14:creationId xmlns:p14="http://schemas.microsoft.com/office/powerpoint/2010/main" val="38289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Qua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chấm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chính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của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vi-VN" sz="1800" dirty="0">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thấy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còn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nhiều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sai</a:t>
            </a:r>
            <a:r>
              <a:rPr lang="en-US" sz="1800" dirty="0">
                <a:effectLst/>
                <a:latin typeface="Calibri" panose="020F0502020204030204" pitchFamily="34" charset="0"/>
                <a:ea typeface="Calibri" panose="020F0502020204030204" pitchFamily="34" charset="0"/>
                <a:cs typeface="Times New Roman" panose="02020603050405020304" pitchFamily="18" charset="0"/>
              </a:rPr>
              <a:t> 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số</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bây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giờ</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cô</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vi-VN" sz="1800" dirty="0">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nghe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lại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cho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đúng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2</a:t>
            </a:fld>
            <a:endParaRPr lang="en-US"/>
          </a:p>
        </p:txBody>
      </p:sp>
    </p:spTree>
    <p:extLst>
      <p:ext uri="{BB962C8B-B14F-4D97-AF65-F5344CB8AC3E}">
        <p14:creationId xmlns:p14="http://schemas.microsoft.com/office/powerpoint/2010/main" val="354012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Và đây là một số hình ảnh  cô chú phi công của nước ta.</a:t>
            </a:r>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15</a:t>
            </a:fld>
            <a:endParaRPr lang="en-US"/>
          </a:p>
        </p:txBody>
      </p:sp>
    </p:spTree>
    <p:extLst>
      <p:ext uri="{BB962C8B-B14F-4D97-AF65-F5344CB8AC3E}">
        <p14:creationId xmlns:p14="http://schemas.microsoft.com/office/powerpoint/2010/main" val="8743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L13. Bài học của chúng ta đến đây là kết thúc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Các em chuẩn bị bài: Nghe viết : Trung thu đọc lập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Phân biệt r/d/gi, iên, yên, iêng / sgk trang 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Cô chào tạm biệt các em , Cô chúc các em có thật nhiều sức khỏe và học tập tốt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16</a:t>
            </a:fld>
            <a:endParaRPr lang="en-US"/>
          </a:p>
        </p:txBody>
      </p:sp>
    </p:spTree>
    <p:extLst>
      <p:ext uri="{BB962C8B-B14F-4D97-AF65-F5344CB8AC3E}">
        <p14:creationId xmlns:p14="http://schemas.microsoft.com/office/powerpoint/2010/main" val="131683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CÔ CHÀO CÁC EM HỌC SINH THÂN YÊU. CÔ XIN GIỚI THIỆU, CÔ TÊN LÀ NGUYỄN THỊ MAI THY. CÔ ĐẾN TỪ TRƯỜNG TIỂU HỌC TRƯƠNG ĐỊNH QUẬN 12. HÔM NAY CHÚNG TA CÙNG TÌM HIỂU MÔN CHÍNH TẢ Ở LỚP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3</a:t>
            </a:fld>
            <a:endParaRPr lang="en-US"/>
          </a:p>
        </p:txBody>
      </p:sp>
    </p:spTree>
    <p:extLst>
      <p:ext uri="{BB962C8B-B14F-4D97-AF65-F5344CB8AC3E}">
        <p14:creationId xmlns:p14="http://schemas.microsoft.com/office/powerpoint/2010/main" val="398371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extLst>
      <p:ext uri="{BB962C8B-B14F-4D97-AF65-F5344CB8AC3E}">
        <p14:creationId xmlns:p14="http://schemas.microsoft.com/office/powerpoint/2010/main" val="304726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Các em thân mến ! đây là một bức tranh mà các em đã tìm hiểu trong bài tập đọc gà trống và cáo của tác giả La  Phong-  ten- Nguyễn Minh Lược dịch. Hôm nay cô sẽ hướng dẫn cho các em viết đúng chính tả 2 đoạn thơ cuối của bài thơ gà trống và cáo, cô sẽ hướng dẫn các em cách trình bày các dòng thơtrong bài.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5</a:t>
            </a:fld>
            <a:endParaRPr lang="en-US"/>
          </a:p>
        </p:txBody>
      </p:sp>
    </p:spTree>
    <p:extLst>
      <p:ext uri="{BB962C8B-B14F-4D97-AF65-F5344CB8AC3E}">
        <p14:creationId xmlns:p14="http://schemas.microsoft.com/office/powerpoint/2010/main" val="84642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thơ lục bát , Trước khi viết, cô sẽ hướng dẫn các em trình cho đẹp nhé! Tựa bài các em vào 4 ô, , dòng 6 viết lùi vào 2 ô, dòng 8 chữ viết sát đường kẻ đậm của vở. Chữ đầu các dòng thơ phải viết hoa. Viết hoa tên riêng của hai nhân vật  gà trống và cáo .</a:t>
            </a:r>
            <a:endParaRPr lang="en-US" dirty="0"/>
          </a:p>
        </p:txBody>
      </p:sp>
      <p:sp>
        <p:nvSpPr>
          <p:cNvPr id="4" name="Slide Number Placeholder 3"/>
          <p:cNvSpPr>
            <a:spLocks noGrp="1"/>
          </p:cNvSpPr>
          <p:nvPr>
            <p:ph type="sldNum" sz="quarter" idx="5"/>
          </p:nvPr>
        </p:nvSpPr>
        <p:spPr/>
        <p:txBody>
          <a:bodyPr/>
          <a:lstStyle/>
          <a:p>
            <a:fld id="{A500680F-7F60-4AE3-859F-6F9CCC3B40C3}" type="slidenum">
              <a:rPr lang="en-US" smtClean="0"/>
              <a:t>8</a:t>
            </a:fld>
            <a:endParaRPr lang="en-US"/>
          </a:p>
        </p:txBody>
      </p:sp>
    </p:spTree>
    <p:extLst>
      <p:ext uri="{BB962C8B-B14F-4D97-AF65-F5344CB8AC3E}">
        <p14:creationId xmlns:p14="http://schemas.microsoft.com/office/powerpoint/2010/main" val="3644233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LUYỆN VIẾT TỪ KHÓ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Các em thân mến ! Trong bài có một số từ khó , các em lắng nghe cô phân tích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Từ thứ nhất là từ gian dối , các em chú ý trong tiếng gian , các em chú ý âm đầu là gi, trong tiếng dối , có âm đầu là d , các em lắng nghe cô đọc gian dối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Từ thứ hai là loan tin , các em chú ý trong tiếng loan , có chứa vầ oan,, các em lắng nghe cô đọc  loan tin.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Từ thứ 3 là từ quắp đuôi , các em chú ý trong tiếng quắp  có vần ắp , trong tiếng đuôi có chưa vần uôi. Các em lắng nghe cô đọc quắp đuôi.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Từ cuối cùng là từ khoái chí , trong tiếng khoái có chứa vần oai. Mời các em lắng nghe cô đọc khoái chí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AA9BAD92-8FC5-42D9-AB93-7B8CA8A83DEF}" type="slidenum">
              <a:rPr lang="en-US" smtClean="0"/>
              <a:pPr>
                <a:defRPr/>
              </a:pPr>
              <a:t>9</a:t>
            </a:fld>
            <a:endParaRPr lang="en-US"/>
          </a:p>
        </p:txBody>
      </p:sp>
    </p:spTree>
    <p:extLst>
      <p:ext uri="{BB962C8B-B14F-4D97-AF65-F5344CB8AC3E}">
        <p14:creationId xmlns:p14="http://schemas.microsoft.com/office/powerpoint/2010/main" val="385627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Calibri" panose="020F050202020403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bấm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nút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dừng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bắt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đầu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nhé</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buFont typeface="Calibri" panose="020F050202020403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Bỏ</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từ</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Nhớ</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000"/>
              </a:spcAft>
              <a:buFont typeface="Calibri" panose="020F050202020403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Đề</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tên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giả</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dưới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tựa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để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khi</a:t>
            </a:r>
            <a:r>
              <a:rPr lang="en-US" sz="1800" dirty="0">
                <a:effectLst/>
                <a:latin typeface="Calibri" panose="020F0502020204030204" pitchFamily="34" charset="0"/>
                <a:ea typeface="Calibri" panose="020F0502020204030204" pitchFamily="34" charset="0"/>
                <a:cs typeface="Times New Roman" panose="02020603050405020304" pitchFamily="18" charset="0"/>
              </a:rPr>
              <a:t> HS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bài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xong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nhìn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lên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bảng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viết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tên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tác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giả</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BAD92-8FC5-42D9-AB93-7B8CA8A83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32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Con người luôn biết mơ ước khao khát và tìm hiểu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BAD92-8FC5-42D9-AB93-7B8CA8A83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79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L 11.Bây giờ chúng ta chuyển sang bài tập 2b. Yêu cầu là tìm những từ bỏ trống có vần ươn hoặc vần ương để hoàn chỉnh đoạn văn dưới đây.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Các em lắng nghe cô đọc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Nhà Trung ở gần sân bay ...................................................cường tráng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Để tìm  các từ có chưa vần ươn / ương điền vào chỗ thích hợp thì các em suy nghĩ và làm bài nhé!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Sau đây các em đối chiếu kết quả của mình và kết quả trên màn hình . Nếu các em làm đúng thì cô có lời khen . Nếu có một số từ điền vào chưa đúng thì các em sửa bài nhé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Như vậy nội dung của đoạn văn này nói về ước mơ trở thành phi công của bạn Trung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BAD92-8FC5-42D9-AB93-7B8CA8A83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46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414776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74926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274419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E811432-9264-407C-9B36-56643A16915E}"/>
              </a:ext>
            </a:extLst>
          </p:cNvPr>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133372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367852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4199699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2234659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86224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C636E-8BE6-4891-ADD8-D3D8E4DC9CE2}"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551681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DC636E-8BE6-4891-ADD8-D3D8E4DC9CE2}"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1066667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C636E-8BE6-4891-ADD8-D3D8E4DC9CE2}"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26112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3486615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3061217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4026944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3482857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410118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DC636E-8BE6-4891-ADD8-D3D8E4DC9CE2}" type="datetimeFigureOut">
              <a:rPr lang="en-US" smtClean="0"/>
              <a:t>10/7/21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1976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7650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C636E-8BE6-4891-ADD8-D3D8E4DC9CE2}" type="datetimeFigureOut">
              <a:rPr lang="en-US" smtClean="0"/>
              <a:t>10/7/21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87324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DC636E-8BE6-4891-ADD8-D3D8E4DC9CE2}" type="datetimeFigureOut">
              <a:rPr lang="en-US" smtClean="0"/>
              <a:t>10/7/21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138970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C636E-8BE6-4891-ADD8-D3D8E4DC9CE2}" type="datetimeFigureOut">
              <a:rPr lang="en-US" smtClean="0"/>
              <a:t>10/7/21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89171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188012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DC636E-8BE6-4891-ADD8-D3D8E4DC9CE2}" type="datetimeFigureOut">
              <a:rPr lang="en-US" smtClean="0"/>
              <a:t>10/7/21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CC69A-7290-45C2-BE30-77BC9BB9A23F}" type="slidenum">
              <a:rPr lang="en-US" smtClean="0"/>
              <a:t>‹#›</a:t>
            </a:fld>
            <a:endParaRPr lang="en-US"/>
          </a:p>
        </p:txBody>
      </p:sp>
    </p:spTree>
    <p:extLst>
      <p:ext uri="{BB962C8B-B14F-4D97-AF65-F5344CB8AC3E}">
        <p14:creationId xmlns:p14="http://schemas.microsoft.com/office/powerpoint/2010/main" val="366349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636E-8BE6-4891-ADD8-D3D8E4DC9CE2}" type="datetimeFigureOut">
              <a:rPr lang="en-US" smtClean="0"/>
              <a:t>10/7/21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CC69A-7290-45C2-BE30-77BC9BB9A23F}" type="slidenum">
              <a:rPr lang="en-US" smtClean="0"/>
              <a:t>‹#›</a:t>
            </a:fld>
            <a:endParaRPr lang="en-US"/>
          </a:p>
        </p:txBody>
      </p:sp>
    </p:spTree>
    <p:extLst>
      <p:ext uri="{BB962C8B-B14F-4D97-AF65-F5344CB8AC3E}">
        <p14:creationId xmlns:p14="http://schemas.microsoft.com/office/powerpoint/2010/main" val="192888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C636E-8BE6-4891-ADD8-D3D8E4DC9CE2}" type="datetimeFigureOut">
              <a:rPr lang="en-US" smtClean="0"/>
              <a:t>10/7/21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CC69A-7290-45C2-BE30-77BC9BB9A23F}" type="slidenum">
              <a:rPr lang="en-US" smtClean="0"/>
              <a:t>‹#›</a:t>
            </a:fld>
            <a:endParaRPr lang="en-US"/>
          </a:p>
        </p:txBody>
      </p:sp>
    </p:spTree>
    <p:extLst>
      <p:ext uri="{BB962C8B-B14F-4D97-AF65-F5344CB8AC3E}">
        <p14:creationId xmlns:p14="http://schemas.microsoft.com/office/powerpoint/2010/main" val="26120577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905001" y="218256"/>
            <a:ext cx="7369628" cy="892552"/>
          </a:xfrm>
          <a:prstGeom prst="rect">
            <a:avLst/>
          </a:prstGeom>
        </p:spPr>
        <p:txBody>
          <a:bodyPr wrap="square">
            <a:spAutoFit/>
          </a:bodyPr>
          <a:lstStyle/>
          <a:p>
            <a:pPr algn="ctr"/>
            <a:r>
              <a:rPr lang="en-US" sz="2600" dirty="0">
                <a:latin typeface="Algerian" panose="04020705040A02060702" pitchFamily="82" charset="0"/>
              </a:rPr>
              <a:t>PHÒNG GIÁO DỤC VÀ ĐÀO TẠO </a:t>
            </a:r>
            <a:r>
              <a:rPr lang="vi-VN" sz="2600" dirty="0">
                <a:latin typeface="Algerian" panose="04020705040A02060702" pitchFamily="82" charset="0"/>
              </a:rPr>
              <a:t>quẬn LONG BIÊN</a:t>
            </a:r>
          </a:p>
          <a:p>
            <a:pPr algn="ctr"/>
            <a:r>
              <a:rPr lang="vi-VN" sz="2600" dirty="0">
                <a:latin typeface="Algerian" panose="04020705040A02060702" pitchFamily="82" charset="0"/>
              </a:rPr>
              <a:t>TRƯỜNG TIỂU HỌC LÊ QUÝ ĐÔN</a:t>
            </a:r>
            <a:endParaRPr lang="en-US" sz="2600" dirty="0">
              <a:latin typeface="Algerian" panose="04020705040A02060702" pitchFamily="82" charset="0"/>
            </a:endParaRPr>
          </a:p>
        </p:txBody>
      </p:sp>
      <p:sp>
        <p:nvSpPr>
          <p:cNvPr id="6" name="Rectangle 5"/>
          <p:cNvSpPr/>
          <p:nvPr/>
        </p:nvSpPr>
        <p:spPr>
          <a:xfrm>
            <a:off x="1263192" y="2356701"/>
            <a:ext cx="8927183" cy="1338606"/>
          </a:xfrm>
          <a:prstGeom prst="rect">
            <a:avLst/>
          </a:prstGeom>
        </p:spPr>
        <p:txBody>
          <a:bodyPr wrap="square">
            <a:prstTxWarp prst="textArchUp">
              <a:avLst/>
            </a:prstTxWarp>
            <a:spAutoFit/>
          </a:bodyPr>
          <a:lstStyle/>
          <a:p>
            <a:pPr algn="ctr"/>
            <a:r>
              <a:rPr lang="vi-VN" sz="8800" b="1" dirty="0">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CHÍNH TẢ LỚP </a:t>
            </a:r>
            <a:r>
              <a:rPr lang="en-US" sz="8800" b="1" dirty="0">
                <a:solidFill>
                  <a:srgbClr val="FF0000"/>
                </a:solidFill>
                <a:effectLst>
                  <a:outerShdw blurRad="38100" dist="38100" dir="2700000" algn="tl">
                    <a:srgbClr val="000000">
                      <a:alpha val="43137"/>
                    </a:srgbClr>
                  </a:outerShdw>
                </a:effectLst>
                <a:latin typeface="Comic Sans MS" panose="030F0702030302020204" pitchFamily="66" charset="0"/>
                <a:cs typeface="Times New Roman" panose="02020603050405020304" pitchFamily="18" charset="0"/>
              </a:rPr>
              <a:t>4</a:t>
            </a:r>
          </a:p>
        </p:txBody>
      </p:sp>
      <p:sp>
        <p:nvSpPr>
          <p:cNvPr id="7" name="Rectangle 6"/>
          <p:cNvSpPr/>
          <p:nvPr/>
        </p:nvSpPr>
        <p:spPr>
          <a:xfrm>
            <a:off x="3396341" y="3799003"/>
            <a:ext cx="5408293" cy="523220"/>
          </a:xfrm>
          <a:prstGeom prst="rect">
            <a:avLst/>
          </a:prstGeom>
        </p:spPr>
        <p:txBody>
          <a:bodyPr wrap="square">
            <a:spAutoFit/>
          </a:bodyPr>
          <a:lstStyle/>
          <a:p>
            <a:pPr algn="ctr"/>
            <a:r>
              <a:rPr lang="vi-VN" sz="2800" b="1" dirty="0">
                <a:solidFill>
                  <a:srgbClr val="000000"/>
                </a:solidFill>
                <a:latin typeface="HP001 4 hàng" panose="020B0603050302020204" pitchFamily="34" charset="0"/>
                <a:cs typeface="Times New Roman" panose="02020603050405020304" pitchFamily="18" charset="0"/>
              </a:rPr>
              <a:t>GIÁO VIÊN</a:t>
            </a:r>
            <a:r>
              <a:rPr lang="en-US" sz="2800" b="1" dirty="0">
                <a:solidFill>
                  <a:srgbClr val="000000"/>
                </a:solidFill>
                <a:latin typeface="HP001 4 hàng" panose="020B0603050302020204" pitchFamily="34" charset="0"/>
                <a:cs typeface="Times New Roman" panose="02020603050405020304" pitchFamily="18" charset="0"/>
              </a:rPr>
              <a:t>: HÀ THỊ NGỌC LAN</a:t>
            </a:r>
          </a:p>
        </p:txBody>
      </p:sp>
    </p:spTree>
    <p:extLst>
      <p:ext uri="{BB962C8B-B14F-4D97-AF65-F5344CB8AC3E}">
        <p14:creationId xmlns:p14="http://schemas.microsoft.com/office/powerpoint/2010/main" val="3275513445"/>
      </p:ext>
    </p:extLst>
  </p:cSld>
  <p:clrMapOvr>
    <a:masterClrMapping/>
  </p:clrMapOvr>
  <mc:AlternateContent xmlns:mc="http://schemas.openxmlformats.org/markup-compatibility/2006" xmlns:p14="http://schemas.microsoft.com/office/powerpoint/2010/main">
    <mc:Choice Requires="p14">
      <p:transition spd="slow" p14:dur="2000" advTm="13272"/>
    </mc:Choice>
    <mc:Fallback xmlns="">
      <p:transition spd="slow" advTm="13272"/>
    </mc:Fallback>
  </mc:AlternateContent>
  <p:extLst>
    <p:ext uri="{E180D4A7-C9FB-4DFB-919C-405C955672EB}">
      <p14:showEvtLst xmlns:p14="http://schemas.microsoft.com/office/powerpoint/2010/main">
        <p14:playEvt time="867" objId="2"/>
        <p14:stopEvt time="1327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ot air balloons in the sky&#10;&#10;Description automatically generated with medium confidence">
            <a:extLst>
              <a:ext uri="{FF2B5EF4-FFF2-40B4-BE49-F238E27FC236}">
                <a16:creationId xmlns:a16="http://schemas.microsoft.com/office/drawing/2014/main" id="{067E3AD2-4FAD-45D8-8935-02B465BB1CA8}"/>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323628" y="1282"/>
            <a:ext cx="12515627" cy="6856718"/>
          </a:xfrm>
          <a:prstGeom prst="rect">
            <a:avLst/>
          </a:prstGeom>
        </p:spPr>
      </p:pic>
      <p:sp>
        <p:nvSpPr>
          <p:cNvPr id="6" name="TextBox 5">
            <a:extLst>
              <a:ext uri="{FF2B5EF4-FFF2-40B4-BE49-F238E27FC236}">
                <a16:creationId xmlns:a16="http://schemas.microsoft.com/office/drawing/2014/main" id="{2CF4CFB7-9241-49BA-A271-E57F200D6489}"/>
              </a:ext>
            </a:extLst>
          </p:cNvPr>
          <p:cNvSpPr txBox="1"/>
          <p:nvPr/>
        </p:nvSpPr>
        <p:spPr>
          <a:xfrm>
            <a:off x="2072069" y="249295"/>
            <a:ext cx="6300786" cy="584775"/>
          </a:xfrm>
          <a:prstGeom prst="rect">
            <a:avLst/>
          </a:prstGeom>
          <a:noFill/>
        </p:spPr>
        <p:txBody>
          <a:bodyPr wrap="square">
            <a:spAutoFit/>
          </a:body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1D5B41-793E-4D2B-AB10-338FD89F279F}"/>
              </a:ext>
            </a:extLst>
          </p:cNvPr>
          <p:cNvSpPr txBox="1"/>
          <p:nvPr/>
        </p:nvSpPr>
        <p:spPr>
          <a:xfrm>
            <a:off x="2400181" y="869469"/>
            <a:ext cx="5712687" cy="4893647"/>
          </a:xfrm>
          <a:prstGeom prst="rect">
            <a:avLst/>
          </a:prstGeom>
          <a:noFill/>
        </p:spPr>
        <p:txBody>
          <a:bodyPr wrap="square">
            <a:spAutoFit/>
          </a:bodyPr>
          <a:lstStyle/>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Nghe </a:t>
            </a:r>
            <a:r>
              <a:rPr lang="en-US" altLang="en-US" sz="2400" b="1" dirty="0" err="1">
                <a:solidFill>
                  <a:srgbClr val="0000FF"/>
                </a:solidFill>
                <a:latin typeface="Times New Roman" panose="02020603050405020304" pitchFamily="18" charset="0"/>
                <a:cs typeface="Times New Roman" panose="02020603050405020304" pitchFamily="18" charset="0"/>
              </a:rPr>
              <a:t>lời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thiệt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rằng</a:t>
            </a:r>
            <a:r>
              <a:rPr lang="en-US" altLang="en-US" sz="2400" b="1" dirty="0">
                <a:solidFill>
                  <a:srgbClr val="0000FF"/>
                </a:solidFill>
                <a:latin typeface="Times New Roman" panose="02020603050405020304" pitchFamily="18" charset="0"/>
                <a:cs typeface="Times New Roman" panose="02020603050405020304" pitchFamily="18" charset="0"/>
              </a:rPr>
              <a:t>: “ Xin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ghi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lòng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Hoà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còn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tin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Kìa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thấy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cặp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săn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chắc</a:t>
            </a:r>
            <a:r>
              <a:rPr lang="en-US" altLang="en-US" sz="2400" b="1" dirty="0">
                <a:solidFill>
                  <a:srgbClr val="0000FF"/>
                </a:solidFill>
                <a:latin typeface="Times New Roman" panose="02020603050405020304" pitchFamily="18" charset="0"/>
                <a:cs typeface="Times New Roman" panose="02020603050405020304" pitchFamily="18" charset="0"/>
              </a:rPr>
              <a:t> loan tin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nghe</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hồn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phách</a:t>
            </a:r>
            <a:r>
              <a:rPr lang="en-US" altLang="en-US" sz="2400" b="1" dirty="0">
                <a:solidFill>
                  <a:srgbClr val="0000FF"/>
                </a:solidFill>
                <a:latin typeface="Times New Roman" panose="02020603050405020304" pitchFamily="18" charset="0"/>
                <a:cs typeface="Times New Roman" panose="02020603050405020304" pitchFamily="18" charset="0"/>
              </a:rPr>
              <a:t> bay                                    </a:t>
            </a:r>
            <a:r>
              <a:rPr lang="en-US" altLang="en-US" sz="2400" b="1" dirty="0" err="1">
                <a:solidFill>
                  <a:srgbClr val="0000FF"/>
                </a:solidFill>
                <a:latin typeface="Times New Roman" panose="02020603050405020304" pitchFamily="18" charset="0"/>
                <a:cs typeface="Times New Roman" panose="02020603050405020304" pitchFamily="18" charset="0"/>
              </a:rPr>
              <a:t>Quắp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đuôi</a:t>
            </a:r>
            <a:r>
              <a:rPr lang="en-US" altLang="en-US" sz="2400" b="1" dirty="0">
                <a:solidFill>
                  <a:srgbClr val="0000FF"/>
                </a:solidFill>
                <a:latin typeface="Times New Roman" panose="02020603050405020304" pitchFamily="18" charset="0"/>
                <a:cs typeface="Times New Roman" panose="02020603050405020304" pitchFamily="18" charset="0"/>
              </a:rPr>
              <a:t>, co </a:t>
            </a:r>
            <a:r>
              <a:rPr lang="en-US" altLang="en-US" sz="2400" b="1" dirty="0" err="1">
                <a:solidFill>
                  <a:srgbClr val="0000FF"/>
                </a:solidFill>
                <a:latin typeface="Times New Roman" panose="02020603050405020304" pitchFamily="18" charset="0"/>
                <a:cs typeface="Times New Roman" panose="02020603050405020304" pitchFamily="18" charset="0"/>
              </a:rPr>
              <a:t>cẳng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tức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khoái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cười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Rõ</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phường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được ai. ”</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La Phông - ten</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BBD53E1-D7CE-4599-B67D-430DE30338CB}"/>
              </a:ext>
            </a:extLst>
          </p:cNvPr>
          <p:cNvSpPr txBox="1"/>
          <p:nvPr/>
        </p:nvSpPr>
        <p:spPr>
          <a:xfrm>
            <a:off x="3803984" y="5137590"/>
            <a:ext cx="6300786" cy="461665"/>
          </a:xfrm>
          <a:prstGeom prst="rect">
            <a:avLst/>
          </a:prstGeom>
          <a:noFill/>
        </p:spPr>
        <p:txBody>
          <a:bodyPr wrap="square">
            <a:spAutoFit/>
          </a:bodyPr>
          <a:lstStyle/>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(Nguyễn Minh lược dịch)                                                                                   </a:t>
            </a:r>
          </a:p>
        </p:txBody>
      </p:sp>
      <p:sp>
        <p:nvSpPr>
          <p:cNvPr id="5" name="TextBox 4">
            <a:extLst>
              <a:ext uri="{FF2B5EF4-FFF2-40B4-BE49-F238E27FC236}">
                <a16:creationId xmlns:a16="http://schemas.microsoft.com/office/drawing/2014/main" id="{7C632B1A-2525-48E6-A504-3743259D1D38}"/>
              </a:ext>
            </a:extLst>
          </p:cNvPr>
          <p:cNvSpPr txBox="1"/>
          <p:nvPr/>
        </p:nvSpPr>
        <p:spPr>
          <a:xfrm>
            <a:off x="8693133" y="1891666"/>
            <a:ext cx="2708073" cy="923330"/>
          </a:xfrm>
          <a:prstGeom prst="rect">
            <a:avLst/>
          </a:prstGeom>
          <a:noFill/>
        </p:spPr>
        <p:txBody>
          <a:bodyPr wrap="square" rtlCol="0">
            <a:spAutoFit/>
          </a:bodyPr>
          <a:lstStyle/>
          <a:p>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Các</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bạn</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hãy</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tạm</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dừng</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video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để</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vi-VN"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đọc</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bài</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18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nhé</a:t>
            </a:r>
            <a:r>
              <a:rPr lang="en-US" sz="18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endParaRPr lang="en-US" sz="1800" dirty="0">
              <a:highlight>
                <a:srgbClr val="FFFF00"/>
              </a:highlight>
            </a:endParaRPr>
          </a:p>
          <a:p>
            <a:endParaRPr lang="en-US" dirty="0"/>
          </a:p>
        </p:txBody>
      </p:sp>
      <p:pic>
        <p:nvPicPr>
          <p:cNvPr id="13" name="Google Shape;137;p3">
            <a:extLst>
              <a:ext uri="{FF2B5EF4-FFF2-40B4-BE49-F238E27FC236}">
                <a16:creationId xmlns:a16="http://schemas.microsoft.com/office/drawing/2014/main" id="{DE914606-6767-4784-8BCF-557D29440E20}"/>
              </a:ext>
            </a:extLst>
          </p:cNvPr>
          <p:cNvPicPr preferRelativeResize="0"/>
          <p:nvPr/>
        </p:nvPicPr>
        <p:blipFill rotWithShape="1">
          <a:blip r:embed="rId3">
            <a:alphaModFix/>
          </a:blip>
          <a:srcRect/>
          <a:stretch/>
        </p:blipFill>
        <p:spPr>
          <a:xfrm>
            <a:off x="8693133" y="2642051"/>
            <a:ext cx="2633781" cy="1854494"/>
          </a:xfrm>
          <a:prstGeom prst="rect">
            <a:avLst/>
          </a:prstGeom>
          <a:noFill/>
          <a:ln>
            <a:noFill/>
          </a:ln>
        </p:spPr>
      </p:pic>
    </p:spTree>
    <p:extLst>
      <p:ext uri="{BB962C8B-B14F-4D97-AF65-F5344CB8AC3E}">
        <p14:creationId xmlns:p14="http://schemas.microsoft.com/office/powerpoint/2010/main" val="2995622432"/>
      </p:ext>
    </p:extLst>
  </p:cSld>
  <p:clrMapOvr>
    <a:masterClrMapping/>
  </p:clrMapOvr>
  <mc:AlternateContent xmlns:mc="http://schemas.openxmlformats.org/markup-compatibility/2006" xmlns:p14="http://schemas.microsoft.com/office/powerpoint/2010/main">
    <mc:Choice Requires="p14">
      <p:transition spd="slow" p14:dur="2000" advTm="13118"/>
    </mc:Choice>
    <mc:Fallback xmlns="">
      <p:transition spd="slow" advTm="13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195" name="Text Box 5">
            <a:extLst>
              <a:ext uri="{FF2B5EF4-FFF2-40B4-BE49-F238E27FC236}">
                <a16:creationId xmlns:a16="http://schemas.microsoft.com/office/drawing/2014/main" id="{B2CE9F1E-C7D1-414F-A638-70FAA99E9823}"/>
              </a:ext>
            </a:extLst>
          </p:cNvPr>
          <p:cNvSpPr txBox="1">
            <a:spLocks noChangeArrowheads="1"/>
          </p:cNvSpPr>
          <p:nvPr/>
        </p:nvSpPr>
        <p:spPr bwMode="auto">
          <a:xfrm>
            <a:off x="1524000" y="457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Chính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tả</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Nhớ</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p:txBody>
      </p:sp>
      <p:sp>
        <p:nvSpPr>
          <p:cNvPr id="8196" name="Text Box 6">
            <a:extLst>
              <a:ext uri="{FF2B5EF4-FFF2-40B4-BE49-F238E27FC236}">
                <a16:creationId xmlns:a16="http://schemas.microsoft.com/office/drawing/2014/main" id="{66F08601-F772-43BD-886D-6ED74C3CDE82}"/>
              </a:ext>
            </a:extLst>
          </p:cNvPr>
          <p:cNvSpPr txBox="1">
            <a:spLocks noChangeArrowheads="1"/>
          </p:cNvSpPr>
          <p:nvPr/>
        </p:nvSpPr>
        <p:spPr bwMode="auto">
          <a:xfrm>
            <a:off x="1524000" y="9144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Gà</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Cáo</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65C7074-DBEC-4903-99F2-2F6B97A07DD7}"/>
              </a:ext>
            </a:extLst>
          </p:cNvPr>
          <p:cNvSpPr txBox="1"/>
          <p:nvPr/>
        </p:nvSpPr>
        <p:spPr>
          <a:xfrm>
            <a:off x="3807555" y="3815190"/>
            <a:ext cx="5736388" cy="504625"/>
          </a:xfrm>
          <a:prstGeom prst="rect">
            <a:avLst/>
          </a:prstGeom>
          <a:noFill/>
        </p:spPr>
        <p:txBody>
          <a:bodyPr wrap="square">
            <a:spAutoFit/>
          </a:bodyPr>
          <a:lstStyle/>
          <a:p>
            <a:pPr algn="ctr">
              <a:lnSpc>
                <a:spcPct val="150000"/>
              </a:lnSpc>
            </a:pP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Các</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bạn</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hãy</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tạm</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dừng</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video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để</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vi-VN"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viết</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bài</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r>
              <a:rPr lang="en-US" sz="2000" b="1" dirty="0" err="1">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nhé</a:t>
            </a:r>
            <a:r>
              <a:rPr lang="en-US" sz="2000" b="1" dirty="0">
                <a:solidFill>
                  <a:schemeClr val="accent2">
                    <a:lumMod val="75000"/>
                  </a:schemeClr>
                </a:solidFill>
                <a:highlight>
                  <a:srgbClr val="FFFF00"/>
                </a:highlight>
                <a:latin typeface="Times New Roman" panose="02020603050405020304" pitchFamily="18" charset="0"/>
                <a:cs typeface="Times New Roman" panose="02020603050405020304" pitchFamily="18" charset="0"/>
              </a:rPr>
              <a:t> !</a:t>
            </a:r>
            <a:endParaRPr lang="en-US" sz="2000" dirty="0">
              <a:highlight>
                <a:srgbClr val="FFFF00"/>
              </a:highlight>
            </a:endParaRPr>
          </a:p>
        </p:txBody>
      </p:sp>
      <p:pic>
        <p:nvPicPr>
          <p:cNvPr id="7" name="Google Shape;137;p3">
            <a:extLst>
              <a:ext uri="{FF2B5EF4-FFF2-40B4-BE49-F238E27FC236}">
                <a16:creationId xmlns:a16="http://schemas.microsoft.com/office/drawing/2014/main" id="{B2E7BE85-A2DD-4AEE-B680-99FEF9A176D9}"/>
              </a:ext>
            </a:extLst>
          </p:cNvPr>
          <p:cNvPicPr preferRelativeResize="0"/>
          <p:nvPr/>
        </p:nvPicPr>
        <p:blipFill rotWithShape="1">
          <a:blip r:embed="rId4">
            <a:alphaModFix/>
          </a:blip>
          <a:srcRect/>
          <a:stretch/>
        </p:blipFill>
        <p:spPr>
          <a:xfrm>
            <a:off x="5241583" y="4319815"/>
            <a:ext cx="2633781" cy="1854494"/>
          </a:xfrm>
          <a:prstGeom prst="rect">
            <a:avLst/>
          </a:prstGeom>
          <a:noFill/>
          <a:ln>
            <a:noFill/>
          </a:ln>
        </p:spPr>
      </p:pic>
      <p:sp>
        <p:nvSpPr>
          <p:cNvPr id="9" name="TextBox 8">
            <a:extLst>
              <a:ext uri="{FF2B5EF4-FFF2-40B4-BE49-F238E27FC236}">
                <a16:creationId xmlns:a16="http://schemas.microsoft.com/office/drawing/2014/main" id="{C2E4D2D0-6D28-45A7-A376-1A1B63580B52}"/>
              </a:ext>
            </a:extLst>
          </p:cNvPr>
          <p:cNvSpPr txBox="1"/>
          <p:nvPr/>
        </p:nvSpPr>
        <p:spPr>
          <a:xfrm>
            <a:off x="7258639" y="1738562"/>
            <a:ext cx="6108568" cy="523220"/>
          </a:xfrm>
          <a:prstGeom prst="rect">
            <a:avLst/>
          </a:prstGeom>
          <a:noFill/>
        </p:spPr>
        <p:txBody>
          <a:bodyPr wrap="square">
            <a:spAutoFit/>
          </a:bodyPr>
          <a:lstStyle/>
          <a:p>
            <a:r>
              <a:rPr lang="vi-VN" altLang="en-US" sz="2800" b="1" dirty="0">
                <a:solidFill>
                  <a:srgbClr val="0000FF"/>
                </a:solidFill>
                <a:latin typeface="Times New Roman" panose="02020603050405020304" pitchFamily="18" charset="0"/>
                <a:cs typeface="Times New Roman" panose="02020603050405020304" pitchFamily="18" charset="0"/>
              </a:rPr>
              <a:t>La Phông - ten</a:t>
            </a:r>
            <a:endParaRPr lang="en-US" sz="2800" dirty="0"/>
          </a:p>
        </p:txBody>
      </p:sp>
      <p:sp>
        <p:nvSpPr>
          <p:cNvPr id="11" name="TextBox 10">
            <a:extLst>
              <a:ext uri="{FF2B5EF4-FFF2-40B4-BE49-F238E27FC236}">
                <a16:creationId xmlns:a16="http://schemas.microsoft.com/office/drawing/2014/main" id="{3B2EFF31-EF34-4F43-86CA-1925D66D8920}"/>
              </a:ext>
            </a:extLst>
          </p:cNvPr>
          <p:cNvSpPr txBox="1"/>
          <p:nvPr/>
        </p:nvSpPr>
        <p:spPr>
          <a:xfrm>
            <a:off x="6675749" y="2159363"/>
            <a:ext cx="6744878" cy="523220"/>
          </a:xfrm>
          <a:prstGeom prst="rect">
            <a:avLst/>
          </a:prstGeom>
          <a:noFill/>
        </p:spPr>
        <p:txBody>
          <a:bodyPr wrap="square">
            <a:spAutoFit/>
          </a:bodyPr>
          <a:lstStyle/>
          <a:p>
            <a:r>
              <a:rPr lang="vi-VN" altLang="en-US" sz="2800" b="1" dirty="0">
                <a:solidFill>
                  <a:srgbClr val="0000FF"/>
                </a:solidFill>
                <a:latin typeface="Times New Roman" panose="02020603050405020304" pitchFamily="18" charset="0"/>
                <a:cs typeface="Times New Roman" panose="02020603050405020304" pitchFamily="18" charset="0"/>
              </a:rPr>
              <a:t>(Nguyễn Minh lược dịch)</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7566"/>
    </mc:Choice>
    <mc:Fallback xmlns="">
      <p:transition spd="slow" advTm="7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ot air balloons in the sky&#10;&#10;Description automatically generated with medium confidence">
            <a:extLst>
              <a:ext uri="{FF2B5EF4-FFF2-40B4-BE49-F238E27FC236}">
                <a16:creationId xmlns:a16="http://schemas.microsoft.com/office/drawing/2014/main" id="{067E3AD2-4FAD-45D8-8935-02B465BB1CA8}"/>
              </a:ext>
            </a:extLst>
          </p:cNvPr>
          <p:cNvPicPr>
            <a:picLocks noChangeAspect="1"/>
          </p:cNvPicPr>
          <p:nvPr/>
        </p:nvPicPr>
        <p:blipFill rotWithShape="1">
          <a:blip r:embed="rId2">
            <a:extLst>
              <a:ext uri="{28A0092B-C50C-407E-A947-70E740481C1C}">
                <a14:useLocalDpi xmlns:a14="http://schemas.microsoft.com/office/drawing/2010/main" val="0"/>
              </a:ext>
            </a:extLst>
          </a:blip>
          <a:srcRect t="19370"/>
          <a:stretch/>
        </p:blipFill>
        <p:spPr>
          <a:xfrm>
            <a:off x="-323627" y="1282"/>
            <a:ext cx="12191980" cy="6856718"/>
          </a:xfrm>
          <a:prstGeom prst="rect">
            <a:avLst/>
          </a:prstGeom>
        </p:spPr>
      </p:pic>
      <p:sp>
        <p:nvSpPr>
          <p:cNvPr id="6" name="TextBox 5">
            <a:extLst>
              <a:ext uri="{FF2B5EF4-FFF2-40B4-BE49-F238E27FC236}">
                <a16:creationId xmlns:a16="http://schemas.microsoft.com/office/drawing/2014/main" id="{2CF4CFB7-9241-49BA-A271-E57F200D6489}"/>
              </a:ext>
            </a:extLst>
          </p:cNvPr>
          <p:cNvSpPr txBox="1"/>
          <p:nvPr/>
        </p:nvSpPr>
        <p:spPr>
          <a:xfrm>
            <a:off x="2072069" y="249295"/>
            <a:ext cx="6300786" cy="584775"/>
          </a:xfrm>
          <a:prstGeom prst="rect">
            <a:avLst/>
          </a:prstGeom>
          <a:noFill/>
        </p:spPr>
        <p:txBody>
          <a:bodyPr wrap="square">
            <a:spAutoFit/>
          </a:body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1D5B41-793E-4D2B-AB10-338FD89F279F}"/>
              </a:ext>
            </a:extLst>
          </p:cNvPr>
          <p:cNvSpPr txBox="1"/>
          <p:nvPr/>
        </p:nvSpPr>
        <p:spPr>
          <a:xfrm>
            <a:off x="2400181" y="869469"/>
            <a:ext cx="5712687" cy="4893647"/>
          </a:xfrm>
          <a:prstGeom prst="rect">
            <a:avLst/>
          </a:prstGeom>
          <a:noFill/>
        </p:spPr>
        <p:txBody>
          <a:bodyPr wrap="square">
            <a:spAutoFit/>
          </a:bodyPr>
          <a:lstStyle/>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Nghe </a:t>
            </a:r>
            <a:r>
              <a:rPr lang="en-US" altLang="en-US" sz="2400" b="1" dirty="0" err="1">
                <a:solidFill>
                  <a:srgbClr val="0000FF"/>
                </a:solidFill>
                <a:latin typeface="Times New Roman" panose="02020603050405020304" pitchFamily="18" charset="0"/>
                <a:cs typeface="Times New Roman" panose="02020603050405020304" pitchFamily="18" charset="0"/>
              </a:rPr>
              <a:t>lời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thiệt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rằng</a:t>
            </a:r>
            <a:r>
              <a:rPr lang="en-US" altLang="en-US" sz="2400" b="1" dirty="0">
                <a:solidFill>
                  <a:srgbClr val="0000FF"/>
                </a:solidFill>
                <a:latin typeface="Times New Roman" panose="02020603050405020304" pitchFamily="18" charset="0"/>
                <a:cs typeface="Times New Roman" panose="02020603050405020304" pitchFamily="18" charset="0"/>
              </a:rPr>
              <a:t>: “ Xin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ghi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lòng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Hoà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còn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tin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Kìa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thấy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cặp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săn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chắc</a:t>
            </a:r>
            <a:r>
              <a:rPr lang="en-US" altLang="en-US" sz="2400" b="1" dirty="0">
                <a:solidFill>
                  <a:srgbClr val="0000FF"/>
                </a:solidFill>
                <a:latin typeface="Times New Roman" panose="02020603050405020304" pitchFamily="18" charset="0"/>
                <a:cs typeface="Times New Roman" panose="02020603050405020304" pitchFamily="18" charset="0"/>
              </a:rPr>
              <a:t> loan tin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nghe</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hồn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phách</a:t>
            </a:r>
            <a:r>
              <a:rPr lang="en-US" altLang="en-US" sz="2400" b="1" dirty="0">
                <a:solidFill>
                  <a:srgbClr val="0000FF"/>
                </a:solidFill>
                <a:latin typeface="Times New Roman" panose="02020603050405020304" pitchFamily="18" charset="0"/>
                <a:cs typeface="Times New Roman" panose="02020603050405020304" pitchFamily="18" charset="0"/>
              </a:rPr>
              <a:t> bay                                    </a:t>
            </a:r>
            <a:r>
              <a:rPr lang="en-US" altLang="en-US" sz="2400" b="1" dirty="0" err="1">
                <a:solidFill>
                  <a:srgbClr val="0000FF"/>
                </a:solidFill>
                <a:latin typeface="Times New Roman" panose="02020603050405020304" pitchFamily="18" charset="0"/>
                <a:cs typeface="Times New Roman" panose="02020603050405020304" pitchFamily="18" charset="0"/>
              </a:rPr>
              <a:t>Quắp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đuôi</a:t>
            </a:r>
            <a:r>
              <a:rPr lang="en-US" altLang="en-US" sz="2400" b="1" dirty="0">
                <a:solidFill>
                  <a:srgbClr val="0000FF"/>
                </a:solidFill>
                <a:latin typeface="Times New Roman" panose="02020603050405020304" pitchFamily="18" charset="0"/>
                <a:cs typeface="Times New Roman" panose="02020603050405020304" pitchFamily="18" charset="0"/>
              </a:rPr>
              <a:t>, co </a:t>
            </a:r>
            <a:r>
              <a:rPr lang="en-US" altLang="en-US" sz="2400" b="1" dirty="0" err="1">
                <a:solidFill>
                  <a:srgbClr val="0000FF"/>
                </a:solidFill>
                <a:latin typeface="Times New Roman" panose="02020603050405020304" pitchFamily="18" charset="0"/>
                <a:cs typeface="Times New Roman" panose="02020603050405020304" pitchFamily="18" charset="0"/>
              </a:rPr>
              <a:t>cẳng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tức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khoái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cười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Rõ</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phường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được ai. ”</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La Phông - ten</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2BBD53E1-D7CE-4599-B67D-430DE30338CB}"/>
              </a:ext>
            </a:extLst>
          </p:cNvPr>
          <p:cNvSpPr txBox="1"/>
          <p:nvPr/>
        </p:nvSpPr>
        <p:spPr>
          <a:xfrm>
            <a:off x="3803984" y="5137590"/>
            <a:ext cx="6300786" cy="461665"/>
          </a:xfrm>
          <a:prstGeom prst="rect">
            <a:avLst/>
          </a:prstGeom>
          <a:noFill/>
        </p:spPr>
        <p:txBody>
          <a:bodyPr wrap="square">
            <a:spAutoFit/>
          </a:bodyPr>
          <a:lstStyle/>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(Nguyễn Minh lược dịch)                                                                                   </a:t>
            </a:r>
          </a:p>
        </p:txBody>
      </p:sp>
    </p:spTree>
    <p:extLst>
      <p:ext uri="{BB962C8B-B14F-4D97-AF65-F5344CB8AC3E}">
        <p14:creationId xmlns:p14="http://schemas.microsoft.com/office/powerpoint/2010/main" val="348835994"/>
      </p:ext>
    </p:extLst>
  </p:cSld>
  <p:clrMapOvr>
    <a:masterClrMapping/>
  </p:clrMapOvr>
  <mc:AlternateContent xmlns:mc="http://schemas.openxmlformats.org/markup-compatibility/2006" xmlns:p14="http://schemas.microsoft.com/office/powerpoint/2010/main">
    <mc:Choice Requires="p14">
      <p:transition spd="slow" p14:dur="2000" advTm="13118"/>
    </mc:Choice>
    <mc:Fallback xmlns="">
      <p:transition spd="slow" advTm="13118"/>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43353634-2D65-4D17-9A4B-FA6E23E11D3C}"/>
              </a:ext>
            </a:extLst>
          </p:cNvPr>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14341" name="Rectangle 1">
            <a:extLst>
              <a:ext uri="{FF2B5EF4-FFF2-40B4-BE49-F238E27FC236}">
                <a16:creationId xmlns:a16="http://schemas.microsoft.com/office/drawing/2014/main" id="{E5B54A5C-9E12-4B5A-831E-5F87D7A4FCA9}"/>
              </a:ext>
            </a:extLst>
          </p:cNvPr>
          <p:cNvSpPr>
            <a:spLocks noChangeArrowheads="1"/>
          </p:cNvSpPr>
          <p:nvPr/>
        </p:nvSpPr>
        <p:spPr bwMode="auto">
          <a:xfrm>
            <a:off x="1013381" y="762149"/>
            <a:ext cx="10383625" cy="31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auto" latinLnBrk="0" hangingPunct="0">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Con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tuệ</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vượt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loài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khám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bí</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ngự</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vũ</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bao la.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xứng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4353" name="Text Box 17">
            <a:extLst>
              <a:ext uri="{FF2B5EF4-FFF2-40B4-BE49-F238E27FC236}">
                <a16:creationId xmlns:a16="http://schemas.microsoft.com/office/drawing/2014/main" id="{D59DE2B0-7DBE-469D-96B0-DE568FDDA4AA}"/>
              </a:ext>
            </a:extLst>
          </p:cNvPr>
          <p:cNvSpPr txBox="1">
            <a:spLocks noChangeArrowheads="1"/>
          </p:cNvSpPr>
          <p:nvPr/>
        </p:nvSpPr>
        <p:spPr bwMode="auto">
          <a:xfrm>
            <a:off x="1210558" y="197255"/>
            <a:ext cx="977088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Bài 2: Tìm những chữ bị bỏ trống để hoàn chỉnh các đoạn văn dưới đây. Biết rằng: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Tìm</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chữ</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bị</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bỏ</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trống</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bằng</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hoặc</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a:t>
            </a:r>
            <a:r>
              <a:rPr kumimoji="0" lang="en-US" altLang="en-US" sz="2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4354" name="Rectangle 1">
            <a:extLst>
              <a:ext uri="{FF2B5EF4-FFF2-40B4-BE49-F238E27FC236}">
                <a16:creationId xmlns:a16="http://schemas.microsoft.com/office/drawing/2014/main" id="{169B49F9-1A14-4E56-BDF6-D5F59BA0C42A}"/>
              </a:ext>
            </a:extLst>
          </p:cNvPr>
          <p:cNvSpPr>
            <a:spLocks noChangeArrowheads="1"/>
          </p:cNvSpPr>
          <p:nvPr/>
        </p:nvSpPr>
        <p:spPr bwMode="auto">
          <a:xfrm>
            <a:off x="1120218" y="1641355"/>
            <a:ext cx="966404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trí</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tuệ</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vượt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loài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phẩm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kì</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ước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khám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bí</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mật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nằm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ngự</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vũ</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trụ</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bao la.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alt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xứng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Tree>
    <p:custDataLst>
      <p:tags r:id="rId1"/>
    </p:custDataLst>
  </p:cSld>
  <p:clrMapOvr>
    <a:masterClrMapping/>
  </p:clrMapOvr>
  <p:transition advTm="145599">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53"/>
                                        </p:tgtEl>
                                        <p:attrNameLst>
                                          <p:attrName>style.visibility</p:attrName>
                                        </p:attrNameLst>
                                      </p:cBhvr>
                                      <p:to>
                                        <p:strVal val="visible"/>
                                      </p:to>
                                    </p:set>
                                    <p:anim calcmode="discrete" valueType="clr">
                                      <p:cBhvr override="childStyle">
                                        <p:cTn id="7" dur="80"/>
                                        <p:tgtEl>
                                          <p:spTgt spid="143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53"/>
                                        </p:tgtEl>
                                        <p:attrNameLst>
                                          <p:attrName>fillcolor</p:attrName>
                                        </p:attrNameLst>
                                      </p:cBhvr>
                                      <p:tavLst>
                                        <p:tav tm="0">
                                          <p:val>
                                            <p:clrVal>
                                              <a:schemeClr val="accent2"/>
                                            </p:clrVal>
                                          </p:val>
                                        </p:tav>
                                        <p:tav tm="50000">
                                          <p:val>
                                            <p:clrVal>
                                              <a:schemeClr val="hlink"/>
                                            </p:clrVal>
                                          </p:val>
                                        </p:tav>
                                      </p:tavLst>
                                    </p:anim>
                                    <p:set>
                                      <p:cBhvr>
                                        <p:cTn id="9" dur="80"/>
                                        <p:tgtEl>
                                          <p:spTgt spid="14353"/>
                                        </p:tgtEl>
                                        <p:attrNameLst>
                                          <p:attrName>fill.type</p:attrName>
                                        </p:attrNameLst>
                                      </p:cBhvr>
                                      <p:to>
                                        <p:strVal val="solid"/>
                                      </p:to>
                                    </p:set>
                                  </p:childTnLst>
                                </p:cTn>
                              </p:par>
                            </p:childTnLst>
                          </p:cTn>
                        </p:par>
                        <p:par>
                          <p:cTn id="10" fill="hold" nodeType="afterGroup">
                            <p:stCondLst>
                              <p:cond delay="4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4341"/>
                                        </p:tgtEl>
                                        <p:attrNameLst>
                                          <p:attrName>style.visibility</p:attrName>
                                        </p:attrNameLst>
                                      </p:cBhvr>
                                      <p:to>
                                        <p:strVal val="visible"/>
                                      </p:to>
                                    </p:set>
                                    <p:anim calcmode="discrete" valueType="clr">
                                      <p:cBhvr override="childStyle">
                                        <p:cTn id="13"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341"/>
                                        </p:tgtEl>
                                        <p:attrNameLst>
                                          <p:attrName>fillcolor</p:attrName>
                                        </p:attrNameLst>
                                      </p:cBhvr>
                                      <p:tavLst>
                                        <p:tav tm="0">
                                          <p:val>
                                            <p:clrVal>
                                              <a:schemeClr val="accent2"/>
                                            </p:clrVal>
                                          </p:val>
                                        </p:tav>
                                        <p:tav tm="50000">
                                          <p:val>
                                            <p:clrVal>
                                              <a:schemeClr val="hlink"/>
                                            </p:clrVal>
                                          </p:val>
                                        </p:tav>
                                      </p:tavLst>
                                    </p:anim>
                                    <p:set>
                                      <p:cBhvr>
                                        <p:cTn id="15" dur="80"/>
                                        <p:tgtEl>
                                          <p:spTgt spid="14341"/>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0"/>
                                        <p:tgtEl>
                                          <p:spTgt spid="14341"/>
                                        </p:tgtEl>
                                        <p:attrNameLst>
                                          <p:attrName>ppt_x</p:attrName>
                                        </p:attrNameLst>
                                      </p:cBhvr>
                                      <p:tavLst>
                                        <p:tav tm="0">
                                          <p:val>
                                            <p:strVal val="ppt_x"/>
                                          </p:val>
                                        </p:tav>
                                        <p:tav tm="100000">
                                          <p:val>
                                            <p:strVal val="ppt_x"/>
                                          </p:val>
                                        </p:tav>
                                      </p:tavLst>
                                    </p:anim>
                                    <p:anim calcmode="lin" valueType="num">
                                      <p:cBhvr additive="base">
                                        <p:cTn id="20" dur="500"/>
                                        <p:tgtEl>
                                          <p:spTgt spid="14341"/>
                                        </p:tgtEl>
                                        <p:attrNameLst>
                                          <p:attrName>ppt_y</p:attrName>
                                        </p:attrNameLst>
                                      </p:cBhvr>
                                      <p:tavLst>
                                        <p:tav tm="0">
                                          <p:val>
                                            <p:strVal val="ppt_y"/>
                                          </p:val>
                                        </p:tav>
                                        <p:tav tm="100000">
                                          <p:val>
                                            <p:strVal val="1+ppt_h/2"/>
                                          </p:val>
                                        </p:tav>
                                      </p:tavLst>
                                    </p:anim>
                                    <p:set>
                                      <p:cBhvr>
                                        <p:cTn id="21" dur="1" fill="hold">
                                          <p:stCondLst>
                                            <p:cond delay="499"/>
                                          </p:stCondLst>
                                        </p:cTn>
                                        <p:tgtEl>
                                          <p:spTgt spid="14341"/>
                                        </p:tgtEl>
                                        <p:attrNameLst>
                                          <p:attrName>style.visibility</p:attrName>
                                        </p:attrNameLst>
                                      </p:cBhvr>
                                      <p:to>
                                        <p:strVal val="hidden"/>
                                      </p:to>
                                    </p:set>
                                  </p:childTnLst>
                                </p:cTn>
                              </p:par>
                            </p:childTnLst>
                          </p:cTn>
                        </p:par>
                        <p:par>
                          <p:cTn id="22" fill="hold" nodeType="afterGroup">
                            <p:stCondLst>
                              <p:cond delay="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4354"/>
                                        </p:tgtEl>
                                        <p:attrNameLst>
                                          <p:attrName>style.visibility</p:attrName>
                                        </p:attrNameLst>
                                      </p:cBhvr>
                                      <p:to>
                                        <p:strVal val="visible"/>
                                      </p:to>
                                    </p:set>
                                    <p:anim calcmode="discrete" valueType="clr">
                                      <p:cBhvr override="childStyle">
                                        <p:cTn id="25" dur="80"/>
                                        <p:tgtEl>
                                          <p:spTgt spid="1435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4354"/>
                                        </p:tgtEl>
                                        <p:attrNameLst>
                                          <p:attrName>fillcolor</p:attrName>
                                        </p:attrNameLst>
                                      </p:cBhvr>
                                      <p:tavLst>
                                        <p:tav tm="0">
                                          <p:val>
                                            <p:clrVal>
                                              <a:schemeClr val="accent2"/>
                                            </p:clrVal>
                                          </p:val>
                                        </p:tav>
                                        <p:tav tm="50000">
                                          <p:val>
                                            <p:clrVal>
                                              <a:schemeClr val="hlink"/>
                                            </p:clrVal>
                                          </p:val>
                                        </p:tav>
                                      </p:tavLst>
                                    </p:anim>
                                    <p:set>
                                      <p:cBhvr>
                                        <p:cTn id="27" dur="80"/>
                                        <p:tgtEl>
                                          <p:spTgt spid="143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1" grpId="1"/>
      <p:bldP spid="14353" grpId="0"/>
      <p:bldP spid="1435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CAE864F5-2BAD-4827-8633-0F6AE72E86AF}"/>
              </a:ext>
            </a:extLst>
          </p:cNvPr>
          <p:cNvSpPr txBox="1">
            <a:spLocks noChangeArrowheads="1"/>
          </p:cNvSpPr>
          <p:nvPr/>
        </p:nvSpPr>
        <p:spPr bwMode="auto">
          <a:xfrm>
            <a:off x="4191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a:t>
            </a:r>
            <a:endParaRPr kumimoji="0" lang="en-US" altLang="en-US" sz="3200" b="1" i="0" u="none" strike="noStrike" kern="1200" cap="none" spc="0" normalizeH="0" baseline="0" noProof="0">
              <a:ln>
                <a:noFill/>
              </a:ln>
              <a:solidFill>
                <a:srgbClr val="0000FF"/>
              </a:solidFill>
              <a:effectLst/>
              <a:uLnTx/>
              <a:uFillTx/>
              <a:latin typeface="Arial" panose="020B0604020202020204" pitchFamily="34" charset="0"/>
              <a:ea typeface="+mn-ea"/>
              <a:cs typeface="+mn-cs"/>
            </a:endParaRPr>
          </a:p>
        </p:txBody>
      </p:sp>
      <p:sp>
        <p:nvSpPr>
          <p:cNvPr id="10243" name="Text Box 5">
            <a:extLst>
              <a:ext uri="{FF2B5EF4-FFF2-40B4-BE49-F238E27FC236}">
                <a16:creationId xmlns:a16="http://schemas.microsoft.com/office/drawing/2014/main" id="{A1266A24-24BB-40E9-A2C7-9AD7AB944EA1}"/>
              </a:ext>
            </a:extLst>
          </p:cNvPr>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VnTimeH" pitchFamily="34" charset="0"/>
                <a:ea typeface="+mn-ea"/>
                <a:cs typeface="+mn-cs"/>
              </a:rPr>
              <a:t> </a:t>
            </a:r>
          </a:p>
        </p:txBody>
      </p:sp>
      <p:sp>
        <p:nvSpPr>
          <p:cNvPr id="10244" name="Text Box 6">
            <a:extLst>
              <a:ext uri="{FF2B5EF4-FFF2-40B4-BE49-F238E27FC236}">
                <a16:creationId xmlns:a16="http://schemas.microsoft.com/office/drawing/2014/main" id="{2A52F424-680F-4C5E-987B-BE9A412314F7}"/>
              </a:ext>
            </a:extLst>
          </p:cNvPr>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12306" name="Text Box 18">
            <a:extLst>
              <a:ext uri="{FF2B5EF4-FFF2-40B4-BE49-F238E27FC236}">
                <a16:creationId xmlns:a16="http://schemas.microsoft.com/office/drawing/2014/main" id="{F62C2A48-D15E-4AF6-8EB9-9DCB0C376409}"/>
              </a:ext>
            </a:extLst>
          </p:cNvPr>
          <p:cNvSpPr txBox="1">
            <a:spLocks noChangeArrowheads="1"/>
          </p:cNvSpPr>
          <p:nvPr/>
        </p:nvSpPr>
        <p:spPr bwMode="auto">
          <a:xfrm>
            <a:off x="1142261" y="457200"/>
            <a:ext cx="102924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en-US" sz="2800" b="1" dirty="0">
                <a:solidFill>
                  <a:srgbClr val="0000FF"/>
                </a:solidFill>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2b.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Tìm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bị</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bỏ</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trống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vần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ươn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hoặc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hoàn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văn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dưới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2310" name="Text Box 22">
            <a:extLst>
              <a:ext uri="{FF2B5EF4-FFF2-40B4-BE49-F238E27FC236}">
                <a16:creationId xmlns:a16="http://schemas.microsoft.com/office/drawing/2014/main" id="{BE01AC65-2759-40D5-AC3F-4F9A5BEE8D46}"/>
              </a:ext>
            </a:extLst>
          </p:cNvPr>
          <p:cNvSpPr txBox="1">
            <a:spLocks noChangeArrowheads="1"/>
          </p:cNvSpPr>
          <p:nvPr/>
        </p:nvSpPr>
        <p:spPr bwMode="auto">
          <a:xfrm>
            <a:off x="505813" y="1471759"/>
            <a:ext cx="10928899" cy="230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gần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nhỏ</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phi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ước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sẽ</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trở</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phi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bầu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bay</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quê</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vượt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đại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mênh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chuẩn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bị</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lai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học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giỏi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dục</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xuyên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khỏe</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mạnh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2311" name="Text Box 23">
            <a:extLst>
              <a:ext uri="{FF2B5EF4-FFF2-40B4-BE49-F238E27FC236}">
                <a16:creationId xmlns:a16="http://schemas.microsoft.com/office/drawing/2014/main" id="{869CD147-A8AB-497B-AED8-BDC020CCFDF5}"/>
              </a:ext>
            </a:extLst>
          </p:cNvPr>
          <p:cNvSpPr txBox="1">
            <a:spLocks noChangeArrowheads="1"/>
          </p:cNvSpPr>
          <p:nvPr/>
        </p:nvSpPr>
        <p:spPr bwMode="auto">
          <a:xfrm>
            <a:off x="364456" y="1444812"/>
            <a:ext cx="11211612" cy="273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Nhà</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gần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sân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nhỏ</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đã</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rất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phi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ước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sẽ</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trở</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phi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lượn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bầu</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trời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vườn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tược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thành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quê</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vượt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qua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đại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dương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mênh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mông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chuẩn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bị</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tương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lai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Trung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cố</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gắng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học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giỏi</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tập</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dục</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thường</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xuyên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khỏe</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mạnh</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cường</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tráng</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custDataLst>
      <p:tags r:id="rId1"/>
    </p:custDataLst>
  </p:cSld>
  <p:clrMapOvr>
    <a:masterClrMapping/>
  </p:clrMapOvr>
  <p:transition advTm="130691">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306"/>
                                        </p:tgtEl>
                                        <p:attrNameLst>
                                          <p:attrName>style.visibility</p:attrName>
                                        </p:attrNameLst>
                                      </p:cBhvr>
                                      <p:to>
                                        <p:strVal val="visible"/>
                                      </p:to>
                                    </p:set>
                                    <p:anim calcmode="discrete" valueType="clr">
                                      <p:cBhvr override="childStyle">
                                        <p:cTn id="7" dur="80"/>
                                        <p:tgtEl>
                                          <p:spTgt spid="123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306"/>
                                        </p:tgtEl>
                                        <p:attrNameLst>
                                          <p:attrName>fillcolor</p:attrName>
                                        </p:attrNameLst>
                                      </p:cBhvr>
                                      <p:tavLst>
                                        <p:tav tm="0">
                                          <p:val>
                                            <p:clrVal>
                                              <a:schemeClr val="accent2"/>
                                            </p:clrVal>
                                          </p:val>
                                        </p:tav>
                                        <p:tav tm="50000">
                                          <p:val>
                                            <p:clrVal>
                                              <a:schemeClr val="hlink"/>
                                            </p:clrVal>
                                          </p:val>
                                        </p:tav>
                                      </p:tavLst>
                                    </p:anim>
                                    <p:set>
                                      <p:cBhvr>
                                        <p:cTn id="9" dur="80"/>
                                        <p:tgtEl>
                                          <p:spTgt spid="12306"/>
                                        </p:tgtEl>
                                        <p:attrNameLst>
                                          <p:attrName>fill.type</p:attrName>
                                        </p:attrNameLst>
                                      </p:cBhvr>
                                      <p:to>
                                        <p:strVal val="solid"/>
                                      </p:to>
                                    </p:set>
                                  </p:childTnLst>
                                </p:cTn>
                              </p:par>
                            </p:childTnLst>
                          </p:cTn>
                        </p:par>
                        <p:par>
                          <p:cTn id="10" fill="hold" nodeType="afterGroup">
                            <p:stCondLst>
                              <p:cond delay="27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310"/>
                                        </p:tgtEl>
                                        <p:attrNameLst>
                                          <p:attrName>style.visibility</p:attrName>
                                        </p:attrNameLst>
                                      </p:cBhvr>
                                      <p:to>
                                        <p:strVal val="visible"/>
                                      </p:to>
                                    </p:set>
                                    <p:anim calcmode="discrete" valueType="clr">
                                      <p:cBhvr override="childStyle">
                                        <p:cTn id="13" dur="80"/>
                                        <p:tgtEl>
                                          <p:spTgt spid="1231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310"/>
                                        </p:tgtEl>
                                        <p:attrNameLst>
                                          <p:attrName>fillcolor</p:attrName>
                                        </p:attrNameLst>
                                      </p:cBhvr>
                                      <p:tavLst>
                                        <p:tav tm="0">
                                          <p:val>
                                            <p:clrVal>
                                              <a:schemeClr val="accent2"/>
                                            </p:clrVal>
                                          </p:val>
                                        </p:tav>
                                        <p:tav tm="50000">
                                          <p:val>
                                            <p:clrVal>
                                              <a:schemeClr val="hlink"/>
                                            </p:clrVal>
                                          </p:val>
                                        </p:tav>
                                      </p:tavLst>
                                    </p:anim>
                                    <p:set>
                                      <p:cBhvr>
                                        <p:cTn id="15" dur="80"/>
                                        <p:tgtEl>
                                          <p:spTgt spid="12310"/>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0"/>
                                        <p:tgtEl>
                                          <p:spTgt spid="12310"/>
                                        </p:tgtEl>
                                        <p:attrNameLst>
                                          <p:attrName>ppt_x</p:attrName>
                                        </p:attrNameLst>
                                      </p:cBhvr>
                                      <p:tavLst>
                                        <p:tav tm="0">
                                          <p:val>
                                            <p:strVal val="ppt_x"/>
                                          </p:val>
                                        </p:tav>
                                        <p:tav tm="100000">
                                          <p:val>
                                            <p:strVal val="ppt_x"/>
                                          </p:val>
                                        </p:tav>
                                      </p:tavLst>
                                    </p:anim>
                                    <p:anim calcmode="lin" valueType="num">
                                      <p:cBhvr additive="base">
                                        <p:cTn id="20" dur="500"/>
                                        <p:tgtEl>
                                          <p:spTgt spid="12310"/>
                                        </p:tgtEl>
                                        <p:attrNameLst>
                                          <p:attrName>ppt_y</p:attrName>
                                        </p:attrNameLst>
                                      </p:cBhvr>
                                      <p:tavLst>
                                        <p:tav tm="0">
                                          <p:val>
                                            <p:strVal val="ppt_y"/>
                                          </p:val>
                                        </p:tav>
                                        <p:tav tm="100000">
                                          <p:val>
                                            <p:strVal val="1+ppt_h/2"/>
                                          </p:val>
                                        </p:tav>
                                      </p:tavLst>
                                    </p:anim>
                                    <p:set>
                                      <p:cBhvr>
                                        <p:cTn id="21" dur="1" fill="hold">
                                          <p:stCondLst>
                                            <p:cond delay="499"/>
                                          </p:stCondLst>
                                        </p:cTn>
                                        <p:tgtEl>
                                          <p:spTgt spid="12310"/>
                                        </p:tgtEl>
                                        <p:attrNameLst>
                                          <p:attrName>style.visibility</p:attrName>
                                        </p:attrNameLst>
                                      </p:cBhvr>
                                      <p:to>
                                        <p:strVal val="hidden"/>
                                      </p:to>
                                    </p:set>
                                  </p:childTnLst>
                                </p:cTn>
                              </p:par>
                            </p:childTnLst>
                          </p:cTn>
                        </p:par>
                        <p:par>
                          <p:cTn id="22" fill="hold" nodeType="afterGroup">
                            <p:stCondLst>
                              <p:cond delay="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311"/>
                                        </p:tgtEl>
                                        <p:attrNameLst>
                                          <p:attrName>style.visibility</p:attrName>
                                        </p:attrNameLst>
                                      </p:cBhvr>
                                      <p:to>
                                        <p:strVal val="visible"/>
                                      </p:to>
                                    </p:set>
                                    <p:anim calcmode="discrete" valueType="clr">
                                      <p:cBhvr override="childStyle">
                                        <p:cTn id="25" dur="80"/>
                                        <p:tgtEl>
                                          <p:spTgt spid="123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311"/>
                                        </p:tgtEl>
                                        <p:attrNameLst>
                                          <p:attrName>fillcolor</p:attrName>
                                        </p:attrNameLst>
                                      </p:cBhvr>
                                      <p:tavLst>
                                        <p:tav tm="0">
                                          <p:val>
                                            <p:clrVal>
                                              <a:schemeClr val="accent2"/>
                                            </p:clrVal>
                                          </p:val>
                                        </p:tav>
                                        <p:tav tm="50000">
                                          <p:val>
                                            <p:clrVal>
                                              <a:schemeClr val="hlink"/>
                                            </p:clrVal>
                                          </p:val>
                                        </p:tav>
                                      </p:tavLst>
                                    </p:anim>
                                    <p:set>
                                      <p:cBhvr>
                                        <p:cTn id="27" dur="80"/>
                                        <p:tgtEl>
                                          <p:spTgt spid="12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p:bldP spid="12310" grpId="0"/>
      <p:bldP spid="12310" grpId="1"/>
      <p:bldP spid="123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Users\MsHuong\Desktop\j.jpg">
            <a:extLst>
              <a:ext uri="{FF2B5EF4-FFF2-40B4-BE49-F238E27FC236}">
                <a16:creationId xmlns:a16="http://schemas.microsoft.com/office/drawing/2014/main" id="{CC413370-D5D9-44AC-BBE0-21D8D91F8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4" y="0"/>
            <a:ext cx="5041769" cy="322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C:\Users\MsHuong\Desktop\20695086-images1310571_bay.jpg">
            <a:extLst>
              <a:ext uri="{FF2B5EF4-FFF2-40B4-BE49-F238E27FC236}">
                <a16:creationId xmlns:a16="http://schemas.microsoft.com/office/drawing/2014/main" id="{EE57BC50-061D-4D77-ACD0-64EAF1C21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28593"/>
            <a:ext cx="5115612" cy="36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C:\Users\MsHuong\Desktop\ngoc2212009.jpg">
            <a:extLst>
              <a:ext uri="{FF2B5EF4-FFF2-40B4-BE49-F238E27FC236}">
                <a16:creationId xmlns:a16="http://schemas.microsoft.com/office/drawing/2014/main" id="{19C47702-BC23-4BF9-A5B1-060822861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613" y="3228593"/>
            <a:ext cx="6436624" cy="36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C:\Users\MsHuong\Desktop\avatar.jpg">
            <a:extLst>
              <a:ext uri="{FF2B5EF4-FFF2-40B4-BE49-F238E27FC236}">
                <a16:creationId xmlns:a16="http://schemas.microsoft.com/office/drawing/2014/main" id="{3077763A-6417-4ABF-9DB5-52AAF09C6A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5613" y="-876671"/>
            <a:ext cx="6436624" cy="41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61808"/>
    </mc:Choice>
    <mc:Fallback xmlns="">
      <p:transition spd="slow" advTm="618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EJ1450">
            <a:extLst>
              <a:ext uri="{FF2B5EF4-FFF2-40B4-BE49-F238E27FC236}">
                <a16:creationId xmlns:a16="http://schemas.microsoft.com/office/drawing/2014/main" id="{C3C543DD-F579-4668-9A7A-4B6C385DD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040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8848FC4-CB44-42E7-96ED-5E4111EBFF61}"/>
              </a:ext>
            </a:extLst>
          </p:cNvPr>
          <p:cNvSpPr/>
          <p:nvPr/>
        </p:nvSpPr>
        <p:spPr>
          <a:xfrm>
            <a:off x="3048001" y="2438402"/>
            <a:ext cx="5715001" cy="1323439"/>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Chúc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các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em</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sức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khỏe</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và</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học</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tập</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r>
              <a:rPr lang="en-US" sz="4000" b="1" spc="150" dirty="0" err="1">
                <a:ln w="11430"/>
                <a:solidFill>
                  <a:srgbClr val="FF0000"/>
                </a:solidFill>
                <a:effectLst>
                  <a:outerShdw blurRad="25400" algn="tl" rotWithShape="0">
                    <a:srgbClr val="000000">
                      <a:alpha val="43000"/>
                    </a:srgbClr>
                  </a:outerShdw>
                </a:effectLst>
                <a:cs typeface="Times New Roman" pitchFamily="18" charset="0"/>
              </a:rPr>
              <a:t>tốt</a:t>
            </a:r>
            <a:r>
              <a:rPr lang="en-US" sz="4000" b="1" spc="150" dirty="0">
                <a:ln w="11430"/>
                <a:solidFill>
                  <a:srgbClr val="FF0000"/>
                </a:solidFill>
                <a:effectLst>
                  <a:outerShdw blurRad="25400" algn="tl" rotWithShape="0">
                    <a:srgbClr val="000000">
                      <a:alpha val="43000"/>
                    </a:srgbClr>
                  </a:outerShdw>
                </a:effectLst>
                <a:cs typeface="Times New Roman" pitchFamily="18" charset="0"/>
              </a:rPr>
              <a:t> !</a:t>
            </a:r>
            <a:endParaRPr lang="en-US" sz="3600" b="1" spc="150" dirty="0">
              <a:ln w="11430"/>
              <a:solidFill>
                <a:srgbClr val="FF0000"/>
              </a:solidFill>
              <a:effectLst>
                <a:outerShdw blurRad="25400" algn="tl" rotWithShape="0">
                  <a:srgbClr val="000000">
                    <a:alpha val="43000"/>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7135"/>
    </mc:Choice>
    <mc:Fallback xmlns="">
      <p:transition spd="slow" advTm="271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140"/>
            <a:ext cx="12140153" cy="711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BB20719-B15A-4698-9BA6-CC540F5A82A7}"/>
              </a:ext>
            </a:extLst>
          </p:cNvPr>
          <p:cNvSpPr txBox="1"/>
          <p:nvPr/>
        </p:nvSpPr>
        <p:spPr>
          <a:xfrm>
            <a:off x="3581400" y="131776"/>
            <a:ext cx="4661554" cy="523220"/>
          </a:xfrm>
          <a:prstGeom prst="rect">
            <a:avLst/>
          </a:prstGeom>
          <a:noFill/>
        </p:spPr>
        <p:txBody>
          <a:bodyPr wrap="square">
            <a:spAutoFit/>
          </a:bodyPr>
          <a:lstStyle/>
          <a:p>
            <a:pPr algn="ctr" eaLnBrk="1" hangingPunct="1">
              <a:spcBef>
                <a:spcPct val="50000"/>
              </a:spcBef>
            </a:pP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a:t>
            </a:r>
            <a:r>
              <a:rPr lang="en-US" altLang="en-US" sz="2800" b="1" dirty="0" err="1">
                <a:solidFill>
                  <a:srgbClr val="0000FF"/>
                </a:solidFill>
                <a:latin typeface="Times New Roman" panose="02020603050405020304" pitchFamily="18" charset="0"/>
              </a:rPr>
              <a:t>Nhớ</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viết</a:t>
            </a:r>
            <a:r>
              <a:rPr lang="en-US" altLang="en-US" sz="2800" b="1" dirty="0">
                <a:solidFill>
                  <a:srgbClr val="0000FF"/>
                </a:solidFill>
                <a:latin typeface="Times New Roman" panose="02020603050405020304" pitchFamily="18" charset="0"/>
              </a:rPr>
              <a:t>)</a:t>
            </a:r>
          </a:p>
        </p:txBody>
      </p:sp>
      <p:pic>
        <p:nvPicPr>
          <p:cNvPr id="5" name="Picture 2" descr="Tổng hợp mẫu in vở học sinh đẹp|Hình ảnh quyển vở đẹp - Quà Tặng Vietbook">
            <a:extLst>
              <a:ext uri="{FF2B5EF4-FFF2-40B4-BE49-F238E27FC236}">
                <a16:creationId xmlns:a16="http://schemas.microsoft.com/office/drawing/2014/main" id="{C1D313C5-C59D-43B0-A13C-E1112D62C7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91" r="-1" b="-1"/>
          <a:stretch/>
        </p:blipFill>
        <p:spPr bwMode="auto">
          <a:xfrm>
            <a:off x="9322973" y="322219"/>
            <a:ext cx="2817180" cy="1393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út máy đẹp">
            <a:extLst>
              <a:ext uri="{FF2B5EF4-FFF2-40B4-BE49-F238E27FC236}">
                <a16:creationId xmlns:a16="http://schemas.microsoft.com/office/drawing/2014/main" id="{422F8FA5-6A12-4662-B5A7-5B687307E4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6029" y="1714848"/>
            <a:ext cx="2464124" cy="8200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ình ảnh Thước Kẻ Thước Kẻ Thước Một Mét Năm Thước Thước 1, Cái Thước, Thước  Một Mét Năm, 1 miễn phí tải tập tin PNG PSDComment và Vector">
            <a:extLst>
              <a:ext uri="{FF2B5EF4-FFF2-40B4-BE49-F238E27FC236}">
                <a16:creationId xmlns:a16="http://schemas.microsoft.com/office/drawing/2014/main" id="{041327EC-B9BE-4520-BAEB-9FA8D29E2F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9721" y="2599988"/>
            <a:ext cx="2592279" cy="165802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A41B7477-E871-4303-B441-6EA64FBDC9FB}"/>
              </a:ext>
            </a:extLst>
          </p:cNvPr>
          <p:cNvSpPr txBox="1"/>
          <p:nvPr/>
        </p:nvSpPr>
        <p:spPr>
          <a:xfrm>
            <a:off x="2667000" y="1600201"/>
            <a:ext cx="4652128" cy="3139321"/>
          </a:xfrm>
          <a:prstGeom prst="rect">
            <a:avLst/>
          </a:prstGeom>
          <a:noFill/>
        </p:spPr>
        <p:txBody>
          <a:bodyPr wrap="square">
            <a:spAutoFit/>
          </a:bodyPr>
          <a:lstStyle/>
          <a:p>
            <a:pPr eaLnBrk="1" hangingPunct="1">
              <a:spcBef>
                <a:spcPct val="50000"/>
              </a:spcBef>
              <a:buFontTx/>
              <a:buNone/>
            </a:pP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tưởng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tượng</a:t>
            </a:r>
            <a:endParaRPr lang="vi-VN" altLang="en-US" sz="36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vi-VN"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truyện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ngắn</a:t>
            </a:r>
            <a:endParaRPr lang="vi-VN" altLang="en-US" sz="36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None/>
            </a:pPr>
            <a:r>
              <a:rPr lang="vi-VN"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dự</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tiệc</a:t>
            </a:r>
            <a:endParaRPr lang="vi-VN" altLang="en-US" sz="3600"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None/>
            </a:pPr>
            <a:r>
              <a:rPr lang="vi-VN" altLang="en-US" sz="3600" b="1" dirty="0">
                <a:solidFill>
                  <a:srgbClr val="0000FF"/>
                </a:solidFill>
                <a:latin typeface="Times New Roman" panose="02020603050405020304" pitchFamily="18" charset="0"/>
                <a:cs typeface="Times New Roman" panose="02020603050405020304" pitchFamily="18" charset="0"/>
              </a:rPr>
              <a:t> - </a:t>
            </a:r>
            <a:r>
              <a:rPr lang="en-US" altLang="en-US" sz="3600" b="1" dirty="0" err="1">
                <a:solidFill>
                  <a:srgbClr val="0000FF"/>
                </a:solidFill>
                <a:latin typeface="Times New Roman" panose="02020603050405020304" pitchFamily="18" charset="0"/>
                <a:cs typeface="Times New Roman" panose="02020603050405020304" pitchFamily="18" charset="0"/>
              </a:rPr>
              <a:t>ấp</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úng</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03115077"/>
      </p:ext>
    </p:extLst>
  </p:cSld>
  <p:clrMapOvr>
    <a:masterClrMapping/>
  </p:clrMapOvr>
  <p:transition advTm="954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A2C27CE-DE55-4FD4-858B-E5A61FE48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23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whiteboard&#10;&#10;Description automatically generated">
            <a:extLst>
              <a:ext uri="{FF2B5EF4-FFF2-40B4-BE49-F238E27FC236}">
                <a16:creationId xmlns:a16="http://schemas.microsoft.com/office/drawing/2014/main" id="{1ADFC5A1-FF13-41AB-A28D-4FADF1675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55570" y="-392350"/>
            <a:ext cx="5749050" cy="7671886"/>
          </a:xfrm>
          <a:prstGeom prst="rect">
            <a:avLst/>
          </a:prstGeom>
        </p:spPr>
      </p:pic>
      <p:pic>
        <p:nvPicPr>
          <p:cNvPr id="7" name="Picture 6" descr="A close-up of a document&#10;&#10;Description automatically generated with low confidence">
            <a:extLst>
              <a:ext uri="{FF2B5EF4-FFF2-40B4-BE49-F238E27FC236}">
                <a16:creationId xmlns:a16="http://schemas.microsoft.com/office/drawing/2014/main" id="{0F57A6B2-02B9-42B7-9A9C-3B6DC2B35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257480" y="354405"/>
            <a:ext cx="5719862" cy="6149182"/>
          </a:xfrm>
          <a:prstGeom prst="rect">
            <a:avLst/>
          </a:prstGeom>
        </p:spPr>
      </p:pic>
    </p:spTree>
    <p:extLst>
      <p:ext uri="{BB962C8B-B14F-4D97-AF65-F5344CB8AC3E}">
        <p14:creationId xmlns:p14="http://schemas.microsoft.com/office/powerpoint/2010/main" val="2045510642"/>
      </p:ext>
    </p:extLst>
  </p:cSld>
  <p:clrMapOvr>
    <a:masterClrMapping/>
  </p:clrMapOvr>
  <p:transition advTm="184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9A22D63-2607-4E3C-9A18-166373D721BA}"/>
              </a:ext>
            </a:extLst>
          </p:cNvPr>
          <p:cNvGrpSpPr/>
          <p:nvPr/>
        </p:nvGrpSpPr>
        <p:grpSpPr>
          <a:xfrm>
            <a:off x="4798598" y="1390371"/>
            <a:ext cx="6815333" cy="1933063"/>
            <a:chOff x="1001661" y="2563914"/>
            <a:chExt cx="5231989" cy="2438808"/>
          </a:xfrm>
        </p:grpSpPr>
        <p:sp>
          <p:nvSpPr>
            <p:cNvPr id="14" name="矩形: 圆角 13">
              <a:extLst>
                <a:ext uri="{FF2B5EF4-FFF2-40B4-BE49-F238E27FC236}">
                  <a16:creationId xmlns:a16="http://schemas.microsoft.com/office/drawing/2014/main" id="{ED561E78-8C7C-470D-9853-ACABBD4F5C83}"/>
                </a:ext>
              </a:extLst>
            </p:cNvPr>
            <p:cNvSpPr/>
            <p:nvPr/>
          </p:nvSpPr>
          <p:spPr>
            <a:xfrm>
              <a:off x="1001661" y="2563914"/>
              <a:ext cx="5231989" cy="1865018"/>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TextBox 2">
              <a:extLst>
                <a:ext uri="{FF2B5EF4-FFF2-40B4-BE49-F238E27FC236}">
                  <a16:creationId xmlns:a16="http://schemas.microsoft.com/office/drawing/2014/main" id="{0F27FEE2-45FF-4945-8681-690CD8E55290}"/>
                </a:ext>
              </a:extLst>
            </p:cNvPr>
            <p:cNvSpPr txBox="1"/>
            <p:nvPr/>
          </p:nvSpPr>
          <p:spPr>
            <a:xfrm>
              <a:off x="1266539" y="2711753"/>
              <a:ext cx="4702231" cy="2290969"/>
            </a:xfrm>
            <a:prstGeom prst="rect">
              <a:avLst/>
            </a:prstGeom>
            <a:noFill/>
          </p:spPr>
          <p:txBody>
            <a:bodyPr wrap="square" rtlCol="0">
              <a:spAutoFit/>
            </a:bodyPr>
            <a:lstStyle/>
            <a:p>
              <a:pPr algn="ctr"/>
              <a:r>
                <a:rPr lang="vi-VN" sz="2800" b="1" dirty="0">
                  <a:solidFill>
                    <a:srgbClr val="333333"/>
                  </a:solidFill>
                  <a:latin typeface="+mj-lt"/>
                  <a:cs typeface="Times New Roman" panose="02020603050405020304" pitchFamily="18" charset="0"/>
                </a:rPr>
                <a:t>- Nhớ viết lại đúng chính tả, trình bày đúng một đoạn trích trong bài thơ: “Gà Trống và Cáo”.</a:t>
              </a:r>
            </a:p>
            <a:p>
              <a:pPr algn="ctr"/>
              <a:endParaRPr lang="en-US" sz="2800" dirty="0"/>
            </a:p>
          </p:txBody>
        </p:sp>
      </p:grpSp>
      <p:grpSp>
        <p:nvGrpSpPr>
          <p:cNvPr id="16" name="组合 15">
            <a:extLst>
              <a:ext uri="{FF2B5EF4-FFF2-40B4-BE49-F238E27FC236}">
                <a16:creationId xmlns:a16="http://schemas.microsoft.com/office/drawing/2014/main" id="{DE66E854-EB7B-48F7-A7E3-C248886ACAB9}"/>
              </a:ext>
            </a:extLst>
          </p:cNvPr>
          <p:cNvGrpSpPr/>
          <p:nvPr/>
        </p:nvGrpSpPr>
        <p:grpSpPr>
          <a:xfrm>
            <a:off x="4159994" y="3347487"/>
            <a:ext cx="8069410" cy="2357583"/>
            <a:chOff x="992992" y="2406504"/>
            <a:chExt cx="5223139" cy="1959935"/>
          </a:xfrm>
        </p:grpSpPr>
        <p:sp>
          <p:nvSpPr>
            <p:cNvPr id="17" name="矩形: 圆角 16">
              <a:extLst>
                <a:ext uri="{FF2B5EF4-FFF2-40B4-BE49-F238E27FC236}">
                  <a16:creationId xmlns:a16="http://schemas.microsoft.com/office/drawing/2014/main" id="{F5BB2BF4-63FB-408A-937A-CF6FF618432A}"/>
                </a:ext>
              </a:extLst>
            </p:cNvPr>
            <p:cNvSpPr/>
            <p:nvPr/>
          </p:nvSpPr>
          <p:spPr>
            <a:xfrm>
              <a:off x="1028937" y="2406504"/>
              <a:ext cx="5187194" cy="195993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8" name="TextBox 2">
              <a:extLst>
                <a:ext uri="{FF2B5EF4-FFF2-40B4-BE49-F238E27FC236}">
                  <a16:creationId xmlns:a16="http://schemas.microsoft.com/office/drawing/2014/main" id="{B79B2523-5C31-49E8-8144-74DCC6DE1212}"/>
                </a:ext>
              </a:extLst>
            </p:cNvPr>
            <p:cNvSpPr txBox="1"/>
            <p:nvPr/>
          </p:nvSpPr>
          <p:spPr>
            <a:xfrm>
              <a:off x="992992" y="2578173"/>
              <a:ext cx="5050531" cy="1509601"/>
            </a:xfrm>
            <a:prstGeom prst="rect">
              <a:avLst/>
            </a:prstGeom>
            <a:noFill/>
          </p:spPr>
          <p:txBody>
            <a:bodyPr wrap="square" rtlCol="0">
              <a:spAutoFit/>
            </a:bodyPr>
            <a:lstStyle/>
            <a:p>
              <a:pPr algn="just"/>
              <a:r>
                <a:rPr lang="vi-VN" sz="2800" b="1" dirty="0">
                  <a:solidFill>
                    <a:srgbClr val="333333"/>
                  </a:solidFill>
                  <a:latin typeface="+mj-lt"/>
                  <a:cs typeface="Times New Roman" panose="02020603050405020304" pitchFamily="18" charset="0"/>
                </a:rPr>
                <a:t>-Tìm đúng viết đúng chính tả những tiếng bắt đầu bằng tr/ch, (ươn/ương) để điền vào chỗ trống , hợp với nghĩa đã cho.</a:t>
              </a:r>
              <a:endParaRPr lang="en-US" sz="2800" b="1" dirty="0">
                <a:latin typeface="+mj-lt"/>
              </a:endParaRPr>
            </a:p>
            <a:p>
              <a:pPr algn="ctr"/>
              <a:endParaRPr lang="en-US" sz="2800" dirty="0"/>
            </a:p>
          </p:txBody>
        </p:sp>
      </p:grpSp>
      <p:grpSp>
        <p:nvGrpSpPr>
          <p:cNvPr id="23" name="组合 22">
            <a:extLst>
              <a:ext uri="{FF2B5EF4-FFF2-40B4-BE49-F238E27FC236}">
                <a16:creationId xmlns:a16="http://schemas.microsoft.com/office/drawing/2014/main" id="{020DDA1A-6B33-452E-BFB5-E10324DA78DC}"/>
              </a:ext>
            </a:extLst>
          </p:cNvPr>
          <p:cNvGrpSpPr/>
          <p:nvPr/>
        </p:nvGrpSpPr>
        <p:grpSpPr>
          <a:xfrm>
            <a:off x="3776834" y="1509833"/>
            <a:ext cx="1546121" cy="1553496"/>
            <a:chOff x="5601542" y="2483063"/>
            <a:chExt cx="1546121" cy="1553496"/>
          </a:xfrm>
        </p:grpSpPr>
        <p:pic>
          <p:nvPicPr>
            <p:cNvPr id="19" name="图片 18">
              <a:extLst>
                <a:ext uri="{FF2B5EF4-FFF2-40B4-BE49-F238E27FC236}">
                  <a16:creationId xmlns:a16="http://schemas.microsoft.com/office/drawing/2014/main" id="{758FF4C6-9275-48CE-92DC-5A763FC6E1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p:blipFill>
          <p:spPr>
            <a:xfrm>
              <a:off x="5601542" y="2483063"/>
              <a:ext cx="1546121" cy="1553496"/>
            </a:xfrm>
            <a:prstGeom prst="rect">
              <a:avLst/>
            </a:prstGeom>
          </p:spPr>
        </p:pic>
        <p:sp>
          <p:nvSpPr>
            <p:cNvPr id="21" name="文本框 20">
              <a:extLst>
                <a:ext uri="{FF2B5EF4-FFF2-40B4-BE49-F238E27FC236}">
                  <a16:creationId xmlns:a16="http://schemas.microsoft.com/office/drawing/2014/main" id="{248C3999-CA65-42FB-9AEF-ED1C1763C078}"/>
                </a:ext>
              </a:extLst>
            </p:cNvPr>
            <p:cNvSpPr txBox="1"/>
            <p:nvPr/>
          </p:nvSpPr>
          <p:spPr>
            <a:xfrm>
              <a:off x="6035956" y="3069725"/>
              <a:ext cx="1103672" cy="584775"/>
            </a:xfrm>
            <a:prstGeom prst="rect">
              <a:avLst/>
            </a:prstGeom>
            <a:noFill/>
          </p:spPr>
          <p:txBody>
            <a:bodyPr wrap="square" rtlCol="0">
              <a:spAutoFit/>
            </a:bodyPr>
            <a:lstStyle/>
            <a:p>
              <a:r>
                <a:rPr lang="en-US" altLang="zh-CN" sz="3200" dirty="0">
                  <a:latin typeface="微软雅黑" panose="020B0503020204020204" pitchFamily="34" charset="-122"/>
                  <a:ea typeface="微软雅黑" panose="020B0503020204020204" pitchFamily="34" charset="-122"/>
                </a:rPr>
                <a:t>01</a:t>
              </a:r>
              <a:endParaRPr lang="zh-CN" altLang="en-US" sz="3200" dirty="0">
                <a:latin typeface="微软雅黑" panose="020B0503020204020204" pitchFamily="34" charset="-122"/>
                <a:ea typeface="微软雅黑" panose="020B0503020204020204" pitchFamily="34" charset="-122"/>
              </a:endParaRPr>
            </a:p>
          </p:txBody>
        </p:sp>
      </p:grpSp>
      <p:grpSp>
        <p:nvGrpSpPr>
          <p:cNvPr id="24" name="组合 23">
            <a:extLst>
              <a:ext uri="{FF2B5EF4-FFF2-40B4-BE49-F238E27FC236}">
                <a16:creationId xmlns:a16="http://schemas.microsoft.com/office/drawing/2014/main" id="{75184D71-5203-4E34-957A-EB9986274E86}"/>
              </a:ext>
            </a:extLst>
          </p:cNvPr>
          <p:cNvGrpSpPr/>
          <p:nvPr/>
        </p:nvGrpSpPr>
        <p:grpSpPr>
          <a:xfrm>
            <a:off x="2909326" y="3610256"/>
            <a:ext cx="1546121" cy="1553496"/>
            <a:chOff x="5491850" y="4247718"/>
            <a:chExt cx="1546121" cy="1553496"/>
          </a:xfrm>
        </p:grpSpPr>
        <p:pic>
          <p:nvPicPr>
            <p:cNvPr id="20" name="图片 19">
              <a:extLst>
                <a:ext uri="{FF2B5EF4-FFF2-40B4-BE49-F238E27FC236}">
                  <a16:creationId xmlns:a16="http://schemas.microsoft.com/office/drawing/2014/main" id="{D16EC449-4E97-404A-93C2-8004EE1596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p:blipFill>
          <p:spPr>
            <a:xfrm>
              <a:off x="5491850" y="4247718"/>
              <a:ext cx="1546121" cy="1553496"/>
            </a:xfrm>
            <a:prstGeom prst="rect">
              <a:avLst/>
            </a:prstGeom>
          </p:spPr>
        </p:pic>
        <p:sp>
          <p:nvSpPr>
            <p:cNvPr id="22" name="文本框 21">
              <a:extLst>
                <a:ext uri="{FF2B5EF4-FFF2-40B4-BE49-F238E27FC236}">
                  <a16:creationId xmlns:a16="http://schemas.microsoft.com/office/drawing/2014/main" id="{C09CE869-2959-4614-9F91-088B4FECB64B}"/>
                </a:ext>
              </a:extLst>
            </p:cNvPr>
            <p:cNvSpPr txBox="1"/>
            <p:nvPr/>
          </p:nvSpPr>
          <p:spPr>
            <a:xfrm>
              <a:off x="5854166" y="4764921"/>
              <a:ext cx="1103672" cy="584775"/>
            </a:xfrm>
            <a:prstGeom prst="rect">
              <a:avLst/>
            </a:prstGeom>
            <a:noFill/>
          </p:spPr>
          <p:txBody>
            <a:bodyPr wrap="square" rtlCol="0">
              <a:spAutoFit/>
            </a:bodyPr>
            <a:lstStyle/>
            <a:p>
              <a:r>
                <a:rPr lang="en-US" altLang="zh-CN" sz="3200" dirty="0">
                  <a:latin typeface="微软雅黑" panose="020B0503020204020204" pitchFamily="34" charset="-122"/>
                  <a:ea typeface="微软雅黑" panose="020B0503020204020204" pitchFamily="34" charset="-122"/>
                </a:rPr>
                <a:t>02</a:t>
              </a:r>
              <a:endParaRPr lang="zh-CN" altLang="en-US" sz="3200" dirty="0">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01FC0D14-6940-4501-ABE4-288D7CA7F44B}"/>
              </a:ext>
            </a:extLst>
          </p:cNvPr>
          <p:cNvGrpSpPr/>
          <p:nvPr/>
        </p:nvGrpSpPr>
        <p:grpSpPr>
          <a:xfrm>
            <a:off x="3790340" y="412818"/>
            <a:ext cx="3876453" cy="802209"/>
            <a:chOff x="-80691" y="-640399"/>
            <a:chExt cx="4556933" cy="907919"/>
          </a:xfrm>
        </p:grpSpPr>
        <p:grpSp>
          <p:nvGrpSpPr>
            <p:cNvPr id="26" name="组合 25">
              <a:extLst>
                <a:ext uri="{FF2B5EF4-FFF2-40B4-BE49-F238E27FC236}">
                  <a16:creationId xmlns:a16="http://schemas.microsoft.com/office/drawing/2014/main" id="{FD1B0483-F6C8-4EB4-AAB0-C29F0E4627AC}"/>
                </a:ext>
              </a:extLst>
            </p:cNvPr>
            <p:cNvGrpSpPr/>
            <p:nvPr/>
          </p:nvGrpSpPr>
          <p:grpSpPr>
            <a:xfrm rot="406819" flipH="1">
              <a:off x="-80691" y="-640399"/>
              <a:ext cx="1030666" cy="703956"/>
              <a:chOff x="9015984" y="2528554"/>
              <a:chExt cx="2157344" cy="1473489"/>
            </a:xfrm>
          </p:grpSpPr>
          <p:sp>
            <p:nvSpPr>
              <p:cNvPr id="38" name="Freeform 166">
                <a:extLst>
                  <a:ext uri="{FF2B5EF4-FFF2-40B4-BE49-F238E27FC236}">
                    <a16:creationId xmlns:a16="http://schemas.microsoft.com/office/drawing/2014/main" id="{EF5F83DB-FE63-4CD2-9D59-F9C984285B6C}"/>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9" name="Freeform 167">
                <a:extLst>
                  <a:ext uri="{FF2B5EF4-FFF2-40B4-BE49-F238E27FC236}">
                    <a16:creationId xmlns:a16="http://schemas.microsoft.com/office/drawing/2014/main" id="{14226E42-622C-4B83-AD8B-ED8F0B41AF19}"/>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0" name="Freeform 168">
                <a:extLst>
                  <a:ext uri="{FF2B5EF4-FFF2-40B4-BE49-F238E27FC236}">
                    <a16:creationId xmlns:a16="http://schemas.microsoft.com/office/drawing/2014/main" id="{4624F6BB-964F-4D08-BFB7-D976A3DAAB3E}"/>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1" name="Freeform 169">
                <a:extLst>
                  <a:ext uri="{FF2B5EF4-FFF2-40B4-BE49-F238E27FC236}">
                    <a16:creationId xmlns:a16="http://schemas.microsoft.com/office/drawing/2014/main" id="{0F4F20BD-E03B-4521-941E-12A9022FA8D5}"/>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Freeform 170">
                <a:extLst>
                  <a:ext uri="{FF2B5EF4-FFF2-40B4-BE49-F238E27FC236}">
                    <a16:creationId xmlns:a16="http://schemas.microsoft.com/office/drawing/2014/main" id="{15FEDD1E-E753-4B83-A7A9-49329B94A59C}"/>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3" name="Freeform 175">
                <a:extLst>
                  <a:ext uri="{FF2B5EF4-FFF2-40B4-BE49-F238E27FC236}">
                    <a16:creationId xmlns:a16="http://schemas.microsoft.com/office/drawing/2014/main" id="{FA529D7D-8477-496A-BA37-611485DFE85A}"/>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4" name="Freeform 176">
                <a:extLst>
                  <a:ext uri="{FF2B5EF4-FFF2-40B4-BE49-F238E27FC236}">
                    <a16:creationId xmlns:a16="http://schemas.microsoft.com/office/drawing/2014/main" id="{0C2F045D-95B4-4C06-88E3-DEEEE0E291E3}"/>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5" name="Freeform 177">
                <a:extLst>
                  <a:ext uri="{FF2B5EF4-FFF2-40B4-BE49-F238E27FC236}">
                    <a16:creationId xmlns:a16="http://schemas.microsoft.com/office/drawing/2014/main" id="{E6C06459-72BA-40E7-A2BD-00B1345E8A2D}"/>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6" name="Freeform 178">
                <a:extLst>
                  <a:ext uri="{FF2B5EF4-FFF2-40B4-BE49-F238E27FC236}">
                    <a16:creationId xmlns:a16="http://schemas.microsoft.com/office/drawing/2014/main" id="{1988CEC6-B16B-4721-ADC5-DB43828B29C0}"/>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7" name="Freeform 179">
                <a:extLst>
                  <a:ext uri="{FF2B5EF4-FFF2-40B4-BE49-F238E27FC236}">
                    <a16:creationId xmlns:a16="http://schemas.microsoft.com/office/drawing/2014/main" id="{99F8569C-0BC3-4979-802D-5A51E9C52E6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27" name="组合 26">
              <a:extLst>
                <a:ext uri="{FF2B5EF4-FFF2-40B4-BE49-F238E27FC236}">
                  <a16:creationId xmlns:a16="http://schemas.microsoft.com/office/drawing/2014/main" id="{C94DFE60-829E-4551-84EA-7FC8F42234C4}"/>
                </a:ext>
              </a:extLst>
            </p:cNvPr>
            <p:cNvGrpSpPr/>
            <p:nvPr/>
          </p:nvGrpSpPr>
          <p:grpSpPr>
            <a:xfrm>
              <a:off x="1201576" y="61145"/>
              <a:ext cx="3274666" cy="206375"/>
              <a:chOff x="4531763" y="904319"/>
              <a:chExt cx="3274666" cy="206375"/>
            </a:xfrm>
            <a:solidFill>
              <a:schemeClr val="bg1"/>
            </a:solidFill>
          </p:grpSpPr>
          <p:sp>
            <p:nvSpPr>
              <p:cNvPr id="28" name="Freeform 139">
                <a:extLst>
                  <a:ext uri="{FF2B5EF4-FFF2-40B4-BE49-F238E27FC236}">
                    <a16:creationId xmlns:a16="http://schemas.microsoft.com/office/drawing/2014/main" id="{91A7ACB7-0F8B-40B1-9B27-BE9695D1E1C4}"/>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9" name="Freeform 139">
                <a:extLst>
                  <a:ext uri="{FF2B5EF4-FFF2-40B4-BE49-F238E27FC236}">
                    <a16:creationId xmlns:a16="http://schemas.microsoft.com/office/drawing/2014/main" id="{C9C01CB5-8969-478F-B939-F2E44EFEE79F}"/>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0" name="Freeform 139">
                <a:extLst>
                  <a:ext uri="{FF2B5EF4-FFF2-40B4-BE49-F238E27FC236}">
                    <a16:creationId xmlns:a16="http://schemas.microsoft.com/office/drawing/2014/main" id="{D206A002-B4EB-4922-8B87-042A2569547E}"/>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1" name="Freeform 139">
                <a:extLst>
                  <a:ext uri="{FF2B5EF4-FFF2-40B4-BE49-F238E27FC236}">
                    <a16:creationId xmlns:a16="http://schemas.microsoft.com/office/drawing/2014/main" id="{1ACE1A8B-FD25-4EBD-BFC4-6D0C444ECF98}"/>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2" name="Freeform 139">
                <a:extLst>
                  <a:ext uri="{FF2B5EF4-FFF2-40B4-BE49-F238E27FC236}">
                    <a16:creationId xmlns:a16="http://schemas.microsoft.com/office/drawing/2014/main" id="{1E9AFDE1-E33E-4F44-8EEF-29214722F88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3" name="Freeform 139">
                <a:extLst>
                  <a:ext uri="{FF2B5EF4-FFF2-40B4-BE49-F238E27FC236}">
                    <a16:creationId xmlns:a16="http://schemas.microsoft.com/office/drawing/2014/main" id="{88A8EFFC-8672-4054-81BB-A7B0474C733B}"/>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4" name="Freeform 139">
                <a:extLst>
                  <a:ext uri="{FF2B5EF4-FFF2-40B4-BE49-F238E27FC236}">
                    <a16:creationId xmlns:a16="http://schemas.microsoft.com/office/drawing/2014/main" id="{3F161074-5747-4F39-9E82-16ADDCEFF8C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Freeform 139">
                <a:extLst>
                  <a:ext uri="{FF2B5EF4-FFF2-40B4-BE49-F238E27FC236}">
                    <a16:creationId xmlns:a16="http://schemas.microsoft.com/office/drawing/2014/main" id="{539229EE-43FF-4172-A000-957DC2322E9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6" name="Freeform 139">
                <a:extLst>
                  <a:ext uri="{FF2B5EF4-FFF2-40B4-BE49-F238E27FC236}">
                    <a16:creationId xmlns:a16="http://schemas.microsoft.com/office/drawing/2014/main" id="{AF98D84E-C5FE-4F47-9D74-A47B91AE5639}"/>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7" name="Freeform 139">
                <a:extLst>
                  <a:ext uri="{FF2B5EF4-FFF2-40B4-BE49-F238E27FC236}">
                    <a16:creationId xmlns:a16="http://schemas.microsoft.com/office/drawing/2014/main" id="{A0D4EADA-60E7-497F-BBD8-99F423E71ADE}"/>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sp>
        <p:nvSpPr>
          <p:cNvPr id="48" name="文本框 47">
            <a:extLst>
              <a:ext uri="{FF2B5EF4-FFF2-40B4-BE49-F238E27FC236}">
                <a16:creationId xmlns:a16="http://schemas.microsoft.com/office/drawing/2014/main" id="{C5BD59DD-FAC7-4F2C-8E22-FC043BF42156}"/>
              </a:ext>
            </a:extLst>
          </p:cNvPr>
          <p:cNvSpPr txBox="1"/>
          <p:nvPr/>
        </p:nvSpPr>
        <p:spPr>
          <a:xfrm>
            <a:off x="3999287" y="192351"/>
            <a:ext cx="4563919" cy="1013354"/>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5400" b="1" i="0" u="none" strike="noStrike" kern="1200" normalizeH="0" baseline="0" noProof="0" dirty="0">
                <a:ln w="22225">
                  <a:solidFill>
                    <a:schemeClr val="accent2"/>
                  </a:solidFill>
                  <a:prstDash val="solid"/>
                </a:ln>
                <a:solidFill>
                  <a:schemeClr val="accent2">
                    <a:lumMod val="40000"/>
                    <a:lumOff val="60000"/>
                  </a:schemeClr>
                </a:solidFill>
                <a:uLnTx/>
                <a:uFillTx/>
                <a:latin typeface="Roboto Black" panose="02000000000000000000" pitchFamily="2" charset="0"/>
                <a:ea typeface="Roboto Black" panose="02000000000000000000" pitchFamily="2" charset="0"/>
              </a:rPr>
              <a:t>MỤC</a:t>
            </a:r>
            <a:r>
              <a:rPr kumimoji="0" lang="en-US" altLang="zh-CN" sz="5400" b="1" i="0" u="none" strike="noStrike" kern="1200" normalizeH="0" noProof="0" dirty="0">
                <a:ln w="22225">
                  <a:solidFill>
                    <a:schemeClr val="accent2"/>
                  </a:solidFill>
                  <a:prstDash val="solid"/>
                </a:ln>
                <a:solidFill>
                  <a:schemeClr val="accent2">
                    <a:lumMod val="40000"/>
                    <a:lumOff val="60000"/>
                  </a:schemeClr>
                </a:solidFill>
                <a:uLnTx/>
                <a:uFillTx/>
                <a:latin typeface="Roboto Black" panose="02000000000000000000" pitchFamily="2" charset="0"/>
                <a:ea typeface="Roboto Black" panose="02000000000000000000" pitchFamily="2" charset="0"/>
              </a:rPr>
              <a:t> TIÊU</a:t>
            </a:r>
            <a:endParaRPr kumimoji="0" lang="zh-CN" altLang="en-US" sz="5400" b="1" i="0" u="none" strike="noStrike" kern="1200" normalizeH="0" baseline="0" noProof="0" dirty="0">
              <a:ln w="22225">
                <a:solidFill>
                  <a:schemeClr val="accent2"/>
                </a:solidFill>
                <a:prstDash val="solid"/>
              </a:ln>
              <a:solidFill>
                <a:schemeClr val="accent2">
                  <a:lumMod val="40000"/>
                  <a:lumOff val="60000"/>
                </a:schemeClr>
              </a:solidFill>
              <a:uLnTx/>
              <a:uFillTx/>
              <a:latin typeface="Roboto Black" panose="02000000000000000000" pitchFamily="2" charset="0"/>
              <a:ea typeface="微软雅黑" panose="020B0503020204020204" pitchFamily="34" charset="-122"/>
            </a:endParaRPr>
          </a:p>
        </p:txBody>
      </p:sp>
      <p:pic>
        <p:nvPicPr>
          <p:cNvPr id="5" name="图片 4">
            <a:extLst>
              <a:ext uri="{FF2B5EF4-FFF2-40B4-BE49-F238E27FC236}">
                <a16:creationId xmlns:a16="http://schemas.microsoft.com/office/drawing/2014/main" id="{EC9BA85D-3EBC-4CC3-8174-87E64172F3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08" y="1214426"/>
            <a:ext cx="3415429" cy="4066932"/>
          </a:xfrm>
          <a:prstGeom prst="rect">
            <a:avLst/>
          </a:prstGeom>
        </p:spPr>
      </p:pic>
    </p:spTree>
    <p:custDataLst>
      <p:tags r:id="rId1"/>
    </p:custDataLst>
    <p:extLst>
      <p:ext uri="{BB962C8B-B14F-4D97-AF65-F5344CB8AC3E}">
        <p14:creationId xmlns:p14="http://schemas.microsoft.com/office/powerpoint/2010/main" val="3309292899"/>
      </p:ext>
    </p:extLst>
  </p:cSld>
  <p:clrMapOvr>
    <a:masterClrMapping/>
  </p:clrMapOvr>
  <mc:AlternateContent xmlns:mc="http://schemas.openxmlformats.org/markup-compatibility/2006" xmlns:p14="http://schemas.microsoft.com/office/powerpoint/2010/main">
    <mc:Choice Requires="p14">
      <p:transition spd="slow" p14:dur="1500" advClick="0" advTm="26933">
        <p:random/>
      </p:transition>
    </mc:Choice>
    <mc:Fallback xmlns="">
      <p:transition spd="slow" advClick="0" advTm="2693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362">
                                          <p:stCondLst>
                                            <p:cond delay="0"/>
                                          </p:stCondLst>
                                        </p:cTn>
                                        <p:tgtEl>
                                          <p:spTgt spid="23"/>
                                        </p:tgtEl>
                                      </p:cBhvr>
                                    </p:animEffect>
                                    <p:anim calcmode="lin" valueType="num">
                                      <p:cBhvr>
                                        <p:cTn id="8" dur="1139"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23"/>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23"/>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23"/>
                                        </p:tgtEl>
                                        <p:attrNameLst>
                                          <p:attrName>ppt_y</p:attrName>
                                        </p:attrNameLst>
                                      </p:cBhvr>
                                      <p:tavLst>
                                        <p:tav tm="0" fmla="#ppt_y-sin(pi*$)/81">
                                          <p:val>
                                            <p:fltVal val="0"/>
                                          </p:val>
                                        </p:tav>
                                        <p:tav tm="100000">
                                          <p:val>
                                            <p:fltVal val="1"/>
                                          </p:val>
                                        </p:tav>
                                      </p:tavLst>
                                    </p:anim>
                                    <p:animScale>
                                      <p:cBhvr>
                                        <p:cTn id="13" dur="16">
                                          <p:stCondLst>
                                            <p:cond delay="406"/>
                                          </p:stCondLst>
                                        </p:cTn>
                                        <p:tgtEl>
                                          <p:spTgt spid="23"/>
                                        </p:tgtEl>
                                      </p:cBhvr>
                                      <p:to x="100000" y="60000"/>
                                    </p:animScale>
                                    <p:animScale>
                                      <p:cBhvr>
                                        <p:cTn id="14" dur="104" decel="50000">
                                          <p:stCondLst>
                                            <p:cond delay="423"/>
                                          </p:stCondLst>
                                        </p:cTn>
                                        <p:tgtEl>
                                          <p:spTgt spid="23"/>
                                        </p:tgtEl>
                                      </p:cBhvr>
                                      <p:to x="100000" y="100000"/>
                                    </p:animScale>
                                    <p:animScale>
                                      <p:cBhvr>
                                        <p:cTn id="15" dur="16">
                                          <p:stCondLst>
                                            <p:cond delay="820"/>
                                          </p:stCondLst>
                                        </p:cTn>
                                        <p:tgtEl>
                                          <p:spTgt spid="23"/>
                                        </p:tgtEl>
                                      </p:cBhvr>
                                      <p:to x="100000" y="80000"/>
                                    </p:animScale>
                                    <p:animScale>
                                      <p:cBhvr>
                                        <p:cTn id="16" dur="104" decel="50000">
                                          <p:stCondLst>
                                            <p:cond delay="836"/>
                                          </p:stCondLst>
                                        </p:cTn>
                                        <p:tgtEl>
                                          <p:spTgt spid="23"/>
                                        </p:tgtEl>
                                      </p:cBhvr>
                                      <p:to x="100000" y="100000"/>
                                    </p:animScale>
                                    <p:animScale>
                                      <p:cBhvr>
                                        <p:cTn id="17" dur="16">
                                          <p:stCondLst>
                                            <p:cond delay="1026"/>
                                          </p:stCondLst>
                                        </p:cTn>
                                        <p:tgtEl>
                                          <p:spTgt spid="23"/>
                                        </p:tgtEl>
                                      </p:cBhvr>
                                      <p:to x="100000" y="90000"/>
                                    </p:animScale>
                                    <p:animScale>
                                      <p:cBhvr>
                                        <p:cTn id="18" dur="104" decel="50000">
                                          <p:stCondLst>
                                            <p:cond delay="1042"/>
                                          </p:stCondLst>
                                        </p:cTn>
                                        <p:tgtEl>
                                          <p:spTgt spid="23"/>
                                        </p:tgtEl>
                                      </p:cBhvr>
                                      <p:to x="100000" y="100000"/>
                                    </p:animScale>
                                    <p:animScale>
                                      <p:cBhvr>
                                        <p:cTn id="19" dur="16">
                                          <p:stCondLst>
                                            <p:cond delay="1130"/>
                                          </p:stCondLst>
                                        </p:cTn>
                                        <p:tgtEl>
                                          <p:spTgt spid="23"/>
                                        </p:tgtEl>
                                      </p:cBhvr>
                                      <p:to x="100000" y="95000"/>
                                    </p:animScale>
                                    <p:animScale>
                                      <p:cBhvr>
                                        <p:cTn id="20" dur="104" decel="50000">
                                          <p:stCondLst>
                                            <p:cond delay="1146"/>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362">
                                          <p:stCondLst>
                                            <p:cond delay="0"/>
                                          </p:stCondLst>
                                        </p:cTn>
                                        <p:tgtEl>
                                          <p:spTgt spid="24"/>
                                        </p:tgtEl>
                                      </p:cBhvr>
                                    </p:animEffect>
                                    <p:anim calcmode="lin" valueType="num">
                                      <p:cBhvr>
                                        <p:cTn id="33" dur="1139"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4" dur="415"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5" dur="415" tmFilter="0, 0; 0.125,0.2665; 0.25,0.4; 0.375,0.465; 0.5,0.5;  0.625,0.535; 0.75,0.6; 0.875,0.7335; 1,1">
                                          <p:stCondLst>
                                            <p:cond delay="415"/>
                                          </p:stCondLst>
                                        </p:cTn>
                                        <p:tgtEl>
                                          <p:spTgt spid="24"/>
                                        </p:tgtEl>
                                        <p:attrNameLst>
                                          <p:attrName>ppt_y</p:attrName>
                                        </p:attrNameLst>
                                      </p:cBhvr>
                                      <p:tavLst>
                                        <p:tav tm="0" fmla="#ppt_y-sin(pi*$)/9">
                                          <p:val>
                                            <p:fltVal val="0"/>
                                          </p:val>
                                        </p:tav>
                                        <p:tav tm="100000">
                                          <p:val>
                                            <p:fltVal val="1"/>
                                          </p:val>
                                        </p:tav>
                                      </p:tavLst>
                                    </p:anim>
                                    <p:anim calcmode="lin" valueType="num">
                                      <p:cBhvr>
                                        <p:cTn id="36" dur="207" tmFilter="0, 0; 0.125,0.2665; 0.25,0.4; 0.375,0.465; 0.5,0.5;  0.625,0.535; 0.75,0.6; 0.875,0.7335; 1,1">
                                          <p:stCondLst>
                                            <p:cond delay="828"/>
                                          </p:stCondLst>
                                        </p:cTn>
                                        <p:tgtEl>
                                          <p:spTgt spid="24"/>
                                        </p:tgtEl>
                                        <p:attrNameLst>
                                          <p:attrName>ppt_y</p:attrName>
                                        </p:attrNameLst>
                                      </p:cBhvr>
                                      <p:tavLst>
                                        <p:tav tm="0" fmla="#ppt_y-sin(pi*$)/27">
                                          <p:val>
                                            <p:fltVal val="0"/>
                                          </p:val>
                                        </p:tav>
                                        <p:tav tm="100000">
                                          <p:val>
                                            <p:fltVal val="1"/>
                                          </p:val>
                                        </p:tav>
                                      </p:tavLst>
                                    </p:anim>
                                    <p:anim calcmode="lin" valueType="num">
                                      <p:cBhvr>
                                        <p:cTn id="37" dur="103" tmFilter="0, 0; 0.125,0.2665; 0.25,0.4; 0.375,0.465; 0.5,0.5;  0.625,0.535; 0.75,0.6; 0.875,0.7335; 1,1">
                                          <p:stCondLst>
                                            <p:cond delay="1035"/>
                                          </p:stCondLst>
                                        </p:cTn>
                                        <p:tgtEl>
                                          <p:spTgt spid="24"/>
                                        </p:tgtEl>
                                        <p:attrNameLst>
                                          <p:attrName>ppt_y</p:attrName>
                                        </p:attrNameLst>
                                      </p:cBhvr>
                                      <p:tavLst>
                                        <p:tav tm="0" fmla="#ppt_y-sin(pi*$)/81">
                                          <p:val>
                                            <p:fltVal val="0"/>
                                          </p:val>
                                        </p:tav>
                                        <p:tav tm="100000">
                                          <p:val>
                                            <p:fltVal val="1"/>
                                          </p:val>
                                        </p:tav>
                                      </p:tavLst>
                                    </p:anim>
                                    <p:animScale>
                                      <p:cBhvr>
                                        <p:cTn id="38" dur="16">
                                          <p:stCondLst>
                                            <p:cond delay="406"/>
                                          </p:stCondLst>
                                        </p:cTn>
                                        <p:tgtEl>
                                          <p:spTgt spid="24"/>
                                        </p:tgtEl>
                                      </p:cBhvr>
                                      <p:to x="100000" y="60000"/>
                                    </p:animScale>
                                    <p:animScale>
                                      <p:cBhvr>
                                        <p:cTn id="39" dur="104" decel="50000">
                                          <p:stCondLst>
                                            <p:cond delay="423"/>
                                          </p:stCondLst>
                                        </p:cTn>
                                        <p:tgtEl>
                                          <p:spTgt spid="24"/>
                                        </p:tgtEl>
                                      </p:cBhvr>
                                      <p:to x="100000" y="100000"/>
                                    </p:animScale>
                                    <p:animScale>
                                      <p:cBhvr>
                                        <p:cTn id="40" dur="16">
                                          <p:stCondLst>
                                            <p:cond delay="820"/>
                                          </p:stCondLst>
                                        </p:cTn>
                                        <p:tgtEl>
                                          <p:spTgt spid="24"/>
                                        </p:tgtEl>
                                      </p:cBhvr>
                                      <p:to x="100000" y="80000"/>
                                    </p:animScale>
                                    <p:animScale>
                                      <p:cBhvr>
                                        <p:cTn id="41" dur="104" decel="50000">
                                          <p:stCondLst>
                                            <p:cond delay="836"/>
                                          </p:stCondLst>
                                        </p:cTn>
                                        <p:tgtEl>
                                          <p:spTgt spid="24"/>
                                        </p:tgtEl>
                                      </p:cBhvr>
                                      <p:to x="100000" y="100000"/>
                                    </p:animScale>
                                    <p:animScale>
                                      <p:cBhvr>
                                        <p:cTn id="42" dur="16">
                                          <p:stCondLst>
                                            <p:cond delay="1026"/>
                                          </p:stCondLst>
                                        </p:cTn>
                                        <p:tgtEl>
                                          <p:spTgt spid="24"/>
                                        </p:tgtEl>
                                      </p:cBhvr>
                                      <p:to x="100000" y="90000"/>
                                    </p:animScale>
                                    <p:animScale>
                                      <p:cBhvr>
                                        <p:cTn id="43" dur="104" decel="50000">
                                          <p:stCondLst>
                                            <p:cond delay="1042"/>
                                          </p:stCondLst>
                                        </p:cTn>
                                        <p:tgtEl>
                                          <p:spTgt spid="24"/>
                                        </p:tgtEl>
                                      </p:cBhvr>
                                      <p:to x="100000" y="100000"/>
                                    </p:animScale>
                                    <p:animScale>
                                      <p:cBhvr>
                                        <p:cTn id="44" dur="16">
                                          <p:stCondLst>
                                            <p:cond delay="1130"/>
                                          </p:stCondLst>
                                        </p:cTn>
                                        <p:tgtEl>
                                          <p:spTgt spid="24"/>
                                        </p:tgtEl>
                                      </p:cBhvr>
                                      <p:to x="100000" y="95000"/>
                                    </p:animScale>
                                    <p:animScale>
                                      <p:cBhvr>
                                        <p:cTn id="45" dur="104" decel="50000">
                                          <p:stCondLst>
                                            <p:cond delay="1146"/>
                                          </p:stCondLst>
                                        </p:cTn>
                                        <p:tgtEl>
                                          <p:spTgt spid="24"/>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D5AD398E-4EB2-4F41-A648-CC9D4FCC5A35}"/>
              </a:ext>
            </a:extLst>
          </p:cNvPr>
          <p:cNvSpPr>
            <a:spLocks noChangeArrowheads="1"/>
          </p:cNvSpPr>
          <p:nvPr/>
        </p:nvSpPr>
        <p:spPr bwMode="auto">
          <a:xfrm>
            <a:off x="2743200" y="2438400"/>
            <a:ext cx="640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n-US" altLang="en-US" sz="3200">
              <a:latin typeface="VNI-Times" pitchFamily="2" charset="0"/>
            </a:endParaRPr>
          </a:p>
        </p:txBody>
      </p:sp>
      <p:pic>
        <p:nvPicPr>
          <p:cNvPr id="5123" name="Picture 4" descr="IMG_100912_0131">
            <a:extLst>
              <a:ext uri="{FF2B5EF4-FFF2-40B4-BE49-F238E27FC236}">
                <a16:creationId xmlns:a16="http://schemas.microsoft.com/office/drawing/2014/main" id="{1E601D01-46D7-4B59-9758-736833B551C8}"/>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0" y="1852462"/>
            <a:ext cx="9894164" cy="505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a:extLst>
              <a:ext uri="{FF2B5EF4-FFF2-40B4-BE49-F238E27FC236}">
                <a16:creationId xmlns:a16="http://schemas.microsoft.com/office/drawing/2014/main" id="{0AC4DF11-5462-405E-9F41-A0041834C39A}"/>
              </a:ext>
            </a:extLst>
          </p:cNvPr>
          <p:cNvSpPr txBox="1">
            <a:spLocks noChangeArrowheads="1"/>
          </p:cNvSpPr>
          <p:nvPr/>
        </p:nvSpPr>
        <p:spPr bwMode="auto">
          <a:xfrm>
            <a:off x="1524000" y="274638"/>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a:t>
            </a:r>
            <a:r>
              <a:rPr lang="en-US" altLang="en-US" sz="2800" b="1" dirty="0" err="1">
                <a:solidFill>
                  <a:srgbClr val="0000FF"/>
                </a:solidFill>
                <a:latin typeface="Times New Roman" panose="02020603050405020304" pitchFamily="18" charset="0"/>
              </a:rPr>
              <a:t>Nhớ</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viết</a:t>
            </a:r>
            <a:r>
              <a:rPr lang="en-US" altLang="en-US" sz="2800" b="1" dirty="0">
                <a:solidFill>
                  <a:srgbClr val="0000FF"/>
                </a:solidFill>
                <a:latin typeface="Times New Roman" panose="02020603050405020304" pitchFamily="18" charset="0"/>
              </a:rPr>
              <a:t>)</a:t>
            </a:r>
          </a:p>
        </p:txBody>
      </p:sp>
      <p:sp>
        <p:nvSpPr>
          <p:cNvPr id="5127" name="Text Box 7">
            <a:extLst>
              <a:ext uri="{FF2B5EF4-FFF2-40B4-BE49-F238E27FC236}">
                <a16:creationId xmlns:a16="http://schemas.microsoft.com/office/drawing/2014/main" id="{E4950820-85D8-4D61-BC76-64B00DE33239}"/>
              </a:ext>
            </a:extLst>
          </p:cNvPr>
          <p:cNvSpPr txBox="1">
            <a:spLocks noChangeArrowheads="1"/>
          </p:cNvSpPr>
          <p:nvPr/>
        </p:nvSpPr>
        <p:spPr bwMode="auto">
          <a:xfrm>
            <a:off x="1524000" y="655637"/>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516851"/>
      </p:ext>
    </p:extLst>
  </p:cSld>
  <p:clrMapOvr>
    <a:masterClrMapping/>
  </p:clrMapOvr>
  <p:transition spd="med" advTm="290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ppt_x"/>
                                          </p:val>
                                        </p:tav>
                                        <p:tav tm="100000">
                                          <p:val>
                                            <p:strVal val="#ppt_x"/>
                                          </p:val>
                                        </p:tav>
                                      </p:tavLst>
                                    </p:anim>
                                    <p:anim calcmode="lin" valueType="num">
                                      <p:cBhvr additive="base">
                                        <p:cTn id="1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315B5-AB35-41AE-90A0-3EF7FA15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70" y="-1"/>
            <a:ext cx="12381570" cy="6858001"/>
          </a:xfrm>
          <a:prstGeom prst="rect">
            <a:avLst/>
          </a:prstGeom>
          <a:pattFill prst="pct50">
            <a:fgClr>
              <a:schemeClr val="accent1"/>
            </a:fgClr>
            <a:bgClr>
              <a:schemeClr val="bg1"/>
            </a:bgClr>
          </a:pattFill>
        </p:spPr>
      </p:pic>
      <p:sp>
        <p:nvSpPr>
          <p:cNvPr id="6" name="TextBox 5">
            <a:extLst>
              <a:ext uri="{FF2B5EF4-FFF2-40B4-BE49-F238E27FC236}">
                <a16:creationId xmlns:a16="http://schemas.microsoft.com/office/drawing/2014/main" id="{2CF4CFB7-9241-49BA-A271-E57F200D6489}"/>
              </a:ext>
            </a:extLst>
          </p:cNvPr>
          <p:cNvSpPr txBox="1"/>
          <p:nvPr/>
        </p:nvSpPr>
        <p:spPr>
          <a:xfrm>
            <a:off x="3081064" y="208914"/>
            <a:ext cx="6300786" cy="584775"/>
          </a:xfrm>
          <a:prstGeom prst="rect">
            <a:avLst/>
          </a:prstGeom>
          <a:noFill/>
        </p:spPr>
        <p:txBody>
          <a:bodyPr wrap="square">
            <a:spAutoFit/>
          </a:body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1D5B41-793E-4D2B-AB10-338FD89F279F}"/>
              </a:ext>
            </a:extLst>
          </p:cNvPr>
          <p:cNvSpPr txBox="1"/>
          <p:nvPr/>
        </p:nvSpPr>
        <p:spPr>
          <a:xfrm>
            <a:off x="3579876" y="793689"/>
            <a:ext cx="5801974" cy="4893647"/>
          </a:xfrm>
          <a:prstGeom prst="rect">
            <a:avLst/>
          </a:prstGeom>
          <a:noFill/>
        </p:spPr>
        <p:txBody>
          <a:bodyPr wrap="square">
            <a:spAutoFit/>
          </a:bodyPr>
          <a:lstStyle/>
          <a:p>
            <a:pPr algn="ctr" eaLnBrk="1" hangingPunct="1">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Nghe </a:t>
            </a:r>
            <a:r>
              <a:rPr lang="en-US" altLang="en-US" sz="2400" b="1" dirty="0" err="1">
                <a:solidFill>
                  <a:srgbClr val="0000FF"/>
                </a:solidFill>
                <a:latin typeface="Times New Roman" panose="02020603050405020304" pitchFamily="18" charset="0"/>
                <a:cs typeface="Times New Roman" panose="02020603050405020304" pitchFamily="18" charset="0"/>
              </a:rPr>
              <a:t>lời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thiệt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rằng</a:t>
            </a:r>
            <a:r>
              <a:rPr lang="en-US" altLang="en-US" sz="2400" b="1" dirty="0">
                <a:solidFill>
                  <a:srgbClr val="0000FF"/>
                </a:solidFill>
                <a:latin typeface="Times New Roman" panose="02020603050405020304" pitchFamily="18" charset="0"/>
                <a:cs typeface="Times New Roman" panose="02020603050405020304" pitchFamily="18" charset="0"/>
              </a:rPr>
              <a:t>: “ Xin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ghi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lòng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Hoà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còn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tin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Kìa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thấy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cặp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săn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chắc</a:t>
            </a:r>
            <a:r>
              <a:rPr lang="en-US" altLang="en-US" sz="2400" b="1" dirty="0">
                <a:solidFill>
                  <a:srgbClr val="0000FF"/>
                </a:solidFill>
                <a:latin typeface="Times New Roman" panose="02020603050405020304" pitchFamily="18" charset="0"/>
                <a:cs typeface="Times New Roman" panose="02020603050405020304" pitchFamily="18" charset="0"/>
              </a:rPr>
              <a:t> loan tin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nghe</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hồn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phách</a:t>
            </a:r>
            <a:r>
              <a:rPr lang="en-US" altLang="en-US" sz="2400" b="1" dirty="0">
                <a:solidFill>
                  <a:srgbClr val="0000FF"/>
                </a:solidFill>
                <a:latin typeface="Times New Roman" panose="02020603050405020304" pitchFamily="18" charset="0"/>
                <a:cs typeface="Times New Roman" panose="02020603050405020304" pitchFamily="18" charset="0"/>
              </a:rPr>
              <a:t> bay                                    </a:t>
            </a:r>
            <a:r>
              <a:rPr lang="en-US" altLang="en-US" sz="2400" b="1" dirty="0" err="1">
                <a:solidFill>
                  <a:srgbClr val="0000FF"/>
                </a:solidFill>
                <a:latin typeface="Times New Roman" panose="02020603050405020304" pitchFamily="18" charset="0"/>
                <a:cs typeface="Times New Roman" panose="02020603050405020304" pitchFamily="18" charset="0"/>
              </a:rPr>
              <a:t>Quắp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đuôi</a:t>
            </a:r>
            <a:r>
              <a:rPr lang="en-US" altLang="en-US" sz="2400" b="1" dirty="0">
                <a:solidFill>
                  <a:srgbClr val="0000FF"/>
                </a:solidFill>
                <a:latin typeface="Times New Roman" panose="02020603050405020304" pitchFamily="18" charset="0"/>
                <a:cs typeface="Times New Roman" panose="02020603050405020304" pitchFamily="18" charset="0"/>
              </a:rPr>
              <a:t>, co </a:t>
            </a:r>
            <a:r>
              <a:rPr lang="en-US" altLang="en-US" sz="2400" b="1" dirty="0" err="1">
                <a:solidFill>
                  <a:srgbClr val="0000FF"/>
                </a:solidFill>
                <a:latin typeface="Times New Roman" panose="02020603050405020304" pitchFamily="18" charset="0"/>
                <a:cs typeface="Times New Roman" panose="02020603050405020304" pitchFamily="18" charset="0"/>
              </a:rPr>
              <a:t>cẳng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tức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khoái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cười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Rõ</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phường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được ai.”</a:t>
            </a:r>
          </a:p>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La Phông - ten</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F09391F9-8BE8-4D25-920A-79A9043D6065}"/>
              </a:ext>
            </a:extLst>
          </p:cNvPr>
          <p:cNvSpPr txBox="1"/>
          <p:nvPr/>
        </p:nvSpPr>
        <p:spPr>
          <a:xfrm>
            <a:off x="4982976" y="5136308"/>
            <a:ext cx="6300786" cy="461665"/>
          </a:xfrm>
          <a:prstGeom prst="rect">
            <a:avLst/>
          </a:prstGeom>
          <a:noFill/>
        </p:spPr>
        <p:txBody>
          <a:bodyPr wrap="square">
            <a:spAutoFit/>
          </a:bodyPr>
          <a:lstStyle/>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(Nguyễn Minh lược dịch)                                                                                   </a:t>
            </a:r>
          </a:p>
        </p:txBody>
      </p:sp>
    </p:spTree>
    <p:extLst>
      <p:ext uri="{BB962C8B-B14F-4D97-AF65-F5344CB8AC3E}">
        <p14:creationId xmlns:p14="http://schemas.microsoft.com/office/powerpoint/2010/main" val="302669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F4CFB7-9241-49BA-A271-E57F200D6489}"/>
              </a:ext>
            </a:extLst>
          </p:cNvPr>
          <p:cNvSpPr txBox="1"/>
          <p:nvPr/>
        </p:nvSpPr>
        <p:spPr>
          <a:xfrm>
            <a:off x="-536290" y="34235"/>
            <a:ext cx="630078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Gà</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Trống</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Cáo</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D1D5B41-793E-4D2B-AB10-338FD89F279F}"/>
              </a:ext>
            </a:extLst>
          </p:cNvPr>
          <p:cNvSpPr txBox="1"/>
          <p:nvPr/>
        </p:nvSpPr>
        <p:spPr>
          <a:xfrm>
            <a:off x="-106743" y="618591"/>
            <a:ext cx="5324426" cy="4893647"/>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Nghe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dụ</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thiệt</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Gà</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rằng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Xin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được</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ghi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ơn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trong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lòng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Hoà</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bình</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gà</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Mừng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còn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tin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mừng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Kìa</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tôi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thấy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cặp</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chó</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săn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xa</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chạy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chắc</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loan tin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nghe</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lạc</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phách</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bay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Quắp</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đuôi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co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cẳng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chạy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ngay</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tức</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thì</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Gà</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khoái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chí</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cười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phì</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Rõ</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phường</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gian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dối</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được ai.”</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La Phông </a:t>
            </a:r>
            <a:r>
              <a:rPr lang="vi-VN" altLang="en-US" sz="2400" b="1" dirty="0">
                <a:solidFill>
                  <a:srgbClr val="0000FF"/>
                </a:solidFill>
                <a:latin typeface="Times New Roman" panose="02020603050405020304" pitchFamily="18" charset="0"/>
                <a:cs typeface="Times New Roman" panose="02020603050405020304" pitchFamily="18" charset="0"/>
              </a:rPr>
              <a:t>- </a:t>
            </a:r>
            <a:r>
              <a:rPr kumimoji="0" lang="vi-V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ten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sp>
        <p:nvSpPr>
          <p:cNvPr id="7" name="TextBox 6">
            <a:extLst>
              <a:ext uri="{FF2B5EF4-FFF2-40B4-BE49-F238E27FC236}">
                <a16:creationId xmlns:a16="http://schemas.microsoft.com/office/drawing/2014/main" id="{E54E03AB-7C74-406C-B110-B39C4CBE553F}"/>
              </a:ext>
            </a:extLst>
          </p:cNvPr>
          <p:cNvSpPr txBox="1"/>
          <p:nvPr/>
        </p:nvSpPr>
        <p:spPr>
          <a:xfrm>
            <a:off x="5475847" y="1071354"/>
            <a:ext cx="6546914"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Nội</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dung </a:t>
            </a:r>
            <a:r>
              <a:rPr kumimoji="0" lang="vi-V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a:t>
            </a:r>
            <a:r>
              <a:rPr kumimoji="0" lang="vi-V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ơ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nói</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lên</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đ</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iều</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gì</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endParaRPr kumimoji="0" lang="en-US" altLang="en-US" sz="2800" b="0"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3660F2C-08A3-4852-B8A9-522A6794487C}"/>
              </a:ext>
            </a:extLst>
          </p:cNvPr>
          <p:cNvSpPr txBox="1"/>
          <p:nvPr/>
        </p:nvSpPr>
        <p:spPr>
          <a:xfrm>
            <a:off x="5491190" y="1783420"/>
            <a:ext cx="6674176" cy="1384995"/>
          </a:xfrm>
          <a:prstGeom prst="rect">
            <a:avLst/>
          </a:prstGeom>
          <a:noFill/>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Sự</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minh</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Gà</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Trống</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đã</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bị</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mắc</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mưu</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Cáo</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mà</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còn</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cho</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Cáo</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sợ</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phải</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bỏ</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chạy</a:t>
            </a:r>
            <a:r>
              <a:rPr kumimoji="0" lang="en-US" altLang="en-US"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a16="http://schemas.microsoft.com/office/drawing/2014/main" id="{C485D520-2749-4CB4-869B-244F53971657}"/>
              </a:ext>
            </a:extLst>
          </p:cNvPr>
          <p:cNvSpPr txBox="1"/>
          <p:nvPr/>
        </p:nvSpPr>
        <p:spPr>
          <a:xfrm>
            <a:off x="5475847" y="1864370"/>
            <a:ext cx="6674176"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Nh</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ữ</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dấu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cần</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phải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a:t>
            </a: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ư</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 ý ?</a:t>
            </a:r>
          </a:p>
        </p:txBody>
      </p:sp>
      <p:sp>
        <p:nvSpPr>
          <p:cNvPr id="13" name="TextBox 12">
            <a:extLst>
              <a:ext uri="{FF2B5EF4-FFF2-40B4-BE49-F238E27FC236}">
                <a16:creationId xmlns:a16="http://schemas.microsoft.com/office/drawing/2014/main" id="{730E2CF9-79B0-4CA8-8B58-F2CF48F2DDB6}"/>
              </a:ext>
            </a:extLst>
          </p:cNvPr>
          <p:cNvSpPr txBox="1"/>
          <p:nvPr/>
        </p:nvSpPr>
        <p:spPr>
          <a:xfrm>
            <a:off x="5477493" y="2572823"/>
            <a:ext cx="6674176"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Những</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chữ</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thơ</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cần</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phải</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hoa</a:t>
            </a:r>
            <a:r>
              <a:rPr kumimoji="0" lang="en-US"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p>
        </p:txBody>
      </p:sp>
      <p:sp>
        <p:nvSpPr>
          <p:cNvPr id="15" name="TextBox 14">
            <a:extLst>
              <a:ext uri="{FF2B5EF4-FFF2-40B4-BE49-F238E27FC236}">
                <a16:creationId xmlns:a16="http://schemas.microsoft.com/office/drawing/2014/main" id="{65D4E744-26AB-409B-A123-28760C76F712}"/>
              </a:ext>
            </a:extLst>
          </p:cNvPr>
          <p:cNvSpPr txBox="1"/>
          <p:nvPr/>
        </p:nvSpPr>
        <p:spPr>
          <a:xfrm>
            <a:off x="5588396" y="3608506"/>
            <a:ext cx="6674176"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đượ</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viết</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theo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ơ</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nào</a:t>
            </a: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7E3BC731-7D16-4831-BFF1-82EBB0E2E207}"/>
              </a:ext>
            </a:extLst>
          </p:cNvPr>
          <p:cNvCxnSpPr>
            <a:cxnSpLocks/>
          </p:cNvCxnSpPr>
          <p:nvPr/>
        </p:nvCxnSpPr>
        <p:spPr>
          <a:xfrm>
            <a:off x="5217683" y="636389"/>
            <a:ext cx="0" cy="47384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E4C695-FFC3-4244-A06C-61AAACB2D846}"/>
              </a:ext>
            </a:extLst>
          </p:cNvPr>
          <p:cNvSpPr txBox="1"/>
          <p:nvPr/>
        </p:nvSpPr>
        <p:spPr>
          <a:xfrm>
            <a:off x="1155324" y="4835226"/>
            <a:ext cx="4771015"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(Nguyễn Minh lược dịch)                                                                                   </a:t>
            </a:r>
          </a:p>
        </p:txBody>
      </p:sp>
    </p:spTree>
    <p:custDataLst>
      <p:tags r:id="rId1"/>
    </p:custDataLst>
    <p:extLst>
      <p:ext uri="{BB962C8B-B14F-4D97-AF65-F5344CB8AC3E}">
        <p14:creationId xmlns:p14="http://schemas.microsoft.com/office/powerpoint/2010/main" val="222664255"/>
      </p:ext>
    </p:extLst>
  </p:cSld>
  <p:clrMapOvr>
    <a:masterClrMapping/>
  </p:clrMapOvr>
  <mc:AlternateContent xmlns:mc="http://schemas.openxmlformats.org/markup-compatibility/2006" xmlns:p14="http://schemas.microsoft.com/office/powerpoint/2010/main">
    <mc:Choice Requires="p14">
      <p:transition spd="slow" p14:dur="2000" advTm="57835"/>
    </mc:Choice>
    <mc:Fallback xmlns="">
      <p:transition spd="slow" advTm="578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1" nodeType="clickEffect">
                                  <p:stCondLst>
                                    <p:cond delay="0"/>
                                  </p:stCondLst>
                                  <p:childTnLst>
                                    <p:animEffect transition="out" filter="dissolv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8" presetClass="exit" presetSubtype="12" fill="hold" grpId="1" nodeType="withEffect">
                                  <p:stCondLst>
                                    <p:cond delay="0"/>
                                  </p:stCondLst>
                                  <p:childTnLst>
                                    <p:animEffect transition="out" filter="strips(downLeft)">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ot air balloons in the sky&#10;&#10;Description automatically generated with medium confidence">
            <a:extLst>
              <a:ext uri="{FF2B5EF4-FFF2-40B4-BE49-F238E27FC236}">
                <a16:creationId xmlns:a16="http://schemas.microsoft.com/office/drawing/2014/main" id="{067E3AD2-4FAD-45D8-8935-02B465BB1CA8}"/>
              </a:ext>
            </a:extLst>
          </p:cNvPr>
          <p:cNvPicPr>
            <a:picLocks noChangeAspect="1"/>
          </p:cNvPicPr>
          <p:nvPr/>
        </p:nvPicPr>
        <p:blipFill rotWithShape="1">
          <a:blip r:embed="rId3">
            <a:extLst>
              <a:ext uri="{28A0092B-C50C-407E-A947-70E740481C1C}">
                <a14:useLocalDpi xmlns:a14="http://schemas.microsoft.com/office/drawing/2010/main" val="0"/>
              </a:ext>
            </a:extLst>
          </a:blip>
          <a:srcRect t="19370"/>
          <a:stretch/>
        </p:blipFill>
        <p:spPr>
          <a:xfrm>
            <a:off x="-262783" y="-32953"/>
            <a:ext cx="12525355" cy="6856718"/>
          </a:xfrm>
          <a:prstGeom prst="rect">
            <a:avLst/>
          </a:prstGeom>
        </p:spPr>
      </p:pic>
      <p:sp>
        <p:nvSpPr>
          <p:cNvPr id="6" name="TextBox 5">
            <a:extLst>
              <a:ext uri="{FF2B5EF4-FFF2-40B4-BE49-F238E27FC236}">
                <a16:creationId xmlns:a16="http://schemas.microsoft.com/office/drawing/2014/main" id="{2CF4CFB7-9241-49BA-A271-E57F200D6489}"/>
              </a:ext>
            </a:extLst>
          </p:cNvPr>
          <p:cNvSpPr txBox="1"/>
          <p:nvPr/>
        </p:nvSpPr>
        <p:spPr>
          <a:xfrm>
            <a:off x="-536290" y="34235"/>
            <a:ext cx="6300786" cy="584775"/>
          </a:xfrm>
          <a:prstGeom prst="rect">
            <a:avLst/>
          </a:prstGeom>
          <a:noFill/>
        </p:spPr>
        <p:txBody>
          <a:bodyPr wrap="square">
            <a:spAutoFit/>
          </a:bodyPr>
          <a:lstStyle/>
          <a:p>
            <a:pPr algn="ctr" eaLnBrk="1" hangingPunct="1"/>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D1D5B41-793E-4D2B-AB10-338FD89F279F}"/>
              </a:ext>
            </a:extLst>
          </p:cNvPr>
          <p:cNvSpPr txBox="1"/>
          <p:nvPr/>
        </p:nvSpPr>
        <p:spPr>
          <a:xfrm>
            <a:off x="-106743" y="618591"/>
            <a:ext cx="5324426" cy="4893647"/>
          </a:xfrm>
          <a:prstGeom prst="rect">
            <a:avLst/>
          </a:prstGeom>
          <a:noFill/>
        </p:spPr>
        <p:txBody>
          <a:bodyPr wrap="square">
            <a:spAutoFit/>
          </a:bodyPr>
          <a:lstStyle/>
          <a:p>
            <a:pPr algn="ctr" eaLnBrk="1" hangingPunct="1">
              <a:spcBef>
                <a:spcPct val="50000"/>
              </a:spcBef>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b="1" dirty="0">
                <a:solidFill>
                  <a:srgbClr val="0000FF"/>
                </a:solidFill>
                <a:latin typeface="Times New Roman" panose="02020603050405020304" pitchFamily="18" charset="0"/>
                <a:cs typeface="Times New Roman" panose="02020603050405020304" pitchFamily="18" charset="0"/>
              </a:rPr>
              <a:t>Nghe </a:t>
            </a:r>
            <a:r>
              <a:rPr lang="en-US" altLang="en-US" sz="2400" b="1" dirty="0" err="1">
                <a:solidFill>
                  <a:srgbClr val="0000FF"/>
                </a:solidFill>
                <a:latin typeface="Times New Roman" panose="02020603050405020304" pitchFamily="18" charset="0"/>
                <a:cs typeface="Times New Roman" panose="02020603050405020304" pitchFamily="18" charset="0"/>
              </a:rPr>
              <a:t>lời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dụ</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thiệt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rằng</a:t>
            </a:r>
            <a:r>
              <a:rPr lang="en-US" altLang="en-US" sz="2400" b="1" dirty="0">
                <a:solidFill>
                  <a:srgbClr val="0000FF"/>
                </a:solidFill>
                <a:latin typeface="Times New Roman" panose="02020603050405020304" pitchFamily="18" charset="0"/>
                <a:cs typeface="Times New Roman" panose="02020603050405020304" pitchFamily="18" charset="0"/>
              </a:rPr>
              <a:t>: “ Xin </a:t>
            </a:r>
            <a:r>
              <a:rPr lang="en-US" altLang="en-US" sz="2400" b="1" dirty="0" err="1">
                <a:solidFill>
                  <a:srgbClr val="0000FF"/>
                </a:solidFill>
                <a:latin typeface="Times New Roman" panose="02020603050405020304" pitchFamily="18" charset="0"/>
                <a:cs typeface="Times New Roman" panose="02020603050405020304" pitchFamily="18" charset="0"/>
              </a:rPr>
              <a:t>được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ghi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trong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lòng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Hoà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bình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sống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chung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còn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có</a:t>
            </a:r>
            <a:r>
              <a:rPr lang="en-US" altLang="en-US" sz="2400" b="1" dirty="0">
                <a:solidFill>
                  <a:srgbClr val="0000FF"/>
                </a:solidFill>
                <a:latin typeface="Times New Roman" panose="02020603050405020304" pitchFamily="18" charset="0"/>
                <a:cs typeface="Times New Roman" panose="02020603050405020304" pitchFamily="18" charset="0"/>
              </a:rPr>
              <a:t> tin </a:t>
            </a:r>
            <a:r>
              <a:rPr lang="en-US" altLang="en-US" sz="2400" b="1" dirty="0" err="1">
                <a:solidFill>
                  <a:srgbClr val="0000FF"/>
                </a:solidFill>
                <a:latin typeface="Times New Roman" panose="02020603050405020304" pitchFamily="18" charset="0"/>
                <a:cs typeface="Times New Roman" panose="02020603050405020304" pitchFamily="18" charset="0"/>
              </a:rPr>
              <a:t>mừng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nào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hơn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Kìa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tôi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thấy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cặp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chó</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săn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xa</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chắc</a:t>
            </a:r>
            <a:r>
              <a:rPr lang="en-US" altLang="en-US" sz="2400" b="1" dirty="0">
                <a:solidFill>
                  <a:srgbClr val="0000FF"/>
                </a:solidFill>
                <a:latin typeface="Times New Roman" panose="02020603050405020304" pitchFamily="18" charset="0"/>
                <a:cs typeface="Times New Roman" panose="02020603050405020304" pitchFamily="18" charset="0"/>
              </a:rPr>
              <a:t> loan tin </a:t>
            </a:r>
            <a:r>
              <a:rPr lang="en-US" altLang="en-US" sz="2400" b="1" dirty="0" err="1">
                <a:solidFill>
                  <a:srgbClr val="0000FF"/>
                </a:solidFill>
                <a:latin typeface="Times New Roman" panose="02020603050405020304" pitchFamily="18" charset="0"/>
                <a:cs typeface="Times New Roman" panose="02020603050405020304" pitchFamily="18" charset="0"/>
              </a:rPr>
              <a:t>này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Cáo</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nghe</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hồn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phách</a:t>
            </a:r>
            <a:r>
              <a:rPr lang="en-US" altLang="en-US" sz="2400" b="1" dirty="0">
                <a:solidFill>
                  <a:srgbClr val="0000FF"/>
                </a:solidFill>
                <a:latin typeface="Times New Roman" panose="02020603050405020304" pitchFamily="18" charset="0"/>
                <a:cs typeface="Times New Roman" panose="02020603050405020304" pitchFamily="18" charset="0"/>
              </a:rPr>
              <a:t> bay                                    </a:t>
            </a:r>
            <a:r>
              <a:rPr lang="en-US" altLang="en-US" sz="2400" b="1" dirty="0" err="1">
                <a:solidFill>
                  <a:srgbClr val="0000FF"/>
                </a:solidFill>
                <a:latin typeface="Times New Roman" panose="02020603050405020304" pitchFamily="18" charset="0"/>
                <a:cs typeface="Times New Roman" panose="02020603050405020304" pitchFamily="18" charset="0"/>
              </a:rPr>
              <a:t>Quắp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đuôi</a:t>
            </a:r>
            <a:r>
              <a:rPr lang="en-US" altLang="en-US" sz="2400" b="1" dirty="0">
                <a:solidFill>
                  <a:srgbClr val="0000FF"/>
                </a:solidFill>
                <a:latin typeface="Times New Roman" panose="02020603050405020304" pitchFamily="18" charset="0"/>
                <a:cs typeface="Times New Roman" panose="02020603050405020304" pitchFamily="18" charset="0"/>
              </a:rPr>
              <a:t>, co </a:t>
            </a:r>
            <a:r>
              <a:rPr lang="en-US" altLang="en-US" sz="2400" b="1" dirty="0" err="1">
                <a:solidFill>
                  <a:srgbClr val="0000FF"/>
                </a:solidFill>
                <a:latin typeface="Times New Roman" panose="02020603050405020304" pitchFamily="18" charset="0"/>
                <a:cs typeface="Times New Roman" panose="02020603050405020304" pitchFamily="18" charset="0"/>
              </a:rPr>
              <a:t>cẳng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chạy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ngay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tức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Gà</a:t>
            </a:r>
            <a:r>
              <a:rPr lang="en-US" altLang="en-US" sz="2400" b="1" dirty="0">
                <a:solidFill>
                  <a:srgbClr val="0000FF"/>
                </a:solidFill>
                <a:latin typeface="Times New Roman" panose="02020603050405020304" pitchFamily="18" charset="0"/>
                <a:cs typeface="Times New Roman" panose="02020603050405020304" pitchFamily="18" charset="0"/>
              </a:rPr>
              <a:t> ta </a:t>
            </a:r>
            <a:r>
              <a:rPr lang="en-US" altLang="en-US" sz="2400" b="1" dirty="0" err="1">
                <a:solidFill>
                  <a:srgbClr val="0000FF"/>
                </a:solidFill>
                <a:latin typeface="Times New Roman" panose="02020603050405020304" pitchFamily="18" charset="0"/>
                <a:cs typeface="Times New Roman" panose="02020603050405020304" pitchFamily="18" charset="0"/>
              </a:rPr>
              <a:t>khoái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cười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Rõ</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phường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gian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dối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làm</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gì</a:t>
            </a: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được ai.”</a:t>
            </a:r>
          </a:p>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 </a:t>
            </a:r>
            <a:r>
              <a:rPr lang="vi-VN" altLang="en-US" sz="2400" b="1" dirty="0">
                <a:solidFill>
                  <a:srgbClr val="0000FF"/>
                </a:solidFill>
                <a:latin typeface="Times New Roman" panose="02020603050405020304" pitchFamily="18" charset="0"/>
                <a:cs typeface="Times New Roman" panose="02020603050405020304" pitchFamily="18" charset="0"/>
              </a:rPr>
              <a:t>                                      La Phông - ten</a:t>
            </a:r>
          </a:p>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C485D520-2749-4CB4-869B-244F53971657}"/>
              </a:ext>
            </a:extLst>
          </p:cNvPr>
          <p:cNvSpPr txBox="1"/>
          <p:nvPr/>
        </p:nvSpPr>
        <p:spPr>
          <a:xfrm>
            <a:off x="5475847" y="1864370"/>
            <a:ext cx="6674176" cy="523220"/>
          </a:xfrm>
          <a:prstGeom prst="rect">
            <a:avLst/>
          </a:prstGeom>
          <a:noFill/>
        </p:spPr>
        <p:txBody>
          <a:bodyPr wrap="square">
            <a:spAutoFit/>
          </a:bodyPr>
          <a:lstStyle/>
          <a:p>
            <a:pPr eaLnBrk="1" hangingPunct="1">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 Nh</a:t>
            </a:r>
            <a:r>
              <a:rPr lang="vi-VN" altLang="en-US" sz="2800" b="1" dirty="0">
                <a:solidFill>
                  <a:srgbClr val="FF0000"/>
                </a:solidFill>
                <a:latin typeface="Times New Roman" panose="02020603050405020304" pitchFamily="18" charset="0"/>
                <a:cs typeface="Times New Roman" panose="02020603050405020304" pitchFamily="18" charset="0"/>
              </a:rPr>
              <a:t>ữ</a:t>
            </a:r>
            <a:r>
              <a:rPr lang="en-US" altLang="en-US" sz="2800" b="1" dirty="0">
                <a:solidFill>
                  <a:srgbClr val="FF0000"/>
                </a:solidFill>
                <a:latin typeface="Times New Roman" panose="02020603050405020304" pitchFamily="18" charset="0"/>
                <a:cs typeface="Times New Roman" panose="02020603050405020304" pitchFamily="18" charset="0"/>
              </a:rPr>
              <a:t>ng </a:t>
            </a:r>
            <a:r>
              <a:rPr lang="en-US" altLang="en-US" sz="2800" b="1" dirty="0" err="1">
                <a:solidFill>
                  <a:srgbClr val="FF0000"/>
                </a:solidFill>
                <a:latin typeface="Times New Roman" panose="02020603050405020304" pitchFamily="18" charset="0"/>
                <a:cs typeface="Times New Roman" panose="02020603050405020304" pitchFamily="18" charset="0"/>
              </a:rPr>
              <a:t>dấu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câu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nào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phải</a:t>
            </a:r>
            <a:r>
              <a:rPr lang="en-US" altLang="en-US" sz="2800" b="1" dirty="0">
                <a:solidFill>
                  <a:srgbClr val="FF0000"/>
                </a:solidFill>
                <a:latin typeface="Times New Roman" panose="02020603050405020304" pitchFamily="18" charset="0"/>
                <a:cs typeface="Times New Roman" panose="02020603050405020304" pitchFamily="18" charset="0"/>
              </a:rPr>
              <a:t> l</a:t>
            </a:r>
            <a:r>
              <a:rPr lang="vi-VN" altLang="en-US" sz="2800" b="1" dirty="0">
                <a:solidFill>
                  <a:srgbClr val="FF0000"/>
                </a:solidFill>
                <a:latin typeface="Times New Roman" panose="02020603050405020304" pitchFamily="18" charset="0"/>
                <a:cs typeface="Times New Roman" panose="02020603050405020304" pitchFamily="18" charset="0"/>
              </a:rPr>
              <a:t>ư</a:t>
            </a:r>
            <a:r>
              <a:rPr lang="en-US" altLang="en-US" sz="2800" b="1" dirty="0">
                <a:solidFill>
                  <a:srgbClr val="FF0000"/>
                </a:solidFill>
                <a:latin typeface="Times New Roman" panose="02020603050405020304" pitchFamily="18" charset="0"/>
                <a:cs typeface="Times New Roman" panose="02020603050405020304" pitchFamily="18" charset="0"/>
              </a:rPr>
              <a:t>u ý ?</a:t>
            </a:r>
          </a:p>
        </p:txBody>
      </p:sp>
      <p:sp>
        <p:nvSpPr>
          <p:cNvPr id="13" name="TextBox 12">
            <a:extLst>
              <a:ext uri="{FF2B5EF4-FFF2-40B4-BE49-F238E27FC236}">
                <a16:creationId xmlns:a16="http://schemas.microsoft.com/office/drawing/2014/main" id="{730E2CF9-79B0-4CA8-8B58-F2CF48F2DDB6}"/>
              </a:ext>
            </a:extLst>
          </p:cNvPr>
          <p:cNvSpPr txBox="1"/>
          <p:nvPr/>
        </p:nvSpPr>
        <p:spPr>
          <a:xfrm>
            <a:off x="5477493" y="2572823"/>
            <a:ext cx="6674176" cy="954107"/>
          </a:xfrm>
          <a:prstGeom prst="rect">
            <a:avLst/>
          </a:prstGeom>
          <a:noFill/>
        </p:spPr>
        <p:txBody>
          <a:bodyPr wrap="square">
            <a:spAutoFit/>
          </a:bodyPr>
          <a:lstStyle/>
          <a:p>
            <a:pPr eaLnBrk="1" hangingPunct="1">
              <a:spcBef>
                <a:spcPct val="50000"/>
              </a:spcBef>
            </a:pP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cần</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hoa</a:t>
            </a:r>
            <a:r>
              <a:rPr lang="en-US" alt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65D4E744-26AB-409B-A123-28760C76F712}"/>
              </a:ext>
            </a:extLst>
          </p:cNvPr>
          <p:cNvSpPr txBox="1"/>
          <p:nvPr/>
        </p:nvSpPr>
        <p:spPr>
          <a:xfrm>
            <a:off x="5588396" y="3608506"/>
            <a:ext cx="6674176" cy="523220"/>
          </a:xfrm>
          <a:prstGeom prst="rect">
            <a:avLst/>
          </a:prstGeom>
          <a:noFill/>
        </p:spPr>
        <p:txBody>
          <a:bodyPr wrap="square">
            <a:spAutoFit/>
          </a:bodyPr>
          <a:lstStyle/>
          <a:p>
            <a:pPr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Đoạn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đượ</a:t>
            </a:r>
            <a:r>
              <a:rPr lang="en-US" altLang="en-US" sz="2800" b="1" dirty="0">
                <a:solidFill>
                  <a:srgbClr val="0000FF"/>
                </a:solidFill>
                <a:latin typeface="Times New Roman" panose="02020603050405020304" pitchFamily="18" charset="0"/>
                <a:cs typeface="Times New Roman" panose="02020603050405020304" pitchFamily="18" charset="0"/>
              </a:rPr>
              <a:t>c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theo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cxnSp>
        <p:nvCxnSpPr>
          <p:cNvPr id="4" name="Straight Connector 3">
            <a:extLst>
              <a:ext uri="{FF2B5EF4-FFF2-40B4-BE49-F238E27FC236}">
                <a16:creationId xmlns:a16="http://schemas.microsoft.com/office/drawing/2014/main" id="{7E3BC731-7D16-4831-BFF1-82EBB0E2E207}"/>
              </a:ext>
            </a:extLst>
          </p:cNvPr>
          <p:cNvCxnSpPr>
            <a:cxnSpLocks/>
          </p:cNvCxnSpPr>
          <p:nvPr/>
        </p:nvCxnSpPr>
        <p:spPr>
          <a:xfrm>
            <a:off x="5217683" y="636389"/>
            <a:ext cx="0" cy="473849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7E4C695-FFC3-4244-A06C-61AAACB2D846}"/>
              </a:ext>
            </a:extLst>
          </p:cNvPr>
          <p:cNvSpPr txBox="1"/>
          <p:nvPr/>
        </p:nvSpPr>
        <p:spPr>
          <a:xfrm>
            <a:off x="1155324" y="4835226"/>
            <a:ext cx="4771015" cy="461665"/>
          </a:xfrm>
          <a:prstGeom prst="rect">
            <a:avLst/>
          </a:prstGeom>
          <a:noFill/>
        </p:spPr>
        <p:txBody>
          <a:bodyPr wrap="square">
            <a:spAutoFit/>
          </a:bodyPr>
          <a:lstStyle/>
          <a:p>
            <a:pPr algn="ct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(Nguyễn Minh lược dịch)                                                                                   </a:t>
            </a:r>
          </a:p>
        </p:txBody>
      </p:sp>
    </p:spTree>
    <p:extLst>
      <p:ext uri="{BB962C8B-B14F-4D97-AF65-F5344CB8AC3E}">
        <p14:creationId xmlns:p14="http://schemas.microsoft.com/office/powerpoint/2010/main" val="3718626592"/>
      </p:ext>
    </p:extLst>
  </p:cSld>
  <p:clrMapOvr>
    <a:masterClrMapping/>
  </p:clrMapOvr>
  <mc:AlternateContent xmlns:mc="http://schemas.openxmlformats.org/markup-compatibility/2006" xmlns:p14="http://schemas.microsoft.com/office/powerpoint/2010/main">
    <mc:Choice Requires="p14">
      <p:transition spd="slow" p14:dur="2000" advTm="105671"/>
    </mc:Choice>
    <mc:Fallback xmlns="">
      <p:transition spd="slow" advTm="1056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897" y="1995387"/>
            <a:ext cx="3596640" cy="634020"/>
          </a:xfrm>
          <a:prstGeom prst="rect">
            <a:avLst/>
          </a:prstGeom>
          <a:noFill/>
        </p:spPr>
        <p:txBody>
          <a:bodyPr wrap="square" rtlCol="0">
            <a:spAutoFit/>
          </a:bodyPr>
          <a:lstStyle/>
          <a:p>
            <a:r>
              <a:rPr lang="en-US" sz="3520" i="1" dirty="0" err="1">
                <a:solidFill>
                  <a:srgbClr val="0070C0"/>
                </a:solidFill>
                <a:cs typeface="Times New Roman" pitchFamily="18" charset="0"/>
              </a:rPr>
              <a:t>Luyện</a:t>
            </a:r>
            <a:r>
              <a:rPr lang="en-US" sz="3520" i="1" dirty="0">
                <a:solidFill>
                  <a:srgbClr val="0070C0"/>
                </a:solidFill>
                <a:cs typeface="Times New Roman" pitchFamily="18" charset="0"/>
              </a:rPr>
              <a:t> </a:t>
            </a:r>
            <a:r>
              <a:rPr lang="en-US" sz="3520" i="1" dirty="0" err="1">
                <a:solidFill>
                  <a:srgbClr val="0070C0"/>
                </a:solidFill>
                <a:cs typeface="Times New Roman" pitchFamily="18" charset="0"/>
              </a:rPr>
              <a:t>viết</a:t>
            </a:r>
            <a:r>
              <a:rPr lang="en-US" sz="3520" i="1" dirty="0">
                <a:solidFill>
                  <a:srgbClr val="0070C0"/>
                </a:solidFill>
                <a:cs typeface="Times New Roman" pitchFamily="18" charset="0"/>
              </a:rPr>
              <a:t> </a:t>
            </a:r>
            <a:r>
              <a:rPr lang="en-US" sz="3520" i="1" dirty="0" err="1">
                <a:solidFill>
                  <a:srgbClr val="0070C0"/>
                </a:solidFill>
                <a:cs typeface="Times New Roman" pitchFamily="18" charset="0"/>
              </a:rPr>
              <a:t>từ</a:t>
            </a:r>
            <a:r>
              <a:rPr lang="en-US" sz="3520" i="1" dirty="0">
                <a:solidFill>
                  <a:srgbClr val="0070C0"/>
                </a:solidFill>
                <a:cs typeface="Times New Roman" pitchFamily="18" charset="0"/>
              </a:rPr>
              <a:t> </a:t>
            </a:r>
            <a:r>
              <a:rPr lang="en-US" sz="3520" i="1" dirty="0" err="1">
                <a:solidFill>
                  <a:srgbClr val="0070C0"/>
                </a:solidFill>
                <a:cs typeface="Times New Roman" pitchFamily="18" charset="0"/>
              </a:rPr>
              <a:t>khó</a:t>
            </a:r>
            <a:endParaRPr lang="en-US" sz="3520" i="1" dirty="0">
              <a:solidFill>
                <a:srgbClr val="0070C0"/>
              </a:solidFill>
              <a:cs typeface="Times New Roman" pitchFamily="18" charset="0"/>
            </a:endParaRPr>
          </a:p>
        </p:txBody>
      </p:sp>
      <p:sp>
        <p:nvSpPr>
          <p:cNvPr id="5" name="TextBox 4"/>
          <p:cNvSpPr txBox="1"/>
          <p:nvPr/>
        </p:nvSpPr>
        <p:spPr>
          <a:xfrm>
            <a:off x="3291840" y="3002281"/>
            <a:ext cx="2133600" cy="634020"/>
          </a:xfrm>
          <a:prstGeom prst="rect">
            <a:avLst/>
          </a:prstGeom>
          <a:noFill/>
        </p:spPr>
        <p:txBody>
          <a:bodyPr wrap="square" rtlCol="0">
            <a:spAutoFit/>
          </a:bodyPr>
          <a:lstStyle/>
          <a:p>
            <a:r>
              <a:rPr lang="en-US" sz="3520" dirty="0">
                <a:cs typeface="Times New Roman" pitchFamily="18" charset="0"/>
              </a:rPr>
              <a:t> </a:t>
            </a:r>
            <a:r>
              <a:rPr lang="vi-VN" sz="3520" dirty="0">
                <a:cs typeface="Times New Roman" pitchFamily="18" charset="0"/>
              </a:rPr>
              <a:t>gian</a:t>
            </a:r>
            <a:r>
              <a:rPr lang="en-US" sz="3520" dirty="0">
                <a:cs typeface="Times New Roman" pitchFamily="18" charset="0"/>
              </a:rPr>
              <a:t> </a:t>
            </a:r>
            <a:r>
              <a:rPr lang="vi-VN" sz="3520" dirty="0">
                <a:cs typeface="Times New Roman" pitchFamily="18" charset="0"/>
              </a:rPr>
              <a:t>dối</a:t>
            </a:r>
            <a:endParaRPr lang="en-US" sz="3520" dirty="0">
              <a:cs typeface="Times New Roman" pitchFamily="18" charset="0"/>
            </a:endParaRPr>
          </a:p>
        </p:txBody>
      </p:sp>
      <p:sp>
        <p:nvSpPr>
          <p:cNvPr id="6" name="TextBox 5"/>
          <p:cNvSpPr txBox="1"/>
          <p:nvPr/>
        </p:nvSpPr>
        <p:spPr>
          <a:xfrm>
            <a:off x="3418718" y="3636301"/>
            <a:ext cx="1746575" cy="634020"/>
          </a:xfrm>
          <a:prstGeom prst="rect">
            <a:avLst/>
          </a:prstGeom>
          <a:noFill/>
        </p:spPr>
        <p:txBody>
          <a:bodyPr wrap="square" rtlCol="0">
            <a:spAutoFit/>
          </a:bodyPr>
          <a:lstStyle/>
          <a:p>
            <a:r>
              <a:rPr lang="vi-VN" sz="3520" dirty="0">
                <a:cs typeface="Times New Roman" pitchFamily="18" charset="0"/>
              </a:rPr>
              <a:t>loan</a:t>
            </a:r>
            <a:r>
              <a:rPr lang="en-US" sz="3520" dirty="0">
                <a:cs typeface="Times New Roman" pitchFamily="18" charset="0"/>
              </a:rPr>
              <a:t> </a:t>
            </a:r>
            <a:r>
              <a:rPr lang="vi-VN" sz="3520" dirty="0">
                <a:cs typeface="Times New Roman" pitchFamily="18" charset="0"/>
              </a:rPr>
              <a:t>tin</a:t>
            </a:r>
            <a:r>
              <a:rPr lang="en-US" sz="3520" dirty="0">
                <a:cs typeface="Times New Roman" pitchFamily="18" charset="0"/>
              </a:rPr>
              <a:t> </a:t>
            </a:r>
          </a:p>
        </p:txBody>
      </p:sp>
      <p:sp>
        <p:nvSpPr>
          <p:cNvPr id="7" name="TextBox 6"/>
          <p:cNvSpPr txBox="1"/>
          <p:nvPr/>
        </p:nvSpPr>
        <p:spPr>
          <a:xfrm>
            <a:off x="6461760" y="3063241"/>
            <a:ext cx="2133600" cy="634020"/>
          </a:xfrm>
          <a:prstGeom prst="rect">
            <a:avLst/>
          </a:prstGeom>
          <a:noFill/>
        </p:spPr>
        <p:txBody>
          <a:bodyPr wrap="square" rtlCol="0">
            <a:spAutoFit/>
          </a:bodyPr>
          <a:lstStyle/>
          <a:p>
            <a:r>
              <a:rPr lang="vi-VN" sz="3520" dirty="0">
                <a:cs typeface="Times New Roman" pitchFamily="18" charset="0"/>
              </a:rPr>
              <a:t>quắp</a:t>
            </a:r>
            <a:r>
              <a:rPr lang="en-US" sz="3520" dirty="0">
                <a:cs typeface="Times New Roman" pitchFamily="18" charset="0"/>
              </a:rPr>
              <a:t> </a:t>
            </a:r>
            <a:r>
              <a:rPr lang="vi-VN" sz="3520" dirty="0">
                <a:cs typeface="Times New Roman" pitchFamily="18" charset="0"/>
              </a:rPr>
              <a:t>đuôi</a:t>
            </a:r>
            <a:endParaRPr lang="en-US" sz="3520" dirty="0">
              <a:cs typeface="Times New Roman" pitchFamily="18" charset="0"/>
            </a:endParaRPr>
          </a:p>
        </p:txBody>
      </p:sp>
      <p:sp>
        <p:nvSpPr>
          <p:cNvPr id="8" name="TextBox 7"/>
          <p:cNvSpPr txBox="1"/>
          <p:nvPr/>
        </p:nvSpPr>
        <p:spPr>
          <a:xfrm>
            <a:off x="6461760" y="3697261"/>
            <a:ext cx="3113213" cy="634020"/>
          </a:xfrm>
          <a:prstGeom prst="rect">
            <a:avLst/>
          </a:prstGeom>
          <a:noFill/>
        </p:spPr>
        <p:txBody>
          <a:bodyPr wrap="square" rtlCol="0">
            <a:spAutoFit/>
          </a:bodyPr>
          <a:lstStyle/>
          <a:p>
            <a:r>
              <a:rPr lang="vi-VN" sz="3520" dirty="0">
                <a:cs typeface="Times New Roman" pitchFamily="18" charset="0"/>
              </a:rPr>
              <a:t>khoái chí</a:t>
            </a:r>
            <a:endParaRPr lang="en-US" sz="3520" dirty="0">
              <a:cs typeface="Times New Roman" pitchFamily="18" charset="0"/>
            </a:endParaRPr>
          </a:p>
        </p:txBody>
      </p:sp>
      <p:cxnSp>
        <p:nvCxnSpPr>
          <p:cNvPr id="9" name="Straight Connector 8"/>
          <p:cNvCxnSpPr>
            <a:cxnSpLocks/>
          </p:cNvCxnSpPr>
          <p:nvPr/>
        </p:nvCxnSpPr>
        <p:spPr>
          <a:xfrm>
            <a:off x="3405222" y="3553528"/>
            <a:ext cx="429931"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a:cxnSpLocks/>
          </p:cNvCxnSpPr>
          <p:nvPr/>
        </p:nvCxnSpPr>
        <p:spPr>
          <a:xfrm flipH="1">
            <a:off x="4419600" y="3545126"/>
            <a:ext cx="232299"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a:cxnSpLocks/>
          </p:cNvCxnSpPr>
          <p:nvPr/>
        </p:nvCxnSpPr>
        <p:spPr>
          <a:xfrm>
            <a:off x="7040354" y="4201629"/>
            <a:ext cx="503971" cy="1"/>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a:cxnSpLocks/>
          </p:cNvCxnSpPr>
          <p:nvPr/>
        </p:nvCxnSpPr>
        <p:spPr>
          <a:xfrm>
            <a:off x="7830105" y="3567609"/>
            <a:ext cx="664600"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a:cxnSpLocks/>
          </p:cNvCxnSpPr>
          <p:nvPr/>
        </p:nvCxnSpPr>
        <p:spPr>
          <a:xfrm>
            <a:off x="7040354" y="3567609"/>
            <a:ext cx="488206"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a:cxnSpLocks/>
          </p:cNvCxnSpPr>
          <p:nvPr/>
        </p:nvCxnSpPr>
        <p:spPr>
          <a:xfrm>
            <a:off x="3620187" y="4134440"/>
            <a:ext cx="747977"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sp>
        <p:nvSpPr>
          <p:cNvPr id="10" name="Rectangle 9">
            <a:extLst>
              <a:ext uri="{FF2B5EF4-FFF2-40B4-BE49-F238E27FC236}">
                <a16:creationId xmlns:a16="http://schemas.microsoft.com/office/drawing/2014/main" id="{0963B906-A9AB-4328-BF1C-B06D42C305EF}"/>
              </a:ext>
            </a:extLst>
          </p:cNvPr>
          <p:cNvSpPr/>
          <p:nvPr/>
        </p:nvSpPr>
        <p:spPr>
          <a:xfrm>
            <a:off x="3350469" y="925506"/>
            <a:ext cx="5631001" cy="1323439"/>
          </a:xfrm>
          <a:prstGeom prst="rect">
            <a:avLst/>
          </a:prstGeom>
        </p:spPr>
        <p:txBody>
          <a:bodyPr wrap="square">
            <a:spAutoFit/>
          </a:bodyPr>
          <a:lstStyle/>
          <a:p>
            <a:pPr algn="ctr"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Gà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Trống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Cáo</a:t>
            </a:r>
            <a:endParaRPr lang="en-US" altLang="en-US" sz="3200" dirty="0">
              <a:latin typeface="Times New Roman" panose="02020603050405020304" pitchFamily="18" charset="0"/>
              <a:cs typeface="Times New Roman" panose="02020603050405020304" pitchFamily="18" charset="0"/>
            </a:endParaRPr>
          </a:p>
          <a:p>
            <a:pPr algn="ctr" eaLnBrk="1" hangingPunct="1">
              <a:spcBef>
                <a:spcPct val="50000"/>
              </a:spcBef>
              <a:buFontTx/>
              <a:buNone/>
            </a:pPr>
            <a:endParaRPr lang="en-US" altLang="en-US" sz="3200" dirty="0">
              <a:solidFill>
                <a:srgbClr val="FF0000"/>
              </a:solidFill>
              <a:cs typeface="Times New Roman" panose="02020603050405020304" pitchFamily="18" charset="0"/>
            </a:endParaRPr>
          </a:p>
        </p:txBody>
      </p:sp>
      <p:sp>
        <p:nvSpPr>
          <p:cNvPr id="19" name="TextBox 18">
            <a:extLst>
              <a:ext uri="{FF2B5EF4-FFF2-40B4-BE49-F238E27FC236}">
                <a16:creationId xmlns:a16="http://schemas.microsoft.com/office/drawing/2014/main" id="{656EA377-7358-4DAB-82D6-27A788AE57FC}"/>
              </a:ext>
            </a:extLst>
          </p:cNvPr>
          <p:cNvSpPr txBox="1"/>
          <p:nvPr/>
        </p:nvSpPr>
        <p:spPr>
          <a:xfrm>
            <a:off x="3922705" y="401849"/>
            <a:ext cx="4572000" cy="523220"/>
          </a:xfrm>
          <a:prstGeom prst="rect">
            <a:avLst/>
          </a:prstGeom>
          <a:noFill/>
        </p:spPr>
        <p:txBody>
          <a:bodyPr wrap="square">
            <a:spAutoFit/>
          </a:bodyPr>
          <a:lstStyle/>
          <a:p>
            <a:pPr algn="ctr" eaLnBrk="1" hangingPunct="1">
              <a:spcBef>
                <a:spcPct val="50000"/>
              </a:spcBef>
            </a:pPr>
            <a:r>
              <a:rPr lang="en-US" altLang="en-US" sz="2800" b="1" dirty="0" err="1">
                <a:solidFill>
                  <a:srgbClr val="0000FF"/>
                </a:solidFill>
                <a:latin typeface="Times New Roman" panose="02020603050405020304" pitchFamily="18" charset="0"/>
              </a:rPr>
              <a:t>Chính</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vi-VN" altLang="en-US" sz="2800" b="1" dirty="0">
                <a:solidFill>
                  <a:srgbClr val="0000FF"/>
                </a:solidFill>
                <a:latin typeface="Times New Roman" panose="02020603050405020304" pitchFamily="18" charset="0"/>
              </a:rPr>
              <a:t> </a:t>
            </a:r>
            <a:r>
              <a:rPr lang="en-US" altLang="en-US" sz="2800" b="1" dirty="0">
                <a:solidFill>
                  <a:srgbClr val="0000FF"/>
                </a:solidFill>
                <a:latin typeface="Times New Roman" panose="02020603050405020304" pitchFamily="18" charset="0"/>
              </a:rPr>
              <a:t>(</a:t>
            </a:r>
            <a:r>
              <a:rPr lang="en-US" altLang="en-US" sz="2800" b="1" dirty="0" err="1">
                <a:solidFill>
                  <a:srgbClr val="0000FF"/>
                </a:solidFill>
                <a:latin typeface="Times New Roman" panose="02020603050405020304" pitchFamily="18" charset="0"/>
              </a:rPr>
              <a:t>Nhớ</a:t>
            </a:r>
            <a:r>
              <a:rPr lang="en-US" altLang="en-US" sz="2800" b="1" dirty="0">
                <a:solidFill>
                  <a:srgbClr val="0000FF"/>
                </a:solidFill>
                <a:latin typeface="Times New Roman" panose="02020603050405020304" pitchFamily="18" charset="0"/>
              </a:rPr>
              <a:t> - </a:t>
            </a:r>
            <a:r>
              <a:rPr lang="en-US" altLang="en-US" sz="2800" b="1" dirty="0" err="1">
                <a:solidFill>
                  <a:srgbClr val="0000FF"/>
                </a:solidFill>
                <a:latin typeface="Times New Roman" panose="02020603050405020304" pitchFamily="18" charset="0"/>
              </a:rPr>
              <a:t>viết</a:t>
            </a:r>
            <a:r>
              <a:rPr lang="en-US" altLang="en-US" sz="2800" b="1"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1332731667"/>
      </p:ext>
    </p:extLst>
  </p:cSld>
  <p:clrMapOvr>
    <a:masterClrMapping/>
  </p:clrMapOvr>
  <mc:AlternateContent xmlns:mc="http://schemas.openxmlformats.org/markup-compatibility/2006" xmlns:p14="http://schemas.microsoft.com/office/powerpoint/2010/main">
    <mc:Choice Requires="p14">
      <p:transition spd="slow" p14:dur="2000" advTm="132774"/>
    </mc:Choice>
    <mc:Fallback xmlns="">
      <p:transition spd="slow" advTm="1327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3|1.5|1.2|69.9"/>
</p:tagLst>
</file>

<file path=ppt/tags/tag2.xml><?xml version="1.0" encoding="utf-8"?>
<p:tagLst xmlns:a="http://schemas.openxmlformats.org/drawingml/2006/main" xmlns:r="http://schemas.openxmlformats.org/officeDocument/2006/relationships" xmlns:p="http://schemas.openxmlformats.org/presentationml/2006/main">
  <p:tag name="TIMING" val="|3.3|1.2|7.7|1.4"/>
</p:tagLst>
</file>

<file path=ppt/tags/tag3.xml><?xml version="1.0" encoding="utf-8"?>
<p:tagLst xmlns:a="http://schemas.openxmlformats.org/drawingml/2006/main" xmlns:r="http://schemas.openxmlformats.org/officeDocument/2006/relationships" xmlns:p="http://schemas.openxmlformats.org/presentationml/2006/main">
  <p:tag name="TIMING" val="|4.4|6"/>
</p:tagLst>
</file>

<file path=ppt/tags/tag4.xml><?xml version="1.0" encoding="utf-8"?>
<p:tagLst xmlns:a="http://schemas.openxmlformats.org/drawingml/2006/main" xmlns:r="http://schemas.openxmlformats.org/officeDocument/2006/relationships" xmlns:p="http://schemas.openxmlformats.org/presentationml/2006/main">
  <p:tag name="TIMING" val="|11.9|10.2|16.5|1.7|3.9|4.1"/>
</p:tagLst>
</file>

<file path=ppt/tags/tag5.xml><?xml version="1.0" encoding="utf-8"?>
<p:tagLst xmlns:a="http://schemas.openxmlformats.org/drawingml/2006/main" xmlns:r="http://schemas.openxmlformats.org/officeDocument/2006/relationships" xmlns:p="http://schemas.openxmlformats.org/presentationml/2006/main">
  <p:tag name="TIMING" val="|3|9.6|8.6|4|14.1|21.4|3.8|16"/>
</p:tagLst>
</file>

<file path=ppt/tags/tag6.xml><?xml version="1.0" encoding="utf-8"?>
<p:tagLst xmlns:a="http://schemas.openxmlformats.org/drawingml/2006/main" xmlns:r="http://schemas.openxmlformats.org/officeDocument/2006/relationships" xmlns:p="http://schemas.openxmlformats.org/presentationml/2006/main">
  <p:tag name="TIMING" val="|0.9|70.6"/>
</p:tagLst>
</file>

<file path=ppt/tags/tag7.xml><?xml version="1.0" encoding="utf-8"?>
<p:tagLst xmlns:a="http://schemas.openxmlformats.org/drawingml/2006/main" xmlns:r="http://schemas.openxmlformats.org/officeDocument/2006/relationships" xmlns:p="http://schemas.openxmlformats.org/presentationml/2006/main">
  <p:tag name="TIMING" val="|0.7|7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1855</Words>
  <Application>Microsoft Macintosh PowerPoint</Application>
  <PresentationFormat>Widescreen</PresentationFormat>
  <Paragraphs>112</Paragraphs>
  <Slides>16</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微软雅黑</vt:lpstr>
      <vt:lpstr>.VnTimeH</vt:lpstr>
      <vt:lpstr>Algerian</vt:lpstr>
      <vt:lpstr>Arial</vt:lpstr>
      <vt:lpstr>Calibri</vt:lpstr>
      <vt:lpstr>Calibri Light</vt:lpstr>
      <vt:lpstr>Comic Sans MS</vt:lpstr>
      <vt:lpstr>HP001 4 hàng</vt:lpstr>
      <vt:lpstr>Roboto Black</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74</cp:revision>
  <dcterms:created xsi:type="dcterms:W3CDTF">2021-09-05T02:12:57Z</dcterms:created>
  <dcterms:modified xsi:type="dcterms:W3CDTF">2021-10-07T04:31:28Z</dcterms:modified>
</cp:coreProperties>
</file>