
<file path=[Content_Types].xml><?xml version="1.0" encoding="utf-8"?>
<Types xmlns="http://schemas.openxmlformats.org/package/2006/content-types">
  <Default Extension="gif" ContentType="image/gif"/>
  <Default Extension="jpeg" ContentType="image/jpeg"/>
  <Default Extension="m4a" ContentType="audio/mp4"/>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ags/tag2.xml" ContentType="application/vnd.openxmlformats-officedocument.presentationml.tags+xml"/>
  <Override PartName="/ppt/notesSlides/notesSlide1.xml" ContentType="application/vnd.openxmlformats-officedocument.presentationml.notesSlide+xml"/>
  <Override PartName="/ppt/tags/tag3.xml" ContentType="application/vnd.openxmlformats-officedocument.presentationml.tags+xml"/>
  <Override PartName="/ppt/notesSlides/notesSlide2.xml" ContentType="application/vnd.openxmlformats-officedocument.presentationml.notesSlide+xml"/>
  <Override PartName="/ppt/tags/tag4.xml" ContentType="application/vnd.openxmlformats-officedocument.presentationml.tags+xml"/>
  <Override PartName="/ppt/notesSlides/notesSlide3.xml" ContentType="application/vnd.openxmlformats-officedocument.presentationml.notesSlide+xml"/>
  <Override PartName="/ppt/tags/tag5.xml" ContentType="application/vnd.openxmlformats-officedocument.presentationml.tags+xml"/>
  <Override PartName="/ppt/notesSlides/notesSlide4.xml" ContentType="application/vnd.openxmlformats-officedocument.presentationml.notesSlide+xml"/>
  <Override PartName="/ppt/tags/tag6.xml" ContentType="application/vnd.openxmlformats-officedocument.presentationml.tags+xml"/>
  <Override PartName="/ppt/notesSlides/notesSlide5.xml" ContentType="application/vnd.openxmlformats-officedocument.presentationml.notesSlide+xml"/>
  <Override PartName="/ppt/tags/tag7.xml" ContentType="application/vnd.openxmlformats-officedocument.presentationml.tags+xml"/>
  <Override PartName="/ppt/notesSlides/notesSlide6.xml" ContentType="application/vnd.openxmlformats-officedocument.presentationml.notesSlide+xml"/>
  <Override PartName="/ppt/tags/tag8.xml" ContentType="application/vnd.openxmlformats-officedocument.presentationml.tags+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tags/tag9.xml" ContentType="application/vnd.openxmlformats-officedocument.presentationml.tags+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tags/tag10.xml" ContentType="application/vnd.openxmlformats-officedocument.presentationml.tags+xml"/>
  <Override PartName="/ppt/notesSlides/notesSlide13.xml" ContentType="application/vnd.openxmlformats-officedocument.presentationml.notesSlide+xml"/>
  <Override PartName="/ppt/tags/tag11.xml" ContentType="application/vnd.openxmlformats-officedocument.presentationml.tags+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tags/tag12.xml" ContentType="application/vnd.openxmlformats-officedocument.presentationml.tags+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tags/tag13.xml" ContentType="application/vnd.openxmlformats-officedocument.presentationml.tags+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tags/tag14.xml" ContentType="application/vnd.openxmlformats-officedocument.presentationml.tags+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tags/tag15.xml" ContentType="application/vnd.openxmlformats-officedocument.presentationml.tags+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tags/tag16.xml" ContentType="application/vnd.openxmlformats-officedocument.presentationml.tags+xml"/>
  <Override PartName="/ppt/notesSlides/notesSlide2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7"/>
  </p:notesMasterIdLst>
  <p:sldIdLst>
    <p:sldId id="309" r:id="rId2"/>
    <p:sldId id="307" r:id="rId3"/>
    <p:sldId id="270" r:id="rId4"/>
    <p:sldId id="272" r:id="rId5"/>
    <p:sldId id="287" r:id="rId6"/>
    <p:sldId id="271" r:id="rId7"/>
    <p:sldId id="294" r:id="rId8"/>
    <p:sldId id="296" r:id="rId9"/>
    <p:sldId id="324" r:id="rId10"/>
    <p:sldId id="325" r:id="rId11"/>
    <p:sldId id="329" r:id="rId12"/>
    <p:sldId id="308" r:id="rId13"/>
    <p:sldId id="297" r:id="rId14"/>
    <p:sldId id="303" r:id="rId15"/>
    <p:sldId id="310" r:id="rId16"/>
    <p:sldId id="314" r:id="rId17"/>
    <p:sldId id="327" r:id="rId18"/>
    <p:sldId id="326" r:id="rId19"/>
    <p:sldId id="317" r:id="rId20"/>
    <p:sldId id="312" r:id="rId21"/>
    <p:sldId id="315" r:id="rId22"/>
    <p:sldId id="313" r:id="rId23"/>
    <p:sldId id="316" r:id="rId24"/>
    <p:sldId id="265" r:id="rId25"/>
    <p:sldId id="304" r:id="rId26"/>
  </p:sldIdLst>
  <p:sldSz cx="12192000" cy="6858000"/>
  <p:notesSz cx="6858000" cy="9144000"/>
  <p:custDataLst>
    <p:tags r:id="rId28"/>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42092"/>
    <a:srgbClr val="5DA2B1"/>
    <a:srgbClr val="559AA9"/>
    <a:srgbClr val="FF7E79"/>
    <a:srgbClr val="3F88F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3589" autoAdjust="0"/>
    <p:restoredTop sz="79167"/>
  </p:normalViewPr>
  <p:slideViewPr>
    <p:cSldViewPr snapToGrid="0">
      <p:cViewPr varScale="1">
        <p:scale>
          <a:sx n="83" d="100"/>
          <a:sy n="83" d="100"/>
        </p:scale>
        <p:origin x="1720" y="184"/>
      </p:cViewPr>
      <p:guideLst>
        <p:guide orient="horz" pos="2160"/>
        <p:guide pos="3840"/>
      </p:guideLst>
    </p:cSldViewPr>
  </p:slideViewPr>
  <p:outlineViewPr>
    <p:cViewPr>
      <p:scale>
        <a:sx n="33" d="100"/>
        <a:sy n="33" d="100"/>
      </p:scale>
      <p:origin x="0" y="0"/>
    </p:cViewPr>
  </p:outlineViewPr>
  <p:notesTextViewPr>
    <p:cViewPr>
      <p:scale>
        <a:sx n="1" d="1"/>
        <a:sy n="1" d="1"/>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gs" Target="tags/tag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CC73A6B-BB26-4B12-BFB8-2B873AE12267}" type="datetimeFigureOut">
              <a:rPr lang="zh-CN" altLang="en-US" smtClean="0"/>
              <a:pPr/>
              <a:t>2021/10/5</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E5701FA-A99B-4EA7-BD9A-49A04217BC0C}" type="slidenum">
              <a:rPr lang="zh-CN" altLang="en-US" smtClean="0"/>
              <a:pPr/>
              <a:t>‹#›</a:t>
            </a:fld>
            <a:endParaRPr lang="zh-CN" altLang="en-US"/>
          </a:p>
        </p:txBody>
      </p:sp>
    </p:spTree>
    <p:extLst>
      <p:ext uri="{BB962C8B-B14F-4D97-AF65-F5344CB8AC3E}">
        <p14:creationId xmlns:p14="http://schemas.microsoft.com/office/powerpoint/2010/main" val="426522346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sz="1200" kern="1200" dirty="0" err="1">
                <a:solidFill>
                  <a:schemeClr val="tx1"/>
                </a:solidFill>
                <a:effectLst/>
                <a:latin typeface="+mn-lt"/>
                <a:ea typeface="+mn-ea"/>
                <a:cs typeface="+mn-cs"/>
              </a:rPr>
              <a:t>Chào</a:t>
            </a:r>
            <a:r>
              <a:rPr lang="nl-NL" sz="1200" kern="1200" dirty="0">
                <a:solidFill>
                  <a:schemeClr val="tx1"/>
                </a:solidFill>
                <a:effectLst/>
                <a:latin typeface="+mn-lt"/>
                <a:ea typeface="+mn-ea"/>
                <a:cs typeface="+mn-cs"/>
              </a:rPr>
              <a:t> </a:t>
            </a:r>
            <a:r>
              <a:rPr lang="nl-NL" sz="1200" kern="1200" dirty="0" err="1">
                <a:solidFill>
                  <a:schemeClr val="tx1"/>
                </a:solidFill>
                <a:effectLst/>
                <a:latin typeface="+mn-lt"/>
                <a:ea typeface="+mn-ea"/>
                <a:cs typeface="+mn-cs"/>
              </a:rPr>
              <a:t>các</a:t>
            </a:r>
            <a:r>
              <a:rPr lang="nl-NL" sz="1200" kern="1200" dirty="0">
                <a:solidFill>
                  <a:schemeClr val="tx1"/>
                </a:solidFill>
                <a:effectLst/>
                <a:latin typeface="+mn-lt"/>
                <a:ea typeface="+mn-ea"/>
                <a:cs typeface="+mn-cs"/>
              </a:rPr>
              <a:t> em. </a:t>
            </a:r>
            <a:r>
              <a:rPr lang="nl-NL" sz="1200" kern="1200" dirty="0" err="1">
                <a:solidFill>
                  <a:schemeClr val="tx1"/>
                </a:solidFill>
                <a:effectLst/>
                <a:latin typeface="+mn-lt"/>
                <a:ea typeface="+mn-ea"/>
                <a:cs typeface="+mn-cs"/>
              </a:rPr>
              <a:t>Cô</a:t>
            </a:r>
            <a:r>
              <a:rPr lang="nl-NL" sz="1200" kern="1200" dirty="0">
                <a:solidFill>
                  <a:schemeClr val="tx1"/>
                </a:solidFill>
                <a:effectLst/>
                <a:latin typeface="+mn-lt"/>
                <a:ea typeface="+mn-ea"/>
                <a:cs typeface="+mn-cs"/>
              </a:rPr>
              <a:t> </a:t>
            </a:r>
            <a:r>
              <a:rPr lang="nl-NL" sz="1200" kern="1200" dirty="0" err="1">
                <a:solidFill>
                  <a:schemeClr val="tx1"/>
                </a:solidFill>
                <a:effectLst/>
                <a:latin typeface="+mn-lt"/>
                <a:ea typeface="+mn-ea"/>
                <a:cs typeface="+mn-cs"/>
              </a:rPr>
              <a:t>tên</a:t>
            </a:r>
            <a:r>
              <a:rPr lang="nl-NL" sz="1200" kern="1200" dirty="0">
                <a:solidFill>
                  <a:schemeClr val="tx1"/>
                </a:solidFill>
                <a:effectLst/>
                <a:latin typeface="+mn-lt"/>
                <a:ea typeface="+mn-ea"/>
                <a:cs typeface="+mn-cs"/>
              </a:rPr>
              <a:t> </a:t>
            </a:r>
            <a:r>
              <a:rPr lang="nl-NL" sz="1200" kern="1200" dirty="0" err="1">
                <a:solidFill>
                  <a:schemeClr val="tx1"/>
                </a:solidFill>
                <a:effectLst/>
                <a:latin typeface="+mn-lt"/>
                <a:ea typeface="+mn-ea"/>
                <a:cs typeface="+mn-cs"/>
              </a:rPr>
              <a:t>là</a:t>
            </a:r>
            <a:r>
              <a:rPr lang="nl-NL" sz="1200" kern="1200" dirty="0">
                <a:solidFill>
                  <a:schemeClr val="tx1"/>
                </a:solidFill>
                <a:effectLst/>
                <a:latin typeface="+mn-lt"/>
                <a:ea typeface="+mn-ea"/>
                <a:cs typeface="+mn-cs"/>
              </a:rPr>
              <a:t> </a:t>
            </a:r>
            <a:r>
              <a:rPr lang="nl-NL" sz="1200" kern="1200" dirty="0" err="1">
                <a:solidFill>
                  <a:schemeClr val="tx1"/>
                </a:solidFill>
                <a:effectLst/>
                <a:latin typeface="+mn-lt"/>
                <a:ea typeface="+mn-ea"/>
                <a:cs typeface="+mn-cs"/>
              </a:rPr>
              <a:t>Hà</a:t>
            </a:r>
            <a:r>
              <a:rPr lang="nl-NL" sz="1200" kern="1200" dirty="0">
                <a:solidFill>
                  <a:schemeClr val="tx1"/>
                </a:solidFill>
                <a:effectLst/>
                <a:latin typeface="+mn-lt"/>
                <a:ea typeface="+mn-ea"/>
                <a:cs typeface="+mn-cs"/>
              </a:rPr>
              <a:t> </a:t>
            </a:r>
            <a:r>
              <a:rPr lang="nl-NL" sz="1200" kern="1200" dirty="0" err="1">
                <a:solidFill>
                  <a:schemeClr val="tx1"/>
                </a:solidFill>
                <a:effectLst/>
                <a:latin typeface="+mn-lt"/>
                <a:ea typeface="+mn-ea"/>
                <a:cs typeface="+mn-cs"/>
              </a:rPr>
              <a:t>Thị</a:t>
            </a:r>
            <a:r>
              <a:rPr lang="nl-NL" sz="1200" kern="1200" dirty="0">
                <a:solidFill>
                  <a:schemeClr val="tx1"/>
                </a:solidFill>
                <a:effectLst/>
                <a:latin typeface="+mn-lt"/>
                <a:ea typeface="+mn-ea"/>
                <a:cs typeface="+mn-cs"/>
              </a:rPr>
              <a:t> </a:t>
            </a:r>
            <a:r>
              <a:rPr lang="nl-NL" sz="1200" kern="1200" dirty="0" err="1">
                <a:solidFill>
                  <a:schemeClr val="tx1"/>
                </a:solidFill>
                <a:effectLst/>
                <a:latin typeface="+mn-lt"/>
                <a:ea typeface="+mn-ea"/>
                <a:cs typeface="+mn-cs"/>
              </a:rPr>
              <a:t>Ngọc</a:t>
            </a:r>
            <a:r>
              <a:rPr lang="nl-NL" sz="1200" kern="1200" dirty="0">
                <a:solidFill>
                  <a:schemeClr val="tx1"/>
                </a:solidFill>
                <a:effectLst/>
                <a:latin typeface="+mn-lt"/>
                <a:ea typeface="+mn-ea"/>
                <a:cs typeface="+mn-cs"/>
              </a:rPr>
              <a:t> </a:t>
            </a:r>
            <a:r>
              <a:rPr lang="nl-NL" sz="1200" kern="1200" dirty="0" err="1">
                <a:solidFill>
                  <a:schemeClr val="tx1"/>
                </a:solidFill>
                <a:effectLst/>
                <a:latin typeface="+mn-lt"/>
                <a:ea typeface="+mn-ea"/>
                <a:cs typeface="+mn-cs"/>
              </a:rPr>
              <a:t>Lan</a:t>
            </a:r>
            <a:r>
              <a:rPr lang="nl-NL" sz="1200" kern="1200" dirty="0">
                <a:solidFill>
                  <a:schemeClr val="tx1"/>
                </a:solidFill>
                <a:effectLst/>
                <a:latin typeface="+mn-lt"/>
                <a:ea typeface="+mn-ea"/>
                <a:cs typeface="+mn-cs"/>
              </a:rPr>
              <a:t>, </a:t>
            </a:r>
            <a:r>
              <a:rPr lang="nl-NL" sz="1200" kern="1200" dirty="0" err="1">
                <a:solidFill>
                  <a:schemeClr val="tx1"/>
                </a:solidFill>
                <a:effectLst/>
                <a:latin typeface="+mn-lt"/>
                <a:ea typeface="+mn-ea"/>
                <a:cs typeface="+mn-cs"/>
              </a:rPr>
              <a:t>hiện</a:t>
            </a:r>
            <a:r>
              <a:rPr lang="nl-NL" sz="1200" kern="1200" dirty="0">
                <a:solidFill>
                  <a:schemeClr val="tx1"/>
                </a:solidFill>
                <a:effectLst/>
                <a:latin typeface="+mn-lt"/>
                <a:ea typeface="+mn-ea"/>
                <a:cs typeface="+mn-cs"/>
              </a:rPr>
              <a:t> </a:t>
            </a:r>
            <a:r>
              <a:rPr lang="nl-NL" sz="1200" kern="1200" dirty="0" err="1">
                <a:solidFill>
                  <a:schemeClr val="tx1"/>
                </a:solidFill>
                <a:effectLst/>
                <a:latin typeface="+mn-lt"/>
                <a:ea typeface="+mn-ea"/>
                <a:cs typeface="+mn-cs"/>
              </a:rPr>
              <a:t>đang</a:t>
            </a:r>
            <a:r>
              <a:rPr lang="nl-NL" sz="1200" kern="1200" dirty="0">
                <a:solidFill>
                  <a:schemeClr val="tx1"/>
                </a:solidFill>
                <a:effectLst/>
                <a:latin typeface="+mn-lt"/>
                <a:ea typeface="+mn-ea"/>
                <a:cs typeface="+mn-cs"/>
              </a:rPr>
              <a:t> </a:t>
            </a:r>
            <a:r>
              <a:rPr lang="nl-NL" sz="1200" kern="1200" dirty="0" err="1">
                <a:solidFill>
                  <a:schemeClr val="tx1"/>
                </a:solidFill>
                <a:effectLst/>
                <a:latin typeface="+mn-lt"/>
                <a:ea typeface="+mn-ea"/>
                <a:cs typeface="+mn-cs"/>
              </a:rPr>
              <a:t>là</a:t>
            </a:r>
            <a:r>
              <a:rPr lang="nl-NL" sz="1200" kern="1200" dirty="0">
                <a:solidFill>
                  <a:schemeClr val="tx1"/>
                </a:solidFill>
                <a:effectLst/>
                <a:latin typeface="+mn-lt"/>
                <a:ea typeface="+mn-ea"/>
                <a:cs typeface="+mn-cs"/>
              </a:rPr>
              <a:t> </a:t>
            </a:r>
            <a:r>
              <a:rPr lang="nl-NL" sz="1200" kern="1200" dirty="0" err="1">
                <a:solidFill>
                  <a:schemeClr val="tx1"/>
                </a:solidFill>
                <a:effectLst/>
                <a:latin typeface="+mn-lt"/>
                <a:ea typeface="+mn-ea"/>
                <a:cs typeface="+mn-cs"/>
              </a:rPr>
              <a:t>giáo</a:t>
            </a:r>
            <a:r>
              <a:rPr lang="nl-NL" sz="1200" kern="1200" dirty="0">
                <a:solidFill>
                  <a:schemeClr val="tx1"/>
                </a:solidFill>
                <a:effectLst/>
                <a:latin typeface="+mn-lt"/>
                <a:ea typeface="+mn-ea"/>
                <a:cs typeface="+mn-cs"/>
              </a:rPr>
              <a:t> </a:t>
            </a:r>
            <a:r>
              <a:rPr lang="nl-NL" sz="1200" kern="1200" dirty="0" err="1">
                <a:solidFill>
                  <a:schemeClr val="tx1"/>
                </a:solidFill>
                <a:effectLst/>
                <a:latin typeface="+mn-lt"/>
                <a:ea typeface="+mn-ea"/>
                <a:cs typeface="+mn-cs"/>
              </a:rPr>
              <a:t>viên</a:t>
            </a:r>
            <a:r>
              <a:rPr lang="nl-NL" sz="1200" kern="1200" dirty="0">
                <a:solidFill>
                  <a:schemeClr val="tx1"/>
                </a:solidFill>
                <a:effectLst/>
                <a:latin typeface="+mn-lt"/>
                <a:ea typeface="+mn-ea"/>
                <a:cs typeface="+mn-cs"/>
              </a:rPr>
              <a:t> </a:t>
            </a:r>
            <a:r>
              <a:rPr lang="nl-NL" sz="1200" kern="1200" dirty="0" err="1">
                <a:solidFill>
                  <a:schemeClr val="tx1"/>
                </a:solidFill>
                <a:effectLst/>
                <a:latin typeface="+mn-lt"/>
                <a:ea typeface="+mn-ea"/>
                <a:cs typeface="+mn-cs"/>
              </a:rPr>
              <a:t>của</a:t>
            </a:r>
            <a:r>
              <a:rPr lang="nl-NL" sz="1200" kern="1200" dirty="0">
                <a:solidFill>
                  <a:schemeClr val="tx1"/>
                </a:solidFill>
                <a:effectLst/>
                <a:latin typeface="+mn-lt"/>
                <a:ea typeface="+mn-ea"/>
                <a:cs typeface="+mn-cs"/>
              </a:rPr>
              <a:t> </a:t>
            </a:r>
            <a:r>
              <a:rPr lang="nl-NL" sz="1200" kern="1200" dirty="0" err="1">
                <a:solidFill>
                  <a:schemeClr val="tx1"/>
                </a:solidFill>
                <a:effectLst/>
                <a:latin typeface="+mn-lt"/>
                <a:ea typeface="+mn-ea"/>
                <a:cs typeface="+mn-cs"/>
              </a:rPr>
              <a:t>trường</a:t>
            </a:r>
            <a:r>
              <a:rPr lang="nl-NL" sz="1200" kern="1200" dirty="0">
                <a:solidFill>
                  <a:schemeClr val="tx1"/>
                </a:solidFill>
                <a:effectLst/>
                <a:latin typeface="+mn-lt"/>
                <a:ea typeface="+mn-ea"/>
                <a:cs typeface="+mn-cs"/>
              </a:rPr>
              <a:t> </a:t>
            </a:r>
            <a:r>
              <a:rPr lang="nl-NL" sz="1200" kern="1200" dirty="0" err="1">
                <a:solidFill>
                  <a:schemeClr val="tx1"/>
                </a:solidFill>
                <a:effectLst/>
                <a:latin typeface="+mn-lt"/>
                <a:ea typeface="+mn-ea"/>
                <a:cs typeface="+mn-cs"/>
              </a:rPr>
              <a:t>tiểu</a:t>
            </a:r>
            <a:r>
              <a:rPr lang="nl-NL" sz="1200" kern="1200" dirty="0">
                <a:solidFill>
                  <a:schemeClr val="tx1"/>
                </a:solidFill>
                <a:effectLst/>
                <a:latin typeface="+mn-lt"/>
                <a:ea typeface="+mn-ea"/>
                <a:cs typeface="+mn-cs"/>
              </a:rPr>
              <a:t> </a:t>
            </a:r>
            <a:r>
              <a:rPr lang="nl-NL" sz="1200" kern="1200" dirty="0" err="1">
                <a:solidFill>
                  <a:schemeClr val="tx1"/>
                </a:solidFill>
                <a:effectLst/>
                <a:latin typeface="+mn-lt"/>
                <a:ea typeface="+mn-ea"/>
                <a:cs typeface="+mn-cs"/>
              </a:rPr>
              <a:t>học</a:t>
            </a:r>
            <a:r>
              <a:rPr lang="nl-NL" sz="1200" kern="1200" dirty="0">
                <a:solidFill>
                  <a:schemeClr val="tx1"/>
                </a:solidFill>
                <a:effectLst/>
                <a:latin typeface="+mn-lt"/>
                <a:ea typeface="+mn-ea"/>
                <a:cs typeface="+mn-cs"/>
              </a:rPr>
              <a:t> </a:t>
            </a:r>
            <a:r>
              <a:rPr lang="nl-NL" sz="1200" kern="1200" dirty="0" err="1">
                <a:solidFill>
                  <a:schemeClr val="tx1"/>
                </a:solidFill>
                <a:effectLst/>
                <a:latin typeface="+mn-lt"/>
                <a:ea typeface="+mn-ea"/>
                <a:cs typeface="+mn-cs"/>
              </a:rPr>
              <a:t>Lê</a:t>
            </a:r>
            <a:r>
              <a:rPr lang="nl-NL" sz="1200" kern="1200" dirty="0">
                <a:solidFill>
                  <a:schemeClr val="tx1"/>
                </a:solidFill>
                <a:effectLst/>
                <a:latin typeface="+mn-lt"/>
                <a:ea typeface="+mn-ea"/>
                <a:cs typeface="+mn-cs"/>
              </a:rPr>
              <a:t> </a:t>
            </a:r>
            <a:r>
              <a:rPr lang="nl-NL" sz="1200" kern="1200" dirty="0" err="1">
                <a:solidFill>
                  <a:schemeClr val="tx1"/>
                </a:solidFill>
                <a:effectLst/>
                <a:latin typeface="+mn-lt"/>
                <a:ea typeface="+mn-ea"/>
                <a:cs typeface="+mn-cs"/>
              </a:rPr>
              <a:t>Quý</a:t>
            </a:r>
            <a:r>
              <a:rPr lang="nl-NL" sz="1200" kern="1200" dirty="0">
                <a:solidFill>
                  <a:schemeClr val="tx1"/>
                </a:solidFill>
                <a:effectLst/>
                <a:latin typeface="+mn-lt"/>
                <a:ea typeface="+mn-ea"/>
                <a:cs typeface="+mn-cs"/>
              </a:rPr>
              <a:t> </a:t>
            </a:r>
            <a:r>
              <a:rPr lang="nl-NL" sz="1200" kern="1200" dirty="0" err="1">
                <a:solidFill>
                  <a:schemeClr val="tx1"/>
                </a:solidFill>
                <a:effectLst/>
                <a:latin typeface="+mn-lt"/>
                <a:ea typeface="+mn-ea"/>
                <a:cs typeface="+mn-cs"/>
              </a:rPr>
              <a:t>Đôn</a:t>
            </a:r>
            <a:r>
              <a:rPr lang="nl-NL" sz="1200" kern="1200" dirty="0">
                <a:solidFill>
                  <a:schemeClr val="tx1"/>
                </a:solidFill>
                <a:effectLst/>
                <a:latin typeface="+mn-lt"/>
                <a:ea typeface="+mn-ea"/>
                <a:cs typeface="+mn-cs"/>
              </a:rPr>
              <a:t>. </a:t>
            </a:r>
            <a:r>
              <a:rPr lang="nl-NL" sz="1200" kern="1200" dirty="0" err="1">
                <a:solidFill>
                  <a:schemeClr val="tx1"/>
                </a:solidFill>
                <a:effectLst/>
                <a:latin typeface="+mn-lt"/>
                <a:ea typeface="+mn-ea"/>
                <a:cs typeface="+mn-cs"/>
              </a:rPr>
              <a:t>Cô</a:t>
            </a:r>
            <a:r>
              <a:rPr lang="nl-NL" sz="1200" kern="1200" dirty="0">
                <a:solidFill>
                  <a:schemeClr val="tx1"/>
                </a:solidFill>
                <a:effectLst/>
                <a:latin typeface="+mn-lt"/>
                <a:ea typeface="+mn-ea"/>
                <a:cs typeface="+mn-cs"/>
              </a:rPr>
              <a:t> </a:t>
            </a:r>
            <a:r>
              <a:rPr lang="nl-NL" sz="1200" kern="1200" dirty="0" err="1">
                <a:solidFill>
                  <a:schemeClr val="tx1"/>
                </a:solidFill>
                <a:effectLst/>
                <a:latin typeface="+mn-lt"/>
                <a:ea typeface="+mn-ea"/>
                <a:cs typeface="+mn-cs"/>
              </a:rPr>
              <a:t>rất</a:t>
            </a:r>
            <a:r>
              <a:rPr lang="nl-NL" sz="1200" kern="1200" dirty="0">
                <a:solidFill>
                  <a:schemeClr val="tx1"/>
                </a:solidFill>
                <a:effectLst/>
                <a:latin typeface="+mn-lt"/>
                <a:ea typeface="+mn-ea"/>
                <a:cs typeface="+mn-cs"/>
              </a:rPr>
              <a:t> </a:t>
            </a:r>
            <a:r>
              <a:rPr lang="nl-NL" sz="1200" kern="1200" dirty="0" err="1">
                <a:solidFill>
                  <a:schemeClr val="tx1"/>
                </a:solidFill>
                <a:effectLst/>
                <a:latin typeface="+mn-lt"/>
                <a:ea typeface="+mn-ea"/>
                <a:cs typeface="+mn-cs"/>
              </a:rPr>
              <a:t>vui</a:t>
            </a:r>
            <a:r>
              <a:rPr lang="nl-NL" sz="1200" kern="1200" dirty="0">
                <a:solidFill>
                  <a:schemeClr val="tx1"/>
                </a:solidFill>
                <a:effectLst/>
                <a:latin typeface="+mn-lt"/>
                <a:ea typeface="+mn-ea"/>
                <a:cs typeface="+mn-cs"/>
              </a:rPr>
              <a:t> </a:t>
            </a:r>
            <a:r>
              <a:rPr lang="nl-NL" sz="1200" kern="1200" dirty="0" err="1">
                <a:solidFill>
                  <a:schemeClr val="tx1"/>
                </a:solidFill>
                <a:effectLst/>
                <a:latin typeface="+mn-lt"/>
                <a:ea typeface="+mn-ea"/>
                <a:cs typeface="+mn-cs"/>
              </a:rPr>
              <a:t>khi</a:t>
            </a:r>
            <a:r>
              <a:rPr lang="nl-NL" sz="1200" kern="1200" dirty="0">
                <a:solidFill>
                  <a:schemeClr val="tx1"/>
                </a:solidFill>
                <a:effectLst/>
                <a:latin typeface="+mn-lt"/>
                <a:ea typeface="+mn-ea"/>
                <a:cs typeface="+mn-cs"/>
              </a:rPr>
              <a:t> </a:t>
            </a:r>
            <a:r>
              <a:rPr lang="nl-NL" sz="1200" kern="1200" dirty="0" err="1">
                <a:solidFill>
                  <a:schemeClr val="tx1"/>
                </a:solidFill>
                <a:effectLst/>
                <a:latin typeface="+mn-lt"/>
                <a:ea typeface="+mn-ea"/>
                <a:cs typeface="+mn-cs"/>
              </a:rPr>
              <a:t>được</a:t>
            </a:r>
            <a:r>
              <a:rPr lang="nl-NL" sz="1200" kern="1200" dirty="0">
                <a:solidFill>
                  <a:schemeClr val="tx1"/>
                </a:solidFill>
                <a:effectLst/>
                <a:latin typeface="+mn-lt"/>
                <a:ea typeface="+mn-ea"/>
                <a:cs typeface="+mn-cs"/>
              </a:rPr>
              <a:t> </a:t>
            </a:r>
            <a:r>
              <a:rPr lang="nl-NL" sz="1200" kern="1200" dirty="0" err="1">
                <a:solidFill>
                  <a:schemeClr val="tx1"/>
                </a:solidFill>
                <a:effectLst/>
                <a:latin typeface="+mn-lt"/>
                <a:ea typeface="+mn-ea"/>
                <a:cs typeface="+mn-cs"/>
              </a:rPr>
              <a:t>làm</a:t>
            </a:r>
            <a:r>
              <a:rPr lang="nl-NL" sz="1200" kern="1200" dirty="0">
                <a:solidFill>
                  <a:schemeClr val="tx1"/>
                </a:solidFill>
                <a:effectLst/>
                <a:latin typeface="+mn-lt"/>
                <a:ea typeface="+mn-ea"/>
                <a:cs typeface="+mn-cs"/>
              </a:rPr>
              <a:t> </a:t>
            </a:r>
            <a:r>
              <a:rPr lang="nl-NL" sz="1200" kern="1200" dirty="0" err="1">
                <a:solidFill>
                  <a:schemeClr val="tx1"/>
                </a:solidFill>
                <a:effectLst/>
                <a:latin typeface="+mn-lt"/>
                <a:ea typeface="+mn-ea"/>
                <a:cs typeface="+mn-cs"/>
              </a:rPr>
              <a:t>quen</a:t>
            </a:r>
            <a:r>
              <a:rPr lang="nl-NL" sz="1200" kern="1200" dirty="0">
                <a:solidFill>
                  <a:schemeClr val="tx1"/>
                </a:solidFill>
                <a:effectLst/>
                <a:latin typeface="+mn-lt"/>
                <a:ea typeface="+mn-ea"/>
                <a:cs typeface="+mn-cs"/>
              </a:rPr>
              <a:t> </a:t>
            </a:r>
            <a:r>
              <a:rPr lang="nl-NL" sz="1200" kern="1200" dirty="0" err="1">
                <a:solidFill>
                  <a:schemeClr val="tx1"/>
                </a:solidFill>
                <a:effectLst/>
                <a:latin typeface="+mn-lt"/>
                <a:ea typeface="+mn-ea"/>
                <a:cs typeface="+mn-cs"/>
              </a:rPr>
              <a:t>với</a:t>
            </a:r>
            <a:r>
              <a:rPr lang="nl-NL" sz="1200" kern="1200" dirty="0">
                <a:solidFill>
                  <a:schemeClr val="tx1"/>
                </a:solidFill>
                <a:effectLst/>
                <a:latin typeface="+mn-lt"/>
                <a:ea typeface="+mn-ea"/>
                <a:cs typeface="+mn-cs"/>
              </a:rPr>
              <a:t> </a:t>
            </a:r>
            <a:r>
              <a:rPr lang="nl-NL" sz="1200" kern="1200" dirty="0" err="1">
                <a:solidFill>
                  <a:schemeClr val="tx1"/>
                </a:solidFill>
                <a:effectLst/>
                <a:latin typeface="+mn-lt"/>
                <a:ea typeface="+mn-ea"/>
                <a:cs typeface="+mn-cs"/>
              </a:rPr>
              <a:t>các</a:t>
            </a:r>
            <a:r>
              <a:rPr lang="nl-NL" sz="1200" kern="1200" dirty="0">
                <a:solidFill>
                  <a:schemeClr val="tx1"/>
                </a:solidFill>
                <a:effectLst/>
                <a:latin typeface="+mn-lt"/>
                <a:ea typeface="+mn-ea"/>
                <a:cs typeface="+mn-cs"/>
              </a:rPr>
              <a:t> </a:t>
            </a:r>
            <a:r>
              <a:rPr lang="nl-NL" sz="1200" kern="1200" dirty="0" err="1">
                <a:solidFill>
                  <a:schemeClr val="tx1"/>
                </a:solidFill>
                <a:effectLst/>
                <a:latin typeface="+mn-lt"/>
                <a:ea typeface="+mn-ea"/>
                <a:cs typeface="+mn-cs"/>
              </a:rPr>
              <a:t>em</a:t>
            </a:r>
            <a:r>
              <a:rPr lang="nl-NL" sz="1200" kern="1200" dirty="0">
                <a:solidFill>
                  <a:schemeClr val="tx1"/>
                </a:solidFill>
                <a:effectLst/>
                <a:latin typeface="+mn-lt"/>
                <a:ea typeface="+mn-ea"/>
                <a:cs typeface="+mn-cs"/>
              </a:rPr>
              <a:t> qua </a:t>
            </a:r>
            <a:r>
              <a:rPr lang="nl-NL" sz="1200" kern="1200" dirty="0" err="1">
                <a:solidFill>
                  <a:schemeClr val="tx1"/>
                </a:solidFill>
                <a:effectLst/>
                <a:latin typeface="+mn-lt"/>
                <a:ea typeface="+mn-ea"/>
                <a:cs typeface="+mn-cs"/>
              </a:rPr>
              <a:t>tiết</a:t>
            </a:r>
            <a:r>
              <a:rPr lang="nl-NL" sz="1200" kern="1200" dirty="0">
                <a:solidFill>
                  <a:schemeClr val="tx1"/>
                </a:solidFill>
                <a:effectLst/>
                <a:latin typeface="+mn-lt"/>
                <a:ea typeface="+mn-ea"/>
                <a:cs typeface="+mn-cs"/>
              </a:rPr>
              <a:t> </a:t>
            </a:r>
            <a:r>
              <a:rPr lang="nl-NL" sz="1200" kern="1200" dirty="0" err="1">
                <a:solidFill>
                  <a:schemeClr val="tx1"/>
                </a:solidFill>
                <a:effectLst/>
                <a:latin typeface="+mn-lt"/>
                <a:ea typeface="+mn-ea"/>
                <a:cs typeface="+mn-cs"/>
              </a:rPr>
              <a:t>Chính</a:t>
            </a:r>
            <a:r>
              <a:rPr lang="nl-NL" sz="1200" kern="1200" dirty="0">
                <a:solidFill>
                  <a:schemeClr val="tx1"/>
                </a:solidFill>
                <a:effectLst/>
                <a:latin typeface="+mn-lt"/>
                <a:ea typeface="+mn-ea"/>
                <a:cs typeface="+mn-cs"/>
              </a:rPr>
              <a:t> </a:t>
            </a:r>
            <a:r>
              <a:rPr lang="nl-NL" sz="1200" kern="1200" dirty="0" err="1">
                <a:solidFill>
                  <a:schemeClr val="tx1"/>
                </a:solidFill>
                <a:effectLst/>
                <a:latin typeface="+mn-lt"/>
                <a:ea typeface="+mn-ea"/>
                <a:cs typeface="+mn-cs"/>
              </a:rPr>
              <a:t>tả</a:t>
            </a:r>
            <a:r>
              <a:rPr lang="nl-NL" sz="1200" kern="1200" dirty="0">
                <a:solidFill>
                  <a:schemeClr val="tx1"/>
                </a:solidFill>
                <a:effectLst/>
                <a:latin typeface="+mn-lt"/>
                <a:ea typeface="+mn-ea"/>
                <a:cs typeface="+mn-cs"/>
              </a:rPr>
              <a:t> </a:t>
            </a:r>
            <a:r>
              <a:rPr lang="nl-NL" sz="1200" kern="1200" dirty="0" err="1">
                <a:solidFill>
                  <a:schemeClr val="tx1"/>
                </a:solidFill>
                <a:effectLst/>
                <a:latin typeface="+mn-lt"/>
                <a:ea typeface="+mn-ea"/>
                <a:cs typeface="+mn-cs"/>
              </a:rPr>
              <a:t>ngày</a:t>
            </a:r>
            <a:r>
              <a:rPr lang="nl-NL" sz="1200" kern="1200" dirty="0">
                <a:solidFill>
                  <a:schemeClr val="tx1"/>
                </a:solidFill>
                <a:effectLst/>
                <a:latin typeface="+mn-lt"/>
                <a:ea typeface="+mn-ea"/>
                <a:cs typeface="+mn-cs"/>
              </a:rPr>
              <a:t> </a:t>
            </a:r>
            <a:r>
              <a:rPr lang="nl-NL" sz="1200" kern="1200" dirty="0" err="1">
                <a:solidFill>
                  <a:schemeClr val="tx1"/>
                </a:solidFill>
                <a:effectLst/>
                <a:latin typeface="+mn-lt"/>
                <a:ea typeface="+mn-ea"/>
                <a:cs typeface="+mn-cs"/>
              </a:rPr>
              <a:t>hôm</a:t>
            </a:r>
            <a:r>
              <a:rPr lang="nl-NL" sz="1200" kern="1200" dirty="0">
                <a:solidFill>
                  <a:schemeClr val="tx1"/>
                </a:solidFill>
                <a:effectLst/>
                <a:latin typeface="+mn-lt"/>
                <a:ea typeface="+mn-ea"/>
                <a:cs typeface="+mn-cs"/>
              </a:rPr>
              <a:t> </a:t>
            </a:r>
            <a:r>
              <a:rPr lang="nl-NL" sz="1200" kern="1200" dirty="0" err="1">
                <a:solidFill>
                  <a:schemeClr val="tx1"/>
                </a:solidFill>
                <a:effectLst/>
                <a:latin typeface="+mn-lt"/>
                <a:ea typeface="+mn-ea"/>
                <a:cs typeface="+mn-cs"/>
              </a:rPr>
              <a:t>nay</a:t>
            </a:r>
            <a:r>
              <a:rPr lang="nl-NL" sz="1200" kern="1200" dirty="0">
                <a:solidFill>
                  <a:schemeClr val="tx1"/>
                </a:solidFill>
                <a:effectLst/>
                <a:latin typeface="+mn-lt"/>
                <a:ea typeface="+mn-ea"/>
                <a:cs typeface="+mn-cs"/>
              </a:rPr>
              <a:t>.</a:t>
            </a:r>
            <a:endParaRPr lang="x-none" sz="1200" kern="1200" dirty="0">
              <a:solidFill>
                <a:schemeClr val="tx1"/>
              </a:solidFill>
              <a:effectLst/>
              <a:latin typeface="+mn-lt"/>
              <a:ea typeface="+mn-ea"/>
              <a:cs typeface="+mn-cs"/>
            </a:endParaRPr>
          </a:p>
          <a:p>
            <a:endParaRPr lang="zh-CN" altLang="en-US" dirty="0"/>
          </a:p>
        </p:txBody>
      </p:sp>
      <p:sp>
        <p:nvSpPr>
          <p:cNvPr id="4" name="灯片编号占位符 3"/>
          <p:cNvSpPr>
            <a:spLocks noGrp="1"/>
          </p:cNvSpPr>
          <p:nvPr>
            <p:ph type="sldNum" sz="quarter" idx="10"/>
          </p:nvPr>
        </p:nvSpPr>
        <p:spPr/>
        <p:txBody>
          <a:bodyPr/>
          <a:lstStyle/>
          <a:p>
            <a:fld id="{2E5701FA-A99B-4EA7-BD9A-49A04217BC0C}" type="slidenum">
              <a:rPr lang="zh-CN" altLang="en-US" smtClean="0"/>
              <a:pPr/>
              <a:t>1</a:t>
            </a:fld>
            <a:endParaRPr lang="zh-CN" altLang="en-US"/>
          </a:p>
        </p:txBody>
      </p:sp>
    </p:spTree>
    <p:extLst>
      <p:ext uri="{BB962C8B-B14F-4D97-AF65-F5344CB8AC3E}">
        <p14:creationId xmlns:p14="http://schemas.microsoft.com/office/powerpoint/2010/main" val="297707716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err="1">
                <a:solidFill>
                  <a:schemeClr val="tx1"/>
                </a:solidFill>
                <a:effectLst/>
                <a:latin typeface="+mn-lt"/>
                <a:ea typeface="+mn-ea"/>
                <a:cs typeface="+mn-cs"/>
              </a:rPr>
              <a:t>Gv</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đọc</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bài</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viết</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tựa</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bài</a:t>
            </a:r>
            <a:r>
              <a:rPr lang="en-US" sz="1200" kern="1200" dirty="0">
                <a:solidFill>
                  <a:schemeClr val="tx1"/>
                </a:solidFill>
                <a:effectLst/>
                <a:latin typeface="+mn-lt"/>
                <a:ea typeface="+mn-ea"/>
                <a:cs typeface="+mn-cs"/>
              </a:rPr>
              <a:t> – </a:t>
            </a:r>
            <a:r>
              <a:rPr lang="en-US" sz="1200" kern="1200" dirty="0" err="1">
                <a:solidFill>
                  <a:schemeClr val="tx1"/>
                </a:solidFill>
                <a:effectLst/>
                <a:latin typeface="+mn-lt"/>
                <a:ea typeface="+mn-ea"/>
                <a:cs typeface="+mn-cs"/>
              </a:rPr>
              <a:t>nội</a:t>
            </a:r>
            <a:r>
              <a:rPr lang="en-US" sz="1200" kern="1200" dirty="0">
                <a:solidFill>
                  <a:schemeClr val="tx1"/>
                </a:solidFill>
                <a:effectLst/>
                <a:latin typeface="+mn-lt"/>
                <a:ea typeface="+mn-ea"/>
                <a:cs typeface="+mn-cs"/>
              </a:rPr>
              <a:t> dung – </a:t>
            </a:r>
            <a:r>
              <a:rPr lang="en-US" sz="1200" kern="1200" dirty="0" err="1">
                <a:solidFill>
                  <a:schemeClr val="tx1"/>
                </a:solidFill>
                <a:effectLst/>
                <a:latin typeface="+mn-lt"/>
                <a:ea typeface="+mn-ea"/>
                <a:cs typeface="+mn-cs"/>
              </a:rPr>
              <a:t>tên</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tác</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giả</a:t>
            </a:r>
            <a:endParaRPr lang="x-none" sz="1200" kern="1200" dirty="0">
              <a:solidFill>
                <a:schemeClr val="tx1"/>
              </a:solidFill>
              <a:effectLst/>
              <a:latin typeface="+mn-lt"/>
              <a:ea typeface="+mn-ea"/>
              <a:cs typeface="+mn-cs"/>
            </a:endParaRPr>
          </a:p>
          <a:p>
            <a:endParaRPr lang="zh-CN" altLang="en-US" dirty="0"/>
          </a:p>
        </p:txBody>
      </p:sp>
      <p:sp>
        <p:nvSpPr>
          <p:cNvPr id="4" name="灯片编号占位符 3"/>
          <p:cNvSpPr>
            <a:spLocks noGrp="1"/>
          </p:cNvSpPr>
          <p:nvPr>
            <p:ph type="sldNum" sz="quarter" idx="10"/>
          </p:nvPr>
        </p:nvSpPr>
        <p:spPr/>
        <p:txBody>
          <a:bodyPr/>
          <a:lstStyle/>
          <a:p>
            <a:fld id="{2E5701FA-A99B-4EA7-BD9A-49A04217BC0C}" type="slidenum">
              <a:rPr lang="zh-CN" altLang="en-US" smtClean="0"/>
              <a:pPr/>
              <a:t>10</a:t>
            </a:fld>
            <a:endParaRPr lang="zh-CN" altLang="en-US"/>
          </a:p>
        </p:txBody>
      </p:sp>
    </p:spTree>
    <p:extLst>
      <p:ext uri="{BB962C8B-B14F-4D97-AF65-F5344CB8AC3E}">
        <p14:creationId xmlns:p14="http://schemas.microsoft.com/office/powerpoint/2010/main" val="36832866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2"/>
        <p:cNvGrpSpPr/>
        <p:nvPr/>
      </p:nvGrpSpPr>
      <p:grpSpPr>
        <a:xfrm>
          <a:off x="0" y="0"/>
          <a:ext cx="0" cy="0"/>
          <a:chOff x="0" y="0"/>
          <a:chExt cx="0" cy="0"/>
        </a:xfrm>
      </p:grpSpPr>
      <p:sp>
        <p:nvSpPr>
          <p:cNvPr id="93" name="Google Shape;93;p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
        <p:nvSpPr>
          <p:cNvPr id="94" name="Google Shape;94;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90188374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sz="1200" kern="1200" dirty="0">
                <a:solidFill>
                  <a:schemeClr val="tx1"/>
                </a:solidFill>
                <a:effectLst/>
                <a:latin typeface="+mn-lt"/>
                <a:ea typeface="+mn-ea"/>
                <a:cs typeface="+mn-cs"/>
              </a:rPr>
              <a:t>-</a:t>
            </a:r>
            <a:r>
              <a:rPr lang="en-US" sz="1200" kern="1200" dirty="0" err="1">
                <a:solidFill>
                  <a:schemeClr val="tx1"/>
                </a:solidFill>
                <a:effectLst/>
                <a:latin typeface="+mn-lt"/>
                <a:ea typeface="+mn-ea"/>
                <a:cs typeface="+mn-cs"/>
              </a:rPr>
              <a:t>Các</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em</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xong</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bài</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chưa</a:t>
            </a:r>
            <a:r>
              <a:rPr lang="en-US" sz="1200" kern="1200" dirty="0">
                <a:solidFill>
                  <a:schemeClr val="tx1"/>
                </a:solidFill>
                <a:effectLst/>
                <a:latin typeface="+mn-lt"/>
                <a:ea typeface="+mn-ea"/>
                <a:cs typeface="+mn-cs"/>
              </a:rPr>
              <a:t> ?</a:t>
            </a:r>
            <a:endParaRPr lang="x-none" sz="1200" kern="1200" dirty="0">
              <a:solidFill>
                <a:schemeClr val="tx1"/>
              </a:solidFill>
              <a:effectLst/>
              <a:latin typeface="+mn-lt"/>
              <a:ea typeface="+mn-ea"/>
              <a:cs typeface="+mn-cs"/>
            </a:endParaRPr>
          </a:p>
          <a:p>
            <a:r>
              <a:rPr lang="nl-NL" sz="1200" kern="1200" dirty="0">
                <a:solidFill>
                  <a:schemeClr val="tx1"/>
                </a:solidFill>
                <a:effectLst/>
                <a:latin typeface="+mn-lt"/>
                <a:ea typeface="+mn-ea"/>
                <a:cs typeface="+mn-cs"/>
              </a:rPr>
              <a:t>-</a:t>
            </a:r>
            <a:r>
              <a:rPr lang="nl-NL" sz="1200" kern="1200" dirty="0" err="1">
                <a:solidFill>
                  <a:schemeClr val="tx1"/>
                </a:solidFill>
                <a:effectLst/>
                <a:latin typeface="+mn-lt"/>
                <a:ea typeface="+mn-ea"/>
                <a:cs typeface="+mn-cs"/>
              </a:rPr>
              <a:t>Lần</a:t>
            </a:r>
            <a:r>
              <a:rPr lang="nl-NL" sz="1200" kern="1200" dirty="0">
                <a:solidFill>
                  <a:schemeClr val="tx1"/>
                </a:solidFill>
                <a:effectLst/>
                <a:latin typeface="+mn-lt"/>
                <a:ea typeface="+mn-ea"/>
                <a:cs typeface="+mn-cs"/>
              </a:rPr>
              <a:t> </a:t>
            </a:r>
            <a:r>
              <a:rPr lang="nl-NL" sz="1200" kern="1200" dirty="0" err="1">
                <a:solidFill>
                  <a:schemeClr val="tx1"/>
                </a:solidFill>
                <a:effectLst/>
                <a:latin typeface="+mn-lt"/>
                <a:ea typeface="+mn-ea"/>
                <a:cs typeface="+mn-cs"/>
              </a:rPr>
              <a:t>này</a:t>
            </a:r>
            <a:r>
              <a:rPr lang="nl-NL" sz="1200" kern="1200" dirty="0">
                <a:solidFill>
                  <a:schemeClr val="tx1"/>
                </a:solidFill>
                <a:effectLst/>
                <a:latin typeface="+mn-lt"/>
                <a:ea typeface="+mn-ea"/>
                <a:cs typeface="+mn-cs"/>
              </a:rPr>
              <a:t> </a:t>
            </a:r>
            <a:r>
              <a:rPr lang="nl-NL" sz="1200" kern="1200" dirty="0" err="1">
                <a:solidFill>
                  <a:schemeClr val="tx1"/>
                </a:solidFill>
                <a:effectLst/>
                <a:latin typeface="+mn-lt"/>
                <a:ea typeface="+mn-ea"/>
                <a:cs typeface="+mn-cs"/>
              </a:rPr>
              <a:t>các</a:t>
            </a:r>
            <a:r>
              <a:rPr lang="nl-NL" sz="1200" kern="1200" dirty="0">
                <a:solidFill>
                  <a:schemeClr val="tx1"/>
                </a:solidFill>
                <a:effectLst/>
                <a:latin typeface="+mn-lt"/>
                <a:ea typeface="+mn-ea"/>
                <a:cs typeface="+mn-cs"/>
              </a:rPr>
              <a:t> </a:t>
            </a:r>
            <a:r>
              <a:rPr lang="nl-NL" sz="1200" kern="1200" dirty="0" err="1">
                <a:solidFill>
                  <a:schemeClr val="tx1"/>
                </a:solidFill>
                <a:effectLst/>
                <a:latin typeface="+mn-lt"/>
                <a:ea typeface="+mn-ea"/>
                <a:cs typeface="+mn-cs"/>
              </a:rPr>
              <a:t>em</a:t>
            </a:r>
            <a:r>
              <a:rPr lang="nl-NL" sz="1200" kern="1200" dirty="0">
                <a:solidFill>
                  <a:schemeClr val="tx1"/>
                </a:solidFill>
                <a:effectLst/>
                <a:latin typeface="+mn-lt"/>
                <a:ea typeface="+mn-ea"/>
                <a:cs typeface="+mn-cs"/>
              </a:rPr>
              <a:t> </a:t>
            </a:r>
            <a:r>
              <a:rPr lang="nl-NL" sz="1200" kern="1200" dirty="0" err="1">
                <a:solidFill>
                  <a:schemeClr val="tx1"/>
                </a:solidFill>
                <a:effectLst/>
                <a:latin typeface="+mn-lt"/>
                <a:ea typeface="+mn-ea"/>
                <a:cs typeface="+mn-cs"/>
              </a:rPr>
              <a:t>hãy</a:t>
            </a:r>
            <a:r>
              <a:rPr lang="nl-NL" sz="1200" kern="1200" dirty="0">
                <a:solidFill>
                  <a:schemeClr val="tx1"/>
                </a:solidFill>
                <a:effectLst/>
                <a:latin typeface="+mn-lt"/>
                <a:ea typeface="+mn-ea"/>
                <a:cs typeface="+mn-cs"/>
              </a:rPr>
              <a:t> </a:t>
            </a:r>
            <a:r>
              <a:rPr lang="nl-NL" sz="1200" kern="1200" dirty="0" err="1">
                <a:solidFill>
                  <a:schemeClr val="tx1"/>
                </a:solidFill>
                <a:effectLst/>
                <a:latin typeface="+mn-lt"/>
                <a:ea typeface="+mn-ea"/>
                <a:cs typeface="+mn-cs"/>
              </a:rPr>
              <a:t>lắng</a:t>
            </a:r>
            <a:r>
              <a:rPr lang="nl-NL" sz="1200" kern="1200" dirty="0">
                <a:solidFill>
                  <a:schemeClr val="tx1"/>
                </a:solidFill>
                <a:effectLst/>
                <a:latin typeface="+mn-lt"/>
                <a:ea typeface="+mn-ea"/>
                <a:cs typeface="+mn-cs"/>
              </a:rPr>
              <a:t> </a:t>
            </a:r>
            <a:r>
              <a:rPr lang="nl-NL" sz="1200" kern="1200" dirty="0" err="1">
                <a:solidFill>
                  <a:schemeClr val="tx1"/>
                </a:solidFill>
                <a:effectLst/>
                <a:latin typeface="+mn-lt"/>
                <a:ea typeface="+mn-ea"/>
                <a:cs typeface="+mn-cs"/>
              </a:rPr>
              <a:t>nghe</a:t>
            </a:r>
            <a:r>
              <a:rPr lang="nl-NL" sz="1200" kern="1200" dirty="0">
                <a:solidFill>
                  <a:schemeClr val="tx1"/>
                </a:solidFill>
                <a:effectLst/>
                <a:latin typeface="+mn-lt"/>
                <a:ea typeface="+mn-ea"/>
                <a:cs typeface="+mn-cs"/>
              </a:rPr>
              <a:t> </a:t>
            </a:r>
            <a:r>
              <a:rPr lang="nl-NL" sz="1200" kern="1200" dirty="0" err="1">
                <a:solidFill>
                  <a:schemeClr val="tx1"/>
                </a:solidFill>
                <a:effectLst/>
                <a:latin typeface="+mn-lt"/>
                <a:ea typeface="+mn-ea"/>
                <a:cs typeface="+mn-cs"/>
              </a:rPr>
              <a:t>cô</a:t>
            </a:r>
            <a:r>
              <a:rPr lang="nl-NL" sz="1200" kern="1200" dirty="0">
                <a:solidFill>
                  <a:schemeClr val="tx1"/>
                </a:solidFill>
                <a:effectLst/>
                <a:latin typeface="+mn-lt"/>
                <a:ea typeface="+mn-ea"/>
                <a:cs typeface="+mn-cs"/>
              </a:rPr>
              <a:t> </a:t>
            </a:r>
            <a:r>
              <a:rPr lang="nl-NL" sz="1200" kern="1200" dirty="0" err="1">
                <a:solidFill>
                  <a:schemeClr val="tx1"/>
                </a:solidFill>
                <a:effectLst/>
                <a:latin typeface="+mn-lt"/>
                <a:ea typeface="+mn-ea"/>
                <a:cs typeface="+mn-cs"/>
              </a:rPr>
              <a:t>đọc</a:t>
            </a:r>
            <a:r>
              <a:rPr lang="nl-NL" sz="1200" kern="1200" dirty="0">
                <a:solidFill>
                  <a:schemeClr val="tx1"/>
                </a:solidFill>
                <a:effectLst/>
                <a:latin typeface="+mn-lt"/>
                <a:ea typeface="+mn-ea"/>
                <a:cs typeface="+mn-cs"/>
              </a:rPr>
              <a:t>, </a:t>
            </a:r>
            <a:r>
              <a:rPr lang="nl-NL" sz="1200" kern="1200" dirty="0" err="1">
                <a:solidFill>
                  <a:schemeClr val="tx1"/>
                </a:solidFill>
                <a:effectLst/>
                <a:latin typeface="+mn-lt"/>
                <a:ea typeface="+mn-ea"/>
                <a:cs typeface="+mn-cs"/>
              </a:rPr>
              <a:t>nhìn</a:t>
            </a:r>
            <a:r>
              <a:rPr lang="nl-NL" sz="1200" kern="1200" dirty="0">
                <a:solidFill>
                  <a:schemeClr val="tx1"/>
                </a:solidFill>
                <a:effectLst/>
                <a:latin typeface="+mn-lt"/>
                <a:ea typeface="+mn-ea"/>
                <a:cs typeface="+mn-cs"/>
              </a:rPr>
              <a:t> </a:t>
            </a:r>
            <a:r>
              <a:rPr lang="nl-NL" sz="1200" kern="1200" dirty="0" err="1">
                <a:solidFill>
                  <a:schemeClr val="tx1"/>
                </a:solidFill>
                <a:effectLst/>
                <a:latin typeface="+mn-lt"/>
                <a:ea typeface="+mn-ea"/>
                <a:cs typeface="+mn-cs"/>
              </a:rPr>
              <a:t>vào</a:t>
            </a:r>
            <a:r>
              <a:rPr lang="nl-NL" sz="1200" kern="1200" dirty="0">
                <a:solidFill>
                  <a:schemeClr val="tx1"/>
                </a:solidFill>
                <a:effectLst/>
                <a:latin typeface="+mn-lt"/>
                <a:ea typeface="+mn-ea"/>
                <a:cs typeface="+mn-cs"/>
              </a:rPr>
              <a:t> </a:t>
            </a:r>
            <a:r>
              <a:rPr lang="nl-NL" sz="1200" kern="1200" dirty="0" err="1">
                <a:solidFill>
                  <a:schemeClr val="tx1"/>
                </a:solidFill>
                <a:effectLst/>
                <a:latin typeface="+mn-lt"/>
                <a:ea typeface="+mn-ea"/>
                <a:cs typeface="+mn-cs"/>
              </a:rPr>
              <a:t>bài</a:t>
            </a:r>
            <a:r>
              <a:rPr lang="nl-NL" sz="1200" kern="1200" dirty="0">
                <a:solidFill>
                  <a:schemeClr val="tx1"/>
                </a:solidFill>
                <a:effectLst/>
                <a:latin typeface="+mn-lt"/>
                <a:ea typeface="+mn-ea"/>
                <a:cs typeface="+mn-cs"/>
              </a:rPr>
              <a:t> </a:t>
            </a:r>
            <a:r>
              <a:rPr lang="nl-NL" sz="1200" kern="1200" dirty="0" err="1">
                <a:solidFill>
                  <a:schemeClr val="tx1"/>
                </a:solidFill>
                <a:effectLst/>
                <a:latin typeface="+mn-lt"/>
                <a:ea typeface="+mn-ea"/>
                <a:cs typeface="+mn-cs"/>
              </a:rPr>
              <a:t>của</a:t>
            </a:r>
            <a:r>
              <a:rPr lang="nl-NL" sz="1200" kern="1200" dirty="0">
                <a:solidFill>
                  <a:schemeClr val="tx1"/>
                </a:solidFill>
                <a:effectLst/>
                <a:latin typeface="+mn-lt"/>
                <a:ea typeface="+mn-ea"/>
                <a:cs typeface="+mn-cs"/>
              </a:rPr>
              <a:t> </a:t>
            </a:r>
            <a:r>
              <a:rPr lang="nl-NL" sz="1200" kern="1200" dirty="0" err="1">
                <a:solidFill>
                  <a:schemeClr val="tx1"/>
                </a:solidFill>
                <a:effectLst/>
                <a:latin typeface="+mn-lt"/>
                <a:ea typeface="+mn-ea"/>
                <a:cs typeface="+mn-cs"/>
              </a:rPr>
              <a:t>cô</a:t>
            </a:r>
            <a:r>
              <a:rPr lang="nl-NL" sz="1200" kern="1200" dirty="0">
                <a:solidFill>
                  <a:schemeClr val="tx1"/>
                </a:solidFill>
                <a:effectLst/>
                <a:latin typeface="+mn-lt"/>
                <a:ea typeface="+mn-ea"/>
                <a:cs typeface="+mn-cs"/>
              </a:rPr>
              <a:t> </a:t>
            </a:r>
            <a:r>
              <a:rPr lang="nl-NL" sz="1200" kern="1200" dirty="0" err="1">
                <a:solidFill>
                  <a:schemeClr val="tx1"/>
                </a:solidFill>
                <a:effectLst/>
                <a:latin typeface="+mn-lt"/>
                <a:ea typeface="+mn-ea"/>
                <a:cs typeface="+mn-cs"/>
              </a:rPr>
              <a:t>và</a:t>
            </a:r>
            <a:r>
              <a:rPr lang="nl-NL" sz="1200" kern="1200" dirty="0">
                <a:solidFill>
                  <a:schemeClr val="tx1"/>
                </a:solidFill>
                <a:effectLst/>
                <a:latin typeface="+mn-lt"/>
                <a:ea typeface="+mn-ea"/>
                <a:cs typeface="+mn-cs"/>
              </a:rPr>
              <a:t> </a:t>
            </a:r>
            <a:r>
              <a:rPr lang="nl-NL" sz="1200" kern="1200" dirty="0" err="1">
                <a:solidFill>
                  <a:schemeClr val="tx1"/>
                </a:solidFill>
                <a:effectLst/>
                <a:latin typeface="+mn-lt"/>
                <a:ea typeface="+mn-ea"/>
                <a:cs typeface="+mn-cs"/>
              </a:rPr>
              <a:t>soát</a:t>
            </a:r>
            <a:r>
              <a:rPr lang="nl-NL" sz="1200" kern="1200" dirty="0">
                <a:solidFill>
                  <a:schemeClr val="tx1"/>
                </a:solidFill>
                <a:effectLst/>
                <a:latin typeface="+mn-lt"/>
                <a:ea typeface="+mn-ea"/>
                <a:cs typeface="+mn-cs"/>
              </a:rPr>
              <a:t> </a:t>
            </a:r>
            <a:r>
              <a:rPr lang="nl-NL" sz="1200" kern="1200" dirty="0" err="1">
                <a:solidFill>
                  <a:schemeClr val="tx1"/>
                </a:solidFill>
                <a:effectLst/>
                <a:latin typeface="+mn-lt"/>
                <a:ea typeface="+mn-ea"/>
                <a:cs typeface="+mn-cs"/>
              </a:rPr>
              <a:t>lỗi</a:t>
            </a:r>
            <a:r>
              <a:rPr lang="nl-NL" sz="1200" kern="1200" dirty="0">
                <a:solidFill>
                  <a:schemeClr val="tx1"/>
                </a:solidFill>
                <a:effectLst/>
                <a:latin typeface="+mn-lt"/>
                <a:ea typeface="+mn-ea"/>
                <a:cs typeface="+mn-cs"/>
              </a:rPr>
              <a:t> </a:t>
            </a:r>
            <a:r>
              <a:rPr lang="nl-NL" sz="1200" kern="1200" dirty="0" err="1">
                <a:solidFill>
                  <a:schemeClr val="tx1"/>
                </a:solidFill>
                <a:effectLst/>
                <a:latin typeface="+mn-lt"/>
                <a:ea typeface="+mn-ea"/>
                <a:cs typeface="+mn-cs"/>
              </a:rPr>
              <a:t>ở</a:t>
            </a:r>
            <a:r>
              <a:rPr lang="nl-NL" sz="1200" kern="1200" dirty="0">
                <a:solidFill>
                  <a:schemeClr val="tx1"/>
                </a:solidFill>
                <a:effectLst/>
                <a:latin typeface="+mn-lt"/>
                <a:ea typeface="+mn-ea"/>
                <a:cs typeface="+mn-cs"/>
              </a:rPr>
              <a:t> </a:t>
            </a:r>
            <a:r>
              <a:rPr lang="nl-NL" sz="1200" kern="1200" dirty="0" err="1">
                <a:solidFill>
                  <a:schemeClr val="tx1"/>
                </a:solidFill>
                <a:effectLst/>
                <a:latin typeface="+mn-lt"/>
                <a:ea typeface="+mn-ea"/>
                <a:cs typeface="+mn-cs"/>
              </a:rPr>
              <a:t>vở</a:t>
            </a:r>
            <a:r>
              <a:rPr lang="nl-NL" sz="1200" kern="1200" dirty="0">
                <a:solidFill>
                  <a:schemeClr val="tx1"/>
                </a:solidFill>
                <a:effectLst/>
                <a:latin typeface="+mn-lt"/>
                <a:ea typeface="+mn-ea"/>
                <a:cs typeface="+mn-cs"/>
              </a:rPr>
              <a:t> </a:t>
            </a:r>
            <a:r>
              <a:rPr lang="nl-NL" sz="1200" kern="1200" dirty="0" err="1">
                <a:solidFill>
                  <a:schemeClr val="tx1"/>
                </a:solidFill>
                <a:effectLst/>
                <a:latin typeface="+mn-lt"/>
                <a:ea typeface="+mn-ea"/>
                <a:cs typeface="+mn-cs"/>
              </a:rPr>
              <a:t>của</a:t>
            </a:r>
            <a:r>
              <a:rPr lang="nl-NL" sz="1200" kern="1200" dirty="0">
                <a:solidFill>
                  <a:schemeClr val="tx1"/>
                </a:solidFill>
                <a:effectLst/>
                <a:latin typeface="+mn-lt"/>
                <a:ea typeface="+mn-ea"/>
                <a:cs typeface="+mn-cs"/>
              </a:rPr>
              <a:t> </a:t>
            </a:r>
            <a:r>
              <a:rPr lang="nl-NL" sz="1200" kern="1200" dirty="0" err="1">
                <a:solidFill>
                  <a:schemeClr val="tx1"/>
                </a:solidFill>
                <a:effectLst/>
                <a:latin typeface="+mn-lt"/>
                <a:ea typeface="+mn-ea"/>
                <a:cs typeface="+mn-cs"/>
              </a:rPr>
              <a:t>mình</a:t>
            </a:r>
            <a:r>
              <a:rPr lang="nl-NL" sz="1200" kern="1200" dirty="0">
                <a:solidFill>
                  <a:schemeClr val="tx1"/>
                </a:solidFill>
                <a:effectLst/>
                <a:latin typeface="+mn-lt"/>
                <a:ea typeface="+mn-ea"/>
                <a:cs typeface="+mn-cs"/>
              </a:rPr>
              <a:t>, </a:t>
            </a:r>
            <a:r>
              <a:rPr lang="nl-NL" sz="1200" kern="1200" dirty="0" err="1">
                <a:solidFill>
                  <a:schemeClr val="tx1"/>
                </a:solidFill>
                <a:effectLst/>
                <a:latin typeface="+mn-lt"/>
                <a:ea typeface="+mn-ea"/>
                <a:cs typeface="+mn-cs"/>
              </a:rPr>
              <a:t>nếu</a:t>
            </a:r>
            <a:r>
              <a:rPr lang="nl-NL" sz="1200" kern="1200" dirty="0">
                <a:solidFill>
                  <a:schemeClr val="tx1"/>
                </a:solidFill>
                <a:effectLst/>
                <a:latin typeface="+mn-lt"/>
                <a:ea typeface="+mn-ea"/>
                <a:cs typeface="+mn-cs"/>
              </a:rPr>
              <a:t> có </a:t>
            </a:r>
            <a:r>
              <a:rPr lang="nl-NL" sz="1200" kern="1200" dirty="0" err="1">
                <a:solidFill>
                  <a:schemeClr val="tx1"/>
                </a:solidFill>
                <a:effectLst/>
                <a:latin typeface="+mn-lt"/>
                <a:ea typeface="+mn-ea"/>
                <a:cs typeface="+mn-cs"/>
              </a:rPr>
              <a:t>lỗi</a:t>
            </a:r>
            <a:r>
              <a:rPr lang="nl-NL" sz="1200" kern="1200" dirty="0">
                <a:solidFill>
                  <a:schemeClr val="tx1"/>
                </a:solidFill>
                <a:effectLst/>
                <a:latin typeface="+mn-lt"/>
                <a:ea typeface="+mn-ea"/>
                <a:cs typeface="+mn-cs"/>
              </a:rPr>
              <a:t> </a:t>
            </a:r>
            <a:r>
              <a:rPr lang="nl-NL" sz="1200" kern="1200" dirty="0" err="1">
                <a:solidFill>
                  <a:schemeClr val="tx1"/>
                </a:solidFill>
                <a:effectLst/>
                <a:latin typeface="+mn-lt"/>
                <a:ea typeface="+mn-ea"/>
                <a:cs typeface="+mn-cs"/>
              </a:rPr>
              <a:t>sai</a:t>
            </a:r>
            <a:r>
              <a:rPr lang="nl-NL" sz="1200" kern="1200" dirty="0">
                <a:solidFill>
                  <a:schemeClr val="tx1"/>
                </a:solidFill>
                <a:effectLst/>
                <a:latin typeface="+mn-lt"/>
                <a:ea typeface="+mn-ea"/>
                <a:cs typeface="+mn-cs"/>
              </a:rPr>
              <a:t> </a:t>
            </a:r>
            <a:r>
              <a:rPr lang="nl-NL" sz="1200" kern="1200" dirty="0" err="1">
                <a:solidFill>
                  <a:schemeClr val="tx1"/>
                </a:solidFill>
                <a:effectLst/>
                <a:latin typeface="+mn-lt"/>
                <a:ea typeface="+mn-ea"/>
                <a:cs typeface="+mn-cs"/>
              </a:rPr>
              <a:t>các</a:t>
            </a:r>
            <a:r>
              <a:rPr lang="nl-NL" sz="1200" kern="1200" dirty="0">
                <a:solidFill>
                  <a:schemeClr val="tx1"/>
                </a:solidFill>
                <a:effectLst/>
                <a:latin typeface="+mn-lt"/>
                <a:ea typeface="+mn-ea"/>
                <a:cs typeface="+mn-cs"/>
              </a:rPr>
              <a:t> </a:t>
            </a:r>
            <a:r>
              <a:rPr lang="nl-NL" sz="1200" kern="1200" dirty="0" err="1">
                <a:solidFill>
                  <a:schemeClr val="tx1"/>
                </a:solidFill>
                <a:effectLst/>
                <a:latin typeface="+mn-lt"/>
                <a:ea typeface="+mn-ea"/>
                <a:cs typeface="+mn-cs"/>
              </a:rPr>
              <a:t>em</a:t>
            </a:r>
            <a:r>
              <a:rPr lang="nl-NL" sz="1200" kern="1200" dirty="0">
                <a:solidFill>
                  <a:schemeClr val="tx1"/>
                </a:solidFill>
                <a:effectLst/>
                <a:latin typeface="+mn-lt"/>
                <a:ea typeface="+mn-ea"/>
                <a:cs typeface="+mn-cs"/>
              </a:rPr>
              <a:t> </a:t>
            </a:r>
            <a:r>
              <a:rPr lang="nl-NL" sz="1200" kern="1200" dirty="0" err="1">
                <a:solidFill>
                  <a:schemeClr val="tx1"/>
                </a:solidFill>
                <a:effectLst/>
                <a:latin typeface="+mn-lt"/>
                <a:ea typeface="+mn-ea"/>
                <a:cs typeface="+mn-cs"/>
              </a:rPr>
              <a:t>sửa</a:t>
            </a:r>
            <a:r>
              <a:rPr lang="nl-NL" sz="1200" kern="1200" dirty="0">
                <a:solidFill>
                  <a:schemeClr val="tx1"/>
                </a:solidFill>
                <a:effectLst/>
                <a:latin typeface="+mn-lt"/>
                <a:ea typeface="+mn-ea"/>
                <a:cs typeface="+mn-cs"/>
              </a:rPr>
              <a:t> </a:t>
            </a:r>
            <a:r>
              <a:rPr lang="nl-NL" sz="1200" kern="1200" dirty="0" err="1">
                <a:solidFill>
                  <a:schemeClr val="tx1"/>
                </a:solidFill>
                <a:effectLst/>
                <a:latin typeface="+mn-lt"/>
                <a:ea typeface="+mn-ea"/>
                <a:cs typeface="+mn-cs"/>
              </a:rPr>
              <a:t>lại</a:t>
            </a:r>
            <a:r>
              <a:rPr lang="nl-NL" sz="1200" kern="1200" dirty="0">
                <a:solidFill>
                  <a:schemeClr val="tx1"/>
                </a:solidFill>
                <a:effectLst/>
                <a:latin typeface="+mn-lt"/>
                <a:ea typeface="+mn-ea"/>
                <a:cs typeface="+mn-cs"/>
              </a:rPr>
              <a:t> </a:t>
            </a:r>
            <a:r>
              <a:rPr lang="nl-NL" sz="1200" kern="1200" dirty="0" err="1">
                <a:solidFill>
                  <a:schemeClr val="tx1"/>
                </a:solidFill>
                <a:effectLst/>
                <a:latin typeface="+mn-lt"/>
                <a:ea typeface="+mn-ea"/>
                <a:cs typeface="+mn-cs"/>
              </a:rPr>
              <a:t>cho</a:t>
            </a:r>
            <a:r>
              <a:rPr lang="nl-NL" sz="1200" kern="1200" dirty="0">
                <a:solidFill>
                  <a:schemeClr val="tx1"/>
                </a:solidFill>
                <a:effectLst/>
                <a:latin typeface="+mn-lt"/>
                <a:ea typeface="+mn-ea"/>
                <a:cs typeface="+mn-cs"/>
              </a:rPr>
              <a:t> </a:t>
            </a:r>
            <a:r>
              <a:rPr lang="nl-NL" sz="1200" kern="1200" dirty="0" err="1">
                <a:solidFill>
                  <a:schemeClr val="tx1"/>
                </a:solidFill>
                <a:effectLst/>
                <a:latin typeface="+mn-lt"/>
                <a:ea typeface="+mn-ea"/>
                <a:cs typeface="+mn-cs"/>
              </a:rPr>
              <a:t>đúng</a:t>
            </a:r>
            <a:r>
              <a:rPr lang="nl-NL" sz="1200" kern="1200" dirty="0">
                <a:solidFill>
                  <a:schemeClr val="tx1"/>
                </a:solidFill>
                <a:effectLst/>
                <a:latin typeface="+mn-lt"/>
                <a:ea typeface="+mn-ea"/>
                <a:cs typeface="+mn-cs"/>
              </a:rPr>
              <a:t> </a:t>
            </a:r>
            <a:r>
              <a:rPr lang="nl-NL" sz="1200" kern="1200" dirty="0" err="1">
                <a:solidFill>
                  <a:schemeClr val="tx1"/>
                </a:solidFill>
                <a:effectLst/>
                <a:latin typeface="+mn-lt"/>
                <a:ea typeface="+mn-ea"/>
                <a:cs typeface="+mn-cs"/>
              </a:rPr>
              <a:t>nhé</a:t>
            </a:r>
            <a:r>
              <a:rPr lang="nl-NL" sz="1200" kern="1200" dirty="0">
                <a:solidFill>
                  <a:schemeClr val="tx1"/>
                </a:solidFill>
                <a:effectLst/>
                <a:latin typeface="+mn-lt"/>
                <a:ea typeface="+mn-ea"/>
                <a:cs typeface="+mn-cs"/>
              </a:rPr>
              <a:t>.</a:t>
            </a:r>
            <a:endParaRPr lang="x-none" sz="1200" kern="1200" dirty="0">
              <a:solidFill>
                <a:schemeClr val="tx1"/>
              </a:solidFill>
              <a:effectLst/>
              <a:latin typeface="+mn-lt"/>
              <a:ea typeface="+mn-ea"/>
              <a:cs typeface="+mn-cs"/>
            </a:endParaRPr>
          </a:p>
          <a:p>
            <a:endParaRPr lang="en-US" altLang="zh-CN" dirty="0"/>
          </a:p>
          <a:p>
            <a:pPr marL="0" marR="0" lvl="0" indent="0" algn="l" defTabSz="914400" rtl="0" eaLnBrk="1" fontAlgn="auto" latinLnBrk="0" hangingPunct="1">
              <a:lnSpc>
                <a:spcPct val="100000"/>
              </a:lnSpc>
              <a:spcBef>
                <a:spcPts val="0"/>
              </a:spcBef>
              <a:spcAft>
                <a:spcPts val="0"/>
              </a:spcAft>
              <a:buClrTx/>
              <a:buSzTx/>
              <a:buFontTx/>
              <a:buNone/>
              <a:tabLst/>
              <a:defRPr/>
            </a:pPr>
            <a:r>
              <a:rPr lang="nl-NL" sz="1200" kern="1200" dirty="0">
                <a:solidFill>
                  <a:schemeClr val="tx1"/>
                </a:solidFill>
                <a:effectLst/>
                <a:latin typeface="+mn-lt"/>
                <a:ea typeface="+mn-ea"/>
                <a:cs typeface="+mn-cs"/>
              </a:rPr>
              <a:t>Vậy là các</a:t>
            </a:r>
            <a:r>
              <a:rPr lang="nl-NL" sz="1200" kern="1200" baseline="0" dirty="0">
                <a:solidFill>
                  <a:schemeClr val="tx1"/>
                </a:solidFill>
                <a:effectLst/>
                <a:latin typeface="+mn-lt"/>
                <a:ea typeface="+mn-ea"/>
                <a:cs typeface="+mn-cs"/>
              </a:rPr>
              <a:t> em</a:t>
            </a:r>
            <a:r>
              <a:rPr lang="nl-NL" sz="1200" kern="1200" dirty="0">
                <a:solidFill>
                  <a:schemeClr val="tx1"/>
                </a:solidFill>
                <a:effectLst/>
                <a:latin typeface="+mn-lt"/>
                <a:ea typeface="+mn-ea"/>
                <a:cs typeface="+mn-cs"/>
              </a:rPr>
              <a:t> đã hoàn thành bài viết và để viết đúng chính tả chúng ta còn cần quan tâm đến những nội dung nào? Để rõ hơn cố</a:t>
            </a:r>
            <a:r>
              <a:rPr lang="nl-NL" sz="1200" kern="1200" baseline="0" dirty="0">
                <a:solidFill>
                  <a:schemeClr val="tx1"/>
                </a:solidFill>
                <a:effectLst/>
                <a:latin typeface="+mn-lt"/>
                <a:ea typeface="+mn-ea"/>
                <a:cs typeface="+mn-cs"/>
              </a:rPr>
              <a:t> và các em</a:t>
            </a:r>
            <a:r>
              <a:rPr lang="nl-NL" sz="1200" kern="1200" dirty="0">
                <a:solidFill>
                  <a:schemeClr val="tx1"/>
                </a:solidFill>
                <a:effectLst/>
                <a:latin typeface="+mn-lt"/>
                <a:ea typeface="+mn-ea"/>
                <a:cs typeface="+mn-cs"/>
              </a:rPr>
              <a:t> cùng sang phần luyện tập nha các em !</a:t>
            </a:r>
            <a:endParaRPr lang="x-none" sz="1200" kern="1200" dirty="0">
              <a:solidFill>
                <a:schemeClr val="tx1"/>
              </a:solidFill>
              <a:effectLst/>
              <a:latin typeface="+mn-lt"/>
              <a:ea typeface="+mn-ea"/>
              <a:cs typeface="+mn-cs"/>
            </a:endParaRPr>
          </a:p>
          <a:p>
            <a:endParaRPr lang="zh-CN" altLang="en-US" dirty="0"/>
          </a:p>
        </p:txBody>
      </p:sp>
      <p:sp>
        <p:nvSpPr>
          <p:cNvPr id="4" name="灯片编号占位符 3"/>
          <p:cNvSpPr>
            <a:spLocks noGrp="1"/>
          </p:cNvSpPr>
          <p:nvPr>
            <p:ph type="sldNum" sz="quarter" idx="10"/>
          </p:nvPr>
        </p:nvSpPr>
        <p:spPr/>
        <p:txBody>
          <a:bodyPr/>
          <a:lstStyle/>
          <a:p>
            <a:fld id="{2E5701FA-A99B-4EA7-BD9A-49A04217BC0C}" type="slidenum">
              <a:rPr lang="zh-CN" altLang="en-US" smtClean="0"/>
              <a:pPr/>
              <a:t>12</a:t>
            </a:fld>
            <a:endParaRPr lang="zh-CN" altLang="en-US"/>
          </a:p>
        </p:txBody>
      </p:sp>
    </p:spTree>
    <p:extLst>
      <p:ext uri="{BB962C8B-B14F-4D97-AF65-F5344CB8AC3E}">
        <p14:creationId xmlns:p14="http://schemas.microsoft.com/office/powerpoint/2010/main" val="44045623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fontAlgn="base"/>
            <a:r>
              <a:rPr lang="nl-NL" sz="1200" kern="1200" dirty="0">
                <a:solidFill>
                  <a:schemeClr val="tx1"/>
                </a:solidFill>
                <a:effectLst/>
                <a:latin typeface="+mn-lt"/>
                <a:ea typeface="+mn-ea"/>
                <a:cs typeface="+mn-cs"/>
              </a:rPr>
              <a:t>+ GV đọc yêu cầu BT 1/ hướng dẫn mẫu</a:t>
            </a:r>
            <a:endParaRPr lang="x-none" sz="1200" kern="1200" dirty="0">
              <a:solidFill>
                <a:schemeClr val="tx1"/>
              </a:solidFill>
              <a:effectLst/>
              <a:latin typeface="+mn-lt"/>
              <a:ea typeface="+mn-ea"/>
              <a:cs typeface="+mn-cs"/>
            </a:endParaRPr>
          </a:p>
          <a:p>
            <a:pPr fontAlgn="base"/>
            <a:r>
              <a:rPr lang="nl-NL" sz="1200" kern="1200" dirty="0">
                <a:solidFill>
                  <a:schemeClr val="tx1"/>
                </a:solidFill>
                <a:effectLst/>
                <a:latin typeface="+mn-lt"/>
                <a:ea typeface="+mn-ea"/>
                <a:cs typeface="+mn-cs"/>
              </a:rPr>
              <a:t>Các em dừng ...  làm bài vào vở nhé. Thời gian làm bài là ....</a:t>
            </a:r>
            <a:endParaRPr lang="x-none" sz="1200" kern="1200" dirty="0">
              <a:solidFill>
                <a:schemeClr val="tx1"/>
              </a:solidFill>
              <a:effectLst/>
              <a:latin typeface="+mn-lt"/>
              <a:ea typeface="+mn-ea"/>
              <a:cs typeface="+mn-cs"/>
            </a:endParaRPr>
          </a:p>
          <a:p>
            <a:pPr fontAlgn="base"/>
            <a:r>
              <a:rPr lang="nl-NL" sz="1200" kern="1200" dirty="0">
                <a:solidFill>
                  <a:schemeClr val="tx1"/>
                </a:solidFill>
                <a:effectLst/>
                <a:latin typeface="+mn-lt"/>
                <a:ea typeface="+mn-ea"/>
                <a:cs typeface="+mn-cs"/>
              </a:rPr>
              <a:t>+ Các em đã xong bài, cô có một số từ gợi </a:t>
            </a:r>
            <a:r>
              <a:rPr lang="ar-SA" sz="1200" kern="1200" dirty="0">
                <a:solidFill>
                  <a:schemeClr val="tx1"/>
                </a:solidFill>
                <a:effectLst/>
                <a:latin typeface="+mn-lt"/>
                <a:ea typeface="+mn-ea"/>
                <a:cs typeface="+mn-cs"/>
              </a:rPr>
              <a:t>‎</a:t>
            </a:r>
            <a:r>
              <a:rPr lang="nl-NL" sz="1200" kern="1200" dirty="0">
                <a:solidFill>
                  <a:schemeClr val="tx1"/>
                </a:solidFill>
                <a:effectLst/>
                <a:latin typeface="+mn-lt"/>
                <a:ea typeface="+mn-ea"/>
                <a:cs typeface="+mn-cs"/>
              </a:rPr>
              <a:t> ý, bạn nào có từ giống cô thì tốt, bạn nào muốn bổ sung thêm vốn từ của mình thì có thể ghi chép thêm vào vở nhé. </a:t>
            </a:r>
            <a:r>
              <a:rPr lang="ar-SA" sz="1200" kern="1200" dirty="0">
                <a:solidFill>
                  <a:schemeClr val="tx1"/>
                </a:solidFill>
                <a:effectLst/>
                <a:latin typeface="+mn-lt"/>
                <a:ea typeface="+mn-ea"/>
                <a:cs typeface="+mn-cs"/>
              </a:rPr>
              <a:t>‎</a:t>
            </a:r>
            <a:endParaRPr lang="x-none" sz="1200" kern="1200" dirty="0">
              <a:solidFill>
                <a:schemeClr val="tx1"/>
              </a:solidFill>
              <a:effectLst/>
              <a:latin typeface="+mn-lt"/>
              <a:ea typeface="+mn-ea"/>
              <a:cs typeface="+mn-cs"/>
            </a:endParaRPr>
          </a:p>
          <a:p>
            <a:pPr fontAlgn="base"/>
            <a:r>
              <a:rPr lang="nl-NL" sz="1200" kern="1200" dirty="0">
                <a:solidFill>
                  <a:schemeClr val="tx1"/>
                </a:solidFill>
                <a:effectLst/>
                <a:latin typeface="+mn-lt"/>
                <a:ea typeface="+mn-ea"/>
                <a:cs typeface="+mn-cs"/>
              </a:rPr>
              <a:t>+ GV đọc từ ở mỗi cột</a:t>
            </a:r>
            <a:endParaRPr lang="x-none" sz="1200" kern="1200" dirty="0">
              <a:solidFill>
                <a:schemeClr val="tx1"/>
              </a:solidFill>
              <a:effectLst/>
              <a:latin typeface="+mn-lt"/>
              <a:ea typeface="+mn-ea"/>
              <a:cs typeface="+mn-cs"/>
            </a:endParaRPr>
          </a:p>
          <a:p>
            <a:pPr fontAlgn="base"/>
            <a:r>
              <a:rPr lang="nl-NL" sz="1200" kern="1200" dirty="0">
                <a:solidFill>
                  <a:schemeClr val="tx1"/>
                </a:solidFill>
                <a:effectLst/>
                <a:latin typeface="+mn-lt"/>
                <a:ea typeface="+mn-ea"/>
                <a:cs typeface="+mn-cs"/>
              </a:rPr>
              <a:t>Các em thấy từ láy có tiếng chứa âm s, x trong TV vô cùng phong phú, vì vậy các em cần hiểu rõ để viết đúng các từ này nhé.</a:t>
            </a:r>
            <a:endParaRPr lang="x-none" sz="1200" kern="1200" dirty="0">
              <a:solidFill>
                <a:schemeClr val="tx1"/>
              </a:solidFill>
              <a:effectLst/>
              <a:latin typeface="+mn-lt"/>
              <a:ea typeface="+mn-ea"/>
              <a:cs typeface="+mn-cs"/>
            </a:endParaRPr>
          </a:p>
          <a:p>
            <a:r>
              <a:rPr lang="nl-NL" sz="1200" kern="1200" dirty="0">
                <a:solidFill>
                  <a:schemeClr val="tx1"/>
                </a:solidFill>
                <a:effectLst/>
                <a:latin typeface="+mn-lt"/>
                <a:ea typeface="+mn-ea"/>
                <a:cs typeface="+mn-cs"/>
              </a:rPr>
              <a:t>+ Ngoài các từ láy có tiếng chứa âm s, x, còn có từ láy dạng nào nữa, chúng ta cùng tìm hiểu sang BT kế tiếp nha các em. </a:t>
            </a:r>
            <a:endParaRPr lang="zh-CN" altLang="en-US" dirty="0"/>
          </a:p>
          <a:p>
            <a:pPr fontAlgn="base"/>
            <a:endParaRPr lang="zh-CN" altLang="en-US" dirty="0"/>
          </a:p>
        </p:txBody>
      </p:sp>
      <p:sp>
        <p:nvSpPr>
          <p:cNvPr id="4" name="灯片编号占位符 3"/>
          <p:cNvSpPr>
            <a:spLocks noGrp="1"/>
          </p:cNvSpPr>
          <p:nvPr>
            <p:ph type="sldNum" sz="quarter" idx="10"/>
          </p:nvPr>
        </p:nvSpPr>
        <p:spPr/>
        <p:txBody>
          <a:bodyPr/>
          <a:lstStyle/>
          <a:p>
            <a:fld id="{2E5701FA-A99B-4EA7-BD9A-49A04217BC0C}" type="slidenum">
              <a:rPr lang="zh-CN" altLang="en-US" smtClean="0"/>
              <a:pPr/>
              <a:t>13</a:t>
            </a:fld>
            <a:endParaRPr lang="zh-CN" altLang="en-US"/>
          </a:p>
        </p:txBody>
      </p:sp>
    </p:spTree>
    <p:extLst>
      <p:ext uri="{BB962C8B-B14F-4D97-AF65-F5344CB8AC3E}">
        <p14:creationId xmlns:p14="http://schemas.microsoft.com/office/powerpoint/2010/main" val="284405425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x-none" sz="1200" kern="1200" dirty="0">
              <a:solidFill>
                <a:schemeClr val="tx1"/>
              </a:solidFill>
              <a:effectLst/>
              <a:latin typeface="+mn-lt"/>
              <a:ea typeface="+mn-ea"/>
              <a:cs typeface="+mn-cs"/>
            </a:endParaRPr>
          </a:p>
          <a:p>
            <a:pPr fontAlgn="base"/>
            <a:r>
              <a:rPr lang="nl-NL" sz="1200" kern="1200" dirty="0">
                <a:solidFill>
                  <a:schemeClr val="tx1"/>
                </a:solidFill>
                <a:effectLst/>
                <a:latin typeface="+mn-lt"/>
                <a:ea typeface="+mn-ea"/>
                <a:cs typeface="+mn-cs"/>
              </a:rPr>
              <a:t>+ GV </a:t>
            </a:r>
            <a:r>
              <a:rPr lang="nl-NL" sz="1200" kern="1200" dirty="0" err="1">
                <a:solidFill>
                  <a:schemeClr val="tx1"/>
                </a:solidFill>
                <a:effectLst/>
                <a:latin typeface="+mn-lt"/>
                <a:ea typeface="+mn-ea"/>
                <a:cs typeface="+mn-cs"/>
              </a:rPr>
              <a:t>đọc</a:t>
            </a:r>
            <a:r>
              <a:rPr lang="nl-NL" sz="1200" kern="1200" dirty="0">
                <a:solidFill>
                  <a:schemeClr val="tx1"/>
                </a:solidFill>
                <a:effectLst/>
                <a:latin typeface="+mn-lt"/>
                <a:ea typeface="+mn-ea"/>
                <a:cs typeface="+mn-cs"/>
              </a:rPr>
              <a:t> </a:t>
            </a:r>
            <a:r>
              <a:rPr lang="nl-NL" sz="1200" kern="1200" dirty="0" err="1">
                <a:solidFill>
                  <a:schemeClr val="tx1"/>
                </a:solidFill>
                <a:effectLst/>
                <a:latin typeface="+mn-lt"/>
                <a:ea typeface="+mn-ea"/>
                <a:cs typeface="+mn-cs"/>
              </a:rPr>
              <a:t>yêu</a:t>
            </a:r>
            <a:r>
              <a:rPr lang="nl-NL" sz="1200" kern="1200" dirty="0">
                <a:solidFill>
                  <a:schemeClr val="tx1"/>
                </a:solidFill>
                <a:effectLst/>
                <a:latin typeface="+mn-lt"/>
                <a:ea typeface="+mn-ea"/>
                <a:cs typeface="+mn-cs"/>
              </a:rPr>
              <a:t> </a:t>
            </a:r>
            <a:r>
              <a:rPr lang="nl-NL" sz="1200" kern="1200" dirty="0" err="1">
                <a:solidFill>
                  <a:schemeClr val="tx1"/>
                </a:solidFill>
                <a:effectLst/>
                <a:latin typeface="+mn-lt"/>
                <a:ea typeface="+mn-ea"/>
                <a:cs typeface="+mn-cs"/>
              </a:rPr>
              <a:t>cầu</a:t>
            </a:r>
            <a:r>
              <a:rPr lang="nl-NL" sz="1200" kern="1200" dirty="0">
                <a:solidFill>
                  <a:schemeClr val="tx1"/>
                </a:solidFill>
                <a:effectLst/>
                <a:latin typeface="+mn-lt"/>
                <a:ea typeface="+mn-ea"/>
                <a:cs typeface="+mn-cs"/>
              </a:rPr>
              <a:t> BT / </a:t>
            </a:r>
            <a:r>
              <a:rPr lang="en-US" sz="1200" kern="1200" dirty="0" err="1">
                <a:solidFill>
                  <a:schemeClr val="tx1"/>
                </a:solidFill>
                <a:effectLst/>
                <a:latin typeface="+mn-lt"/>
                <a:ea typeface="+mn-ea"/>
                <a:cs typeface="+mn-cs"/>
              </a:rPr>
              <a:t>cô</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có</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gợi</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ý</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sau</a:t>
            </a:r>
            <a:endParaRPr lang="x-none" sz="1200" kern="1200" dirty="0">
              <a:solidFill>
                <a:schemeClr val="tx1"/>
              </a:solidFill>
              <a:effectLst/>
              <a:latin typeface="+mn-lt"/>
              <a:ea typeface="+mn-ea"/>
              <a:cs typeface="+mn-cs"/>
            </a:endParaRPr>
          </a:p>
          <a:p>
            <a:pPr fontAlgn="base"/>
            <a:r>
              <a:rPr lang="nl-NL" sz="1200" kern="1200" dirty="0" err="1">
                <a:solidFill>
                  <a:schemeClr val="tx1"/>
                </a:solidFill>
                <a:effectLst/>
                <a:latin typeface="+mn-lt"/>
                <a:ea typeface="+mn-ea"/>
                <a:cs typeface="+mn-cs"/>
              </a:rPr>
              <a:t>Các</a:t>
            </a:r>
            <a:r>
              <a:rPr lang="nl-NL" sz="1200" kern="1200" dirty="0">
                <a:solidFill>
                  <a:schemeClr val="tx1"/>
                </a:solidFill>
                <a:effectLst/>
                <a:latin typeface="+mn-lt"/>
                <a:ea typeface="+mn-ea"/>
                <a:cs typeface="+mn-cs"/>
              </a:rPr>
              <a:t> </a:t>
            </a:r>
            <a:r>
              <a:rPr lang="nl-NL" sz="1200" kern="1200" dirty="0" err="1">
                <a:solidFill>
                  <a:schemeClr val="tx1"/>
                </a:solidFill>
                <a:effectLst/>
                <a:latin typeface="+mn-lt"/>
                <a:ea typeface="+mn-ea"/>
                <a:cs typeface="+mn-cs"/>
              </a:rPr>
              <a:t>em</a:t>
            </a:r>
            <a:r>
              <a:rPr lang="nl-NL" sz="1200" kern="1200" dirty="0">
                <a:solidFill>
                  <a:schemeClr val="tx1"/>
                </a:solidFill>
                <a:effectLst/>
                <a:latin typeface="+mn-lt"/>
                <a:ea typeface="+mn-ea"/>
                <a:cs typeface="+mn-cs"/>
              </a:rPr>
              <a:t> </a:t>
            </a:r>
            <a:r>
              <a:rPr lang="nl-NL" sz="1200" kern="1200" dirty="0" err="1">
                <a:solidFill>
                  <a:schemeClr val="tx1"/>
                </a:solidFill>
                <a:effectLst/>
                <a:latin typeface="+mn-lt"/>
                <a:ea typeface="+mn-ea"/>
                <a:cs typeface="+mn-cs"/>
              </a:rPr>
              <a:t>dừng</a:t>
            </a:r>
            <a:r>
              <a:rPr lang="nl-NL" sz="1200" kern="1200" dirty="0">
                <a:solidFill>
                  <a:schemeClr val="tx1"/>
                </a:solidFill>
                <a:effectLst/>
                <a:latin typeface="+mn-lt"/>
                <a:ea typeface="+mn-ea"/>
                <a:cs typeface="+mn-cs"/>
              </a:rPr>
              <a:t> video </a:t>
            </a:r>
            <a:r>
              <a:rPr lang="nl-NL" sz="1200" kern="1200" dirty="0" err="1">
                <a:solidFill>
                  <a:schemeClr val="tx1"/>
                </a:solidFill>
                <a:effectLst/>
                <a:latin typeface="+mn-lt"/>
                <a:ea typeface="+mn-ea"/>
                <a:cs typeface="+mn-cs"/>
              </a:rPr>
              <a:t>lại</a:t>
            </a:r>
            <a:r>
              <a:rPr lang="nl-NL" sz="1200" kern="1200" dirty="0">
                <a:solidFill>
                  <a:schemeClr val="tx1"/>
                </a:solidFill>
                <a:effectLst/>
                <a:latin typeface="+mn-lt"/>
                <a:ea typeface="+mn-ea"/>
                <a:cs typeface="+mn-cs"/>
              </a:rPr>
              <a:t> 2p </a:t>
            </a:r>
            <a:r>
              <a:rPr lang="nl-NL" sz="1200" kern="1200" dirty="0" err="1">
                <a:solidFill>
                  <a:schemeClr val="tx1"/>
                </a:solidFill>
                <a:effectLst/>
                <a:latin typeface="+mn-lt"/>
                <a:ea typeface="+mn-ea"/>
                <a:cs typeface="+mn-cs"/>
              </a:rPr>
              <a:t>và</a:t>
            </a:r>
            <a:r>
              <a:rPr lang="nl-NL" sz="1200" kern="1200" dirty="0">
                <a:solidFill>
                  <a:schemeClr val="tx1"/>
                </a:solidFill>
                <a:effectLst/>
                <a:latin typeface="+mn-lt"/>
                <a:ea typeface="+mn-ea"/>
                <a:cs typeface="+mn-cs"/>
              </a:rPr>
              <a:t> </a:t>
            </a:r>
            <a:r>
              <a:rPr lang="nl-NL" sz="1200" kern="1200" dirty="0" err="1">
                <a:solidFill>
                  <a:schemeClr val="tx1"/>
                </a:solidFill>
                <a:effectLst/>
                <a:latin typeface="+mn-lt"/>
                <a:ea typeface="+mn-ea"/>
                <a:cs typeface="+mn-cs"/>
              </a:rPr>
              <a:t>làm</a:t>
            </a:r>
            <a:r>
              <a:rPr lang="nl-NL" sz="1200" kern="1200" dirty="0">
                <a:solidFill>
                  <a:schemeClr val="tx1"/>
                </a:solidFill>
                <a:effectLst/>
                <a:latin typeface="+mn-lt"/>
                <a:ea typeface="+mn-ea"/>
                <a:cs typeface="+mn-cs"/>
              </a:rPr>
              <a:t> </a:t>
            </a:r>
            <a:r>
              <a:rPr lang="nl-NL" sz="1200" kern="1200" dirty="0" err="1">
                <a:solidFill>
                  <a:schemeClr val="tx1"/>
                </a:solidFill>
                <a:effectLst/>
                <a:latin typeface="+mn-lt"/>
                <a:ea typeface="+mn-ea"/>
                <a:cs typeface="+mn-cs"/>
              </a:rPr>
              <a:t>bài</a:t>
            </a:r>
            <a:r>
              <a:rPr lang="nl-NL" sz="1200" kern="1200" dirty="0">
                <a:solidFill>
                  <a:schemeClr val="tx1"/>
                </a:solidFill>
                <a:effectLst/>
                <a:latin typeface="+mn-lt"/>
                <a:ea typeface="+mn-ea"/>
                <a:cs typeface="+mn-cs"/>
              </a:rPr>
              <a:t> </a:t>
            </a:r>
            <a:r>
              <a:rPr lang="nl-NL" sz="1200" kern="1200" dirty="0" err="1">
                <a:solidFill>
                  <a:schemeClr val="tx1"/>
                </a:solidFill>
                <a:effectLst/>
                <a:latin typeface="+mn-lt"/>
                <a:ea typeface="+mn-ea"/>
                <a:cs typeface="+mn-cs"/>
              </a:rPr>
              <a:t>vào</a:t>
            </a:r>
            <a:r>
              <a:rPr lang="nl-NL" sz="1200" kern="1200" dirty="0">
                <a:solidFill>
                  <a:schemeClr val="tx1"/>
                </a:solidFill>
                <a:effectLst/>
                <a:latin typeface="+mn-lt"/>
                <a:ea typeface="+mn-ea"/>
                <a:cs typeface="+mn-cs"/>
              </a:rPr>
              <a:t> </a:t>
            </a:r>
            <a:r>
              <a:rPr lang="nl-NL" sz="1200" kern="1200" dirty="0" err="1">
                <a:solidFill>
                  <a:schemeClr val="tx1"/>
                </a:solidFill>
                <a:effectLst/>
                <a:latin typeface="+mn-lt"/>
                <a:ea typeface="+mn-ea"/>
                <a:cs typeface="+mn-cs"/>
              </a:rPr>
              <a:t>vở</a:t>
            </a:r>
            <a:r>
              <a:rPr lang="nl-NL" sz="1200" kern="1200" dirty="0">
                <a:solidFill>
                  <a:schemeClr val="tx1"/>
                </a:solidFill>
                <a:effectLst/>
                <a:latin typeface="+mn-lt"/>
                <a:ea typeface="+mn-ea"/>
                <a:cs typeface="+mn-cs"/>
              </a:rPr>
              <a:t> </a:t>
            </a:r>
            <a:r>
              <a:rPr lang="nl-NL" sz="1200" kern="1200" dirty="0" err="1">
                <a:solidFill>
                  <a:schemeClr val="tx1"/>
                </a:solidFill>
                <a:effectLst/>
                <a:latin typeface="+mn-lt"/>
                <a:ea typeface="+mn-ea"/>
                <a:cs typeface="+mn-cs"/>
              </a:rPr>
              <a:t>nhé</a:t>
            </a:r>
            <a:r>
              <a:rPr lang="nl-NL" sz="1200" kern="1200" dirty="0">
                <a:solidFill>
                  <a:schemeClr val="tx1"/>
                </a:solidFill>
                <a:effectLst/>
                <a:latin typeface="+mn-lt"/>
                <a:ea typeface="+mn-ea"/>
                <a:cs typeface="+mn-cs"/>
              </a:rPr>
              <a:t>. </a:t>
            </a:r>
          </a:p>
          <a:p>
            <a:pPr fontAlgn="base"/>
            <a:r>
              <a:rPr lang="nl-NL" sz="1200" kern="1200" dirty="0">
                <a:solidFill>
                  <a:schemeClr val="tx1"/>
                </a:solidFill>
                <a:effectLst/>
                <a:latin typeface="+mn-lt"/>
                <a:ea typeface="+mn-ea"/>
                <a:cs typeface="+mn-cs"/>
              </a:rPr>
              <a:t>+ Các em đã xong bài, cô có một số từ </a:t>
            </a:r>
            <a:r>
              <a:rPr lang="en-US" sz="1200" kern="1200" dirty="0" err="1">
                <a:solidFill>
                  <a:schemeClr val="tx1"/>
                </a:solidFill>
                <a:effectLst/>
                <a:latin typeface="+mn-lt"/>
                <a:ea typeface="+mn-ea"/>
                <a:cs typeface="+mn-cs"/>
              </a:rPr>
              <a:t>như</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sau</a:t>
            </a:r>
            <a:r>
              <a:rPr lang="en-US" sz="1200" kern="1200" dirty="0">
                <a:solidFill>
                  <a:schemeClr val="tx1"/>
                </a:solidFill>
                <a:effectLst/>
                <a:latin typeface="+mn-lt"/>
                <a:ea typeface="+mn-ea"/>
                <a:cs typeface="+mn-cs"/>
              </a:rPr>
              <a:t>.</a:t>
            </a:r>
            <a:endParaRPr lang="x-none" sz="1200" kern="1200" dirty="0">
              <a:solidFill>
                <a:schemeClr val="tx1"/>
              </a:solidFill>
              <a:effectLst/>
              <a:latin typeface="+mn-lt"/>
              <a:ea typeface="+mn-ea"/>
              <a:cs typeface="+mn-cs"/>
            </a:endParaRPr>
          </a:p>
          <a:p>
            <a:pPr fontAlgn="base"/>
            <a:r>
              <a:rPr lang="nl-NL" sz="1200" kern="1200" dirty="0">
                <a:solidFill>
                  <a:schemeClr val="tx1"/>
                </a:solidFill>
                <a:effectLst/>
                <a:latin typeface="+mn-lt"/>
                <a:ea typeface="+mn-ea"/>
                <a:cs typeface="+mn-cs"/>
              </a:rPr>
              <a:t>+ GV đọc từ ở mỗi cột</a:t>
            </a:r>
          </a:p>
          <a:p>
            <a:pPr fontAlgn="base"/>
            <a:endParaRPr lang="nl-NL" sz="1200" b="1" kern="1200" dirty="0">
              <a:solidFill>
                <a:srgbClr val="FF0000"/>
              </a:solidFill>
              <a:effectLst/>
              <a:latin typeface="+mn-lt"/>
              <a:ea typeface="+mn-ea"/>
              <a:cs typeface="+mn-cs"/>
            </a:endParaRPr>
          </a:p>
          <a:p>
            <a:pPr fontAlgn="base"/>
            <a:r>
              <a:rPr lang="nl-NL" sz="1200" kern="1200" dirty="0" err="1">
                <a:solidFill>
                  <a:schemeClr val="tx1"/>
                </a:solidFill>
                <a:effectLst/>
                <a:latin typeface="+mn-lt"/>
                <a:ea typeface="+mn-ea"/>
                <a:cs typeface="+mn-cs"/>
              </a:rPr>
              <a:t>Như</a:t>
            </a:r>
            <a:r>
              <a:rPr lang="nl-NL" sz="1200" kern="1200" dirty="0">
                <a:solidFill>
                  <a:schemeClr val="tx1"/>
                </a:solidFill>
                <a:effectLst/>
                <a:latin typeface="+mn-lt"/>
                <a:ea typeface="+mn-ea"/>
                <a:cs typeface="+mn-cs"/>
              </a:rPr>
              <a:t> </a:t>
            </a:r>
            <a:r>
              <a:rPr lang="nl-NL" sz="1200" kern="1200" dirty="0" err="1">
                <a:solidFill>
                  <a:schemeClr val="tx1"/>
                </a:solidFill>
                <a:effectLst/>
                <a:latin typeface="+mn-lt"/>
                <a:ea typeface="+mn-ea"/>
                <a:cs typeface="+mn-cs"/>
              </a:rPr>
              <a:t>vậy</a:t>
            </a:r>
            <a:r>
              <a:rPr lang="nl-NL" sz="1200" kern="1200" dirty="0">
                <a:solidFill>
                  <a:schemeClr val="tx1"/>
                </a:solidFill>
                <a:effectLst/>
                <a:latin typeface="+mn-lt"/>
                <a:ea typeface="+mn-ea"/>
                <a:cs typeface="+mn-cs"/>
              </a:rPr>
              <a:t> </a:t>
            </a:r>
            <a:r>
              <a:rPr lang="nl-NL" sz="1200" kern="1200" dirty="0" err="1">
                <a:solidFill>
                  <a:schemeClr val="tx1"/>
                </a:solidFill>
                <a:effectLst/>
                <a:latin typeface="+mn-lt"/>
                <a:ea typeface="+mn-ea"/>
                <a:cs typeface="+mn-cs"/>
              </a:rPr>
              <a:t>là</a:t>
            </a:r>
            <a:r>
              <a:rPr lang="nl-NL" sz="1200" kern="1200" dirty="0">
                <a:solidFill>
                  <a:schemeClr val="tx1"/>
                </a:solidFill>
                <a:effectLst/>
                <a:latin typeface="+mn-lt"/>
                <a:ea typeface="+mn-ea"/>
                <a:cs typeface="+mn-cs"/>
              </a:rPr>
              <a:t> </a:t>
            </a:r>
            <a:r>
              <a:rPr lang="nl-NL" sz="1200" kern="1200" dirty="0" err="1">
                <a:solidFill>
                  <a:schemeClr val="tx1"/>
                </a:solidFill>
                <a:effectLst/>
                <a:latin typeface="+mn-lt"/>
                <a:ea typeface="+mn-ea"/>
                <a:cs typeface="+mn-cs"/>
              </a:rPr>
              <a:t>các</a:t>
            </a:r>
            <a:r>
              <a:rPr lang="nl-NL" sz="1200" kern="1200" dirty="0">
                <a:solidFill>
                  <a:schemeClr val="tx1"/>
                </a:solidFill>
                <a:effectLst/>
                <a:latin typeface="+mn-lt"/>
                <a:ea typeface="+mn-ea"/>
                <a:cs typeface="+mn-cs"/>
              </a:rPr>
              <a:t> </a:t>
            </a:r>
            <a:r>
              <a:rPr lang="nl-NL" sz="1200" kern="1200" dirty="0" err="1">
                <a:solidFill>
                  <a:schemeClr val="tx1"/>
                </a:solidFill>
                <a:effectLst/>
                <a:latin typeface="+mn-lt"/>
                <a:ea typeface="+mn-ea"/>
                <a:cs typeface="+mn-cs"/>
              </a:rPr>
              <a:t>em</a:t>
            </a:r>
            <a:r>
              <a:rPr lang="nl-NL" sz="1200" kern="1200" dirty="0">
                <a:solidFill>
                  <a:schemeClr val="tx1"/>
                </a:solidFill>
                <a:effectLst/>
                <a:latin typeface="+mn-lt"/>
                <a:ea typeface="+mn-ea"/>
                <a:cs typeface="+mn-cs"/>
              </a:rPr>
              <a:t> </a:t>
            </a:r>
            <a:r>
              <a:rPr lang="nl-NL" sz="1200" kern="1200" dirty="0" err="1">
                <a:solidFill>
                  <a:schemeClr val="tx1"/>
                </a:solidFill>
                <a:effectLst/>
                <a:latin typeface="+mn-lt"/>
                <a:ea typeface="+mn-ea"/>
                <a:cs typeface="+mn-cs"/>
              </a:rPr>
              <a:t>vừa</a:t>
            </a:r>
            <a:r>
              <a:rPr lang="nl-NL" sz="1200" kern="1200" dirty="0">
                <a:solidFill>
                  <a:schemeClr val="tx1"/>
                </a:solidFill>
                <a:effectLst/>
                <a:latin typeface="+mn-lt"/>
                <a:ea typeface="+mn-ea"/>
                <a:cs typeface="+mn-cs"/>
              </a:rPr>
              <a:t> </a:t>
            </a:r>
            <a:r>
              <a:rPr lang="nl-NL" sz="1200" kern="1200" dirty="0" err="1">
                <a:solidFill>
                  <a:schemeClr val="tx1"/>
                </a:solidFill>
                <a:effectLst/>
                <a:latin typeface="+mn-lt"/>
                <a:ea typeface="+mn-ea"/>
                <a:cs typeface="+mn-cs"/>
              </a:rPr>
              <a:t>hoàn</a:t>
            </a:r>
            <a:r>
              <a:rPr lang="nl-NL" sz="1200" kern="1200" dirty="0">
                <a:solidFill>
                  <a:schemeClr val="tx1"/>
                </a:solidFill>
                <a:effectLst/>
                <a:latin typeface="+mn-lt"/>
                <a:ea typeface="+mn-ea"/>
                <a:cs typeface="+mn-cs"/>
              </a:rPr>
              <a:t> </a:t>
            </a:r>
            <a:r>
              <a:rPr lang="nl-NL" sz="1200" kern="1200" dirty="0" err="1">
                <a:solidFill>
                  <a:schemeClr val="tx1"/>
                </a:solidFill>
                <a:effectLst/>
                <a:latin typeface="+mn-lt"/>
                <a:ea typeface="+mn-ea"/>
                <a:cs typeface="+mn-cs"/>
              </a:rPr>
              <a:t>thành</a:t>
            </a:r>
            <a:r>
              <a:rPr lang="nl-NL" sz="1200" kern="1200" dirty="0">
                <a:solidFill>
                  <a:schemeClr val="tx1"/>
                </a:solidFill>
                <a:effectLst/>
                <a:latin typeface="+mn-lt"/>
                <a:ea typeface="+mn-ea"/>
                <a:cs typeface="+mn-cs"/>
              </a:rPr>
              <a:t> </a:t>
            </a:r>
            <a:r>
              <a:rPr lang="nl-NL" sz="1200" kern="1200" dirty="0" err="1">
                <a:solidFill>
                  <a:schemeClr val="tx1"/>
                </a:solidFill>
                <a:effectLst/>
                <a:latin typeface="+mn-lt"/>
                <a:ea typeface="+mn-ea"/>
                <a:cs typeface="+mn-cs"/>
              </a:rPr>
              <a:t>bài</a:t>
            </a:r>
            <a:r>
              <a:rPr lang="nl-NL" sz="1200" kern="1200" dirty="0">
                <a:solidFill>
                  <a:schemeClr val="tx1"/>
                </a:solidFill>
                <a:effectLst/>
                <a:latin typeface="+mn-lt"/>
                <a:ea typeface="+mn-ea"/>
                <a:cs typeface="+mn-cs"/>
              </a:rPr>
              <a:t> </a:t>
            </a:r>
            <a:r>
              <a:rPr lang="nl-NL" sz="1200" kern="1200" dirty="0" err="1">
                <a:solidFill>
                  <a:schemeClr val="tx1"/>
                </a:solidFill>
                <a:effectLst/>
                <a:latin typeface="+mn-lt"/>
                <a:ea typeface="+mn-ea"/>
                <a:cs typeface="+mn-cs"/>
              </a:rPr>
              <a:t>viết</a:t>
            </a:r>
            <a:r>
              <a:rPr lang="nl-NL" sz="1200" kern="1200" dirty="0">
                <a:solidFill>
                  <a:schemeClr val="tx1"/>
                </a:solidFill>
                <a:effectLst/>
                <a:latin typeface="+mn-lt"/>
                <a:ea typeface="+mn-ea"/>
                <a:cs typeface="+mn-cs"/>
              </a:rPr>
              <a:t> </a:t>
            </a:r>
            <a:r>
              <a:rPr lang="nl-NL" sz="1200" kern="1200" dirty="0" err="1">
                <a:solidFill>
                  <a:schemeClr val="tx1"/>
                </a:solidFill>
                <a:effectLst/>
                <a:latin typeface="+mn-lt"/>
                <a:ea typeface="+mn-ea"/>
                <a:cs typeface="+mn-cs"/>
              </a:rPr>
              <a:t>chính</a:t>
            </a:r>
            <a:r>
              <a:rPr lang="nl-NL" sz="1200" kern="1200" dirty="0">
                <a:solidFill>
                  <a:schemeClr val="tx1"/>
                </a:solidFill>
                <a:effectLst/>
                <a:latin typeface="+mn-lt"/>
                <a:ea typeface="+mn-ea"/>
                <a:cs typeface="+mn-cs"/>
              </a:rPr>
              <a:t> </a:t>
            </a:r>
            <a:r>
              <a:rPr lang="nl-NL" sz="1200" kern="1200" dirty="0" err="1">
                <a:solidFill>
                  <a:schemeClr val="tx1"/>
                </a:solidFill>
                <a:effectLst/>
                <a:latin typeface="+mn-lt"/>
                <a:ea typeface="+mn-ea"/>
                <a:cs typeface="+mn-cs"/>
              </a:rPr>
              <a:t>tả</a:t>
            </a:r>
            <a:r>
              <a:rPr lang="nl-NL" sz="1200" kern="1200" dirty="0">
                <a:solidFill>
                  <a:schemeClr val="tx1"/>
                </a:solidFill>
                <a:effectLst/>
                <a:latin typeface="+mn-lt"/>
                <a:ea typeface="+mn-ea"/>
                <a:cs typeface="+mn-cs"/>
              </a:rPr>
              <a:t> </a:t>
            </a:r>
            <a:r>
              <a:rPr lang="nl-NL" sz="1200" kern="1200" dirty="0" err="1">
                <a:solidFill>
                  <a:schemeClr val="tx1"/>
                </a:solidFill>
                <a:effectLst/>
                <a:latin typeface="+mn-lt"/>
                <a:ea typeface="+mn-ea"/>
                <a:cs typeface="+mn-cs"/>
              </a:rPr>
              <a:t>và</a:t>
            </a:r>
            <a:r>
              <a:rPr lang="nl-NL" sz="1200" kern="1200" dirty="0">
                <a:solidFill>
                  <a:schemeClr val="tx1"/>
                </a:solidFill>
                <a:effectLst/>
                <a:latin typeface="+mn-lt"/>
                <a:ea typeface="+mn-ea"/>
                <a:cs typeface="+mn-cs"/>
              </a:rPr>
              <a:t> </a:t>
            </a:r>
            <a:r>
              <a:rPr lang="nl-NL" sz="1200" kern="1200" dirty="0" err="1">
                <a:solidFill>
                  <a:schemeClr val="tx1"/>
                </a:solidFill>
                <a:effectLst/>
                <a:latin typeface="+mn-lt"/>
                <a:ea typeface="+mn-ea"/>
                <a:cs typeface="+mn-cs"/>
              </a:rPr>
              <a:t>các</a:t>
            </a:r>
            <a:r>
              <a:rPr lang="nl-NL" sz="1200" kern="1200" dirty="0">
                <a:solidFill>
                  <a:schemeClr val="tx1"/>
                </a:solidFill>
                <a:effectLst/>
                <a:latin typeface="+mn-lt"/>
                <a:ea typeface="+mn-ea"/>
                <a:cs typeface="+mn-cs"/>
              </a:rPr>
              <a:t> </a:t>
            </a:r>
            <a:r>
              <a:rPr lang="nl-NL" sz="1200" kern="1200" dirty="0" err="1">
                <a:solidFill>
                  <a:schemeClr val="tx1"/>
                </a:solidFill>
                <a:effectLst/>
                <a:latin typeface="+mn-lt"/>
                <a:ea typeface="+mn-ea"/>
                <a:cs typeface="+mn-cs"/>
              </a:rPr>
              <a:t>bài</a:t>
            </a:r>
            <a:r>
              <a:rPr lang="nl-NL" sz="1200" kern="1200" dirty="0">
                <a:solidFill>
                  <a:schemeClr val="tx1"/>
                </a:solidFill>
                <a:effectLst/>
                <a:latin typeface="+mn-lt"/>
                <a:ea typeface="+mn-ea"/>
                <a:cs typeface="+mn-cs"/>
              </a:rPr>
              <a:t> </a:t>
            </a:r>
            <a:r>
              <a:rPr lang="nl-NL" sz="1200" kern="1200" dirty="0" err="1">
                <a:solidFill>
                  <a:schemeClr val="tx1"/>
                </a:solidFill>
                <a:effectLst/>
                <a:latin typeface="+mn-lt"/>
                <a:ea typeface="+mn-ea"/>
                <a:cs typeface="+mn-cs"/>
              </a:rPr>
              <a:t>tập</a:t>
            </a:r>
            <a:r>
              <a:rPr lang="nl-NL" sz="1200" kern="1200" dirty="0">
                <a:solidFill>
                  <a:schemeClr val="tx1"/>
                </a:solidFill>
                <a:effectLst/>
                <a:latin typeface="+mn-lt"/>
                <a:ea typeface="+mn-ea"/>
                <a:cs typeface="+mn-cs"/>
              </a:rPr>
              <a:t> </a:t>
            </a:r>
            <a:r>
              <a:rPr lang="nl-NL" sz="1200" kern="1200" dirty="0" err="1">
                <a:solidFill>
                  <a:schemeClr val="tx1"/>
                </a:solidFill>
                <a:effectLst/>
                <a:latin typeface="+mn-lt"/>
                <a:ea typeface="+mn-ea"/>
                <a:cs typeface="+mn-cs"/>
              </a:rPr>
              <a:t>tìm</a:t>
            </a:r>
            <a:r>
              <a:rPr lang="nl-NL" sz="1200" kern="1200" dirty="0">
                <a:solidFill>
                  <a:schemeClr val="tx1"/>
                </a:solidFill>
                <a:effectLst/>
                <a:latin typeface="+mn-lt"/>
                <a:ea typeface="+mn-ea"/>
                <a:cs typeface="+mn-cs"/>
              </a:rPr>
              <a:t> </a:t>
            </a:r>
            <a:r>
              <a:rPr lang="nl-NL" sz="1200" kern="1200" dirty="0" err="1">
                <a:solidFill>
                  <a:schemeClr val="tx1"/>
                </a:solidFill>
                <a:effectLst/>
                <a:latin typeface="+mn-lt"/>
                <a:ea typeface="+mn-ea"/>
                <a:cs typeface="+mn-cs"/>
              </a:rPr>
              <a:t>từ</a:t>
            </a:r>
            <a:r>
              <a:rPr lang="nl-NL" sz="1200" kern="1200" dirty="0">
                <a:solidFill>
                  <a:schemeClr val="tx1"/>
                </a:solidFill>
                <a:effectLst/>
                <a:latin typeface="+mn-lt"/>
                <a:ea typeface="+mn-ea"/>
                <a:cs typeface="+mn-cs"/>
              </a:rPr>
              <a:t> </a:t>
            </a:r>
            <a:r>
              <a:rPr lang="nl-NL" sz="1200" kern="1200" dirty="0" err="1">
                <a:solidFill>
                  <a:schemeClr val="tx1"/>
                </a:solidFill>
                <a:effectLst/>
                <a:latin typeface="+mn-lt"/>
                <a:ea typeface="+mn-ea"/>
                <a:cs typeface="+mn-cs"/>
              </a:rPr>
              <a:t>láy</a:t>
            </a:r>
            <a:r>
              <a:rPr lang="nl-NL" sz="1200" kern="1200" dirty="0">
                <a:solidFill>
                  <a:schemeClr val="tx1"/>
                </a:solidFill>
                <a:effectLst/>
                <a:latin typeface="+mn-lt"/>
                <a:ea typeface="+mn-ea"/>
                <a:cs typeface="+mn-cs"/>
              </a:rPr>
              <a:t> có </a:t>
            </a:r>
            <a:r>
              <a:rPr lang="nl-NL" sz="1200" kern="1200" dirty="0" err="1">
                <a:solidFill>
                  <a:schemeClr val="tx1"/>
                </a:solidFill>
                <a:effectLst/>
                <a:latin typeface="+mn-lt"/>
                <a:ea typeface="+mn-ea"/>
                <a:cs typeface="+mn-cs"/>
              </a:rPr>
              <a:t>tiếng</a:t>
            </a:r>
            <a:r>
              <a:rPr lang="nl-NL" sz="1200" kern="1200" dirty="0">
                <a:solidFill>
                  <a:schemeClr val="tx1"/>
                </a:solidFill>
                <a:effectLst/>
                <a:latin typeface="+mn-lt"/>
                <a:ea typeface="+mn-ea"/>
                <a:cs typeface="+mn-cs"/>
              </a:rPr>
              <a:t> </a:t>
            </a:r>
            <a:r>
              <a:rPr lang="nl-NL" sz="1200" kern="1200" dirty="0" err="1">
                <a:solidFill>
                  <a:schemeClr val="tx1"/>
                </a:solidFill>
                <a:effectLst/>
                <a:latin typeface="+mn-lt"/>
                <a:ea typeface="+mn-ea"/>
                <a:cs typeface="+mn-cs"/>
              </a:rPr>
              <a:t>chứa</a:t>
            </a:r>
            <a:r>
              <a:rPr lang="nl-NL" sz="1200" kern="1200" dirty="0">
                <a:solidFill>
                  <a:schemeClr val="tx1"/>
                </a:solidFill>
                <a:effectLst/>
                <a:latin typeface="+mn-lt"/>
                <a:ea typeface="+mn-ea"/>
                <a:cs typeface="+mn-cs"/>
              </a:rPr>
              <a:t> </a:t>
            </a:r>
            <a:r>
              <a:rPr lang="nl-NL" sz="1200" kern="1200" dirty="0" err="1">
                <a:solidFill>
                  <a:schemeClr val="tx1"/>
                </a:solidFill>
                <a:effectLst/>
                <a:latin typeface="+mn-lt"/>
                <a:ea typeface="+mn-ea"/>
                <a:cs typeface="+mn-cs"/>
              </a:rPr>
              <a:t>âm</a:t>
            </a:r>
            <a:r>
              <a:rPr lang="nl-NL" sz="1200" kern="1200" dirty="0">
                <a:solidFill>
                  <a:schemeClr val="tx1"/>
                </a:solidFill>
                <a:effectLst/>
                <a:latin typeface="+mn-lt"/>
                <a:ea typeface="+mn-ea"/>
                <a:cs typeface="+mn-cs"/>
              </a:rPr>
              <a:t> s/x </a:t>
            </a:r>
            <a:r>
              <a:rPr lang="nl-NL" sz="1200" kern="1200" dirty="0" err="1">
                <a:solidFill>
                  <a:schemeClr val="tx1"/>
                </a:solidFill>
                <a:effectLst/>
                <a:latin typeface="+mn-lt"/>
                <a:ea typeface="+mn-ea"/>
                <a:cs typeface="+mn-cs"/>
              </a:rPr>
              <a:t>và</a:t>
            </a:r>
            <a:r>
              <a:rPr lang="nl-NL" sz="1200" kern="1200" dirty="0">
                <a:solidFill>
                  <a:schemeClr val="tx1"/>
                </a:solidFill>
                <a:effectLst/>
                <a:latin typeface="+mn-lt"/>
                <a:ea typeface="+mn-ea"/>
                <a:cs typeface="+mn-cs"/>
              </a:rPr>
              <a:t> </a:t>
            </a:r>
            <a:r>
              <a:rPr lang="nl-NL" sz="1200" kern="1200" dirty="0" err="1">
                <a:solidFill>
                  <a:schemeClr val="tx1"/>
                </a:solidFill>
                <a:effectLst/>
                <a:latin typeface="+mn-lt"/>
                <a:ea typeface="+mn-ea"/>
                <a:cs typeface="+mn-cs"/>
              </a:rPr>
              <a:t>từ</a:t>
            </a:r>
            <a:r>
              <a:rPr lang="nl-NL" sz="1200" kern="1200" dirty="0">
                <a:solidFill>
                  <a:schemeClr val="tx1"/>
                </a:solidFill>
                <a:effectLst/>
                <a:latin typeface="+mn-lt"/>
                <a:ea typeface="+mn-ea"/>
                <a:cs typeface="+mn-cs"/>
              </a:rPr>
              <a:t> </a:t>
            </a:r>
            <a:r>
              <a:rPr lang="nl-NL" sz="1200" kern="1200" dirty="0" err="1">
                <a:solidFill>
                  <a:schemeClr val="tx1"/>
                </a:solidFill>
                <a:effectLst/>
                <a:latin typeface="+mn-lt"/>
                <a:ea typeface="+mn-ea"/>
                <a:cs typeface="+mn-cs"/>
              </a:rPr>
              <a:t>láy</a:t>
            </a:r>
            <a:r>
              <a:rPr lang="nl-NL" sz="1200" kern="1200" dirty="0">
                <a:solidFill>
                  <a:schemeClr val="tx1"/>
                </a:solidFill>
                <a:effectLst/>
                <a:latin typeface="+mn-lt"/>
                <a:ea typeface="+mn-ea"/>
                <a:cs typeface="+mn-cs"/>
              </a:rPr>
              <a:t> có </a:t>
            </a:r>
            <a:r>
              <a:rPr lang="nl-NL" sz="1200" kern="1200" dirty="0" err="1">
                <a:solidFill>
                  <a:schemeClr val="tx1"/>
                </a:solidFill>
                <a:effectLst/>
                <a:latin typeface="+mn-lt"/>
                <a:ea typeface="+mn-ea"/>
                <a:cs typeface="+mn-cs"/>
              </a:rPr>
              <a:t>tiếng</a:t>
            </a:r>
            <a:r>
              <a:rPr lang="nl-NL" sz="1200" kern="1200" dirty="0">
                <a:solidFill>
                  <a:schemeClr val="tx1"/>
                </a:solidFill>
                <a:effectLst/>
                <a:latin typeface="+mn-lt"/>
                <a:ea typeface="+mn-ea"/>
                <a:cs typeface="+mn-cs"/>
              </a:rPr>
              <a:t> </a:t>
            </a:r>
            <a:r>
              <a:rPr lang="nl-NL" sz="1200" kern="1200" dirty="0" err="1">
                <a:solidFill>
                  <a:schemeClr val="tx1"/>
                </a:solidFill>
                <a:effectLst/>
                <a:latin typeface="+mn-lt"/>
                <a:ea typeface="+mn-ea"/>
                <a:cs typeface="+mn-cs"/>
              </a:rPr>
              <a:t>chứa</a:t>
            </a:r>
            <a:r>
              <a:rPr lang="nl-NL" sz="1200" kern="1200" dirty="0">
                <a:solidFill>
                  <a:schemeClr val="tx1"/>
                </a:solidFill>
                <a:effectLst/>
                <a:latin typeface="+mn-lt"/>
                <a:ea typeface="+mn-ea"/>
                <a:cs typeface="+mn-cs"/>
              </a:rPr>
              <a:t> </a:t>
            </a:r>
            <a:r>
              <a:rPr lang="nl-NL" sz="1200" kern="1200" dirty="0" err="1">
                <a:solidFill>
                  <a:schemeClr val="tx1"/>
                </a:solidFill>
                <a:effectLst/>
                <a:latin typeface="+mn-lt"/>
                <a:ea typeface="+mn-ea"/>
                <a:cs typeface="+mn-cs"/>
              </a:rPr>
              <a:t>thanh</a:t>
            </a:r>
            <a:r>
              <a:rPr lang="nl-NL" sz="1200" kern="1200" dirty="0">
                <a:solidFill>
                  <a:schemeClr val="tx1"/>
                </a:solidFill>
                <a:effectLst/>
                <a:latin typeface="+mn-lt"/>
                <a:ea typeface="+mn-ea"/>
                <a:cs typeface="+mn-cs"/>
              </a:rPr>
              <a:t> </a:t>
            </a:r>
            <a:r>
              <a:rPr lang="nl-NL" sz="1200" kern="1200" dirty="0" err="1">
                <a:solidFill>
                  <a:schemeClr val="tx1"/>
                </a:solidFill>
                <a:effectLst/>
                <a:latin typeface="+mn-lt"/>
                <a:ea typeface="+mn-ea"/>
                <a:cs typeface="+mn-cs"/>
              </a:rPr>
              <a:t>hỏi</a:t>
            </a:r>
            <a:r>
              <a:rPr lang="nl-NL" sz="1200" kern="1200" dirty="0">
                <a:solidFill>
                  <a:schemeClr val="tx1"/>
                </a:solidFill>
                <a:effectLst/>
                <a:latin typeface="+mn-lt"/>
                <a:ea typeface="+mn-ea"/>
                <a:cs typeface="+mn-cs"/>
              </a:rPr>
              <a:t>/</a:t>
            </a:r>
            <a:r>
              <a:rPr lang="nl-NL" sz="1200" kern="1200" dirty="0" err="1">
                <a:solidFill>
                  <a:schemeClr val="tx1"/>
                </a:solidFill>
                <a:effectLst/>
                <a:latin typeface="+mn-lt"/>
                <a:ea typeface="+mn-ea"/>
                <a:cs typeface="+mn-cs"/>
              </a:rPr>
              <a:t>ngã</a:t>
            </a:r>
            <a:r>
              <a:rPr lang="nl-NL" sz="1200" kern="1200" dirty="0">
                <a:solidFill>
                  <a:schemeClr val="tx1"/>
                </a:solidFill>
                <a:effectLst/>
                <a:latin typeface="+mn-lt"/>
                <a:ea typeface="+mn-ea"/>
                <a:cs typeface="+mn-cs"/>
              </a:rPr>
              <a:t>. Để có thể nhớ</a:t>
            </a:r>
            <a:r>
              <a:rPr lang="nl-NL" sz="1200" kern="1200" baseline="0" dirty="0">
                <a:solidFill>
                  <a:schemeClr val="tx1"/>
                </a:solidFill>
                <a:effectLst/>
                <a:latin typeface="+mn-lt"/>
                <a:ea typeface="+mn-ea"/>
                <a:cs typeface="+mn-cs"/>
              </a:rPr>
              <a:t> và viết đúng </a:t>
            </a:r>
            <a:r>
              <a:rPr lang="nl-NL" sz="1200" kern="1200" dirty="0">
                <a:solidFill>
                  <a:schemeClr val="tx1"/>
                </a:solidFill>
                <a:effectLst/>
                <a:latin typeface="+mn-lt"/>
                <a:ea typeface="+mn-ea"/>
                <a:cs typeface="+mn-cs"/>
              </a:rPr>
              <a:t>các từ láy này, cô mời các em cùng cô tham gia một Trò chơi mang tên ONG NON VỀ TỔ.</a:t>
            </a:r>
            <a:endParaRPr lang="x-none" sz="1200" kern="1200" dirty="0">
              <a:solidFill>
                <a:schemeClr val="tx1"/>
              </a:solidFill>
              <a:effectLst/>
              <a:latin typeface="+mn-lt"/>
              <a:ea typeface="+mn-ea"/>
              <a:cs typeface="+mn-cs"/>
            </a:endParaRPr>
          </a:p>
        </p:txBody>
      </p:sp>
      <p:sp>
        <p:nvSpPr>
          <p:cNvPr id="4" name="灯片编号占位符 3"/>
          <p:cNvSpPr>
            <a:spLocks noGrp="1"/>
          </p:cNvSpPr>
          <p:nvPr>
            <p:ph type="sldNum" sz="quarter" idx="10"/>
          </p:nvPr>
        </p:nvSpPr>
        <p:spPr/>
        <p:txBody>
          <a:bodyPr/>
          <a:lstStyle/>
          <a:p>
            <a:fld id="{2E5701FA-A99B-4EA7-BD9A-49A04217BC0C}" type="slidenum">
              <a:rPr lang="zh-CN" altLang="en-US" smtClean="0"/>
              <a:pPr/>
              <a:t>14</a:t>
            </a:fld>
            <a:endParaRPr lang="zh-CN" altLang="en-US"/>
          </a:p>
        </p:txBody>
      </p:sp>
    </p:spTree>
    <p:extLst>
      <p:ext uri="{BB962C8B-B14F-4D97-AF65-F5344CB8AC3E}">
        <p14:creationId xmlns:p14="http://schemas.microsoft.com/office/powerpoint/2010/main" val="39537755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x-none" sz="1200" kern="1200" dirty="0">
                <a:solidFill>
                  <a:schemeClr val="tx1"/>
                </a:solidFill>
                <a:effectLst/>
                <a:latin typeface="+mn-lt"/>
                <a:ea typeface="+mn-ea"/>
                <a:cs typeface="+mn-cs"/>
              </a:rPr>
              <a:t>Dựa vào gợi ý trên lưng mỗi chú ong, các em hãy giúp những chú ong non tìm về đúng tổ của mình nhé!</a:t>
            </a:r>
          </a:p>
        </p:txBody>
      </p:sp>
      <p:sp>
        <p:nvSpPr>
          <p:cNvPr id="4" name="灯片编号占位符 3"/>
          <p:cNvSpPr>
            <a:spLocks noGrp="1"/>
          </p:cNvSpPr>
          <p:nvPr>
            <p:ph type="sldNum" sz="quarter" idx="10"/>
          </p:nvPr>
        </p:nvSpPr>
        <p:spPr/>
        <p:txBody>
          <a:bodyPr/>
          <a:lstStyle/>
          <a:p>
            <a:fld id="{2E5701FA-A99B-4EA7-BD9A-49A04217BC0C}" type="slidenum">
              <a:rPr lang="zh-CN" altLang="en-US" smtClean="0"/>
              <a:pPr/>
              <a:t>15</a:t>
            </a:fld>
            <a:endParaRPr lang="zh-CN" altLang="en-US"/>
          </a:p>
        </p:txBody>
      </p:sp>
    </p:spTree>
    <p:extLst>
      <p:ext uri="{BB962C8B-B14F-4D97-AF65-F5344CB8AC3E}">
        <p14:creationId xmlns:p14="http://schemas.microsoft.com/office/powerpoint/2010/main" val="389634077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x-none" sz="1200" kern="1200" dirty="0">
                <a:solidFill>
                  <a:schemeClr val="tx1"/>
                </a:solidFill>
                <a:effectLst/>
                <a:latin typeface="+mn-lt"/>
                <a:ea typeface="+mn-ea"/>
                <a:cs typeface="+mn-cs"/>
              </a:rPr>
              <a:t>Chúng ta có TỔ CHỨA </a:t>
            </a:r>
            <a:r>
              <a:rPr lang="en-US" sz="1200" kern="1200" dirty="0" err="1">
                <a:solidFill>
                  <a:schemeClr val="tx1"/>
                </a:solidFill>
                <a:effectLst/>
                <a:latin typeface="+mn-lt"/>
                <a:ea typeface="+mn-ea"/>
                <a:cs typeface="+mn-cs"/>
              </a:rPr>
              <a:t>chữ</a:t>
            </a:r>
            <a:r>
              <a:rPr lang="en-US" sz="1200" kern="1200" dirty="0">
                <a:solidFill>
                  <a:schemeClr val="tx1"/>
                </a:solidFill>
                <a:effectLst/>
                <a:latin typeface="+mn-lt"/>
                <a:ea typeface="+mn-ea"/>
                <a:cs typeface="+mn-cs"/>
              </a:rPr>
              <a:t> S </a:t>
            </a:r>
            <a:r>
              <a:rPr lang="x-none" sz="1200" kern="1200" dirty="0">
                <a:solidFill>
                  <a:schemeClr val="tx1"/>
                </a:solidFill>
                <a:effectLst/>
                <a:latin typeface="+mn-lt"/>
                <a:ea typeface="+mn-ea"/>
                <a:cs typeface="+mn-cs"/>
              </a:rPr>
              <a:t>và TỔ CHỨA </a:t>
            </a:r>
            <a:r>
              <a:rPr lang="en-US" sz="1200" kern="1200" dirty="0" err="1">
                <a:solidFill>
                  <a:schemeClr val="tx1"/>
                </a:solidFill>
                <a:effectLst/>
                <a:latin typeface="+mn-lt"/>
                <a:ea typeface="+mn-ea"/>
                <a:cs typeface="+mn-cs"/>
              </a:rPr>
              <a:t>chữ</a:t>
            </a:r>
            <a:r>
              <a:rPr lang="en-US" sz="1200" kern="1200" dirty="0">
                <a:solidFill>
                  <a:schemeClr val="tx1"/>
                </a:solidFill>
                <a:effectLst/>
                <a:latin typeface="+mn-lt"/>
                <a:ea typeface="+mn-ea"/>
                <a:cs typeface="+mn-cs"/>
              </a:rPr>
              <a:t> X</a:t>
            </a:r>
            <a:endParaRPr lang="x-none" sz="1200" kern="1200" dirty="0">
              <a:solidFill>
                <a:schemeClr val="tx1"/>
              </a:solidFill>
              <a:effectLst/>
              <a:latin typeface="+mn-lt"/>
              <a:ea typeface="+mn-ea"/>
              <a:cs typeface="+mn-cs"/>
            </a:endParaRPr>
          </a:p>
          <a:p>
            <a:r>
              <a:rPr lang="x-none" sz="1200" kern="1200" dirty="0">
                <a:solidFill>
                  <a:schemeClr val="tx1"/>
                </a:solidFill>
                <a:effectLst/>
                <a:latin typeface="+mn-lt"/>
                <a:ea typeface="+mn-ea"/>
                <a:cs typeface="+mn-cs"/>
              </a:rPr>
              <a:t>Trên lưng chú ong là một từ láy nhưng </a:t>
            </a:r>
            <a:r>
              <a:rPr lang="en-US" sz="1200" kern="1200" dirty="0" err="1">
                <a:solidFill>
                  <a:schemeClr val="tx1"/>
                </a:solidFill>
                <a:effectLst/>
                <a:latin typeface="+mn-lt"/>
                <a:ea typeface="+mn-ea"/>
                <a:cs typeface="+mn-cs"/>
              </a:rPr>
              <a:t>còn</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thiếu</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phụ</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âm</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đầu</a:t>
            </a:r>
            <a:r>
              <a:rPr lang="x-none" sz="1200" kern="1200" dirty="0">
                <a:solidFill>
                  <a:schemeClr val="tx1"/>
                </a:solidFill>
                <a:effectLst/>
                <a:latin typeface="+mn-lt"/>
                <a:ea typeface="+mn-ea"/>
                <a:cs typeface="+mn-cs"/>
              </a:rPr>
              <a:t>. Theo các em </a:t>
            </a:r>
            <a:r>
              <a:rPr lang="en-US" sz="1200" kern="1200" dirty="0" err="1">
                <a:solidFill>
                  <a:schemeClr val="tx1"/>
                </a:solidFill>
                <a:effectLst/>
                <a:latin typeface="+mn-lt"/>
                <a:ea typeface="+mn-ea"/>
                <a:cs typeface="+mn-cs"/>
              </a:rPr>
              <a:t>thì</a:t>
            </a:r>
            <a:r>
              <a:rPr lang="en-US" sz="1200" kern="1200" dirty="0">
                <a:solidFill>
                  <a:schemeClr val="tx1"/>
                </a:solidFill>
                <a:effectLst/>
                <a:latin typeface="+mn-lt"/>
                <a:ea typeface="+mn-ea"/>
                <a:cs typeface="+mn-cs"/>
              </a:rPr>
              <a:t> </a:t>
            </a:r>
            <a:r>
              <a:rPr lang="x-none" sz="1200" kern="1200" dirty="0">
                <a:solidFill>
                  <a:schemeClr val="tx1"/>
                </a:solidFill>
                <a:effectLst/>
                <a:latin typeface="+mn-lt"/>
                <a:ea typeface="+mn-ea"/>
                <a:cs typeface="+mn-cs"/>
              </a:rPr>
              <a:t>chú ong này cần</a:t>
            </a:r>
            <a:r>
              <a:rPr lang="en-US" sz="1200" kern="1200" dirty="0">
                <a:solidFill>
                  <a:schemeClr val="tx1"/>
                </a:solidFill>
                <a:effectLst/>
                <a:latin typeface="+mn-lt"/>
                <a:ea typeface="+mn-ea"/>
                <a:cs typeface="+mn-cs"/>
              </a:rPr>
              <a:t> bay</a:t>
            </a:r>
            <a:r>
              <a:rPr lang="x-none" sz="1200" kern="1200" dirty="0">
                <a:solidFill>
                  <a:schemeClr val="tx1"/>
                </a:solidFill>
                <a:effectLst/>
                <a:latin typeface="+mn-lt"/>
                <a:ea typeface="+mn-ea"/>
                <a:cs typeface="+mn-cs"/>
              </a:rPr>
              <a:t> về tổ </a:t>
            </a:r>
            <a:r>
              <a:rPr lang="en-US" sz="1200" kern="1200" dirty="0" err="1">
                <a:solidFill>
                  <a:schemeClr val="tx1"/>
                </a:solidFill>
                <a:effectLst/>
                <a:latin typeface="+mn-lt"/>
                <a:ea typeface="+mn-ea"/>
                <a:cs typeface="+mn-cs"/>
              </a:rPr>
              <a:t>nào</a:t>
            </a:r>
            <a:r>
              <a:rPr lang="en-US" sz="1200" kern="1200" dirty="0">
                <a:solidFill>
                  <a:schemeClr val="tx1"/>
                </a:solidFill>
                <a:effectLst/>
                <a:latin typeface="+mn-lt"/>
                <a:ea typeface="+mn-ea"/>
                <a:cs typeface="+mn-cs"/>
              </a:rPr>
              <a:t>?</a:t>
            </a:r>
            <a:endParaRPr lang="x-none" sz="1200" kern="1200" dirty="0">
              <a:solidFill>
                <a:schemeClr val="tx1"/>
              </a:solidFill>
              <a:effectLst/>
              <a:latin typeface="+mn-lt"/>
              <a:ea typeface="+mn-ea"/>
              <a:cs typeface="+mn-cs"/>
            </a:endParaRPr>
          </a:p>
          <a:p>
            <a:r>
              <a:rPr lang="x-none" sz="1200" kern="1200" dirty="0">
                <a:solidFill>
                  <a:schemeClr val="tx1"/>
                </a:solidFill>
                <a:effectLst/>
                <a:latin typeface="+mn-lt"/>
                <a:ea typeface="+mn-ea"/>
                <a:cs typeface="+mn-cs"/>
              </a:rPr>
              <a:t>À chú ong này cần bay về tổ chứa </a:t>
            </a:r>
            <a:r>
              <a:rPr lang="en-US" sz="1200" kern="1200" dirty="0" err="1">
                <a:solidFill>
                  <a:schemeClr val="tx1"/>
                </a:solidFill>
                <a:effectLst/>
                <a:latin typeface="+mn-lt"/>
                <a:ea typeface="+mn-ea"/>
                <a:cs typeface="+mn-cs"/>
              </a:rPr>
              <a:t>chữ</a:t>
            </a:r>
            <a:r>
              <a:rPr lang="en-US" sz="1200" kern="1200" dirty="0">
                <a:solidFill>
                  <a:schemeClr val="tx1"/>
                </a:solidFill>
                <a:effectLst/>
                <a:latin typeface="+mn-lt"/>
                <a:ea typeface="+mn-ea"/>
                <a:cs typeface="+mn-cs"/>
              </a:rPr>
              <a:t> s.</a:t>
            </a:r>
            <a:endParaRPr lang="x-none" sz="1200" kern="1200" dirty="0">
              <a:solidFill>
                <a:schemeClr val="tx1"/>
              </a:solidFill>
              <a:effectLst/>
              <a:latin typeface="+mn-lt"/>
              <a:ea typeface="+mn-ea"/>
              <a:cs typeface="+mn-cs"/>
            </a:endParaRPr>
          </a:p>
          <a:p>
            <a:endParaRPr lang="x-none" sz="1200" kern="1200" dirty="0">
              <a:solidFill>
                <a:schemeClr val="tx1"/>
              </a:solidFill>
              <a:effectLst/>
              <a:latin typeface="+mn-lt"/>
              <a:ea typeface="+mn-ea"/>
              <a:cs typeface="+mn-cs"/>
            </a:endParaRPr>
          </a:p>
        </p:txBody>
      </p:sp>
      <p:sp>
        <p:nvSpPr>
          <p:cNvPr id="4" name="灯片编号占位符 3"/>
          <p:cNvSpPr>
            <a:spLocks noGrp="1"/>
          </p:cNvSpPr>
          <p:nvPr>
            <p:ph type="sldNum" sz="quarter" idx="10"/>
          </p:nvPr>
        </p:nvSpPr>
        <p:spPr/>
        <p:txBody>
          <a:bodyPr/>
          <a:lstStyle/>
          <a:p>
            <a:fld id="{2E5701FA-A99B-4EA7-BD9A-49A04217BC0C}" type="slidenum">
              <a:rPr lang="zh-CN" altLang="en-US" smtClean="0"/>
              <a:pPr/>
              <a:t>16</a:t>
            </a:fld>
            <a:endParaRPr lang="zh-CN" altLang="en-US"/>
          </a:p>
        </p:txBody>
      </p:sp>
    </p:spTree>
    <p:extLst>
      <p:ext uri="{BB962C8B-B14F-4D97-AF65-F5344CB8AC3E}">
        <p14:creationId xmlns:p14="http://schemas.microsoft.com/office/powerpoint/2010/main" val="95571719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x-none" sz="1200" kern="1200" dirty="0">
                <a:solidFill>
                  <a:schemeClr val="tx1"/>
                </a:solidFill>
                <a:effectLst/>
                <a:latin typeface="+mn-lt"/>
                <a:ea typeface="+mn-ea"/>
                <a:cs typeface="+mn-cs"/>
              </a:rPr>
              <a:t>Chúng ta có từ láy </a:t>
            </a:r>
            <a:r>
              <a:rPr lang="en-US" sz="1200" kern="1200" dirty="0">
                <a:solidFill>
                  <a:schemeClr val="tx1"/>
                </a:solidFill>
                <a:effectLst/>
                <a:latin typeface="+mn-lt"/>
                <a:ea typeface="+mn-ea"/>
                <a:cs typeface="+mn-cs"/>
              </a:rPr>
              <a:t>SÓNG SÁNH</a:t>
            </a:r>
            <a:endParaRPr lang="x-none" sz="1200" kern="1200" dirty="0">
              <a:solidFill>
                <a:schemeClr val="tx1"/>
              </a:solidFill>
              <a:effectLst/>
              <a:latin typeface="+mn-lt"/>
              <a:ea typeface="+mn-ea"/>
              <a:cs typeface="+mn-cs"/>
            </a:endParaRPr>
          </a:p>
        </p:txBody>
      </p:sp>
      <p:sp>
        <p:nvSpPr>
          <p:cNvPr id="4" name="灯片编号占位符 3"/>
          <p:cNvSpPr>
            <a:spLocks noGrp="1"/>
          </p:cNvSpPr>
          <p:nvPr>
            <p:ph type="sldNum" sz="quarter" idx="10"/>
          </p:nvPr>
        </p:nvSpPr>
        <p:spPr/>
        <p:txBody>
          <a:bodyPr/>
          <a:lstStyle/>
          <a:p>
            <a:fld id="{2E5701FA-A99B-4EA7-BD9A-49A04217BC0C}" type="slidenum">
              <a:rPr lang="zh-CN" altLang="en-US" smtClean="0"/>
              <a:pPr/>
              <a:t>17</a:t>
            </a:fld>
            <a:endParaRPr lang="zh-CN" altLang="en-US"/>
          </a:p>
        </p:txBody>
      </p:sp>
    </p:spTree>
    <p:extLst>
      <p:ext uri="{BB962C8B-B14F-4D97-AF65-F5344CB8AC3E}">
        <p14:creationId xmlns:p14="http://schemas.microsoft.com/office/powerpoint/2010/main" val="297766879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x-none" sz="1200" kern="1200" dirty="0">
                <a:solidFill>
                  <a:schemeClr val="tx1"/>
                </a:solidFill>
                <a:effectLst/>
                <a:latin typeface="+mn-lt"/>
                <a:ea typeface="+mn-ea"/>
                <a:cs typeface="+mn-cs"/>
              </a:rPr>
              <a:t>C</a:t>
            </a:r>
            <a:r>
              <a:rPr lang="en-US" sz="1200" kern="1200" dirty="0" err="1">
                <a:solidFill>
                  <a:schemeClr val="tx1"/>
                </a:solidFill>
                <a:effectLst/>
                <a:latin typeface="+mn-lt"/>
                <a:ea typeface="+mn-ea"/>
                <a:cs typeface="+mn-cs"/>
              </a:rPr>
              <a:t>òn</a:t>
            </a:r>
            <a:r>
              <a:rPr lang="en-US" sz="1200" kern="1200" dirty="0">
                <a:solidFill>
                  <a:schemeClr val="tx1"/>
                </a:solidFill>
                <a:effectLst/>
                <a:latin typeface="+mn-lt"/>
                <a:ea typeface="+mn-ea"/>
                <a:cs typeface="+mn-cs"/>
              </a:rPr>
              <a:t> c</a:t>
            </a:r>
            <a:r>
              <a:rPr lang="x-none" sz="1200" kern="1200" dirty="0">
                <a:solidFill>
                  <a:schemeClr val="tx1"/>
                </a:solidFill>
                <a:effectLst/>
                <a:latin typeface="+mn-lt"/>
                <a:ea typeface="+mn-ea"/>
                <a:cs typeface="+mn-cs"/>
              </a:rPr>
              <a:t>hú ong này thuộc về tổ nào đây các em?</a:t>
            </a:r>
          </a:p>
          <a:p>
            <a:endParaRPr lang="x-none"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À!</a:t>
            </a:r>
            <a:r>
              <a:rPr lang="x-none" sz="1200" kern="1200" dirty="0">
                <a:solidFill>
                  <a:schemeClr val="tx1"/>
                </a:solidFill>
                <a:effectLst/>
                <a:latin typeface="+mn-lt"/>
                <a:ea typeface="+mn-ea"/>
                <a:cs typeface="+mn-cs"/>
              </a:rPr>
              <a:t>Chú ong này thuộc về tổ chứa </a:t>
            </a:r>
            <a:r>
              <a:rPr lang="en-US" sz="1200" kern="1200" dirty="0" err="1">
                <a:solidFill>
                  <a:schemeClr val="tx1"/>
                </a:solidFill>
                <a:effectLst/>
                <a:latin typeface="+mn-lt"/>
                <a:ea typeface="+mn-ea"/>
                <a:cs typeface="+mn-cs"/>
              </a:rPr>
              <a:t>chữ</a:t>
            </a:r>
            <a:r>
              <a:rPr lang="en-US" sz="1200" kern="1200" dirty="0">
                <a:solidFill>
                  <a:schemeClr val="tx1"/>
                </a:solidFill>
                <a:effectLst/>
                <a:latin typeface="+mn-lt"/>
                <a:ea typeface="+mn-ea"/>
                <a:cs typeface="+mn-cs"/>
              </a:rPr>
              <a:t> x</a:t>
            </a:r>
            <a:endParaRPr lang="x-none" sz="1200" kern="1200" dirty="0">
              <a:solidFill>
                <a:schemeClr val="tx1"/>
              </a:solidFill>
              <a:effectLst/>
              <a:latin typeface="+mn-lt"/>
              <a:ea typeface="+mn-ea"/>
              <a:cs typeface="+mn-cs"/>
            </a:endParaRPr>
          </a:p>
        </p:txBody>
      </p:sp>
      <p:sp>
        <p:nvSpPr>
          <p:cNvPr id="4" name="灯片编号占位符 3"/>
          <p:cNvSpPr>
            <a:spLocks noGrp="1"/>
          </p:cNvSpPr>
          <p:nvPr>
            <p:ph type="sldNum" sz="quarter" idx="10"/>
          </p:nvPr>
        </p:nvSpPr>
        <p:spPr/>
        <p:txBody>
          <a:bodyPr/>
          <a:lstStyle/>
          <a:p>
            <a:fld id="{2E5701FA-A99B-4EA7-BD9A-49A04217BC0C}" type="slidenum">
              <a:rPr lang="zh-CN" altLang="en-US" smtClean="0"/>
              <a:pPr/>
              <a:t>18</a:t>
            </a:fld>
            <a:endParaRPr lang="zh-CN" altLang="en-US"/>
          </a:p>
        </p:txBody>
      </p:sp>
    </p:spTree>
    <p:extLst>
      <p:ext uri="{BB962C8B-B14F-4D97-AF65-F5344CB8AC3E}">
        <p14:creationId xmlns:p14="http://schemas.microsoft.com/office/powerpoint/2010/main" val="419339765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x-none" sz="1200" kern="1200" dirty="0">
                <a:solidFill>
                  <a:schemeClr val="tx1"/>
                </a:solidFill>
                <a:effectLst/>
                <a:latin typeface="+mn-lt"/>
                <a:ea typeface="+mn-ea"/>
                <a:cs typeface="+mn-cs"/>
              </a:rPr>
              <a:t>Chúng ta có từ láy </a:t>
            </a:r>
            <a:r>
              <a:rPr lang="en-US" sz="1200" kern="1200" dirty="0">
                <a:solidFill>
                  <a:schemeClr val="tx1"/>
                </a:solidFill>
                <a:effectLst/>
                <a:latin typeface="+mn-lt"/>
                <a:ea typeface="+mn-ea"/>
                <a:cs typeface="+mn-cs"/>
              </a:rPr>
              <a:t>XỐI XẢ</a:t>
            </a:r>
            <a:endParaRPr lang="x-none" sz="1200" kern="1200" dirty="0">
              <a:solidFill>
                <a:schemeClr val="tx1"/>
              </a:solidFill>
              <a:effectLst/>
              <a:latin typeface="+mn-lt"/>
              <a:ea typeface="+mn-ea"/>
              <a:cs typeface="+mn-cs"/>
            </a:endParaRPr>
          </a:p>
        </p:txBody>
      </p:sp>
      <p:sp>
        <p:nvSpPr>
          <p:cNvPr id="4" name="灯片编号占位符 3"/>
          <p:cNvSpPr>
            <a:spLocks noGrp="1"/>
          </p:cNvSpPr>
          <p:nvPr>
            <p:ph type="sldNum" sz="quarter" idx="10"/>
          </p:nvPr>
        </p:nvSpPr>
        <p:spPr/>
        <p:txBody>
          <a:bodyPr/>
          <a:lstStyle/>
          <a:p>
            <a:fld id="{2E5701FA-A99B-4EA7-BD9A-49A04217BC0C}" type="slidenum">
              <a:rPr lang="zh-CN" altLang="en-US" smtClean="0"/>
              <a:pPr/>
              <a:t>19</a:t>
            </a:fld>
            <a:endParaRPr lang="zh-CN" altLang="en-US"/>
          </a:p>
        </p:txBody>
      </p:sp>
    </p:spTree>
    <p:extLst>
      <p:ext uri="{BB962C8B-B14F-4D97-AF65-F5344CB8AC3E}">
        <p14:creationId xmlns:p14="http://schemas.microsoft.com/office/powerpoint/2010/main" val="212981563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Các</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em</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có</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biết</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đây</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là</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ảnh</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của</a:t>
            </a:r>
            <a:r>
              <a:rPr lang="en-US" sz="1200" kern="1200" dirty="0">
                <a:solidFill>
                  <a:schemeClr val="tx1"/>
                </a:solidFill>
                <a:effectLst/>
                <a:latin typeface="+mn-lt"/>
                <a:ea typeface="+mn-ea"/>
                <a:cs typeface="+mn-cs"/>
              </a:rPr>
              <a:t> ai </a:t>
            </a:r>
            <a:r>
              <a:rPr lang="en-US" sz="1200" kern="1200" dirty="0" err="1">
                <a:solidFill>
                  <a:schemeClr val="tx1"/>
                </a:solidFill>
                <a:effectLst/>
                <a:latin typeface="+mn-lt"/>
                <a:ea typeface="+mn-ea"/>
                <a:cs typeface="+mn-cs"/>
              </a:rPr>
              <a:t>không</a:t>
            </a:r>
            <a:r>
              <a:rPr lang="en-US" sz="1200" kern="1200" dirty="0">
                <a:solidFill>
                  <a:schemeClr val="tx1"/>
                </a:solidFill>
                <a:effectLst/>
                <a:latin typeface="+mn-lt"/>
                <a:ea typeface="+mn-ea"/>
                <a:cs typeface="+mn-cs"/>
              </a:rPr>
              <a:t> ? </a:t>
            </a:r>
            <a:r>
              <a:rPr lang="en-US" sz="1200" kern="1200" dirty="0" err="1">
                <a:solidFill>
                  <a:schemeClr val="tx1"/>
                </a:solidFill>
                <a:effectLst/>
                <a:latin typeface="+mn-lt"/>
                <a:ea typeface="+mn-ea"/>
                <a:cs typeface="+mn-cs"/>
              </a:rPr>
              <a:t>Cô</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giới</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thiệu</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với</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các</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em</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đây</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là</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ông</a:t>
            </a:r>
            <a:r>
              <a:rPr lang="en-US" sz="1200" kern="1200" dirty="0">
                <a:solidFill>
                  <a:schemeClr val="tx1"/>
                </a:solidFill>
                <a:effectLst/>
                <a:latin typeface="+mn-lt"/>
                <a:ea typeface="+mn-ea"/>
                <a:cs typeface="+mn-cs"/>
              </a:rPr>
              <a:t> Ban – </a:t>
            </a:r>
            <a:r>
              <a:rPr lang="en-US" sz="1200" kern="1200" dirty="0" err="1">
                <a:solidFill>
                  <a:schemeClr val="tx1"/>
                </a:solidFill>
                <a:effectLst/>
                <a:latin typeface="+mn-lt"/>
                <a:ea typeface="+mn-ea"/>
                <a:cs typeface="+mn-cs"/>
              </a:rPr>
              <a:t>dắc</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Ông</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là</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nhà</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văn</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người</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Pháp</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lớn</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nhất</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nửa</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đầu</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thế</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kỷ</a:t>
            </a:r>
            <a:r>
              <a:rPr lang="en-US" sz="1200" kern="1200" dirty="0">
                <a:solidFill>
                  <a:schemeClr val="tx1"/>
                </a:solidFill>
                <a:effectLst/>
                <a:latin typeface="+mn-lt"/>
                <a:ea typeface="+mn-ea"/>
                <a:cs typeface="+mn-cs"/>
              </a:rPr>
              <a:t> 19</a:t>
            </a:r>
            <a:r>
              <a:rPr lang="en-US" sz="1200" b="1" kern="1200" dirty="0">
                <a:solidFill>
                  <a:schemeClr val="tx1"/>
                </a:solidFill>
                <a:effectLst/>
                <a:latin typeface="+mn-lt"/>
                <a:ea typeface="+mn-ea"/>
                <a:cs typeface="+mn-cs"/>
              </a:rPr>
              <a:t> . </a:t>
            </a:r>
            <a:r>
              <a:rPr lang="en-US" sz="1200" b="1" kern="1200" dirty="0" err="1">
                <a:solidFill>
                  <a:schemeClr val="tx1"/>
                </a:solidFill>
                <a:effectLst/>
                <a:latin typeface="+mn-lt"/>
                <a:ea typeface="+mn-ea"/>
                <a:cs typeface="+mn-cs"/>
              </a:rPr>
              <a:t>Ông</a:t>
            </a:r>
            <a:r>
              <a:rPr lang="en-US" sz="1200" b="1" kern="1200" dirty="0">
                <a:solidFill>
                  <a:schemeClr val="tx1"/>
                </a:solidFill>
                <a:effectLst/>
                <a:latin typeface="+mn-lt"/>
                <a:ea typeface="+mn-ea"/>
                <a:cs typeface="+mn-cs"/>
              </a:rPr>
              <a:t> </a:t>
            </a:r>
            <a:r>
              <a:rPr lang="en-US" sz="1200" b="1" kern="1200" dirty="0" err="1">
                <a:solidFill>
                  <a:schemeClr val="tx1"/>
                </a:solidFill>
                <a:effectLst/>
                <a:latin typeface="+mn-lt"/>
                <a:ea typeface="+mn-ea"/>
                <a:cs typeface="+mn-cs"/>
              </a:rPr>
              <a:t>sinh</a:t>
            </a:r>
            <a:r>
              <a:rPr lang="en-US" sz="1200" b="1" kern="1200" dirty="0">
                <a:solidFill>
                  <a:schemeClr val="tx1"/>
                </a:solidFill>
                <a:effectLst/>
                <a:latin typeface="+mn-lt"/>
                <a:ea typeface="+mn-ea"/>
                <a:cs typeface="+mn-cs"/>
              </a:rPr>
              <a:t> </a:t>
            </a:r>
            <a:r>
              <a:rPr lang="en-US" sz="1200" b="1" kern="1200" dirty="0" err="1">
                <a:solidFill>
                  <a:schemeClr val="tx1"/>
                </a:solidFill>
                <a:effectLst/>
                <a:latin typeface="+mn-lt"/>
                <a:ea typeface="+mn-ea"/>
                <a:cs typeface="+mn-cs"/>
              </a:rPr>
              <a:t>năm</a:t>
            </a:r>
            <a:r>
              <a:rPr lang="en-US" sz="1200" b="1" kern="1200" dirty="0">
                <a:solidFill>
                  <a:schemeClr val="tx1"/>
                </a:solidFill>
                <a:effectLst/>
                <a:latin typeface="+mn-lt"/>
                <a:ea typeface="+mn-ea"/>
                <a:cs typeface="+mn-cs"/>
              </a:rPr>
              <a:t> 1799  </a:t>
            </a:r>
            <a:r>
              <a:rPr lang="en-US" sz="1200" b="1" kern="1200" dirty="0" err="1">
                <a:solidFill>
                  <a:schemeClr val="tx1"/>
                </a:solidFill>
                <a:effectLst/>
                <a:latin typeface="+mn-lt"/>
                <a:ea typeface="+mn-ea"/>
                <a:cs typeface="+mn-cs"/>
              </a:rPr>
              <a:t>và</a:t>
            </a:r>
            <a:r>
              <a:rPr lang="en-US" sz="1200" b="1" kern="1200" dirty="0">
                <a:solidFill>
                  <a:schemeClr val="tx1"/>
                </a:solidFill>
                <a:effectLst/>
                <a:latin typeface="+mn-lt"/>
                <a:ea typeface="+mn-ea"/>
                <a:cs typeface="+mn-cs"/>
              </a:rPr>
              <a:t> </a:t>
            </a:r>
            <a:r>
              <a:rPr lang="en-US" sz="1200" b="1" kern="1200" dirty="0" err="1">
                <a:solidFill>
                  <a:schemeClr val="tx1"/>
                </a:solidFill>
                <a:effectLst/>
                <a:latin typeface="+mn-lt"/>
                <a:ea typeface="+mn-ea"/>
                <a:cs typeface="+mn-cs"/>
              </a:rPr>
              <a:t>mất</a:t>
            </a:r>
            <a:r>
              <a:rPr lang="en-US" sz="1200" b="1" kern="1200" dirty="0">
                <a:solidFill>
                  <a:schemeClr val="tx1"/>
                </a:solidFill>
                <a:effectLst/>
                <a:latin typeface="+mn-lt"/>
                <a:ea typeface="+mn-ea"/>
                <a:cs typeface="+mn-cs"/>
              </a:rPr>
              <a:t> </a:t>
            </a:r>
            <a:r>
              <a:rPr lang="en-US" sz="1200" b="1" kern="1200" dirty="0" err="1">
                <a:solidFill>
                  <a:schemeClr val="tx1"/>
                </a:solidFill>
                <a:effectLst/>
                <a:latin typeface="+mn-lt"/>
                <a:ea typeface="+mn-ea"/>
                <a:cs typeface="+mn-cs"/>
              </a:rPr>
              <a:t>năm</a:t>
            </a:r>
            <a:r>
              <a:rPr lang="en-US" sz="1200" b="1" kern="1200" dirty="0">
                <a:solidFill>
                  <a:schemeClr val="tx1"/>
                </a:solidFill>
                <a:effectLst/>
                <a:latin typeface="+mn-lt"/>
                <a:ea typeface="+mn-ea"/>
                <a:cs typeface="+mn-cs"/>
              </a:rPr>
              <a:t> 1850</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Ông</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là</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người</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có</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một</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sức</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sáng</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tạo</a:t>
            </a:r>
            <a:r>
              <a:rPr lang="en-US" sz="1200" kern="1200" dirty="0">
                <a:solidFill>
                  <a:schemeClr val="tx1"/>
                </a:solidFill>
                <a:effectLst/>
                <a:latin typeface="+mn-lt"/>
                <a:ea typeface="+mn-ea"/>
                <a:cs typeface="+mn-cs"/>
              </a:rPr>
              <a:t> phi </a:t>
            </a:r>
            <a:r>
              <a:rPr lang="en-US" sz="1200" kern="1200" dirty="0" err="1">
                <a:solidFill>
                  <a:schemeClr val="tx1"/>
                </a:solidFill>
                <a:effectLst/>
                <a:latin typeface="+mn-lt"/>
                <a:ea typeface="+mn-ea"/>
                <a:cs typeface="+mn-cs"/>
              </a:rPr>
              <a:t>thường</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khả</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năng</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làm</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việc</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cao</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và</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là</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tác</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giả</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của</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nhiều</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tác</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phẩm</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văn</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học</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nổi</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tiếng</a:t>
            </a:r>
            <a:br>
              <a:rPr lang="en-US" sz="1200" kern="1200" dirty="0">
                <a:solidFill>
                  <a:schemeClr val="tx1"/>
                </a:solidFill>
                <a:effectLst/>
                <a:latin typeface="+mn-lt"/>
                <a:ea typeface="+mn-ea"/>
                <a:cs typeface="+mn-cs"/>
              </a:rPr>
            </a:b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Bài</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chính</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tả</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hôm</a:t>
            </a:r>
            <a:r>
              <a:rPr lang="en-US" sz="1200" kern="1200" dirty="0">
                <a:solidFill>
                  <a:schemeClr val="tx1"/>
                </a:solidFill>
                <a:effectLst/>
                <a:latin typeface="+mn-lt"/>
                <a:ea typeface="+mn-ea"/>
                <a:cs typeface="+mn-cs"/>
              </a:rPr>
              <a:t> nay </a:t>
            </a:r>
            <a:r>
              <a:rPr lang="en-US" sz="1200" kern="1200" dirty="0" err="1">
                <a:solidFill>
                  <a:schemeClr val="tx1"/>
                </a:solidFill>
                <a:effectLst/>
                <a:latin typeface="+mn-lt"/>
                <a:ea typeface="+mn-ea"/>
                <a:cs typeface="+mn-cs"/>
              </a:rPr>
              <a:t>là</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một</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mẩu</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chuyện</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vui</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về</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tính</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cách</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của</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ông</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Muốn</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biết</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điều</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đó</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là</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gì</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chúng</a:t>
            </a:r>
            <a:r>
              <a:rPr lang="en-US" sz="1200" kern="1200" dirty="0">
                <a:solidFill>
                  <a:schemeClr val="tx1"/>
                </a:solidFill>
                <a:effectLst/>
                <a:latin typeface="+mn-lt"/>
                <a:ea typeface="+mn-ea"/>
                <a:cs typeface="+mn-cs"/>
              </a:rPr>
              <a:t> ta </a:t>
            </a:r>
            <a:r>
              <a:rPr lang="en-US" sz="1200" kern="1200" dirty="0" err="1">
                <a:solidFill>
                  <a:schemeClr val="tx1"/>
                </a:solidFill>
                <a:effectLst/>
                <a:latin typeface="+mn-lt"/>
                <a:ea typeface="+mn-ea"/>
                <a:cs typeface="+mn-cs"/>
              </a:rPr>
              <a:t>cùng</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tìm</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hiểu</a:t>
            </a:r>
            <a:r>
              <a:rPr lang="en-US" sz="1200" kern="1200" dirty="0">
                <a:solidFill>
                  <a:schemeClr val="tx1"/>
                </a:solidFill>
                <a:effectLst/>
                <a:latin typeface="+mn-lt"/>
                <a:ea typeface="+mn-ea"/>
                <a:cs typeface="+mn-cs"/>
              </a:rPr>
              <a:t> qua </a:t>
            </a:r>
            <a:r>
              <a:rPr lang="en-US" sz="1200" kern="1200" dirty="0" err="1">
                <a:solidFill>
                  <a:schemeClr val="tx1"/>
                </a:solidFill>
                <a:effectLst/>
                <a:latin typeface="+mn-lt"/>
                <a:ea typeface="+mn-ea"/>
                <a:cs typeface="+mn-cs"/>
              </a:rPr>
              <a:t>bài</a:t>
            </a:r>
            <a:r>
              <a:rPr lang="en-US" sz="1200" kern="1200" dirty="0">
                <a:solidFill>
                  <a:schemeClr val="tx1"/>
                </a:solidFill>
                <a:effectLst/>
                <a:latin typeface="+mn-lt"/>
                <a:ea typeface="+mn-ea"/>
                <a:cs typeface="+mn-cs"/>
              </a:rPr>
              <a:t> CT “ </a:t>
            </a:r>
            <a:r>
              <a:rPr lang="en-US" sz="1200" kern="1200" dirty="0" err="1">
                <a:solidFill>
                  <a:schemeClr val="tx1"/>
                </a:solidFill>
                <a:effectLst/>
                <a:latin typeface="+mn-lt"/>
                <a:ea typeface="+mn-ea"/>
                <a:cs typeface="+mn-cs"/>
              </a:rPr>
              <a:t>Người</a:t>
            </a:r>
            <a:r>
              <a:rPr lang="en-US" sz="1200" kern="1200" dirty="0">
                <a:solidFill>
                  <a:schemeClr val="tx1"/>
                </a:solidFill>
                <a:effectLst/>
                <a:latin typeface="+mn-lt"/>
                <a:ea typeface="+mn-ea"/>
                <a:cs typeface="+mn-cs"/>
              </a:rPr>
              <a:t>…”</a:t>
            </a:r>
            <a:br>
              <a:rPr lang="en-US" sz="1200" kern="1200" dirty="0">
                <a:solidFill>
                  <a:schemeClr val="tx1"/>
                </a:solidFill>
                <a:effectLst/>
                <a:latin typeface="+mn-lt"/>
                <a:ea typeface="+mn-ea"/>
                <a:cs typeface="+mn-cs"/>
              </a:rPr>
            </a:br>
            <a:r>
              <a:rPr lang="en-US" sz="1200" kern="1200" dirty="0" err="1">
                <a:solidFill>
                  <a:schemeClr val="tx1"/>
                </a:solidFill>
                <a:effectLst/>
                <a:latin typeface="+mn-lt"/>
                <a:ea typeface="+mn-ea"/>
                <a:cs typeface="+mn-cs"/>
              </a:rPr>
              <a:t>nhé</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các</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em</a:t>
            </a:r>
            <a:r>
              <a:rPr lang="en-US" sz="1200" kern="1200" dirty="0">
                <a:solidFill>
                  <a:schemeClr val="tx1"/>
                </a:solidFill>
                <a:effectLst/>
                <a:latin typeface="+mn-lt"/>
                <a:ea typeface="+mn-ea"/>
                <a:cs typeface="+mn-cs"/>
              </a:rPr>
              <a:t>.</a:t>
            </a:r>
            <a:endParaRPr lang="x-none" sz="1200" kern="1200" dirty="0">
              <a:solidFill>
                <a:schemeClr val="tx1"/>
              </a:solidFill>
              <a:effectLst/>
              <a:latin typeface="+mn-lt"/>
              <a:ea typeface="+mn-ea"/>
              <a:cs typeface="+mn-cs"/>
            </a:endParaRPr>
          </a:p>
          <a:p>
            <a:endParaRPr lang="x-none" dirty="0"/>
          </a:p>
        </p:txBody>
      </p:sp>
      <p:sp>
        <p:nvSpPr>
          <p:cNvPr id="4" name="Slide Number Placeholder 3"/>
          <p:cNvSpPr>
            <a:spLocks noGrp="1"/>
          </p:cNvSpPr>
          <p:nvPr>
            <p:ph type="sldNum" sz="quarter" idx="5"/>
          </p:nvPr>
        </p:nvSpPr>
        <p:spPr/>
        <p:txBody>
          <a:bodyPr/>
          <a:lstStyle/>
          <a:p>
            <a:fld id="{2E5701FA-A99B-4EA7-BD9A-49A04217BC0C}" type="slidenum">
              <a:rPr lang="zh-CN" altLang="en-US" smtClean="0"/>
              <a:pPr/>
              <a:t>2</a:t>
            </a:fld>
            <a:endParaRPr lang="zh-CN" altLang="en-US"/>
          </a:p>
        </p:txBody>
      </p:sp>
    </p:spTree>
    <p:extLst>
      <p:ext uri="{BB962C8B-B14F-4D97-AF65-F5344CB8AC3E}">
        <p14:creationId xmlns:p14="http://schemas.microsoft.com/office/powerpoint/2010/main" val="224993563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sz="1200" kern="1200" dirty="0" err="1">
                <a:solidFill>
                  <a:schemeClr val="tx1"/>
                </a:solidFill>
                <a:effectLst/>
                <a:latin typeface="+mn-lt"/>
                <a:ea typeface="+mn-ea"/>
                <a:cs typeface="+mn-cs"/>
              </a:rPr>
              <a:t>Còn</a:t>
            </a:r>
            <a:r>
              <a:rPr lang="en-US" sz="1200" kern="1200" dirty="0">
                <a:solidFill>
                  <a:schemeClr val="tx1"/>
                </a:solidFill>
                <a:effectLst/>
                <a:latin typeface="+mn-lt"/>
                <a:ea typeface="+mn-ea"/>
                <a:cs typeface="+mn-cs"/>
              </a:rPr>
              <a:t> ở </a:t>
            </a:r>
            <a:r>
              <a:rPr lang="en-US" sz="1200" kern="1200" dirty="0" err="1">
                <a:solidFill>
                  <a:schemeClr val="tx1"/>
                </a:solidFill>
                <a:effectLst/>
                <a:latin typeface="+mn-lt"/>
                <a:ea typeface="+mn-ea"/>
                <a:cs typeface="+mn-cs"/>
              </a:rPr>
              <a:t>đây</a:t>
            </a:r>
            <a:r>
              <a:rPr lang="en-US" sz="1200" kern="1200" dirty="0">
                <a:solidFill>
                  <a:schemeClr val="tx1"/>
                </a:solidFill>
                <a:effectLst/>
                <a:latin typeface="+mn-lt"/>
                <a:ea typeface="+mn-ea"/>
                <a:cs typeface="+mn-cs"/>
              </a:rPr>
              <a:t>, c</a:t>
            </a:r>
            <a:r>
              <a:rPr lang="x-none" sz="1200" kern="1200" dirty="0">
                <a:solidFill>
                  <a:schemeClr val="tx1"/>
                </a:solidFill>
                <a:effectLst/>
                <a:latin typeface="+mn-lt"/>
                <a:ea typeface="+mn-ea"/>
                <a:cs typeface="+mn-cs"/>
              </a:rPr>
              <a:t>húng ta có TỔ CHỨA THANH HỎI và TỔ CHỨA THANH NGÃ</a:t>
            </a:r>
          </a:p>
          <a:p>
            <a:r>
              <a:rPr lang="x-none" sz="1200" kern="1200" dirty="0">
                <a:solidFill>
                  <a:schemeClr val="tx1"/>
                </a:solidFill>
                <a:effectLst/>
                <a:latin typeface="+mn-lt"/>
                <a:ea typeface="+mn-ea"/>
                <a:cs typeface="+mn-cs"/>
              </a:rPr>
              <a:t>Trên lưng chú ong là một từ láy nhưng tiếng được in đậm đang thiếu dấu thanh. Theo các em chú ong này cần về tổ chứa thanh HỎI hay tổ chứa thanh NGÃ?</a:t>
            </a:r>
          </a:p>
          <a:p>
            <a:r>
              <a:rPr lang="x-none" sz="1200" kern="1200" dirty="0">
                <a:solidFill>
                  <a:schemeClr val="tx1"/>
                </a:solidFill>
                <a:effectLst/>
                <a:latin typeface="+mn-lt"/>
                <a:ea typeface="+mn-ea"/>
                <a:cs typeface="+mn-cs"/>
              </a:rPr>
              <a:t>À chú ong này cần bay về tổ chứa thanh ngã.</a:t>
            </a:r>
          </a:p>
        </p:txBody>
      </p:sp>
      <p:sp>
        <p:nvSpPr>
          <p:cNvPr id="4" name="灯片编号占位符 3"/>
          <p:cNvSpPr>
            <a:spLocks noGrp="1"/>
          </p:cNvSpPr>
          <p:nvPr>
            <p:ph type="sldNum" sz="quarter" idx="10"/>
          </p:nvPr>
        </p:nvSpPr>
        <p:spPr/>
        <p:txBody>
          <a:bodyPr/>
          <a:lstStyle/>
          <a:p>
            <a:fld id="{2E5701FA-A99B-4EA7-BD9A-49A04217BC0C}" type="slidenum">
              <a:rPr lang="zh-CN" altLang="en-US" smtClean="0"/>
              <a:pPr/>
              <a:t>20</a:t>
            </a:fld>
            <a:endParaRPr lang="zh-CN" altLang="en-US"/>
          </a:p>
        </p:txBody>
      </p:sp>
    </p:spTree>
    <p:extLst>
      <p:ext uri="{BB962C8B-B14F-4D97-AF65-F5344CB8AC3E}">
        <p14:creationId xmlns:p14="http://schemas.microsoft.com/office/powerpoint/2010/main" val="283728019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x-none" sz="1200" kern="1200" dirty="0">
                <a:solidFill>
                  <a:schemeClr val="tx1"/>
                </a:solidFill>
                <a:effectLst/>
                <a:latin typeface="+mn-lt"/>
                <a:ea typeface="+mn-ea"/>
                <a:cs typeface="+mn-cs"/>
              </a:rPr>
              <a:t>Chúng ta sẽ có được từ láy VẼ VỜI</a:t>
            </a:r>
          </a:p>
        </p:txBody>
      </p:sp>
      <p:sp>
        <p:nvSpPr>
          <p:cNvPr id="4" name="灯片编号占位符 3"/>
          <p:cNvSpPr>
            <a:spLocks noGrp="1"/>
          </p:cNvSpPr>
          <p:nvPr>
            <p:ph type="sldNum" sz="quarter" idx="10"/>
          </p:nvPr>
        </p:nvSpPr>
        <p:spPr/>
        <p:txBody>
          <a:bodyPr/>
          <a:lstStyle/>
          <a:p>
            <a:fld id="{2E5701FA-A99B-4EA7-BD9A-49A04217BC0C}" type="slidenum">
              <a:rPr lang="zh-CN" altLang="en-US" smtClean="0"/>
              <a:pPr/>
              <a:t>21</a:t>
            </a:fld>
            <a:endParaRPr lang="zh-CN" altLang="en-US"/>
          </a:p>
        </p:txBody>
      </p:sp>
    </p:spTree>
    <p:extLst>
      <p:ext uri="{BB962C8B-B14F-4D97-AF65-F5344CB8AC3E}">
        <p14:creationId xmlns:p14="http://schemas.microsoft.com/office/powerpoint/2010/main" val="39171305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x-none" sz="1200" kern="1200" dirty="0">
                <a:solidFill>
                  <a:schemeClr val="tx1"/>
                </a:solidFill>
                <a:effectLst/>
                <a:latin typeface="+mn-lt"/>
                <a:ea typeface="+mn-ea"/>
                <a:cs typeface="+mn-cs"/>
              </a:rPr>
              <a:t>Còn chú ong này thì nên về tổ nào đây nhỉ?</a:t>
            </a:r>
          </a:p>
          <a:p>
            <a:endParaRPr lang="x-none"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x-none" sz="1200" kern="1200" dirty="0">
                <a:solidFill>
                  <a:schemeClr val="tx1"/>
                </a:solidFill>
                <a:effectLst/>
                <a:latin typeface="+mn-lt"/>
                <a:ea typeface="+mn-ea"/>
                <a:cs typeface="+mn-cs"/>
              </a:rPr>
              <a:t>À chú ong này nên bay về tổ chứa thanh hỏi</a:t>
            </a:r>
          </a:p>
          <a:p>
            <a:endParaRPr lang="x-none" sz="1200" kern="1200" dirty="0">
              <a:solidFill>
                <a:schemeClr val="tx1"/>
              </a:solidFill>
              <a:effectLst/>
              <a:latin typeface="+mn-lt"/>
              <a:ea typeface="+mn-ea"/>
              <a:cs typeface="+mn-cs"/>
            </a:endParaRPr>
          </a:p>
        </p:txBody>
      </p:sp>
      <p:sp>
        <p:nvSpPr>
          <p:cNvPr id="4" name="灯片编号占位符 3"/>
          <p:cNvSpPr>
            <a:spLocks noGrp="1"/>
          </p:cNvSpPr>
          <p:nvPr>
            <p:ph type="sldNum" sz="quarter" idx="10"/>
          </p:nvPr>
        </p:nvSpPr>
        <p:spPr/>
        <p:txBody>
          <a:bodyPr/>
          <a:lstStyle/>
          <a:p>
            <a:fld id="{2E5701FA-A99B-4EA7-BD9A-49A04217BC0C}" type="slidenum">
              <a:rPr lang="zh-CN" altLang="en-US" smtClean="0"/>
              <a:pPr/>
              <a:t>22</a:t>
            </a:fld>
            <a:endParaRPr lang="zh-CN" altLang="en-US"/>
          </a:p>
        </p:txBody>
      </p:sp>
    </p:spTree>
    <p:extLst>
      <p:ext uri="{BB962C8B-B14F-4D97-AF65-F5344CB8AC3E}">
        <p14:creationId xmlns:p14="http://schemas.microsoft.com/office/powerpoint/2010/main" val="260286657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x-none" sz="1200" kern="1200" dirty="0">
                <a:solidFill>
                  <a:schemeClr val="tx1"/>
                </a:solidFill>
                <a:effectLst/>
                <a:latin typeface="+mn-lt"/>
                <a:ea typeface="+mn-ea"/>
                <a:cs typeface="+mn-cs"/>
              </a:rPr>
              <a:t>Chúng ta sẽ có từ láy HẢ HÊ</a:t>
            </a:r>
          </a:p>
          <a:p>
            <a:endParaRPr lang="x-none" sz="1200" kern="1200" dirty="0">
              <a:solidFill>
                <a:schemeClr val="tx1"/>
              </a:solidFill>
              <a:effectLst/>
              <a:latin typeface="+mn-lt"/>
              <a:ea typeface="+mn-ea"/>
              <a:cs typeface="+mn-cs"/>
            </a:endParaRPr>
          </a:p>
        </p:txBody>
      </p:sp>
      <p:sp>
        <p:nvSpPr>
          <p:cNvPr id="4" name="灯片编号占位符 3"/>
          <p:cNvSpPr>
            <a:spLocks noGrp="1"/>
          </p:cNvSpPr>
          <p:nvPr>
            <p:ph type="sldNum" sz="quarter" idx="10"/>
          </p:nvPr>
        </p:nvSpPr>
        <p:spPr/>
        <p:txBody>
          <a:bodyPr/>
          <a:lstStyle/>
          <a:p>
            <a:fld id="{2E5701FA-A99B-4EA7-BD9A-49A04217BC0C}" type="slidenum">
              <a:rPr lang="zh-CN" altLang="en-US" smtClean="0"/>
              <a:pPr/>
              <a:t>23</a:t>
            </a:fld>
            <a:endParaRPr lang="zh-CN" altLang="en-US"/>
          </a:p>
        </p:txBody>
      </p:sp>
    </p:spTree>
    <p:extLst>
      <p:ext uri="{BB962C8B-B14F-4D97-AF65-F5344CB8AC3E}">
        <p14:creationId xmlns:p14="http://schemas.microsoft.com/office/powerpoint/2010/main" val="273469944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x-none" dirty="0"/>
              <a:t>Vậy là bằng những kiến thức đã học, các em đã giúp tất cả những chú ong non về đúng tổ của mình</a:t>
            </a:r>
            <a:r>
              <a:rPr lang="en-US" baseline="0" dirty="0"/>
              <a:t> </a:t>
            </a:r>
            <a:r>
              <a:rPr lang="en-US" baseline="0" dirty="0" err="1"/>
              <a:t>rồi</a:t>
            </a:r>
            <a:r>
              <a:rPr lang="en-US" baseline="0" dirty="0"/>
              <a:t>. </a:t>
            </a:r>
          </a:p>
          <a:p>
            <a:r>
              <a:rPr lang="en-US" baseline="0" dirty="0" err="1"/>
              <a:t>Các</a:t>
            </a:r>
            <a:r>
              <a:rPr lang="en-US" baseline="0" dirty="0"/>
              <a:t> </a:t>
            </a:r>
            <a:r>
              <a:rPr lang="en-US" baseline="0" dirty="0" err="1"/>
              <a:t>em</a:t>
            </a:r>
            <a:r>
              <a:rPr lang="en-US" baseline="0" dirty="0"/>
              <a:t> </a:t>
            </a:r>
            <a:r>
              <a:rPr lang="en-US" baseline="0" dirty="0" err="1"/>
              <a:t>nhớ</a:t>
            </a:r>
            <a:r>
              <a:rPr lang="en-US" baseline="0" dirty="0"/>
              <a:t> </a:t>
            </a:r>
            <a:r>
              <a:rPr lang="en-US" baseline="0" dirty="0" err="1"/>
              <a:t>muốn</a:t>
            </a:r>
            <a:r>
              <a:rPr lang="en-US" baseline="0" dirty="0"/>
              <a:t> </a:t>
            </a:r>
            <a:r>
              <a:rPr lang="en-US" baseline="0" dirty="0" err="1"/>
              <a:t>viết</a:t>
            </a:r>
            <a:r>
              <a:rPr lang="en-US" baseline="0" dirty="0"/>
              <a:t> </a:t>
            </a:r>
            <a:r>
              <a:rPr lang="en-US" baseline="0" dirty="0" err="1"/>
              <a:t>đúng</a:t>
            </a:r>
            <a:r>
              <a:rPr lang="en-US" baseline="0" dirty="0"/>
              <a:t> </a:t>
            </a:r>
            <a:r>
              <a:rPr lang="en-US" baseline="0" dirty="0" err="1"/>
              <a:t>chính</a:t>
            </a:r>
            <a:r>
              <a:rPr lang="en-US" baseline="0" dirty="0"/>
              <a:t> </a:t>
            </a:r>
            <a:r>
              <a:rPr lang="en-US" baseline="0" dirty="0" err="1"/>
              <a:t>tả</a:t>
            </a:r>
            <a:r>
              <a:rPr lang="en-US" baseline="0" dirty="0"/>
              <a:t>, </a:t>
            </a:r>
            <a:r>
              <a:rPr lang="en-US" baseline="0" dirty="0" err="1"/>
              <a:t>ngoài</a:t>
            </a:r>
            <a:r>
              <a:rPr lang="en-US" baseline="0" dirty="0"/>
              <a:t> </a:t>
            </a:r>
            <a:r>
              <a:rPr lang="en-US" baseline="0" dirty="0" err="1"/>
              <a:t>luyện</a:t>
            </a:r>
            <a:r>
              <a:rPr lang="en-US" baseline="0" dirty="0"/>
              <a:t> </a:t>
            </a:r>
            <a:r>
              <a:rPr lang="en-US" baseline="0" dirty="0" err="1"/>
              <a:t>đọc</a:t>
            </a:r>
            <a:r>
              <a:rPr lang="en-US" baseline="0" dirty="0"/>
              <a:t> </a:t>
            </a:r>
            <a:r>
              <a:rPr lang="en-US" baseline="0" dirty="0" err="1"/>
              <a:t>nhiều</a:t>
            </a:r>
            <a:r>
              <a:rPr lang="en-US" baseline="0" dirty="0"/>
              <a:t>, </a:t>
            </a:r>
            <a:r>
              <a:rPr lang="en-US" baseline="0" dirty="0" err="1"/>
              <a:t>các</a:t>
            </a:r>
            <a:r>
              <a:rPr lang="en-US" baseline="0" dirty="0"/>
              <a:t> </a:t>
            </a:r>
            <a:r>
              <a:rPr lang="en-US" baseline="0" dirty="0" err="1"/>
              <a:t>em</a:t>
            </a:r>
            <a:r>
              <a:rPr lang="en-US" baseline="0" dirty="0"/>
              <a:t> </a:t>
            </a:r>
            <a:r>
              <a:rPr lang="en-US" baseline="0" dirty="0" err="1"/>
              <a:t>cần</a:t>
            </a:r>
            <a:r>
              <a:rPr lang="en-US" baseline="0" dirty="0"/>
              <a:t> </a:t>
            </a:r>
            <a:r>
              <a:rPr lang="en-US" baseline="0" dirty="0" err="1"/>
              <a:t>nắm</a:t>
            </a:r>
            <a:r>
              <a:rPr lang="en-US" baseline="0" dirty="0"/>
              <a:t> </a:t>
            </a:r>
            <a:r>
              <a:rPr lang="en-US" baseline="0" dirty="0" err="1"/>
              <a:t>quy</a:t>
            </a:r>
            <a:r>
              <a:rPr lang="en-US" baseline="0" dirty="0"/>
              <a:t> </a:t>
            </a:r>
            <a:r>
              <a:rPr lang="en-US" baseline="0" dirty="0" err="1"/>
              <a:t>tắc</a:t>
            </a:r>
            <a:r>
              <a:rPr lang="en-US" baseline="0" dirty="0"/>
              <a:t> </a:t>
            </a:r>
            <a:r>
              <a:rPr lang="en-US" baseline="0" dirty="0" err="1"/>
              <a:t>chính</a:t>
            </a:r>
            <a:r>
              <a:rPr lang="en-US" baseline="0" dirty="0"/>
              <a:t> </a:t>
            </a:r>
            <a:r>
              <a:rPr lang="en-US" baseline="0" dirty="0" err="1"/>
              <a:t>tả</a:t>
            </a:r>
            <a:r>
              <a:rPr lang="en-US" baseline="0" dirty="0"/>
              <a:t> </a:t>
            </a:r>
            <a:r>
              <a:rPr lang="en-US" baseline="0" dirty="0" err="1"/>
              <a:t>về</a:t>
            </a:r>
            <a:r>
              <a:rPr lang="en-US" baseline="0" dirty="0"/>
              <a:t> </a:t>
            </a:r>
            <a:r>
              <a:rPr lang="en-US" baseline="0" dirty="0" err="1"/>
              <a:t>âm</a:t>
            </a:r>
            <a:r>
              <a:rPr lang="en-US" baseline="0" dirty="0"/>
              <a:t> </a:t>
            </a:r>
            <a:r>
              <a:rPr lang="en-US" baseline="0" dirty="0" err="1"/>
              <a:t>đầu</a:t>
            </a:r>
            <a:r>
              <a:rPr lang="en-US" baseline="0" dirty="0"/>
              <a:t> </a:t>
            </a:r>
            <a:r>
              <a:rPr lang="en-US" baseline="0" dirty="0" err="1"/>
              <a:t>dễ</a:t>
            </a:r>
            <a:r>
              <a:rPr lang="en-US" baseline="0" dirty="0"/>
              <a:t> </a:t>
            </a:r>
            <a:r>
              <a:rPr lang="en-US" baseline="0" dirty="0" err="1"/>
              <a:t>lẫn</a:t>
            </a:r>
            <a:r>
              <a:rPr lang="en-US" baseline="0" dirty="0"/>
              <a:t> </a:t>
            </a:r>
            <a:r>
              <a:rPr lang="en-US" baseline="0" dirty="0" err="1"/>
              <a:t>và</a:t>
            </a:r>
            <a:r>
              <a:rPr lang="en-US" baseline="0" dirty="0"/>
              <a:t> </a:t>
            </a:r>
            <a:r>
              <a:rPr lang="en-US" baseline="0" dirty="0" err="1"/>
              <a:t>về</a:t>
            </a:r>
            <a:r>
              <a:rPr lang="en-US" baseline="0" dirty="0"/>
              <a:t> </a:t>
            </a:r>
            <a:r>
              <a:rPr lang="en-US" baseline="0" dirty="0" err="1"/>
              <a:t>dấu</a:t>
            </a:r>
            <a:r>
              <a:rPr lang="en-US" baseline="0" dirty="0"/>
              <a:t> </a:t>
            </a:r>
            <a:r>
              <a:rPr lang="en-US" baseline="0" dirty="0" err="1"/>
              <a:t>thanh</a:t>
            </a:r>
            <a:r>
              <a:rPr lang="en-US" baseline="0" dirty="0"/>
              <a:t> </a:t>
            </a:r>
            <a:r>
              <a:rPr lang="en-US" baseline="0" dirty="0" err="1"/>
              <a:t>nữa</a:t>
            </a:r>
            <a:r>
              <a:rPr lang="en-US" baseline="0" dirty="0"/>
              <a:t> </a:t>
            </a:r>
            <a:r>
              <a:rPr lang="en-US" baseline="0" dirty="0" err="1"/>
              <a:t>các</a:t>
            </a:r>
            <a:r>
              <a:rPr lang="en-US" baseline="0" dirty="0"/>
              <a:t> </a:t>
            </a:r>
            <a:r>
              <a:rPr lang="en-US" baseline="0" dirty="0" err="1"/>
              <a:t>em</a:t>
            </a:r>
            <a:r>
              <a:rPr lang="en-US" baseline="0" dirty="0"/>
              <a:t> </a:t>
            </a:r>
            <a:r>
              <a:rPr lang="en-US" baseline="0" dirty="0" err="1"/>
              <a:t>nhé</a:t>
            </a:r>
            <a:r>
              <a:rPr lang="en-US" baseline="0" dirty="0"/>
              <a:t>. </a:t>
            </a:r>
            <a:endParaRPr lang="x-none" dirty="0"/>
          </a:p>
        </p:txBody>
      </p:sp>
      <p:sp>
        <p:nvSpPr>
          <p:cNvPr id="4" name="Slide Number Placeholder 3"/>
          <p:cNvSpPr>
            <a:spLocks noGrp="1"/>
          </p:cNvSpPr>
          <p:nvPr>
            <p:ph type="sldNum" sz="quarter" idx="5"/>
          </p:nvPr>
        </p:nvSpPr>
        <p:spPr/>
        <p:txBody>
          <a:bodyPr/>
          <a:lstStyle/>
          <a:p>
            <a:fld id="{2E5701FA-A99B-4EA7-BD9A-49A04217BC0C}" type="slidenum">
              <a:rPr lang="zh-CN" altLang="en-US" smtClean="0"/>
              <a:pPr/>
              <a:t>24</a:t>
            </a:fld>
            <a:endParaRPr lang="zh-CN" altLang="en-US"/>
          </a:p>
        </p:txBody>
      </p:sp>
    </p:spTree>
    <p:extLst>
      <p:ext uri="{BB962C8B-B14F-4D97-AF65-F5344CB8AC3E}">
        <p14:creationId xmlns:p14="http://schemas.microsoft.com/office/powerpoint/2010/main" val="424162438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sz="1200" kern="1200" dirty="0">
                <a:solidFill>
                  <a:schemeClr val="tx1"/>
                </a:solidFill>
                <a:effectLst/>
                <a:latin typeface="+mn-lt"/>
                <a:ea typeface="+mn-ea"/>
                <a:cs typeface="+mn-cs"/>
              </a:rPr>
              <a:t> </a:t>
            </a:r>
            <a:endParaRPr lang="x-none" sz="1200" kern="1200" dirty="0">
              <a:solidFill>
                <a:schemeClr val="tx1"/>
              </a:solidFill>
              <a:effectLst/>
              <a:latin typeface="+mn-lt"/>
              <a:ea typeface="+mn-ea"/>
              <a:cs typeface="+mn-cs"/>
            </a:endParaRPr>
          </a:p>
          <a:p>
            <a:r>
              <a:rPr lang="en-US" sz="1200" kern="1200" dirty="0" err="1">
                <a:solidFill>
                  <a:schemeClr val="tx1"/>
                </a:solidFill>
                <a:effectLst/>
                <a:latin typeface="+mn-lt"/>
                <a:ea typeface="+mn-ea"/>
                <a:cs typeface="+mn-cs"/>
              </a:rPr>
              <a:t>Tiết</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học</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hôm</a:t>
            </a:r>
            <a:r>
              <a:rPr lang="en-US" sz="1200" kern="1200" dirty="0">
                <a:solidFill>
                  <a:schemeClr val="tx1"/>
                </a:solidFill>
                <a:effectLst/>
                <a:latin typeface="+mn-lt"/>
                <a:ea typeface="+mn-ea"/>
                <a:cs typeface="+mn-cs"/>
              </a:rPr>
              <a:t> nay </a:t>
            </a:r>
            <a:r>
              <a:rPr lang="en-US" sz="1200" kern="1200" dirty="0" err="1">
                <a:solidFill>
                  <a:schemeClr val="tx1"/>
                </a:solidFill>
                <a:effectLst/>
                <a:latin typeface="+mn-lt"/>
                <a:ea typeface="+mn-ea"/>
                <a:cs typeface="+mn-cs"/>
              </a:rPr>
              <a:t>của</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chúng</a:t>
            </a:r>
            <a:r>
              <a:rPr lang="en-US" sz="1200" kern="1200" dirty="0">
                <a:solidFill>
                  <a:schemeClr val="tx1"/>
                </a:solidFill>
                <a:effectLst/>
                <a:latin typeface="+mn-lt"/>
                <a:ea typeface="+mn-ea"/>
                <a:cs typeface="+mn-cs"/>
              </a:rPr>
              <a:t> ta </a:t>
            </a:r>
            <a:r>
              <a:rPr lang="en-US" sz="1200" kern="1200" dirty="0" err="1">
                <a:solidFill>
                  <a:schemeClr val="tx1"/>
                </a:solidFill>
                <a:effectLst/>
                <a:latin typeface="+mn-lt"/>
                <a:ea typeface="+mn-ea"/>
                <a:cs typeface="+mn-cs"/>
              </a:rPr>
              <a:t>cũng</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kết</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thúc</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rồi</a:t>
            </a:r>
            <a:r>
              <a:rPr lang="en-US" sz="1200" kern="1200" dirty="0">
                <a:solidFill>
                  <a:schemeClr val="tx1"/>
                </a:solidFill>
                <a:effectLst/>
                <a:latin typeface="+mn-lt"/>
                <a:ea typeface="+mn-ea"/>
                <a:cs typeface="+mn-cs"/>
              </a:rPr>
              <a:t>.</a:t>
            </a:r>
            <a:endParaRPr lang="x-none" sz="1200" kern="1200" dirty="0">
              <a:solidFill>
                <a:schemeClr val="tx1"/>
              </a:solidFill>
              <a:effectLst/>
              <a:latin typeface="+mn-lt"/>
              <a:ea typeface="+mn-ea"/>
              <a:cs typeface="+mn-cs"/>
            </a:endParaRPr>
          </a:p>
          <a:p>
            <a:r>
              <a:rPr lang="en-US" sz="1200" kern="1200" dirty="0" err="1">
                <a:solidFill>
                  <a:schemeClr val="tx1"/>
                </a:solidFill>
                <a:effectLst/>
                <a:latin typeface="+mn-lt"/>
                <a:ea typeface="+mn-ea"/>
                <a:cs typeface="+mn-cs"/>
              </a:rPr>
              <a:t>Các</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em</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lưu</a:t>
            </a:r>
            <a:r>
              <a:rPr lang="en-US" sz="1200" kern="1200" dirty="0">
                <a:solidFill>
                  <a:schemeClr val="tx1"/>
                </a:solidFill>
                <a:effectLst/>
                <a:latin typeface="+mn-lt"/>
                <a:ea typeface="+mn-ea"/>
                <a:cs typeface="+mn-cs"/>
              </a:rPr>
              <a:t> </a:t>
            </a:r>
            <a:r>
              <a:rPr lang="ar-SA" sz="1200" kern="1200" dirty="0">
                <a:solidFill>
                  <a:schemeClr val="tx1"/>
                </a:solidFill>
                <a:effectLst/>
                <a:latin typeface="+mn-lt"/>
                <a:ea typeface="+mn-ea"/>
                <a:cs typeface="+mn-cs"/>
              </a:rPr>
              <a:t>‎ </a:t>
            </a:r>
            <a:r>
              <a:rPr lang="ar-SA" sz="1200" kern="1200" dirty="0" err="1">
                <a:solidFill>
                  <a:schemeClr val="tx1"/>
                </a:solidFill>
                <a:effectLst/>
                <a:latin typeface="+mn-lt"/>
                <a:ea typeface="+mn-ea"/>
                <a:cs typeface="+mn-cs"/>
              </a:rPr>
              <a:t>ý</a:t>
            </a:r>
            <a:r>
              <a:rPr lang="ar-SA" sz="1200" kern="1200" dirty="0">
                <a:solidFill>
                  <a:schemeClr val="tx1"/>
                </a:solidFill>
                <a:effectLst/>
                <a:latin typeface="+mn-lt"/>
                <a:ea typeface="+mn-ea"/>
                <a:cs typeface="+mn-cs"/>
              </a:rPr>
              <a:t> </a:t>
            </a:r>
            <a:r>
              <a:rPr lang="ar-SA" sz="1200" kern="1200" dirty="0" err="1">
                <a:solidFill>
                  <a:schemeClr val="tx1"/>
                </a:solidFill>
                <a:effectLst/>
                <a:latin typeface="+mn-lt"/>
                <a:ea typeface="+mn-ea"/>
                <a:cs typeface="+mn-cs"/>
              </a:rPr>
              <a:t>hoàn</a:t>
            </a:r>
            <a:r>
              <a:rPr lang="ar-SA" sz="1200" kern="1200" dirty="0">
                <a:solidFill>
                  <a:schemeClr val="tx1"/>
                </a:solidFill>
                <a:effectLst/>
                <a:latin typeface="+mn-lt"/>
                <a:ea typeface="+mn-ea"/>
                <a:cs typeface="+mn-cs"/>
              </a:rPr>
              <a:t> </a:t>
            </a:r>
            <a:r>
              <a:rPr lang="ar-SA" sz="1200" kern="1200" dirty="0" err="1">
                <a:solidFill>
                  <a:schemeClr val="tx1"/>
                </a:solidFill>
                <a:effectLst/>
                <a:latin typeface="+mn-lt"/>
                <a:ea typeface="+mn-ea"/>
                <a:cs typeface="+mn-cs"/>
              </a:rPr>
              <a:t>thành</a:t>
            </a:r>
            <a:r>
              <a:rPr lang="ar-SA" sz="1200" kern="1200" dirty="0">
                <a:solidFill>
                  <a:schemeClr val="tx1"/>
                </a:solidFill>
                <a:effectLst/>
                <a:latin typeface="+mn-lt"/>
                <a:ea typeface="+mn-ea"/>
                <a:cs typeface="+mn-cs"/>
              </a:rPr>
              <a:t> </a:t>
            </a:r>
            <a:r>
              <a:rPr lang="ar-SA" sz="1200" kern="1200" dirty="0" err="1">
                <a:solidFill>
                  <a:schemeClr val="tx1"/>
                </a:solidFill>
                <a:effectLst/>
                <a:latin typeface="+mn-lt"/>
                <a:ea typeface="+mn-ea"/>
                <a:cs typeface="+mn-cs"/>
              </a:rPr>
              <a:t>các</a:t>
            </a:r>
            <a:r>
              <a:rPr lang="ar-SA" sz="1200" kern="1200" dirty="0">
                <a:solidFill>
                  <a:schemeClr val="tx1"/>
                </a:solidFill>
                <a:effectLst/>
                <a:latin typeface="+mn-lt"/>
                <a:ea typeface="+mn-ea"/>
                <a:cs typeface="+mn-cs"/>
              </a:rPr>
              <a:t> </a:t>
            </a:r>
            <a:r>
              <a:rPr lang="ar-SA" sz="1200" kern="1200" dirty="0" err="1">
                <a:solidFill>
                  <a:schemeClr val="tx1"/>
                </a:solidFill>
                <a:effectLst/>
                <a:latin typeface="+mn-lt"/>
                <a:ea typeface="+mn-ea"/>
                <a:cs typeface="+mn-cs"/>
              </a:rPr>
              <a:t>bài</a:t>
            </a:r>
            <a:r>
              <a:rPr lang="ar-SA" sz="1200" kern="1200" dirty="0">
                <a:solidFill>
                  <a:schemeClr val="tx1"/>
                </a:solidFill>
                <a:effectLst/>
                <a:latin typeface="+mn-lt"/>
                <a:ea typeface="+mn-ea"/>
                <a:cs typeface="+mn-cs"/>
              </a:rPr>
              <a:t> </a:t>
            </a:r>
            <a:r>
              <a:rPr lang="ar-SA" sz="1200" kern="1200" dirty="0" err="1">
                <a:solidFill>
                  <a:schemeClr val="tx1"/>
                </a:solidFill>
                <a:effectLst/>
                <a:latin typeface="+mn-lt"/>
                <a:ea typeface="+mn-ea"/>
                <a:cs typeface="+mn-cs"/>
              </a:rPr>
              <a:t>t</a:t>
            </a:r>
            <a:r>
              <a:rPr lang="en-US" sz="1200" kern="1200" dirty="0" err="1">
                <a:solidFill>
                  <a:schemeClr val="tx1"/>
                </a:solidFill>
                <a:effectLst/>
                <a:latin typeface="+mn-lt"/>
                <a:ea typeface="+mn-ea"/>
                <a:cs typeface="+mn-cs"/>
              </a:rPr>
              <a:t>ập</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và</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chuẩn</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bị</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tiết</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học</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sau</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nhé</a:t>
            </a:r>
            <a:r>
              <a:rPr lang="en-US" sz="1200" kern="1200" dirty="0">
                <a:solidFill>
                  <a:schemeClr val="tx1"/>
                </a:solidFill>
                <a:effectLst/>
                <a:latin typeface="+mn-lt"/>
                <a:ea typeface="+mn-ea"/>
                <a:cs typeface="+mn-cs"/>
              </a:rPr>
              <a:t>. </a:t>
            </a:r>
            <a:endParaRPr lang="x-none" sz="1200" kern="1200" dirty="0">
              <a:solidFill>
                <a:schemeClr val="tx1"/>
              </a:solidFill>
              <a:effectLst/>
              <a:latin typeface="+mn-lt"/>
              <a:ea typeface="+mn-ea"/>
              <a:cs typeface="+mn-cs"/>
            </a:endParaRPr>
          </a:p>
          <a:p>
            <a:r>
              <a:rPr lang="en-US" sz="1200" kern="1200" dirty="0" err="1">
                <a:solidFill>
                  <a:schemeClr val="tx1"/>
                </a:solidFill>
                <a:effectLst/>
                <a:latin typeface="+mn-lt"/>
                <a:ea typeface="+mn-ea"/>
                <a:cs typeface="+mn-cs"/>
              </a:rPr>
              <a:t>Cô</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chào</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và</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chúc</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sức</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khỏe</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tất</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cả</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các</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em</a:t>
            </a:r>
            <a:r>
              <a:rPr lang="en-US" sz="1200" kern="1200" dirty="0">
                <a:solidFill>
                  <a:schemeClr val="tx1"/>
                </a:solidFill>
                <a:effectLst/>
                <a:latin typeface="+mn-lt"/>
                <a:ea typeface="+mn-ea"/>
                <a:cs typeface="+mn-cs"/>
              </a:rPr>
              <a:t>.</a:t>
            </a:r>
            <a:endParaRPr lang="x-none"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 </a:t>
            </a:r>
            <a:endParaRPr lang="x-none" sz="1200" kern="1200" dirty="0">
              <a:solidFill>
                <a:schemeClr val="tx1"/>
              </a:solidFill>
              <a:effectLst/>
              <a:latin typeface="+mn-lt"/>
              <a:ea typeface="+mn-ea"/>
              <a:cs typeface="+mn-cs"/>
            </a:endParaRPr>
          </a:p>
          <a:p>
            <a:endParaRPr lang="zh-CN" altLang="en-US" dirty="0"/>
          </a:p>
        </p:txBody>
      </p:sp>
      <p:sp>
        <p:nvSpPr>
          <p:cNvPr id="4" name="灯片编号占位符 3"/>
          <p:cNvSpPr>
            <a:spLocks noGrp="1"/>
          </p:cNvSpPr>
          <p:nvPr>
            <p:ph type="sldNum" sz="quarter" idx="10"/>
          </p:nvPr>
        </p:nvSpPr>
        <p:spPr/>
        <p:txBody>
          <a:bodyPr/>
          <a:lstStyle/>
          <a:p>
            <a:fld id="{2E5701FA-A99B-4EA7-BD9A-49A04217BC0C}" type="slidenum">
              <a:rPr lang="zh-CN" altLang="en-US" smtClean="0"/>
              <a:pPr/>
              <a:t>25</a:t>
            </a:fld>
            <a:endParaRPr lang="zh-CN" altLang="en-US"/>
          </a:p>
        </p:txBody>
      </p:sp>
    </p:spTree>
    <p:extLst>
      <p:ext uri="{BB962C8B-B14F-4D97-AF65-F5344CB8AC3E}">
        <p14:creationId xmlns:p14="http://schemas.microsoft.com/office/powerpoint/2010/main" val="268770931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err="1">
                <a:solidFill>
                  <a:schemeClr val="tx1"/>
                </a:solidFill>
                <a:effectLst/>
                <a:latin typeface="+mn-lt"/>
                <a:ea typeface="+mn-ea"/>
                <a:cs typeface="+mn-cs"/>
              </a:rPr>
              <a:t>Gv</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đọc</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bài</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viết</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tựa</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bài</a:t>
            </a:r>
            <a:r>
              <a:rPr lang="en-US" sz="1200" kern="1200" dirty="0">
                <a:solidFill>
                  <a:schemeClr val="tx1"/>
                </a:solidFill>
                <a:effectLst/>
                <a:latin typeface="+mn-lt"/>
                <a:ea typeface="+mn-ea"/>
                <a:cs typeface="+mn-cs"/>
              </a:rPr>
              <a:t> – </a:t>
            </a:r>
            <a:r>
              <a:rPr lang="en-US" sz="1200" kern="1200" dirty="0" err="1">
                <a:solidFill>
                  <a:schemeClr val="tx1"/>
                </a:solidFill>
                <a:effectLst/>
                <a:latin typeface="+mn-lt"/>
                <a:ea typeface="+mn-ea"/>
                <a:cs typeface="+mn-cs"/>
              </a:rPr>
              <a:t>nội</a:t>
            </a:r>
            <a:r>
              <a:rPr lang="en-US" sz="1200" kern="1200" dirty="0">
                <a:solidFill>
                  <a:schemeClr val="tx1"/>
                </a:solidFill>
                <a:effectLst/>
                <a:latin typeface="+mn-lt"/>
                <a:ea typeface="+mn-ea"/>
                <a:cs typeface="+mn-cs"/>
              </a:rPr>
              <a:t> dung – </a:t>
            </a:r>
            <a:r>
              <a:rPr lang="en-US" sz="1200" kern="1200" dirty="0" err="1">
                <a:solidFill>
                  <a:schemeClr val="tx1"/>
                </a:solidFill>
                <a:effectLst/>
                <a:latin typeface="+mn-lt"/>
                <a:ea typeface="+mn-ea"/>
                <a:cs typeface="+mn-cs"/>
              </a:rPr>
              <a:t>tên</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tác</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giả</a:t>
            </a:r>
            <a:endParaRPr lang="x-none" sz="1200" kern="1200" dirty="0">
              <a:solidFill>
                <a:schemeClr val="tx1"/>
              </a:solidFill>
              <a:effectLst/>
              <a:latin typeface="+mn-lt"/>
              <a:ea typeface="+mn-ea"/>
              <a:cs typeface="+mn-cs"/>
            </a:endParaRPr>
          </a:p>
          <a:p>
            <a:endParaRPr lang="zh-CN" altLang="en-US" dirty="0"/>
          </a:p>
        </p:txBody>
      </p:sp>
      <p:sp>
        <p:nvSpPr>
          <p:cNvPr id="4" name="灯片编号占位符 3"/>
          <p:cNvSpPr>
            <a:spLocks noGrp="1"/>
          </p:cNvSpPr>
          <p:nvPr>
            <p:ph type="sldNum" sz="quarter" idx="10"/>
          </p:nvPr>
        </p:nvSpPr>
        <p:spPr/>
        <p:txBody>
          <a:bodyPr/>
          <a:lstStyle/>
          <a:p>
            <a:fld id="{2E5701FA-A99B-4EA7-BD9A-49A04217BC0C}" type="slidenum">
              <a:rPr lang="zh-CN" altLang="en-US" smtClean="0"/>
              <a:pPr/>
              <a:t>3</a:t>
            </a:fld>
            <a:endParaRPr lang="zh-CN" altLang="en-US"/>
          </a:p>
        </p:txBody>
      </p:sp>
    </p:spTree>
    <p:extLst>
      <p:ext uri="{BB962C8B-B14F-4D97-AF65-F5344CB8AC3E}">
        <p14:creationId xmlns:p14="http://schemas.microsoft.com/office/powerpoint/2010/main" val="74480776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sz="1200" kern="1200" dirty="0">
                <a:solidFill>
                  <a:schemeClr val="tx1"/>
                </a:solidFill>
                <a:effectLst/>
                <a:latin typeface="+mn-lt"/>
                <a:ea typeface="+mn-ea"/>
                <a:cs typeface="+mn-cs"/>
              </a:rPr>
              <a:t>Qua </a:t>
            </a:r>
            <a:r>
              <a:rPr lang="en-US" sz="1200" kern="1200" dirty="0" err="1">
                <a:solidFill>
                  <a:schemeClr val="tx1"/>
                </a:solidFill>
                <a:effectLst/>
                <a:latin typeface="+mn-lt"/>
                <a:ea typeface="+mn-ea"/>
                <a:cs typeface="+mn-cs"/>
              </a:rPr>
              <a:t>câu</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chuyện</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cô</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vừa</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đọc</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các</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em</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có</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nhận</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xét</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gì</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về</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nhà</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văn</a:t>
            </a:r>
            <a:r>
              <a:rPr lang="en-US" sz="1200" kern="1200" dirty="0">
                <a:solidFill>
                  <a:schemeClr val="tx1"/>
                </a:solidFill>
                <a:effectLst/>
                <a:latin typeface="+mn-lt"/>
                <a:ea typeface="+mn-ea"/>
                <a:cs typeface="+mn-cs"/>
              </a:rPr>
              <a:t> Ban – </a:t>
            </a:r>
            <a:r>
              <a:rPr lang="en-US" sz="1200" kern="1200" dirty="0" err="1">
                <a:solidFill>
                  <a:schemeClr val="tx1"/>
                </a:solidFill>
                <a:effectLst/>
                <a:latin typeface="+mn-lt"/>
                <a:ea typeface="+mn-ea"/>
                <a:cs typeface="+mn-cs"/>
              </a:rPr>
              <a:t>dắc</a:t>
            </a:r>
            <a:r>
              <a:rPr lang="en-US" sz="1200" kern="1200" dirty="0">
                <a:solidFill>
                  <a:schemeClr val="tx1"/>
                </a:solidFill>
                <a:effectLst/>
                <a:latin typeface="+mn-lt"/>
                <a:ea typeface="+mn-ea"/>
                <a:cs typeface="+mn-cs"/>
              </a:rPr>
              <a:t>.</a:t>
            </a:r>
            <a:endParaRPr lang="x-none"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Ah. </a:t>
            </a:r>
            <a:r>
              <a:rPr lang="en-US" sz="1200" kern="1200" dirty="0" err="1">
                <a:solidFill>
                  <a:schemeClr val="tx1"/>
                </a:solidFill>
                <a:effectLst/>
                <a:latin typeface="+mn-lt"/>
                <a:ea typeface="+mn-ea"/>
                <a:cs typeface="+mn-cs"/>
              </a:rPr>
              <a:t>Ông</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là</a:t>
            </a:r>
            <a:r>
              <a:rPr lang="en-US" sz="1200" kern="1200" dirty="0">
                <a:solidFill>
                  <a:schemeClr val="tx1"/>
                </a:solidFill>
                <a:effectLst/>
                <a:latin typeface="+mn-lt"/>
                <a:ea typeface="+mn-ea"/>
                <a:cs typeface="+mn-cs"/>
              </a:rPr>
              <a:t> …..</a:t>
            </a:r>
            <a:endParaRPr lang="x-none" sz="1200" kern="1200" dirty="0">
              <a:solidFill>
                <a:schemeClr val="tx1"/>
              </a:solidFill>
              <a:effectLst/>
              <a:latin typeface="+mn-lt"/>
              <a:ea typeface="+mn-ea"/>
              <a:cs typeface="+mn-cs"/>
            </a:endParaRPr>
          </a:p>
          <a:p>
            <a:pPr eaLnBrk="0" fontAlgn="base" hangingPunct="0"/>
            <a:r>
              <a:rPr lang="nl-NL" sz="1200" b="1" i="1" kern="1200" dirty="0">
                <a:solidFill>
                  <a:schemeClr val="tx1"/>
                </a:solidFill>
                <a:effectLst/>
                <a:latin typeface="+mn-lt"/>
                <a:ea typeface="+mn-ea"/>
                <a:cs typeface="+mn-cs"/>
              </a:rPr>
              <a:t>KNS: </a:t>
            </a:r>
            <a:r>
              <a:rPr lang="nl-NL" sz="1200" i="1" kern="1200" dirty="0" err="1">
                <a:solidFill>
                  <a:schemeClr val="tx1"/>
                </a:solidFill>
                <a:effectLst/>
                <a:latin typeface="+mn-lt"/>
                <a:ea typeface="+mn-ea"/>
                <a:cs typeface="+mn-cs"/>
              </a:rPr>
              <a:t>Đây</a:t>
            </a:r>
            <a:r>
              <a:rPr lang="nl-NL" sz="1200" i="1" kern="1200" dirty="0">
                <a:solidFill>
                  <a:schemeClr val="tx1"/>
                </a:solidFill>
                <a:effectLst/>
                <a:latin typeface="+mn-lt"/>
                <a:ea typeface="+mn-ea"/>
                <a:cs typeface="+mn-cs"/>
              </a:rPr>
              <a:t> </a:t>
            </a:r>
            <a:r>
              <a:rPr lang="nl-NL" sz="1200" i="1" kern="1200" dirty="0" err="1">
                <a:solidFill>
                  <a:schemeClr val="tx1"/>
                </a:solidFill>
                <a:effectLst/>
                <a:latin typeface="+mn-lt"/>
                <a:ea typeface="+mn-ea"/>
                <a:cs typeface="+mn-cs"/>
              </a:rPr>
              <a:t>là</a:t>
            </a:r>
            <a:r>
              <a:rPr lang="nl-NL" sz="1200" i="1" kern="1200" dirty="0">
                <a:solidFill>
                  <a:schemeClr val="tx1"/>
                </a:solidFill>
                <a:effectLst/>
                <a:latin typeface="+mn-lt"/>
                <a:ea typeface="+mn-ea"/>
                <a:cs typeface="+mn-cs"/>
              </a:rPr>
              <a:t> </a:t>
            </a:r>
            <a:r>
              <a:rPr lang="nl-NL" sz="1200" i="1" kern="1200" dirty="0" err="1">
                <a:solidFill>
                  <a:schemeClr val="tx1"/>
                </a:solidFill>
                <a:effectLst/>
                <a:latin typeface="+mn-lt"/>
                <a:ea typeface="+mn-ea"/>
                <a:cs typeface="+mn-cs"/>
              </a:rPr>
              <a:t>một</a:t>
            </a:r>
            <a:r>
              <a:rPr lang="nl-NL" sz="1200" i="1" kern="1200" dirty="0">
                <a:solidFill>
                  <a:schemeClr val="tx1"/>
                </a:solidFill>
                <a:effectLst/>
                <a:latin typeface="+mn-lt"/>
                <a:ea typeface="+mn-ea"/>
                <a:cs typeface="+mn-cs"/>
              </a:rPr>
              <a:t> </a:t>
            </a:r>
            <a:r>
              <a:rPr lang="nl-NL" sz="1200" i="1" kern="1200" dirty="0" err="1">
                <a:solidFill>
                  <a:schemeClr val="tx1"/>
                </a:solidFill>
                <a:effectLst/>
                <a:latin typeface="+mn-lt"/>
                <a:ea typeface="+mn-ea"/>
                <a:cs typeface="+mn-cs"/>
              </a:rPr>
              <a:t>phẩm</a:t>
            </a:r>
            <a:r>
              <a:rPr lang="nl-NL" sz="1200" i="1" kern="1200" dirty="0">
                <a:solidFill>
                  <a:schemeClr val="tx1"/>
                </a:solidFill>
                <a:effectLst/>
                <a:latin typeface="+mn-lt"/>
                <a:ea typeface="+mn-ea"/>
                <a:cs typeface="+mn-cs"/>
              </a:rPr>
              <a:t> </a:t>
            </a:r>
            <a:r>
              <a:rPr lang="nl-NL" sz="1200" i="1" kern="1200" dirty="0" err="1">
                <a:solidFill>
                  <a:schemeClr val="tx1"/>
                </a:solidFill>
                <a:effectLst/>
                <a:latin typeface="+mn-lt"/>
                <a:ea typeface="+mn-ea"/>
                <a:cs typeface="+mn-cs"/>
              </a:rPr>
              <a:t>chất</a:t>
            </a:r>
            <a:r>
              <a:rPr lang="nl-NL" sz="1200" i="1" kern="1200" dirty="0">
                <a:solidFill>
                  <a:schemeClr val="tx1"/>
                </a:solidFill>
                <a:effectLst/>
                <a:latin typeface="+mn-lt"/>
                <a:ea typeface="+mn-ea"/>
                <a:cs typeface="+mn-cs"/>
              </a:rPr>
              <a:t> </a:t>
            </a:r>
            <a:r>
              <a:rPr lang="nl-NL" sz="1200" i="1" kern="1200" dirty="0" err="1">
                <a:solidFill>
                  <a:schemeClr val="tx1"/>
                </a:solidFill>
                <a:effectLst/>
                <a:latin typeface="+mn-lt"/>
                <a:ea typeface="+mn-ea"/>
                <a:cs typeface="+mn-cs"/>
              </a:rPr>
              <a:t>rất</a:t>
            </a:r>
            <a:r>
              <a:rPr lang="nl-NL" sz="1200" i="1" kern="1200" dirty="0">
                <a:solidFill>
                  <a:schemeClr val="tx1"/>
                </a:solidFill>
                <a:effectLst/>
                <a:latin typeface="+mn-lt"/>
                <a:ea typeface="+mn-ea"/>
                <a:cs typeface="+mn-cs"/>
              </a:rPr>
              <a:t> </a:t>
            </a:r>
            <a:r>
              <a:rPr lang="nl-NL" sz="1200" i="1" kern="1200" dirty="0" err="1">
                <a:solidFill>
                  <a:schemeClr val="tx1"/>
                </a:solidFill>
                <a:effectLst/>
                <a:latin typeface="+mn-lt"/>
                <a:ea typeface="+mn-ea"/>
                <a:cs typeface="+mn-cs"/>
              </a:rPr>
              <a:t>đáng</a:t>
            </a:r>
            <a:r>
              <a:rPr lang="nl-NL" sz="1200" i="1" kern="1200" dirty="0">
                <a:solidFill>
                  <a:schemeClr val="tx1"/>
                </a:solidFill>
                <a:effectLst/>
                <a:latin typeface="+mn-lt"/>
                <a:ea typeface="+mn-ea"/>
                <a:cs typeface="+mn-cs"/>
              </a:rPr>
              <a:t> </a:t>
            </a:r>
            <a:r>
              <a:rPr lang="nl-NL" sz="1200" i="1" kern="1200" dirty="0" err="1">
                <a:solidFill>
                  <a:schemeClr val="tx1"/>
                </a:solidFill>
                <a:effectLst/>
                <a:latin typeface="+mn-lt"/>
                <a:ea typeface="+mn-ea"/>
                <a:cs typeface="+mn-cs"/>
              </a:rPr>
              <a:t>quý</a:t>
            </a:r>
            <a:r>
              <a:rPr lang="nl-NL" sz="1200" i="1" kern="1200" dirty="0">
                <a:solidFill>
                  <a:schemeClr val="tx1"/>
                </a:solidFill>
                <a:effectLst/>
                <a:latin typeface="+mn-lt"/>
                <a:ea typeface="+mn-ea"/>
                <a:cs typeface="+mn-cs"/>
              </a:rPr>
              <a:t> </a:t>
            </a:r>
            <a:r>
              <a:rPr lang="nl-NL" sz="1200" i="1" kern="1200" dirty="0" err="1">
                <a:solidFill>
                  <a:schemeClr val="tx1"/>
                </a:solidFill>
                <a:effectLst/>
                <a:latin typeface="+mn-lt"/>
                <a:ea typeface="+mn-ea"/>
                <a:cs typeface="+mn-cs"/>
              </a:rPr>
              <a:t>phải</a:t>
            </a:r>
            <a:r>
              <a:rPr lang="nl-NL" sz="1200" i="1" kern="1200" dirty="0">
                <a:solidFill>
                  <a:schemeClr val="tx1"/>
                </a:solidFill>
                <a:effectLst/>
                <a:latin typeface="+mn-lt"/>
                <a:ea typeface="+mn-ea"/>
                <a:cs typeface="+mn-cs"/>
              </a:rPr>
              <a:t> </a:t>
            </a:r>
            <a:r>
              <a:rPr lang="nl-NL" sz="1200" i="1" kern="1200" dirty="0" err="1">
                <a:solidFill>
                  <a:schemeClr val="tx1"/>
                </a:solidFill>
                <a:effectLst/>
                <a:latin typeface="+mn-lt"/>
                <a:ea typeface="+mn-ea"/>
                <a:cs typeface="+mn-cs"/>
              </a:rPr>
              <a:t>không</a:t>
            </a:r>
            <a:r>
              <a:rPr lang="nl-NL" sz="1200" i="1" kern="1200" dirty="0">
                <a:solidFill>
                  <a:schemeClr val="tx1"/>
                </a:solidFill>
                <a:effectLst/>
                <a:latin typeface="+mn-lt"/>
                <a:ea typeface="+mn-ea"/>
                <a:cs typeface="+mn-cs"/>
              </a:rPr>
              <a:t> </a:t>
            </a:r>
            <a:r>
              <a:rPr lang="nl-NL" sz="1200" i="1" kern="1200" dirty="0" err="1">
                <a:solidFill>
                  <a:schemeClr val="tx1"/>
                </a:solidFill>
                <a:effectLst/>
                <a:latin typeface="+mn-lt"/>
                <a:ea typeface="+mn-ea"/>
                <a:cs typeface="+mn-cs"/>
              </a:rPr>
              <a:t>nào</a:t>
            </a:r>
            <a:r>
              <a:rPr lang="nl-NL" sz="1200" i="1" kern="1200" dirty="0">
                <a:solidFill>
                  <a:schemeClr val="tx1"/>
                </a:solidFill>
                <a:effectLst/>
                <a:latin typeface="+mn-lt"/>
                <a:ea typeface="+mn-ea"/>
                <a:cs typeface="+mn-cs"/>
              </a:rPr>
              <a:t>? </a:t>
            </a:r>
            <a:r>
              <a:rPr lang="nl-NL" sz="1200" i="1" kern="1200" dirty="0" err="1">
                <a:solidFill>
                  <a:schemeClr val="tx1"/>
                </a:solidFill>
                <a:effectLst/>
                <a:latin typeface="+mn-lt"/>
                <a:ea typeface="+mn-ea"/>
                <a:cs typeface="+mn-cs"/>
              </a:rPr>
              <a:t>Và</a:t>
            </a:r>
            <a:r>
              <a:rPr lang="nl-NL" sz="1200" i="1" kern="1200" dirty="0">
                <a:solidFill>
                  <a:schemeClr val="tx1"/>
                </a:solidFill>
                <a:effectLst/>
                <a:latin typeface="+mn-lt"/>
                <a:ea typeface="+mn-ea"/>
                <a:cs typeface="+mn-cs"/>
              </a:rPr>
              <a:t> </a:t>
            </a:r>
            <a:r>
              <a:rPr lang="nl-NL" sz="1200" i="1" kern="1200" dirty="0" err="1">
                <a:solidFill>
                  <a:schemeClr val="tx1"/>
                </a:solidFill>
                <a:effectLst/>
                <a:latin typeface="+mn-lt"/>
                <a:ea typeface="+mn-ea"/>
                <a:cs typeface="+mn-cs"/>
              </a:rPr>
              <a:t>thật</a:t>
            </a:r>
            <a:r>
              <a:rPr lang="nl-NL" sz="1200" i="1" kern="1200" dirty="0">
                <a:solidFill>
                  <a:schemeClr val="tx1"/>
                </a:solidFill>
                <a:effectLst/>
                <a:latin typeface="+mn-lt"/>
                <a:ea typeface="+mn-ea"/>
                <a:cs typeface="+mn-cs"/>
              </a:rPr>
              <a:t> </a:t>
            </a:r>
            <a:r>
              <a:rPr lang="nl-NL" sz="1200" i="1" kern="1200" dirty="0" err="1">
                <a:solidFill>
                  <a:schemeClr val="tx1"/>
                </a:solidFill>
                <a:effectLst/>
                <a:latin typeface="+mn-lt"/>
                <a:ea typeface="+mn-ea"/>
                <a:cs typeface="+mn-cs"/>
              </a:rPr>
              <a:t>thà</a:t>
            </a:r>
            <a:r>
              <a:rPr lang="nl-NL" sz="1200" i="1" kern="1200" dirty="0">
                <a:solidFill>
                  <a:schemeClr val="tx1"/>
                </a:solidFill>
                <a:effectLst/>
                <a:latin typeface="+mn-lt"/>
                <a:ea typeface="+mn-ea"/>
                <a:cs typeface="+mn-cs"/>
              </a:rPr>
              <a:t> </a:t>
            </a:r>
            <a:r>
              <a:rPr lang="nl-NL" sz="1200" i="1" kern="1200" dirty="0" err="1">
                <a:solidFill>
                  <a:schemeClr val="tx1"/>
                </a:solidFill>
                <a:effectLst/>
                <a:latin typeface="+mn-lt"/>
                <a:ea typeface="+mn-ea"/>
                <a:cs typeface="+mn-cs"/>
              </a:rPr>
              <a:t>cũng</a:t>
            </a:r>
            <a:r>
              <a:rPr lang="nl-NL" sz="1200" i="1" kern="1200" dirty="0">
                <a:solidFill>
                  <a:schemeClr val="tx1"/>
                </a:solidFill>
                <a:effectLst/>
                <a:latin typeface="+mn-lt"/>
                <a:ea typeface="+mn-ea"/>
                <a:cs typeface="+mn-cs"/>
              </a:rPr>
              <a:t> </a:t>
            </a:r>
            <a:r>
              <a:rPr lang="nl-NL" sz="1200" i="1" kern="1200" dirty="0" err="1">
                <a:solidFill>
                  <a:schemeClr val="tx1"/>
                </a:solidFill>
                <a:effectLst/>
                <a:latin typeface="+mn-lt"/>
                <a:ea typeface="+mn-ea"/>
                <a:cs typeface="+mn-cs"/>
              </a:rPr>
              <a:t>là</a:t>
            </a:r>
            <a:r>
              <a:rPr lang="nl-NL" sz="1200" i="1" kern="1200" dirty="0">
                <a:solidFill>
                  <a:schemeClr val="tx1"/>
                </a:solidFill>
                <a:effectLst/>
                <a:latin typeface="+mn-lt"/>
                <a:ea typeface="+mn-ea"/>
                <a:cs typeface="+mn-cs"/>
              </a:rPr>
              <a:t> </a:t>
            </a:r>
            <a:r>
              <a:rPr lang="nl-NL" sz="1200" i="1" kern="1200" dirty="0" err="1">
                <a:solidFill>
                  <a:schemeClr val="tx1"/>
                </a:solidFill>
                <a:effectLst/>
                <a:latin typeface="+mn-lt"/>
                <a:ea typeface="+mn-ea"/>
                <a:cs typeface="+mn-cs"/>
              </a:rPr>
              <a:t>một</a:t>
            </a:r>
            <a:r>
              <a:rPr lang="nl-NL" sz="1200" i="1" kern="1200" dirty="0">
                <a:solidFill>
                  <a:schemeClr val="tx1"/>
                </a:solidFill>
                <a:effectLst/>
                <a:latin typeface="+mn-lt"/>
                <a:ea typeface="+mn-ea"/>
                <a:cs typeface="+mn-cs"/>
              </a:rPr>
              <a:t> </a:t>
            </a:r>
            <a:r>
              <a:rPr lang="nl-NL" sz="1200" i="1" kern="1200" dirty="0" err="1">
                <a:solidFill>
                  <a:schemeClr val="tx1"/>
                </a:solidFill>
                <a:effectLst/>
                <a:latin typeface="+mn-lt"/>
                <a:ea typeface="+mn-ea"/>
                <a:cs typeface="+mn-cs"/>
              </a:rPr>
              <a:t>đức</a:t>
            </a:r>
            <a:r>
              <a:rPr lang="nl-NL" sz="1200" i="1" kern="1200" dirty="0">
                <a:solidFill>
                  <a:schemeClr val="tx1"/>
                </a:solidFill>
                <a:effectLst/>
                <a:latin typeface="+mn-lt"/>
                <a:ea typeface="+mn-ea"/>
                <a:cs typeface="+mn-cs"/>
              </a:rPr>
              <a:t> </a:t>
            </a:r>
            <a:r>
              <a:rPr lang="nl-NL" sz="1200" i="1" kern="1200" dirty="0" err="1">
                <a:solidFill>
                  <a:schemeClr val="tx1"/>
                </a:solidFill>
                <a:effectLst/>
                <a:latin typeface="+mn-lt"/>
                <a:ea typeface="+mn-ea"/>
                <a:cs typeface="+mn-cs"/>
              </a:rPr>
              <a:t>tính</a:t>
            </a:r>
            <a:r>
              <a:rPr lang="nl-NL" sz="1200" i="1" kern="1200" dirty="0">
                <a:solidFill>
                  <a:schemeClr val="tx1"/>
                </a:solidFill>
                <a:effectLst/>
                <a:latin typeface="+mn-lt"/>
                <a:ea typeface="+mn-ea"/>
                <a:cs typeface="+mn-cs"/>
              </a:rPr>
              <a:t> </a:t>
            </a:r>
            <a:r>
              <a:rPr lang="nl-NL" sz="1200" i="1" kern="1200" dirty="0" err="1">
                <a:solidFill>
                  <a:schemeClr val="tx1"/>
                </a:solidFill>
                <a:effectLst/>
                <a:latin typeface="+mn-lt"/>
                <a:ea typeface="+mn-ea"/>
                <a:cs typeface="+mn-cs"/>
              </a:rPr>
              <a:t>mà</a:t>
            </a:r>
            <a:r>
              <a:rPr lang="nl-NL" sz="1200" i="1" kern="1200" dirty="0">
                <a:solidFill>
                  <a:schemeClr val="tx1"/>
                </a:solidFill>
                <a:effectLst/>
                <a:latin typeface="+mn-lt"/>
                <a:ea typeface="+mn-ea"/>
                <a:cs typeface="+mn-cs"/>
              </a:rPr>
              <a:t> </a:t>
            </a:r>
            <a:r>
              <a:rPr lang="nl-NL" sz="1200" i="1" kern="1200" dirty="0" err="1">
                <a:solidFill>
                  <a:schemeClr val="tx1"/>
                </a:solidFill>
                <a:effectLst/>
                <a:latin typeface="+mn-lt"/>
                <a:ea typeface="+mn-ea"/>
                <a:cs typeface="+mn-cs"/>
              </a:rPr>
              <a:t>Bác</a:t>
            </a:r>
            <a:r>
              <a:rPr lang="nl-NL" sz="1200" i="1" kern="1200" dirty="0">
                <a:solidFill>
                  <a:schemeClr val="tx1"/>
                </a:solidFill>
                <a:effectLst/>
                <a:latin typeface="+mn-lt"/>
                <a:ea typeface="+mn-ea"/>
                <a:cs typeface="+mn-cs"/>
              </a:rPr>
              <a:t> </a:t>
            </a:r>
            <a:r>
              <a:rPr lang="nl-NL" sz="1200" i="1" kern="1200" dirty="0" err="1">
                <a:solidFill>
                  <a:schemeClr val="tx1"/>
                </a:solidFill>
                <a:effectLst/>
                <a:latin typeface="+mn-lt"/>
                <a:ea typeface="+mn-ea"/>
                <a:cs typeface="+mn-cs"/>
              </a:rPr>
              <a:t>Hồ</a:t>
            </a:r>
            <a:r>
              <a:rPr lang="nl-NL" sz="1200" i="1" kern="1200" dirty="0">
                <a:solidFill>
                  <a:schemeClr val="tx1"/>
                </a:solidFill>
                <a:effectLst/>
                <a:latin typeface="+mn-lt"/>
                <a:ea typeface="+mn-ea"/>
                <a:cs typeface="+mn-cs"/>
              </a:rPr>
              <a:t> </a:t>
            </a:r>
            <a:r>
              <a:rPr lang="nl-NL" sz="1200" i="1" kern="1200" dirty="0" err="1">
                <a:solidFill>
                  <a:schemeClr val="tx1"/>
                </a:solidFill>
                <a:effectLst/>
                <a:latin typeface="+mn-lt"/>
                <a:ea typeface="+mn-ea"/>
                <a:cs typeface="+mn-cs"/>
              </a:rPr>
              <a:t>đã</a:t>
            </a:r>
            <a:r>
              <a:rPr lang="nl-NL" sz="1200" i="1" kern="1200" dirty="0">
                <a:solidFill>
                  <a:schemeClr val="tx1"/>
                </a:solidFill>
                <a:effectLst/>
                <a:latin typeface="+mn-lt"/>
                <a:ea typeface="+mn-ea"/>
                <a:cs typeface="+mn-cs"/>
              </a:rPr>
              <a:t> </a:t>
            </a:r>
            <a:r>
              <a:rPr lang="nl-NL" sz="1200" i="1" kern="1200" dirty="0" err="1">
                <a:solidFill>
                  <a:schemeClr val="tx1"/>
                </a:solidFill>
                <a:effectLst/>
                <a:latin typeface="+mn-lt"/>
                <a:ea typeface="+mn-ea"/>
                <a:cs typeface="+mn-cs"/>
              </a:rPr>
              <a:t>căn</a:t>
            </a:r>
            <a:r>
              <a:rPr lang="nl-NL" sz="1200" i="1" kern="1200" dirty="0">
                <a:solidFill>
                  <a:schemeClr val="tx1"/>
                </a:solidFill>
                <a:effectLst/>
                <a:latin typeface="+mn-lt"/>
                <a:ea typeface="+mn-ea"/>
                <a:cs typeface="+mn-cs"/>
              </a:rPr>
              <a:t> </a:t>
            </a:r>
            <a:r>
              <a:rPr lang="nl-NL" sz="1200" i="1" kern="1200" dirty="0" err="1">
                <a:solidFill>
                  <a:schemeClr val="tx1"/>
                </a:solidFill>
                <a:effectLst/>
                <a:latin typeface="+mn-lt"/>
                <a:ea typeface="+mn-ea"/>
                <a:cs typeface="+mn-cs"/>
              </a:rPr>
              <a:t>dặn</a:t>
            </a:r>
            <a:r>
              <a:rPr lang="nl-NL" sz="1200" i="1" kern="1200" dirty="0">
                <a:solidFill>
                  <a:schemeClr val="tx1"/>
                </a:solidFill>
                <a:effectLst/>
                <a:latin typeface="+mn-lt"/>
                <a:ea typeface="+mn-ea"/>
                <a:cs typeface="+mn-cs"/>
              </a:rPr>
              <a:t> </a:t>
            </a:r>
            <a:r>
              <a:rPr lang="nl-NL" sz="1200" i="1" kern="1200" dirty="0" err="1">
                <a:solidFill>
                  <a:schemeClr val="tx1"/>
                </a:solidFill>
                <a:effectLst/>
                <a:latin typeface="+mn-lt"/>
                <a:ea typeface="+mn-ea"/>
                <a:cs typeface="+mn-cs"/>
              </a:rPr>
              <a:t>thiếu</a:t>
            </a:r>
            <a:r>
              <a:rPr lang="nl-NL" sz="1200" i="1" kern="1200" dirty="0">
                <a:solidFill>
                  <a:schemeClr val="tx1"/>
                </a:solidFill>
                <a:effectLst/>
                <a:latin typeface="+mn-lt"/>
                <a:ea typeface="+mn-ea"/>
                <a:cs typeface="+mn-cs"/>
              </a:rPr>
              <a:t> </a:t>
            </a:r>
            <a:r>
              <a:rPr lang="nl-NL" sz="1200" i="1" kern="1200" dirty="0" err="1">
                <a:solidFill>
                  <a:schemeClr val="tx1"/>
                </a:solidFill>
                <a:effectLst/>
                <a:latin typeface="+mn-lt"/>
                <a:ea typeface="+mn-ea"/>
                <a:cs typeface="+mn-cs"/>
              </a:rPr>
              <a:t>nhi</a:t>
            </a:r>
            <a:r>
              <a:rPr lang="nl-NL" sz="1200" i="1" kern="1200" dirty="0">
                <a:solidFill>
                  <a:schemeClr val="tx1"/>
                </a:solidFill>
                <a:effectLst/>
                <a:latin typeface="+mn-lt"/>
                <a:ea typeface="+mn-ea"/>
                <a:cs typeface="+mn-cs"/>
              </a:rPr>
              <a:t> </a:t>
            </a:r>
            <a:r>
              <a:rPr lang="nl-NL" sz="1200" i="1" kern="1200" dirty="0" err="1">
                <a:solidFill>
                  <a:schemeClr val="tx1"/>
                </a:solidFill>
                <a:effectLst/>
                <a:latin typeface="+mn-lt"/>
                <a:ea typeface="+mn-ea"/>
                <a:cs typeface="+mn-cs"/>
              </a:rPr>
              <a:t>chúng</a:t>
            </a:r>
            <a:r>
              <a:rPr lang="nl-NL" sz="1200" i="1" kern="1200" dirty="0">
                <a:solidFill>
                  <a:schemeClr val="tx1"/>
                </a:solidFill>
                <a:effectLst/>
                <a:latin typeface="+mn-lt"/>
                <a:ea typeface="+mn-ea"/>
                <a:cs typeface="+mn-cs"/>
              </a:rPr>
              <a:t> ta </a:t>
            </a:r>
            <a:r>
              <a:rPr lang="nl-NL" sz="1200" i="1" kern="1200" dirty="0" err="1">
                <a:solidFill>
                  <a:schemeClr val="tx1"/>
                </a:solidFill>
                <a:effectLst/>
                <a:latin typeface="+mn-lt"/>
                <a:ea typeface="+mn-ea"/>
                <a:cs typeface="+mn-cs"/>
              </a:rPr>
              <a:t>đấy.Các</a:t>
            </a:r>
            <a:r>
              <a:rPr lang="nl-NL" sz="1200" i="1" kern="1200" dirty="0">
                <a:solidFill>
                  <a:schemeClr val="tx1"/>
                </a:solidFill>
                <a:effectLst/>
                <a:latin typeface="+mn-lt"/>
                <a:ea typeface="+mn-ea"/>
                <a:cs typeface="+mn-cs"/>
              </a:rPr>
              <a:t> </a:t>
            </a:r>
            <a:r>
              <a:rPr lang="nl-NL" sz="1200" i="1" kern="1200" dirty="0" err="1">
                <a:solidFill>
                  <a:schemeClr val="tx1"/>
                </a:solidFill>
                <a:effectLst/>
                <a:latin typeface="+mn-lt"/>
                <a:ea typeface="+mn-ea"/>
                <a:cs typeface="+mn-cs"/>
              </a:rPr>
              <a:t>em</a:t>
            </a:r>
            <a:r>
              <a:rPr lang="nl-NL" sz="1200" i="1" kern="1200" dirty="0">
                <a:solidFill>
                  <a:schemeClr val="tx1"/>
                </a:solidFill>
                <a:effectLst/>
                <a:latin typeface="+mn-lt"/>
                <a:ea typeface="+mn-ea"/>
                <a:cs typeface="+mn-cs"/>
              </a:rPr>
              <a:t> </a:t>
            </a:r>
            <a:r>
              <a:rPr lang="nl-NL" sz="1200" i="1" kern="1200" dirty="0" err="1">
                <a:solidFill>
                  <a:schemeClr val="tx1"/>
                </a:solidFill>
                <a:effectLst/>
                <a:latin typeface="+mn-lt"/>
                <a:ea typeface="+mn-ea"/>
                <a:cs typeface="+mn-cs"/>
              </a:rPr>
              <a:t>hãy</a:t>
            </a:r>
            <a:r>
              <a:rPr lang="nl-NL" sz="1200" i="1" kern="1200" dirty="0">
                <a:solidFill>
                  <a:schemeClr val="tx1"/>
                </a:solidFill>
                <a:effectLst/>
                <a:latin typeface="+mn-lt"/>
                <a:ea typeface="+mn-ea"/>
                <a:cs typeface="+mn-cs"/>
              </a:rPr>
              <a:t> </a:t>
            </a:r>
            <a:r>
              <a:rPr lang="nl-NL" sz="1200" i="1" kern="1200" dirty="0" err="1">
                <a:solidFill>
                  <a:schemeClr val="tx1"/>
                </a:solidFill>
                <a:effectLst/>
                <a:latin typeface="+mn-lt"/>
                <a:ea typeface="+mn-ea"/>
                <a:cs typeface="+mn-cs"/>
              </a:rPr>
              <a:t>nhớ</a:t>
            </a:r>
            <a:r>
              <a:rPr lang="nl-NL" sz="1200" i="1" kern="1200" dirty="0">
                <a:solidFill>
                  <a:schemeClr val="tx1"/>
                </a:solidFill>
                <a:effectLst/>
                <a:latin typeface="+mn-lt"/>
                <a:ea typeface="+mn-ea"/>
                <a:cs typeface="+mn-cs"/>
              </a:rPr>
              <a:t> </a:t>
            </a:r>
            <a:r>
              <a:rPr lang="nl-NL" sz="1200" i="1" kern="1200" dirty="0" err="1">
                <a:solidFill>
                  <a:schemeClr val="tx1"/>
                </a:solidFill>
                <a:effectLst/>
                <a:latin typeface="+mn-lt"/>
                <a:ea typeface="+mn-ea"/>
                <a:cs typeface="+mn-cs"/>
              </a:rPr>
              <a:t>và</a:t>
            </a:r>
            <a:r>
              <a:rPr lang="nl-NL" sz="1200" i="1" kern="1200" dirty="0">
                <a:solidFill>
                  <a:schemeClr val="tx1"/>
                </a:solidFill>
                <a:effectLst/>
                <a:latin typeface="+mn-lt"/>
                <a:ea typeface="+mn-ea"/>
                <a:cs typeface="+mn-cs"/>
              </a:rPr>
              <a:t> </a:t>
            </a:r>
            <a:r>
              <a:rPr lang="nl-NL" sz="1200" i="1" kern="1200" dirty="0" err="1">
                <a:solidFill>
                  <a:schemeClr val="tx1"/>
                </a:solidFill>
                <a:effectLst/>
                <a:latin typeface="+mn-lt"/>
                <a:ea typeface="+mn-ea"/>
                <a:cs typeface="+mn-cs"/>
              </a:rPr>
              <a:t>làm</a:t>
            </a:r>
            <a:r>
              <a:rPr lang="nl-NL" sz="1200" i="1" kern="1200" dirty="0">
                <a:solidFill>
                  <a:schemeClr val="tx1"/>
                </a:solidFill>
                <a:effectLst/>
                <a:latin typeface="+mn-lt"/>
                <a:ea typeface="+mn-ea"/>
                <a:cs typeface="+mn-cs"/>
              </a:rPr>
              <a:t> </a:t>
            </a:r>
            <a:r>
              <a:rPr lang="nl-NL" sz="1200" i="1" kern="1200" dirty="0" err="1">
                <a:solidFill>
                  <a:schemeClr val="tx1"/>
                </a:solidFill>
                <a:effectLst/>
                <a:latin typeface="+mn-lt"/>
                <a:ea typeface="+mn-ea"/>
                <a:cs typeface="+mn-cs"/>
              </a:rPr>
              <a:t>theo</a:t>
            </a:r>
            <a:r>
              <a:rPr lang="nl-NL" sz="1200" i="1" kern="1200" dirty="0">
                <a:solidFill>
                  <a:schemeClr val="tx1"/>
                </a:solidFill>
                <a:effectLst/>
                <a:latin typeface="+mn-lt"/>
                <a:ea typeface="+mn-ea"/>
                <a:cs typeface="+mn-cs"/>
              </a:rPr>
              <a:t> </a:t>
            </a:r>
            <a:r>
              <a:rPr lang="nl-NL" sz="1200" i="1" kern="1200" dirty="0" err="1">
                <a:solidFill>
                  <a:schemeClr val="tx1"/>
                </a:solidFill>
                <a:effectLst/>
                <a:latin typeface="+mn-lt"/>
                <a:ea typeface="+mn-ea"/>
                <a:cs typeface="+mn-cs"/>
              </a:rPr>
              <a:t>nhé</a:t>
            </a:r>
            <a:r>
              <a:rPr lang="nl-NL" sz="1200" i="1" kern="1200" dirty="0">
                <a:solidFill>
                  <a:schemeClr val="tx1"/>
                </a:solidFill>
                <a:effectLst/>
                <a:latin typeface="+mn-lt"/>
                <a:ea typeface="+mn-ea"/>
                <a:cs typeface="+mn-cs"/>
              </a:rPr>
              <a:t>!</a:t>
            </a:r>
            <a:endParaRPr lang="x-none" sz="1200" kern="1200" dirty="0">
              <a:solidFill>
                <a:schemeClr val="tx1"/>
              </a:solidFill>
              <a:effectLst/>
              <a:latin typeface="+mn-lt"/>
              <a:ea typeface="+mn-ea"/>
              <a:cs typeface="+mn-cs"/>
            </a:endParaRPr>
          </a:p>
          <a:p>
            <a:endParaRPr lang="zh-CN" altLang="en-US" dirty="0"/>
          </a:p>
        </p:txBody>
      </p:sp>
      <p:sp>
        <p:nvSpPr>
          <p:cNvPr id="4" name="灯片编号占位符 3"/>
          <p:cNvSpPr>
            <a:spLocks noGrp="1"/>
          </p:cNvSpPr>
          <p:nvPr>
            <p:ph type="sldNum" sz="quarter" idx="10"/>
          </p:nvPr>
        </p:nvSpPr>
        <p:spPr/>
        <p:txBody>
          <a:bodyPr/>
          <a:lstStyle/>
          <a:p>
            <a:fld id="{2E5701FA-A99B-4EA7-BD9A-49A04217BC0C}" type="slidenum">
              <a:rPr lang="zh-CN" altLang="en-US" smtClean="0"/>
              <a:pPr/>
              <a:t>4</a:t>
            </a:fld>
            <a:endParaRPr lang="zh-CN" altLang="en-US"/>
          </a:p>
        </p:txBody>
      </p:sp>
    </p:spTree>
    <p:extLst>
      <p:ext uri="{BB962C8B-B14F-4D97-AF65-F5344CB8AC3E}">
        <p14:creationId xmlns:p14="http://schemas.microsoft.com/office/powerpoint/2010/main" val="376997997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eaLnBrk="0" fontAlgn="base" hangingPunct="0"/>
            <a:r>
              <a:rPr lang="nl-NL" sz="1200" kern="1200" dirty="0" err="1">
                <a:solidFill>
                  <a:schemeClr val="tx1"/>
                </a:solidFill>
                <a:effectLst/>
                <a:latin typeface="+mn-lt"/>
                <a:ea typeface="+mn-ea"/>
                <a:cs typeface="+mn-cs"/>
              </a:rPr>
              <a:t>Cô</a:t>
            </a:r>
            <a:r>
              <a:rPr lang="nl-NL" sz="1200" kern="1200" dirty="0">
                <a:solidFill>
                  <a:schemeClr val="tx1"/>
                </a:solidFill>
                <a:effectLst/>
                <a:latin typeface="+mn-lt"/>
                <a:ea typeface="+mn-ea"/>
                <a:cs typeface="+mn-cs"/>
              </a:rPr>
              <a:t> </a:t>
            </a:r>
            <a:r>
              <a:rPr lang="nl-NL" sz="1200" kern="1200" dirty="0" err="1">
                <a:solidFill>
                  <a:schemeClr val="tx1"/>
                </a:solidFill>
                <a:effectLst/>
                <a:latin typeface="+mn-lt"/>
                <a:ea typeface="+mn-ea"/>
                <a:cs typeface="+mn-cs"/>
              </a:rPr>
              <a:t>và</a:t>
            </a:r>
            <a:r>
              <a:rPr lang="nl-NL" sz="1200" kern="1200" dirty="0">
                <a:solidFill>
                  <a:schemeClr val="tx1"/>
                </a:solidFill>
                <a:effectLst/>
                <a:latin typeface="+mn-lt"/>
                <a:ea typeface="+mn-ea"/>
                <a:cs typeface="+mn-cs"/>
              </a:rPr>
              <a:t> </a:t>
            </a:r>
            <a:r>
              <a:rPr lang="nl-NL" sz="1200" kern="1200" dirty="0" err="1">
                <a:solidFill>
                  <a:schemeClr val="tx1"/>
                </a:solidFill>
                <a:effectLst/>
                <a:latin typeface="+mn-lt"/>
                <a:ea typeface="+mn-ea"/>
                <a:cs typeface="+mn-cs"/>
              </a:rPr>
              <a:t>các</a:t>
            </a:r>
            <a:r>
              <a:rPr lang="nl-NL" sz="1200" kern="1200" dirty="0">
                <a:solidFill>
                  <a:schemeClr val="tx1"/>
                </a:solidFill>
                <a:effectLst/>
                <a:latin typeface="+mn-lt"/>
                <a:ea typeface="+mn-ea"/>
                <a:cs typeface="+mn-cs"/>
              </a:rPr>
              <a:t> </a:t>
            </a:r>
            <a:r>
              <a:rPr lang="nl-NL" sz="1200" kern="1200" dirty="0" err="1">
                <a:solidFill>
                  <a:schemeClr val="tx1"/>
                </a:solidFill>
                <a:effectLst/>
                <a:latin typeface="+mn-lt"/>
                <a:ea typeface="+mn-ea"/>
                <a:cs typeface="+mn-cs"/>
              </a:rPr>
              <a:t>em</a:t>
            </a:r>
            <a:r>
              <a:rPr lang="nl-NL" sz="1200" kern="1200" dirty="0">
                <a:solidFill>
                  <a:schemeClr val="tx1"/>
                </a:solidFill>
                <a:effectLst/>
                <a:latin typeface="+mn-lt"/>
                <a:ea typeface="+mn-ea"/>
                <a:cs typeface="+mn-cs"/>
              </a:rPr>
              <a:t> </a:t>
            </a:r>
            <a:r>
              <a:rPr lang="nl-NL" sz="1200" kern="1200" dirty="0" err="1">
                <a:solidFill>
                  <a:schemeClr val="tx1"/>
                </a:solidFill>
                <a:effectLst/>
                <a:latin typeface="+mn-lt"/>
                <a:ea typeface="+mn-ea"/>
                <a:cs typeface="+mn-cs"/>
              </a:rPr>
              <a:t>đã</a:t>
            </a:r>
            <a:r>
              <a:rPr lang="nl-NL" sz="1200" kern="1200" dirty="0">
                <a:solidFill>
                  <a:schemeClr val="tx1"/>
                </a:solidFill>
                <a:effectLst/>
                <a:latin typeface="+mn-lt"/>
                <a:ea typeface="+mn-ea"/>
                <a:cs typeface="+mn-cs"/>
              </a:rPr>
              <a:t> </a:t>
            </a:r>
            <a:r>
              <a:rPr lang="nl-NL" sz="1200" kern="1200" dirty="0" err="1">
                <a:solidFill>
                  <a:schemeClr val="tx1"/>
                </a:solidFill>
                <a:effectLst/>
                <a:latin typeface="+mn-lt"/>
                <a:ea typeface="+mn-ea"/>
                <a:cs typeface="+mn-cs"/>
              </a:rPr>
              <a:t>tìm</a:t>
            </a:r>
            <a:r>
              <a:rPr lang="nl-NL" sz="1200" kern="1200" dirty="0">
                <a:solidFill>
                  <a:schemeClr val="tx1"/>
                </a:solidFill>
                <a:effectLst/>
                <a:latin typeface="+mn-lt"/>
                <a:ea typeface="+mn-ea"/>
                <a:cs typeface="+mn-cs"/>
              </a:rPr>
              <a:t> </a:t>
            </a:r>
            <a:r>
              <a:rPr lang="nl-NL" sz="1200" kern="1200" dirty="0" err="1">
                <a:solidFill>
                  <a:schemeClr val="tx1"/>
                </a:solidFill>
                <a:effectLst/>
                <a:latin typeface="+mn-lt"/>
                <a:ea typeface="+mn-ea"/>
                <a:cs typeface="+mn-cs"/>
              </a:rPr>
              <a:t>hiểu</a:t>
            </a:r>
            <a:r>
              <a:rPr lang="nl-NL" sz="1200" kern="1200" dirty="0">
                <a:solidFill>
                  <a:schemeClr val="tx1"/>
                </a:solidFill>
                <a:effectLst/>
                <a:latin typeface="+mn-lt"/>
                <a:ea typeface="+mn-ea"/>
                <a:cs typeface="+mn-cs"/>
              </a:rPr>
              <a:t> </a:t>
            </a:r>
            <a:r>
              <a:rPr lang="nl-NL" sz="1200" kern="1200" dirty="0" err="1">
                <a:solidFill>
                  <a:schemeClr val="tx1"/>
                </a:solidFill>
                <a:effectLst/>
                <a:latin typeface="+mn-lt"/>
                <a:ea typeface="+mn-ea"/>
                <a:cs typeface="+mn-cs"/>
              </a:rPr>
              <a:t>xong</a:t>
            </a:r>
            <a:r>
              <a:rPr lang="nl-NL" sz="1200" kern="1200" dirty="0">
                <a:solidFill>
                  <a:schemeClr val="tx1"/>
                </a:solidFill>
                <a:effectLst/>
                <a:latin typeface="+mn-lt"/>
                <a:ea typeface="+mn-ea"/>
                <a:cs typeface="+mn-cs"/>
              </a:rPr>
              <a:t> </a:t>
            </a:r>
            <a:r>
              <a:rPr lang="nl-NL" sz="1200" kern="1200" dirty="0" err="1">
                <a:solidFill>
                  <a:schemeClr val="tx1"/>
                </a:solidFill>
                <a:effectLst/>
                <a:latin typeface="+mn-lt"/>
                <a:ea typeface="+mn-ea"/>
                <a:cs typeface="+mn-cs"/>
              </a:rPr>
              <a:t>nội</a:t>
            </a:r>
            <a:r>
              <a:rPr lang="nl-NL" sz="1200" kern="1200" dirty="0">
                <a:solidFill>
                  <a:schemeClr val="tx1"/>
                </a:solidFill>
                <a:effectLst/>
                <a:latin typeface="+mn-lt"/>
                <a:ea typeface="+mn-ea"/>
                <a:cs typeface="+mn-cs"/>
              </a:rPr>
              <a:t> </a:t>
            </a:r>
            <a:r>
              <a:rPr lang="nl-NL" sz="1200" kern="1200" dirty="0" err="1">
                <a:solidFill>
                  <a:schemeClr val="tx1"/>
                </a:solidFill>
                <a:effectLst/>
                <a:latin typeface="+mn-lt"/>
                <a:ea typeface="+mn-ea"/>
                <a:cs typeface="+mn-cs"/>
              </a:rPr>
              <a:t>dung</a:t>
            </a:r>
            <a:r>
              <a:rPr lang="nl-NL" sz="1200" kern="1200" dirty="0">
                <a:solidFill>
                  <a:schemeClr val="tx1"/>
                </a:solidFill>
                <a:effectLst/>
                <a:latin typeface="+mn-lt"/>
                <a:ea typeface="+mn-ea"/>
                <a:cs typeface="+mn-cs"/>
              </a:rPr>
              <a:t> </a:t>
            </a:r>
            <a:r>
              <a:rPr lang="nl-NL" sz="1200" kern="1200" dirty="0" err="1">
                <a:solidFill>
                  <a:schemeClr val="tx1"/>
                </a:solidFill>
                <a:effectLst/>
                <a:latin typeface="+mn-lt"/>
                <a:ea typeface="+mn-ea"/>
                <a:cs typeface="+mn-cs"/>
              </a:rPr>
              <a:t>bài</a:t>
            </a:r>
            <a:r>
              <a:rPr lang="nl-NL" sz="1200" kern="1200" dirty="0">
                <a:solidFill>
                  <a:schemeClr val="tx1"/>
                </a:solidFill>
                <a:effectLst/>
                <a:latin typeface="+mn-lt"/>
                <a:ea typeface="+mn-ea"/>
                <a:cs typeface="+mn-cs"/>
              </a:rPr>
              <a:t> </a:t>
            </a:r>
            <a:r>
              <a:rPr lang="nl-NL" sz="1200" kern="1200" dirty="0" err="1">
                <a:solidFill>
                  <a:schemeClr val="tx1"/>
                </a:solidFill>
                <a:effectLst/>
                <a:latin typeface="+mn-lt"/>
                <a:ea typeface="+mn-ea"/>
                <a:cs typeface="+mn-cs"/>
              </a:rPr>
              <a:t>chính</a:t>
            </a:r>
            <a:r>
              <a:rPr lang="nl-NL" sz="1200" kern="1200" dirty="0">
                <a:solidFill>
                  <a:schemeClr val="tx1"/>
                </a:solidFill>
                <a:effectLst/>
                <a:latin typeface="+mn-lt"/>
                <a:ea typeface="+mn-ea"/>
                <a:cs typeface="+mn-cs"/>
              </a:rPr>
              <a:t> </a:t>
            </a:r>
            <a:r>
              <a:rPr lang="nl-NL" sz="1200" kern="1200" dirty="0" err="1">
                <a:solidFill>
                  <a:schemeClr val="tx1"/>
                </a:solidFill>
                <a:effectLst/>
                <a:latin typeface="+mn-lt"/>
                <a:ea typeface="+mn-ea"/>
                <a:cs typeface="+mn-cs"/>
              </a:rPr>
              <a:t>tả</a:t>
            </a:r>
            <a:r>
              <a:rPr lang="nl-NL" sz="1200" kern="1200" dirty="0">
                <a:solidFill>
                  <a:schemeClr val="tx1"/>
                </a:solidFill>
                <a:effectLst/>
                <a:latin typeface="+mn-lt"/>
                <a:ea typeface="+mn-ea"/>
                <a:cs typeface="+mn-cs"/>
              </a:rPr>
              <a:t>. </a:t>
            </a:r>
            <a:r>
              <a:rPr lang="nl-NL" sz="1200" kern="1200" dirty="0" err="1">
                <a:solidFill>
                  <a:schemeClr val="tx1"/>
                </a:solidFill>
                <a:effectLst/>
                <a:latin typeface="+mn-lt"/>
                <a:ea typeface="+mn-ea"/>
                <a:cs typeface="+mn-cs"/>
              </a:rPr>
              <a:t>Bài</a:t>
            </a:r>
            <a:r>
              <a:rPr lang="nl-NL" sz="1200" kern="1200" dirty="0">
                <a:solidFill>
                  <a:schemeClr val="tx1"/>
                </a:solidFill>
                <a:effectLst/>
                <a:latin typeface="+mn-lt"/>
                <a:ea typeface="+mn-ea"/>
                <a:cs typeface="+mn-cs"/>
              </a:rPr>
              <a:t> </a:t>
            </a:r>
            <a:r>
              <a:rPr lang="nl-NL" sz="1200" kern="1200" dirty="0" err="1">
                <a:solidFill>
                  <a:schemeClr val="tx1"/>
                </a:solidFill>
                <a:effectLst/>
                <a:latin typeface="+mn-lt"/>
                <a:ea typeface="+mn-ea"/>
                <a:cs typeface="+mn-cs"/>
              </a:rPr>
              <a:t>này</a:t>
            </a:r>
            <a:r>
              <a:rPr lang="nl-NL" sz="1200" kern="1200" dirty="0">
                <a:solidFill>
                  <a:schemeClr val="tx1"/>
                </a:solidFill>
                <a:effectLst/>
                <a:latin typeface="+mn-lt"/>
                <a:ea typeface="+mn-ea"/>
                <a:cs typeface="+mn-cs"/>
              </a:rPr>
              <a:t> </a:t>
            </a:r>
            <a:r>
              <a:rPr lang="nl-NL" sz="1200" kern="1200" dirty="0" err="1">
                <a:solidFill>
                  <a:schemeClr val="tx1"/>
                </a:solidFill>
                <a:effectLst/>
                <a:latin typeface="+mn-lt"/>
                <a:ea typeface="+mn-ea"/>
                <a:cs typeface="+mn-cs"/>
              </a:rPr>
              <a:t>các</a:t>
            </a:r>
            <a:r>
              <a:rPr lang="nl-NL" sz="1200" kern="1200" dirty="0">
                <a:solidFill>
                  <a:schemeClr val="tx1"/>
                </a:solidFill>
                <a:effectLst/>
                <a:latin typeface="+mn-lt"/>
                <a:ea typeface="+mn-ea"/>
                <a:cs typeface="+mn-cs"/>
              </a:rPr>
              <a:t> </a:t>
            </a:r>
            <a:r>
              <a:rPr lang="nl-NL" sz="1200" kern="1200" dirty="0" err="1">
                <a:solidFill>
                  <a:schemeClr val="tx1"/>
                </a:solidFill>
                <a:effectLst/>
                <a:latin typeface="+mn-lt"/>
                <a:ea typeface="+mn-ea"/>
                <a:cs typeface="+mn-cs"/>
              </a:rPr>
              <a:t>em</a:t>
            </a:r>
            <a:r>
              <a:rPr lang="nl-NL" sz="1200" kern="1200" dirty="0">
                <a:solidFill>
                  <a:schemeClr val="tx1"/>
                </a:solidFill>
                <a:effectLst/>
                <a:latin typeface="+mn-lt"/>
                <a:ea typeface="+mn-ea"/>
                <a:cs typeface="+mn-cs"/>
              </a:rPr>
              <a:t> </a:t>
            </a:r>
            <a:r>
              <a:rPr lang="nl-NL" sz="1200" kern="1200" dirty="0" err="1">
                <a:solidFill>
                  <a:schemeClr val="tx1"/>
                </a:solidFill>
                <a:effectLst/>
                <a:latin typeface="+mn-lt"/>
                <a:ea typeface="+mn-ea"/>
                <a:cs typeface="+mn-cs"/>
              </a:rPr>
              <a:t>chỉ</a:t>
            </a:r>
            <a:r>
              <a:rPr lang="nl-NL" sz="1200" kern="1200" dirty="0">
                <a:solidFill>
                  <a:schemeClr val="tx1"/>
                </a:solidFill>
                <a:effectLst/>
                <a:latin typeface="+mn-lt"/>
                <a:ea typeface="+mn-ea"/>
                <a:cs typeface="+mn-cs"/>
              </a:rPr>
              <a:t> </a:t>
            </a:r>
            <a:r>
              <a:rPr lang="nl-NL" sz="1200" kern="1200" dirty="0" err="1">
                <a:solidFill>
                  <a:schemeClr val="tx1"/>
                </a:solidFill>
                <a:effectLst/>
                <a:latin typeface="+mn-lt"/>
                <a:ea typeface="+mn-ea"/>
                <a:cs typeface="+mn-cs"/>
              </a:rPr>
              <a:t>viết</a:t>
            </a:r>
            <a:r>
              <a:rPr lang="nl-NL" sz="1200" kern="1200" dirty="0">
                <a:solidFill>
                  <a:schemeClr val="tx1"/>
                </a:solidFill>
                <a:effectLst/>
                <a:latin typeface="+mn-lt"/>
                <a:ea typeface="+mn-ea"/>
                <a:cs typeface="+mn-cs"/>
              </a:rPr>
              <a:t> </a:t>
            </a:r>
            <a:r>
              <a:rPr lang="nl-NL" sz="1200" kern="1200" dirty="0" err="1">
                <a:solidFill>
                  <a:schemeClr val="tx1"/>
                </a:solidFill>
                <a:effectLst/>
                <a:latin typeface="+mn-lt"/>
                <a:ea typeface="+mn-ea"/>
                <a:cs typeface="+mn-cs"/>
              </a:rPr>
              <a:t>từ</a:t>
            </a:r>
            <a:r>
              <a:rPr lang="nl-NL" sz="1200" kern="1200" dirty="0">
                <a:solidFill>
                  <a:schemeClr val="tx1"/>
                </a:solidFill>
                <a:effectLst/>
                <a:latin typeface="+mn-lt"/>
                <a:ea typeface="+mn-ea"/>
                <a:cs typeface="+mn-cs"/>
              </a:rPr>
              <a:t> </a:t>
            </a:r>
            <a:r>
              <a:rPr lang="nl-NL" sz="1200" kern="1200" dirty="0" err="1">
                <a:solidFill>
                  <a:schemeClr val="tx1"/>
                </a:solidFill>
                <a:effectLst/>
                <a:latin typeface="+mn-lt"/>
                <a:ea typeface="+mn-ea"/>
                <a:cs typeface="+mn-cs"/>
              </a:rPr>
              <a:t>đầu</a:t>
            </a:r>
            <a:r>
              <a:rPr lang="nl-NL" sz="1200" kern="1200" dirty="0">
                <a:solidFill>
                  <a:schemeClr val="tx1"/>
                </a:solidFill>
                <a:effectLst/>
                <a:latin typeface="+mn-lt"/>
                <a:ea typeface="+mn-ea"/>
                <a:cs typeface="+mn-cs"/>
              </a:rPr>
              <a:t> </a:t>
            </a:r>
            <a:r>
              <a:rPr lang="nl-NL" sz="1200" kern="1200" dirty="0" err="1">
                <a:solidFill>
                  <a:schemeClr val="tx1"/>
                </a:solidFill>
                <a:effectLst/>
                <a:latin typeface="+mn-lt"/>
                <a:ea typeface="+mn-ea"/>
                <a:cs typeface="+mn-cs"/>
              </a:rPr>
              <a:t>cho</a:t>
            </a:r>
            <a:r>
              <a:rPr lang="nl-NL" sz="1200" kern="1200" dirty="0">
                <a:solidFill>
                  <a:schemeClr val="tx1"/>
                </a:solidFill>
                <a:effectLst/>
                <a:latin typeface="+mn-lt"/>
                <a:ea typeface="+mn-ea"/>
                <a:cs typeface="+mn-cs"/>
              </a:rPr>
              <a:t> </a:t>
            </a:r>
            <a:r>
              <a:rPr lang="nl-NL" sz="1200" kern="1200" dirty="0" err="1">
                <a:solidFill>
                  <a:schemeClr val="tx1"/>
                </a:solidFill>
                <a:effectLst/>
                <a:latin typeface="+mn-lt"/>
                <a:ea typeface="+mn-ea"/>
                <a:cs typeface="+mn-cs"/>
              </a:rPr>
              <a:t>đến</a:t>
            </a:r>
            <a:r>
              <a:rPr lang="nl-NL" sz="1200" kern="1200" dirty="0">
                <a:solidFill>
                  <a:schemeClr val="tx1"/>
                </a:solidFill>
                <a:effectLst/>
                <a:latin typeface="+mn-lt"/>
                <a:ea typeface="+mn-ea"/>
                <a:cs typeface="+mn-cs"/>
              </a:rPr>
              <a:t> </a:t>
            </a:r>
            <a:r>
              <a:rPr lang="nl-NL" sz="1200" kern="1200" dirty="0" err="1">
                <a:solidFill>
                  <a:schemeClr val="tx1"/>
                </a:solidFill>
                <a:effectLst/>
                <a:latin typeface="+mn-lt"/>
                <a:ea typeface="+mn-ea"/>
                <a:cs typeface="+mn-cs"/>
              </a:rPr>
              <a:t>câu</a:t>
            </a:r>
            <a:r>
              <a:rPr lang="nl-NL" sz="1200" kern="1200" dirty="0">
                <a:solidFill>
                  <a:schemeClr val="tx1"/>
                </a:solidFill>
                <a:effectLst/>
                <a:latin typeface="+mn-lt"/>
                <a:ea typeface="+mn-ea"/>
                <a:cs typeface="+mn-cs"/>
              </a:rPr>
              <a:t> “</a:t>
            </a:r>
            <a:r>
              <a:rPr lang="nl-NL" sz="1200" kern="1200" dirty="0" err="1">
                <a:solidFill>
                  <a:schemeClr val="tx1"/>
                </a:solidFill>
                <a:effectLst/>
                <a:latin typeface="+mn-lt"/>
                <a:ea typeface="+mn-ea"/>
                <a:cs typeface="+mn-cs"/>
              </a:rPr>
              <a:t>Anh</a:t>
            </a:r>
            <a:r>
              <a:rPr lang="nl-NL" sz="1200" kern="1200" dirty="0">
                <a:solidFill>
                  <a:schemeClr val="tx1"/>
                </a:solidFill>
                <a:effectLst/>
                <a:latin typeface="+mn-lt"/>
                <a:ea typeface="+mn-ea"/>
                <a:cs typeface="+mn-cs"/>
              </a:rPr>
              <a:t> có </a:t>
            </a:r>
            <a:r>
              <a:rPr lang="nl-NL" sz="1200" kern="1200" dirty="0" err="1">
                <a:solidFill>
                  <a:schemeClr val="tx1"/>
                </a:solidFill>
                <a:effectLst/>
                <a:latin typeface="+mn-lt"/>
                <a:ea typeface="+mn-ea"/>
                <a:cs typeface="+mn-cs"/>
              </a:rPr>
              <a:t>biết</a:t>
            </a:r>
            <a:r>
              <a:rPr lang="nl-NL" sz="1200" kern="1200" dirty="0">
                <a:solidFill>
                  <a:schemeClr val="tx1"/>
                </a:solidFill>
                <a:effectLst/>
                <a:latin typeface="+mn-lt"/>
                <a:ea typeface="+mn-ea"/>
                <a:cs typeface="+mn-cs"/>
              </a:rPr>
              <a:t> </a:t>
            </a:r>
            <a:r>
              <a:rPr lang="nl-NL" sz="1200" kern="1200" dirty="0" err="1">
                <a:solidFill>
                  <a:schemeClr val="tx1"/>
                </a:solidFill>
                <a:effectLst/>
                <a:latin typeface="+mn-lt"/>
                <a:ea typeface="+mn-ea"/>
                <a:cs typeface="+mn-cs"/>
              </a:rPr>
              <a:t>nói</a:t>
            </a:r>
            <a:r>
              <a:rPr lang="nl-NL" sz="1200" kern="1200" dirty="0">
                <a:solidFill>
                  <a:schemeClr val="tx1"/>
                </a:solidFill>
                <a:effectLst/>
                <a:latin typeface="+mn-lt"/>
                <a:ea typeface="+mn-ea"/>
                <a:cs typeface="+mn-cs"/>
              </a:rPr>
              <a:t> </a:t>
            </a:r>
            <a:r>
              <a:rPr lang="nl-NL" sz="1200" kern="1200" dirty="0" err="1">
                <a:solidFill>
                  <a:schemeClr val="tx1"/>
                </a:solidFill>
                <a:effectLst/>
                <a:latin typeface="+mn-lt"/>
                <a:ea typeface="+mn-ea"/>
                <a:cs typeface="+mn-cs"/>
              </a:rPr>
              <a:t>dối</a:t>
            </a:r>
            <a:r>
              <a:rPr lang="nl-NL" sz="1200" kern="1200" dirty="0">
                <a:solidFill>
                  <a:schemeClr val="tx1"/>
                </a:solidFill>
                <a:effectLst/>
                <a:latin typeface="+mn-lt"/>
                <a:ea typeface="+mn-ea"/>
                <a:cs typeface="+mn-cs"/>
              </a:rPr>
              <a:t> </a:t>
            </a:r>
            <a:r>
              <a:rPr lang="nl-NL" sz="1200" kern="1200" dirty="0" err="1">
                <a:solidFill>
                  <a:schemeClr val="tx1"/>
                </a:solidFill>
                <a:effectLst/>
                <a:latin typeface="+mn-lt"/>
                <a:ea typeface="+mn-ea"/>
                <a:cs typeface="+mn-cs"/>
              </a:rPr>
              <a:t>bao</a:t>
            </a:r>
            <a:r>
              <a:rPr lang="nl-NL" sz="1200" kern="1200" dirty="0">
                <a:solidFill>
                  <a:schemeClr val="tx1"/>
                </a:solidFill>
                <a:effectLst/>
                <a:latin typeface="+mn-lt"/>
                <a:ea typeface="+mn-ea"/>
                <a:cs typeface="+mn-cs"/>
              </a:rPr>
              <a:t> </a:t>
            </a:r>
            <a:r>
              <a:rPr lang="nl-NL" sz="1200" kern="1200" dirty="0" err="1">
                <a:solidFill>
                  <a:schemeClr val="tx1"/>
                </a:solidFill>
                <a:effectLst/>
                <a:latin typeface="+mn-lt"/>
                <a:ea typeface="+mn-ea"/>
                <a:cs typeface="+mn-cs"/>
              </a:rPr>
              <a:t>giờ</a:t>
            </a:r>
            <a:r>
              <a:rPr lang="nl-NL" sz="1200" kern="1200" dirty="0">
                <a:solidFill>
                  <a:schemeClr val="tx1"/>
                </a:solidFill>
                <a:effectLst/>
                <a:latin typeface="+mn-lt"/>
                <a:ea typeface="+mn-ea"/>
                <a:cs typeface="+mn-cs"/>
              </a:rPr>
              <a:t> </a:t>
            </a:r>
            <a:r>
              <a:rPr lang="nl-NL" sz="1200" kern="1200" dirty="0" err="1">
                <a:solidFill>
                  <a:schemeClr val="tx1"/>
                </a:solidFill>
                <a:effectLst/>
                <a:latin typeface="+mn-lt"/>
                <a:ea typeface="+mn-ea"/>
                <a:cs typeface="+mn-cs"/>
              </a:rPr>
              <a:t>đâu</a:t>
            </a:r>
            <a:r>
              <a:rPr lang="nl-NL" sz="1200" kern="1200" dirty="0">
                <a:solidFill>
                  <a:schemeClr val="tx1"/>
                </a:solidFill>
                <a:effectLst/>
                <a:latin typeface="+mn-lt"/>
                <a:ea typeface="+mn-ea"/>
                <a:cs typeface="+mn-cs"/>
              </a:rPr>
              <a:t>.” </a:t>
            </a:r>
            <a:r>
              <a:rPr lang="nl-NL" sz="1200" kern="1200" dirty="0" err="1">
                <a:solidFill>
                  <a:schemeClr val="tx1"/>
                </a:solidFill>
                <a:effectLst/>
                <a:latin typeface="+mn-lt"/>
                <a:ea typeface="+mn-ea"/>
                <a:cs typeface="+mn-cs"/>
              </a:rPr>
              <a:t>như</a:t>
            </a:r>
            <a:r>
              <a:rPr lang="nl-NL" sz="1200" kern="1200" dirty="0">
                <a:solidFill>
                  <a:schemeClr val="tx1"/>
                </a:solidFill>
                <a:effectLst/>
                <a:latin typeface="+mn-lt"/>
                <a:ea typeface="+mn-ea"/>
                <a:cs typeface="+mn-cs"/>
              </a:rPr>
              <a:t> </a:t>
            </a:r>
            <a:r>
              <a:rPr lang="nl-NL" sz="1200" kern="1200" dirty="0" err="1">
                <a:solidFill>
                  <a:schemeClr val="tx1"/>
                </a:solidFill>
                <a:effectLst/>
                <a:latin typeface="+mn-lt"/>
                <a:ea typeface="+mn-ea"/>
                <a:cs typeface="+mn-cs"/>
              </a:rPr>
              <a:t>trên</a:t>
            </a:r>
            <a:r>
              <a:rPr lang="nl-NL" sz="1200" kern="1200" dirty="0">
                <a:solidFill>
                  <a:schemeClr val="tx1"/>
                </a:solidFill>
                <a:effectLst/>
                <a:latin typeface="+mn-lt"/>
                <a:ea typeface="+mn-ea"/>
                <a:cs typeface="+mn-cs"/>
              </a:rPr>
              <a:t> </a:t>
            </a:r>
            <a:r>
              <a:rPr lang="nl-NL" sz="1200" kern="1200" dirty="0" err="1">
                <a:solidFill>
                  <a:schemeClr val="tx1"/>
                </a:solidFill>
                <a:effectLst/>
                <a:latin typeface="+mn-lt"/>
                <a:ea typeface="+mn-ea"/>
                <a:cs typeface="+mn-cs"/>
              </a:rPr>
              <a:t>màn</a:t>
            </a:r>
            <a:r>
              <a:rPr lang="nl-NL" sz="1200" kern="1200" dirty="0">
                <a:solidFill>
                  <a:schemeClr val="tx1"/>
                </a:solidFill>
                <a:effectLst/>
                <a:latin typeface="+mn-lt"/>
                <a:ea typeface="+mn-ea"/>
                <a:cs typeface="+mn-cs"/>
              </a:rPr>
              <a:t> </a:t>
            </a:r>
            <a:r>
              <a:rPr lang="nl-NL" sz="1200" kern="1200" dirty="0" err="1">
                <a:solidFill>
                  <a:schemeClr val="tx1"/>
                </a:solidFill>
                <a:effectLst/>
                <a:latin typeface="+mn-lt"/>
                <a:ea typeface="+mn-ea"/>
                <a:cs typeface="+mn-cs"/>
              </a:rPr>
              <a:t>hình</a:t>
            </a:r>
            <a:r>
              <a:rPr lang="nl-NL" sz="1200" kern="1200" dirty="0">
                <a:solidFill>
                  <a:schemeClr val="tx1"/>
                </a:solidFill>
                <a:effectLst/>
                <a:latin typeface="+mn-lt"/>
                <a:ea typeface="+mn-ea"/>
                <a:cs typeface="+mn-cs"/>
              </a:rPr>
              <a:t> </a:t>
            </a:r>
            <a:r>
              <a:rPr lang="nl-NL" sz="1200" kern="1200" dirty="0" err="1">
                <a:solidFill>
                  <a:schemeClr val="tx1"/>
                </a:solidFill>
                <a:effectLst/>
                <a:latin typeface="+mn-lt"/>
                <a:ea typeface="+mn-ea"/>
                <a:cs typeface="+mn-cs"/>
              </a:rPr>
              <a:t>cô</a:t>
            </a:r>
            <a:r>
              <a:rPr lang="nl-NL" sz="1200" kern="1200" dirty="0">
                <a:solidFill>
                  <a:schemeClr val="tx1"/>
                </a:solidFill>
                <a:effectLst/>
                <a:latin typeface="+mn-lt"/>
                <a:ea typeface="+mn-ea"/>
                <a:cs typeface="+mn-cs"/>
              </a:rPr>
              <a:t> </a:t>
            </a:r>
            <a:r>
              <a:rPr lang="nl-NL" sz="1200" kern="1200" dirty="0" err="1">
                <a:solidFill>
                  <a:schemeClr val="tx1"/>
                </a:solidFill>
                <a:effectLst/>
                <a:latin typeface="+mn-lt"/>
                <a:ea typeface="+mn-ea"/>
                <a:cs typeface="+mn-cs"/>
              </a:rPr>
              <a:t>đang</a:t>
            </a:r>
            <a:r>
              <a:rPr lang="nl-NL" sz="1200" kern="1200" dirty="0">
                <a:solidFill>
                  <a:schemeClr val="tx1"/>
                </a:solidFill>
                <a:effectLst/>
                <a:latin typeface="+mn-lt"/>
                <a:ea typeface="+mn-ea"/>
                <a:cs typeface="+mn-cs"/>
              </a:rPr>
              <a:t> </a:t>
            </a:r>
            <a:r>
              <a:rPr lang="nl-NL" sz="1200" kern="1200" dirty="0" err="1">
                <a:solidFill>
                  <a:schemeClr val="tx1"/>
                </a:solidFill>
                <a:effectLst/>
                <a:latin typeface="+mn-lt"/>
                <a:ea typeface="+mn-ea"/>
                <a:cs typeface="+mn-cs"/>
              </a:rPr>
              <a:t>hiển</a:t>
            </a:r>
            <a:r>
              <a:rPr lang="nl-NL" sz="1200" kern="1200" dirty="0">
                <a:solidFill>
                  <a:schemeClr val="tx1"/>
                </a:solidFill>
                <a:effectLst/>
                <a:latin typeface="+mn-lt"/>
                <a:ea typeface="+mn-ea"/>
                <a:cs typeface="+mn-cs"/>
              </a:rPr>
              <a:t> </a:t>
            </a:r>
            <a:r>
              <a:rPr lang="nl-NL" sz="1200" kern="1200" dirty="0" err="1">
                <a:solidFill>
                  <a:schemeClr val="tx1"/>
                </a:solidFill>
                <a:effectLst/>
                <a:latin typeface="+mn-lt"/>
                <a:ea typeface="+mn-ea"/>
                <a:cs typeface="+mn-cs"/>
              </a:rPr>
              <a:t>thị</a:t>
            </a:r>
            <a:r>
              <a:rPr lang="nl-NL" sz="1200" kern="1200" dirty="0">
                <a:solidFill>
                  <a:schemeClr val="tx1"/>
                </a:solidFill>
                <a:effectLst/>
                <a:latin typeface="+mn-lt"/>
                <a:ea typeface="+mn-ea"/>
                <a:cs typeface="+mn-cs"/>
              </a:rPr>
              <a:t>.</a:t>
            </a:r>
            <a:endParaRPr lang="x-none" sz="1200" kern="1200" dirty="0">
              <a:solidFill>
                <a:schemeClr val="tx1"/>
              </a:solidFill>
              <a:effectLst/>
              <a:latin typeface="+mn-lt"/>
              <a:ea typeface="+mn-ea"/>
              <a:cs typeface="+mn-cs"/>
            </a:endParaRPr>
          </a:p>
          <a:p>
            <a:pPr eaLnBrk="0" fontAlgn="base" hangingPunct="0"/>
            <a:r>
              <a:rPr lang="nl-NL" sz="1200" kern="1200" dirty="0" err="1">
                <a:solidFill>
                  <a:schemeClr val="tx1"/>
                </a:solidFill>
                <a:effectLst/>
                <a:latin typeface="+mn-lt"/>
                <a:ea typeface="+mn-ea"/>
                <a:cs typeface="+mn-cs"/>
              </a:rPr>
              <a:t>Để</a:t>
            </a:r>
            <a:r>
              <a:rPr lang="nl-NL" sz="1200" kern="1200" dirty="0">
                <a:solidFill>
                  <a:schemeClr val="tx1"/>
                </a:solidFill>
                <a:effectLst/>
                <a:latin typeface="+mn-lt"/>
                <a:ea typeface="+mn-ea"/>
                <a:cs typeface="+mn-cs"/>
              </a:rPr>
              <a:t> </a:t>
            </a:r>
            <a:r>
              <a:rPr lang="nl-NL" sz="1200" kern="1200" dirty="0" err="1">
                <a:solidFill>
                  <a:schemeClr val="tx1"/>
                </a:solidFill>
                <a:effectLst/>
                <a:latin typeface="+mn-lt"/>
                <a:ea typeface="+mn-ea"/>
                <a:cs typeface="+mn-cs"/>
              </a:rPr>
              <a:t>hạn</a:t>
            </a:r>
            <a:r>
              <a:rPr lang="nl-NL" sz="1200" kern="1200" dirty="0">
                <a:solidFill>
                  <a:schemeClr val="tx1"/>
                </a:solidFill>
                <a:effectLst/>
                <a:latin typeface="+mn-lt"/>
                <a:ea typeface="+mn-ea"/>
                <a:cs typeface="+mn-cs"/>
              </a:rPr>
              <a:t> </a:t>
            </a:r>
            <a:r>
              <a:rPr lang="nl-NL" sz="1200" kern="1200" dirty="0" err="1">
                <a:solidFill>
                  <a:schemeClr val="tx1"/>
                </a:solidFill>
                <a:effectLst/>
                <a:latin typeface="+mn-lt"/>
                <a:ea typeface="+mn-ea"/>
                <a:cs typeface="+mn-cs"/>
              </a:rPr>
              <a:t>chế</a:t>
            </a:r>
            <a:r>
              <a:rPr lang="nl-NL" sz="1200" kern="1200" dirty="0">
                <a:solidFill>
                  <a:schemeClr val="tx1"/>
                </a:solidFill>
                <a:effectLst/>
                <a:latin typeface="+mn-lt"/>
                <a:ea typeface="+mn-ea"/>
                <a:cs typeface="+mn-cs"/>
              </a:rPr>
              <a:t> </a:t>
            </a:r>
            <a:r>
              <a:rPr lang="nl-NL" sz="1200" kern="1200" dirty="0" err="1">
                <a:solidFill>
                  <a:schemeClr val="tx1"/>
                </a:solidFill>
                <a:effectLst/>
                <a:latin typeface="+mn-lt"/>
                <a:ea typeface="+mn-ea"/>
                <a:cs typeface="+mn-cs"/>
              </a:rPr>
              <a:t>việc</a:t>
            </a:r>
            <a:r>
              <a:rPr lang="nl-NL" sz="1200" kern="1200" dirty="0">
                <a:solidFill>
                  <a:schemeClr val="tx1"/>
                </a:solidFill>
                <a:effectLst/>
                <a:latin typeface="+mn-lt"/>
                <a:ea typeface="+mn-ea"/>
                <a:cs typeface="+mn-cs"/>
              </a:rPr>
              <a:t> </a:t>
            </a:r>
            <a:r>
              <a:rPr lang="nl-NL" sz="1200" kern="1200" dirty="0" err="1">
                <a:solidFill>
                  <a:schemeClr val="tx1"/>
                </a:solidFill>
                <a:effectLst/>
                <a:latin typeface="+mn-lt"/>
                <a:ea typeface="+mn-ea"/>
                <a:cs typeface="+mn-cs"/>
              </a:rPr>
              <a:t>viết</a:t>
            </a:r>
            <a:r>
              <a:rPr lang="nl-NL" sz="1200" kern="1200" dirty="0">
                <a:solidFill>
                  <a:schemeClr val="tx1"/>
                </a:solidFill>
                <a:effectLst/>
                <a:latin typeface="+mn-lt"/>
                <a:ea typeface="+mn-ea"/>
                <a:cs typeface="+mn-cs"/>
              </a:rPr>
              <a:t> </a:t>
            </a:r>
            <a:r>
              <a:rPr lang="nl-NL" sz="1200" kern="1200" dirty="0" err="1">
                <a:solidFill>
                  <a:schemeClr val="tx1"/>
                </a:solidFill>
                <a:effectLst/>
                <a:latin typeface="+mn-lt"/>
                <a:ea typeface="+mn-ea"/>
                <a:cs typeface="+mn-cs"/>
              </a:rPr>
              <a:t>sai</a:t>
            </a:r>
            <a:r>
              <a:rPr lang="nl-NL" sz="1200" kern="1200" dirty="0">
                <a:solidFill>
                  <a:schemeClr val="tx1"/>
                </a:solidFill>
                <a:effectLst/>
                <a:latin typeface="+mn-lt"/>
                <a:ea typeface="+mn-ea"/>
                <a:cs typeface="+mn-cs"/>
              </a:rPr>
              <a:t> </a:t>
            </a:r>
            <a:r>
              <a:rPr lang="nl-NL" sz="1200" kern="1200" dirty="0" err="1">
                <a:solidFill>
                  <a:schemeClr val="tx1"/>
                </a:solidFill>
                <a:effectLst/>
                <a:latin typeface="+mn-lt"/>
                <a:ea typeface="+mn-ea"/>
                <a:cs typeface="+mn-cs"/>
              </a:rPr>
              <a:t>chính</a:t>
            </a:r>
            <a:r>
              <a:rPr lang="nl-NL" sz="1200" kern="1200" dirty="0">
                <a:solidFill>
                  <a:schemeClr val="tx1"/>
                </a:solidFill>
                <a:effectLst/>
                <a:latin typeface="+mn-lt"/>
                <a:ea typeface="+mn-ea"/>
                <a:cs typeface="+mn-cs"/>
              </a:rPr>
              <a:t> </a:t>
            </a:r>
            <a:r>
              <a:rPr lang="nl-NL" sz="1200" kern="1200" dirty="0" err="1">
                <a:solidFill>
                  <a:schemeClr val="tx1"/>
                </a:solidFill>
                <a:effectLst/>
                <a:latin typeface="+mn-lt"/>
                <a:ea typeface="+mn-ea"/>
                <a:cs typeface="+mn-cs"/>
              </a:rPr>
              <a:t>tả</a:t>
            </a:r>
            <a:r>
              <a:rPr lang="nl-NL" sz="1200" kern="1200" dirty="0">
                <a:solidFill>
                  <a:schemeClr val="tx1"/>
                </a:solidFill>
                <a:effectLst/>
                <a:latin typeface="+mn-lt"/>
                <a:ea typeface="+mn-ea"/>
                <a:cs typeface="+mn-cs"/>
              </a:rPr>
              <a:t>, </a:t>
            </a:r>
            <a:r>
              <a:rPr lang="nl-NL" sz="1200" kern="1200" dirty="0" err="1">
                <a:solidFill>
                  <a:schemeClr val="tx1"/>
                </a:solidFill>
                <a:effectLst/>
                <a:latin typeface="+mn-lt"/>
                <a:ea typeface="+mn-ea"/>
                <a:cs typeface="+mn-cs"/>
              </a:rPr>
              <a:t>các</a:t>
            </a:r>
            <a:r>
              <a:rPr lang="nl-NL" sz="1200" kern="1200" dirty="0">
                <a:solidFill>
                  <a:schemeClr val="tx1"/>
                </a:solidFill>
                <a:effectLst/>
                <a:latin typeface="+mn-lt"/>
                <a:ea typeface="+mn-ea"/>
                <a:cs typeface="+mn-cs"/>
              </a:rPr>
              <a:t> </a:t>
            </a:r>
            <a:r>
              <a:rPr lang="nl-NL" sz="1200" kern="1200" dirty="0" err="1">
                <a:solidFill>
                  <a:schemeClr val="tx1"/>
                </a:solidFill>
                <a:effectLst/>
                <a:latin typeface="+mn-lt"/>
                <a:ea typeface="+mn-ea"/>
                <a:cs typeface="+mn-cs"/>
              </a:rPr>
              <a:t>em</a:t>
            </a:r>
            <a:r>
              <a:rPr lang="nl-NL" sz="1200" kern="1200" dirty="0">
                <a:solidFill>
                  <a:schemeClr val="tx1"/>
                </a:solidFill>
                <a:effectLst/>
                <a:latin typeface="+mn-lt"/>
                <a:ea typeface="+mn-ea"/>
                <a:cs typeface="+mn-cs"/>
              </a:rPr>
              <a:t> </a:t>
            </a:r>
            <a:r>
              <a:rPr lang="nl-NL" sz="1200" kern="1200" dirty="0" err="1">
                <a:solidFill>
                  <a:schemeClr val="tx1"/>
                </a:solidFill>
                <a:effectLst/>
                <a:latin typeface="+mn-lt"/>
                <a:ea typeface="+mn-ea"/>
                <a:cs typeface="+mn-cs"/>
              </a:rPr>
              <a:t>cần</a:t>
            </a:r>
            <a:r>
              <a:rPr lang="nl-NL" sz="1200" kern="1200" dirty="0">
                <a:solidFill>
                  <a:schemeClr val="tx1"/>
                </a:solidFill>
                <a:effectLst/>
                <a:latin typeface="+mn-lt"/>
                <a:ea typeface="+mn-ea"/>
                <a:cs typeface="+mn-cs"/>
              </a:rPr>
              <a:t> </a:t>
            </a:r>
            <a:r>
              <a:rPr lang="nl-NL" sz="1200" kern="1200" dirty="0" err="1">
                <a:solidFill>
                  <a:schemeClr val="tx1"/>
                </a:solidFill>
                <a:effectLst/>
                <a:latin typeface="+mn-lt"/>
                <a:ea typeface="+mn-ea"/>
                <a:cs typeface="+mn-cs"/>
              </a:rPr>
              <a:t>lưu</a:t>
            </a:r>
            <a:r>
              <a:rPr lang="nl-NL" sz="1200" kern="1200" dirty="0">
                <a:solidFill>
                  <a:schemeClr val="tx1"/>
                </a:solidFill>
                <a:effectLst/>
                <a:latin typeface="+mn-lt"/>
                <a:ea typeface="+mn-ea"/>
                <a:cs typeface="+mn-cs"/>
              </a:rPr>
              <a:t> </a:t>
            </a:r>
            <a:r>
              <a:rPr lang="nl-NL" sz="1200" kern="1200" dirty="0" err="1">
                <a:solidFill>
                  <a:schemeClr val="tx1"/>
                </a:solidFill>
                <a:effectLst/>
                <a:latin typeface="+mn-lt"/>
                <a:ea typeface="+mn-ea"/>
                <a:cs typeface="+mn-cs"/>
              </a:rPr>
              <a:t>ý</a:t>
            </a:r>
            <a:r>
              <a:rPr lang="nl-NL" sz="1200" kern="1200" dirty="0">
                <a:solidFill>
                  <a:schemeClr val="tx1"/>
                </a:solidFill>
                <a:effectLst/>
                <a:latin typeface="+mn-lt"/>
                <a:ea typeface="+mn-ea"/>
                <a:cs typeface="+mn-cs"/>
              </a:rPr>
              <a:t> </a:t>
            </a:r>
            <a:r>
              <a:rPr lang="nl-NL" sz="1200" kern="1200" dirty="0" err="1">
                <a:solidFill>
                  <a:schemeClr val="tx1"/>
                </a:solidFill>
                <a:effectLst/>
                <a:latin typeface="+mn-lt"/>
                <a:ea typeface="+mn-ea"/>
                <a:cs typeface="+mn-cs"/>
              </a:rPr>
              <a:t>một</a:t>
            </a:r>
            <a:r>
              <a:rPr lang="nl-NL" sz="1200" kern="1200" dirty="0">
                <a:solidFill>
                  <a:schemeClr val="tx1"/>
                </a:solidFill>
                <a:effectLst/>
                <a:latin typeface="+mn-lt"/>
                <a:ea typeface="+mn-ea"/>
                <a:cs typeface="+mn-cs"/>
              </a:rPr>
              <a:t> </a:t>
            </a:r>
            <a:r>
              <a:rPr lang="nl-NL" sz="1200" kern="1200" dirty="0" err="1">
                <a:solidFill>
                  <a:schemeClr val="tx1"/>
                </a:solidFill>
                <a:effectLst/>
                <a:latin typeface="+mn-lt"/>
                <a:ea typeface="+mn-ea"/>
                <a:cs typeface="+mn-cs"/>
              </a:rPr>
              <a:t>số</a:t>
            </a:r>
            <a:r>
              <a:rPr lang="nl-NL" sz="1200" kern="1200" dirty="0">
                <a:solidFill>
                  <a:schemeClr val="tx1"/>
                </a:solidFill>
                <a:effectLst/>
                <a:latin typeface="+mn-lt"/>
                <a:ea typeface="+mn-ea"/>
                <a:cs typeface="+mn-cs"/>
              </a:rPr>
              <a:t> </a:t>
            </a:r>
            <a:r>
              <a:rPr lang="nl-NL" sz="1200" kern="1200" dirty="0" err="1">
                <a:solidFill>
                  <a:schemeClr val="tx1"/>
                </a:solidFill>
                <a:effectLst/>
                <a:latin typeface="+mn-lt"/>
                <a:ea typeface="+mn-ea"/>
                <a:cs typeface="+mn-cs"/>
              </a:rPr>
              <a:t>từ</a:t>
            </a:r>
            <a:r>
              <a:rPr lang="nl-NL" sz="1200" kern="1200" dirty="0">
                <a:solidFill>
                  <a:schemeClr val="tx1"/>
                </a:solidFill>
                <a:effectLst/>
                <a:latin typeface="+mn-lt"/>
                <a:ea typeface="+mn-ea"/>
                <a:cs typeface="+mn-cs"/>
              </a:rPr>
              <a:t> </a:t>
            </a:r>
            <a:r>
              <a:rPr lang="nl-NL" sz="1200" kern="1200" dirty="0" err="1">
                <a:solidFill>
                  <a:schemeClr val="tx1"/>
                </a:solidFill>
                <a:effectLst/>
                <a:latin typeface="+mn-lt"/>
                <a:ea typeface="+mn-ea"/>
                <a:cs typeface="+mn-cs"/>
              </a:rPr>
              <a:t>khó</a:t>
            </a:r>
            <a:r>
              <a:rPr lang="nl-NL" sz="1200" kern="1200" dirty="0">
                <a:solidFill>
                  <a:schemeClr val="tx1"/>
                </a:solidFill>
                <a:effectLst/>
                <a:latin typeface="+mn-lt"/>
                <a:ea typeface="+mn-ea"/>
                <a:cs typeface="+mn-cs"/>
              </a:rPr>
              <a:t> </a:t>
            </a:r>
            <a:r>
              <a:rPr lang="nl-NL" sz="1200" kern="1200" dirty="0" err="1">
                <a:solidFill>
                  <a:schemeClr val="tx1"/>
                </a:solidFill>
                <a:effectLst/>
                <a:latin typeface="+mn-lt"/>
                <a:ea typeface="+mn-ea"/>
                <a:cs typeface="+mn-cs"/>
              </a:rPr>
              <a:t>viết</a:t>
            </a:r>
            <a:r>
              <a:rPr lang="nl-NL" sz="1200" kern="1200" dirty="0">
                <a:solidFill>
                  <a:schemeClr val="tx1"/>
                </a:solidFill>
                <a:effectLst/>
                <a:latin typeface="+mn-lt"/>
                <a:ea typeface="+mn-ea"/>
                <a:cs typeface="+mn-cs"/>
              </a:rPr>
              <a:t> </a:t>
            </a:r>
            <a:r>
              <a:rPr lang="nl-NL" sz="1200" kern="1200" dirty="0" err="1">
                <a:solidFill>
                  <a:schemeClr val="tx1"/>
                </a:solidFill>
                <a:effectLst/>
                <a:latin typeface="+mn-lt"/>
                <a:ea typeface="+mn-ea"/>
                <a:cs typeface="+mn-cs"/>
              </a:rPr>
              <a:t>sau</a:t>
            </a:r>
            <a:r>
              <a:rPr lang="nl-NL" sz="1200" kern="1200" dirty="0">
                <a:solidFill>
                  <a:schemeClr val="tx1"/>
                </a:solidFill>
                <a:effectLst/>
                <a:latin typeface="+mn-lt"/>
                <a:ea typeface="+mn-ea"/>
                <a:cs typeface="+mn-cs"/>
              </a:rPr>
              <a:t> </a:t>
            </a:r>
            <a:r>
              <a:rPr lang="nl-NL" sz="1200" kern="1200" dirty="0" err="1">
                <a:solidFill>
                  <a:schemeClr val="tx1"/>
                </a:solidFill>
                <a:effectLst/>
                <a:latin typeface="+mn-lt"/>
                <a:ea typeface="+mn-ea"/>
                <a:cs typeface="+mn-cs"/>
              </a:rPr>
              <a:t>đây</a:t>
            </a:r>
            <a:r>
              <a:rPr lang="nl-NL" sz="1200" kern="1200" dirty="0">
                <a:solidFill>
                  <a:schemeClr val="tx1"/>
                </a:solidFill>
                <a:effectLst/>
                <a:latin typeface="+mn-lt"/>
                <a:ea typeface="+mn-ea"/>
                <a:cs typeface="+mn-cs"/>
              </a:rPr>
              <a:t>: Ban-</a:t>
            </a:r>
            <a:r>
              <a:rPr lang="nl-NL" sz="1200" kern="1200" dirty="0" err="1">
                <a:solidFill>
                  <a:schemeClr val="tx1"/>
                </a:solidFill>
                <a:effectLst/>
                <a:latin typeface="+mn-lt"/>
                <a:ea typeface="+mn-ea"/>
                <a:cs typeface="+mn-cs"/>
              </a:rPr>
              <a:t>dắc</a:t>
            </a:r>
            <a:r>
              <a:rPr lang="nl-NL" sz="1200" kern="1200" dirty="0">
                <a:solidFill>
                  <a:schemeClr val="tx1"/>
                </a:solidFill>
                <a:effectLst/>
                <a:latin typeface="+mn-lt"/>
                <a:ea typeface="+mn-ea"/>
                <a:cs typeface="+mn-cs"/>
              </a:rPr>
              <a:t>, </a:t>
            </a:r>
            <a:r>
              <a:rPr lang="nl-NL" sz="1200" kern="1200" dirty="0" err="1">
                <a:solidFill>
                  <a:schemeClr val="tx1"/>
                </a:solidFill>
                <a:effectLst/>
                <a:latin typeface="+mn-lt"/>
                <a:ea typeface="+mn-ea"/>
                <a:cs typeface="+mn-cs"/>
              </a:rPr>
              <a:t>bật</a:t>
            </a:r>
            <a:r>
              <a:rPr lang="nl-NL" sz="1200" kern="1200" dirty="0">
                <a:solidFill>
                  <a:schemeClr val="tx1"/>
                </a:solidFill>
                <a:effectLst/>
                <a:latin typeface="+mn-lt"/>
                <a:ea typeface="+mn-ea"/>
                <a:cs typeface="+mn-cs"/>
              </a:rPr>
              <a:t> </a:t>
            </a:r>
            <a:r>
              <a:rPr lang="nl-NL" sz="1200" kern="1200" dirty="0" err="1">
                <a:solidFill>
                  <a:schemeClr val="tx1"/>
                </a:solidFill>
                <a:effectLst/>
                <a:latin typeface="+mn-lt"/>
                <a:ea typeface="+mn-ea"/>
                <a:cs typeface="+mn-cs"/>
              </a:rPr>
              <a:t>cười</a:t>
            </a:r>
            <a:r>
              <a:rPr lang="nl-NL" sz="1200" kern="1200" dirty="0">
                <a:solidFill>
                  <a:schemeClr val="tx1"/>
                </a:solidFill>
                <a:effectLst/>
                <a:latin typeface="+mn-lt"/>
                <a:ea typeface="+mn-ea"/>
                <a:cs typeface="+mn-cs"/>
              </a:rPr>
              <a:t>, </a:t>
            </a:r>
            <a:r>
              <a:rPr lang="nl-NL" sz="1200" kern="1200" dirty="0" err="1">
                <a:solidFill>
                  <a:schemeClr val="tx1"/>
                </a:solidFill>
                <a:effectLst/>
                <a:latin typeface="+mn-lt"/>
                <a:ea typeface="+mn-ea"/>
                <a:cs typeface="+mn-cs"/>
              </a:rPr>
              <a:t>tưởng</a:t>
            </a:r>
            <a:r>
              <a:rPr lang="nl-NL" sz="1200" kern="1200" dirty="0">
                <a:solidFill>
                  <a:schemeClr val="tx1"/>
                </a:solidFill>
                <a:effectLst/>
                <a:latin typeface="+mn-lt"/>
                <a:ea typeface="+mn-ea"/>
                <a:cs typeface="+mn-cs"/>
              </a:rPr>
              <a:t> </a:t>
            </a:r>
            <a:r>
              <a:rPr lang="nl-NL" sz="1200" kern="1200" dirty="0" err="1">
                <a:solidFill>
                  <a:schemeClr val="tx1"/>
                </a:solidFill>
                <a:effectLst/>
                <a:latin typeface="+mn-lt"/>
                <a:ea typeface="+mn-ea"/>
                <a:cs typeface="+mn-cs"/>
              </a:rPr>
              <a:t>tượng</a:t>
            </a:r>
            <a:r>
              <a:rPr lang="nl-NL" sz="1200" kern="1200" dirty="0">
                <a:solidFill>
                  <a:schemeClr val="tx1"/>
                </a:solidFill>
                <a:effectLst/>
                <a:latin typeface="+mn-lt"/>
                <a:ea typeface="+mn-ea"/>
                <a:cs typeface="+mn-cs"/>
              </a:rPr>
              <a:t>.</a:t>
            </a:r>
            <a:endParaRPr lang="x-none" sz="1200" kern="1200" dirty="0">
              <a:solidFill>
                <a:schemeClr val="tx1"/>
              </a:solidFill>
              <a:effectLst/>
              <a:latin typeface="+mn-lt"/>
              <a:ea typeface="+mn-ea"/>
              <a:cs typeface="+mn-cs"/>
            </a:endParaRPr>
          </a:p>
          <a:p>
            <a:pPr eaLnBrk="0" fontAlgn="base" hangingPunct="0"/>
            <a:endParaRPr lang="en-US" altLang="zh-CN" dirty="0"/>
          </a:p>
        </p:txBody>
      </p:sp>
      <p:sp>
        <p:nvSpPr>
          <p:cNvPr id="4" name="灯片编号占位符 3"/>
          <p:cNvSpPr>
            <a:spLocks noGrp="1"/>
          </p:cNvSpPr>
          <p:nvPr>
            <p:ph type="sldNum" sz="quarter" idx="10"/>
          </p:nvPr>
        </p:nvSpPr>
        <p:spPr/>
        <p:txBody>
          <a:bodyPr/>
          <a:lstStyle/>
          <a:p>
            <a:fld id="{2E5701FA-A99B-4EA7-BD9A-49A04217BC0C}" type="slidenum">
              <a:rPr lang="zh-CN" altLang="en-US" smtClean="0"/>
              <a:pPr/>
              <a:t>5</a:t>
            </a:fld>
            <a:endParaRPr lang="zh-CN" altLang="en-US"/>
          </a:p>
        </p:txBody>
      </p:sp>
    </p:spTree>
    <p:extLst>
      <p:ext uri="{BB962C8B-B14F-4D97-AF65-F5344CB8AC3E}">
        <p14:creationId xmlns:p14="http://schemas.microsoft.com/office/powerpoint/2010/main" val="145501492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fontAlgn="base"/>
            <a:r>
              <a:rPr lang="nl-NL" sz="1200" kern="1200" dirty="0" err="1">
                <a:solidFill>
                  <a:schemeClr val="tx1"/>
                </a:solidFill>
                <a:effectLst/>
                <a:latin typeface="+mn-lt"/>
                <a:ea typeface="+mn-ea"/>
                <a:cs typeface="+mn-cs"/>
              </a:rPr>
              <a:t>Các</a:t>
            </a:r>
            <a:r>
              <a:rPr lang="nl-NL" sz="1200" kern="1200" dirty="0">
                <a:solidFill>
                  <a:schemeClr val="tx1"/>
                </a:solidFill>
                <a:effectLst/>
                <a:latin typeface="+mn-lt"/>
                <a:ea typeface="+mn-ea"/>
                <a:cs typeface="+mn-cs"/>
              </a:rPr>
              <a:t> </a:t>
            </a:r>
            <a:r>
              <a:rPr lang="nl-NL" sz="1200" kern="1200" dirty="0" err="1">
                <a:solidFill>
                  <a:schemeClr val="tx1"/>
                </a:solidFill>
                <a:effectLst/>
                <a:latin typeface="+mn-lt"/>
                <a:ea typeface="+mn-ea"/>
                <a:cs typeface="+mn-cs"/>
              </a:rPr>
              <a:t>em</a:t>
            </a:r>
            <a:r>
              <a:rPr lang="nl-NL" sz="1200" kern="1200" dirty="0">
                <a:solidFill>
                  <a:schemeClr val="tx1"/>
                </a:solidFill>
                <a:effectLst/>
                <a:latin typeface="+mn-lt"/>
                <a:ea typeface="+mn-ea"/>
                <a:cs typeface="+mn-cs"/>
              </a:rPr>
              <a:t> </a:t>
            </a:r>
            <a:r>
              <a:rPr lang="nl-NL" sz="1200" kern="1200" dirty="0" err="1">
                <a:solidFill>
                  <a:schemeClr val="tx1"/>
                </a:solidFill>
                <a:effectLst/>
                <a:latin typeface="+mn-lt"/>
                <a:ea typeface="+mn-ea"/>
                <a:cs typeface="+mn-cs"/>
              </a:rPr>
              <a:t>lưu</a:t>
            </a:r>
            <a:r>
              <a:rPr lang="nl-NL" sz="1200" kern="1200" dirty="0">
                <a:solidFill>
                  <a:schemeClr val="tx1"/>
                </a:solidFill>
                <a:effectLst/>
                <a:latin typeface="+mn-lt"/>
                <a:ea typeface="+mn-ea"/>
                <a:cs typeface="+mn-cs"/>
              </a:rPr>
              <a:t> </a:t>
            </a:r>
            <a:r>
              <a:rPr lang="nl-NL" sz="1200" kern="1200" dirty="0" err="1">
                <a:solidFill>
                  <a:schemeClr val="tx1"/>
                </a:solidFill>
                <a:effectLst/>
                <a:latin typeface="+mn-lt"/>
                <a:ea typeface="+mn-ea"/>
                <a:cs typeface="+mn-cs"/>
              </a:rPr>
              <a:t>ý</a:t>
            </a:r>
            <a:r>
              <a:rPr lang="nl-NL" sz="1200" kern="1200" dirty="0">
                <a:solidFill>
                  <a:schemeClr val="tx1"/>
                </a:solidFill>
                <a:effectLst/>
                <a:latin typeface="+mn-lt"/>
                <a:ea typeface="+mn-ea"/>
                <a:cs typeface="+mn-cs"/>
              </a:rPr>
              <a:t> “Ban-</a:t>
            </a:r>
            <a:r>
              <a:rPr lang="nl-NL" sz="1200" kern="1200" dirty="0" err="1">
                <a:solidFill>
                  <a:schemeClr val="tx1"/>
                </a:solidFill>
                <a:effectLst/>
                <a:latin typeface="+mn-lt"/>
                <a:ea typeface="+mn-ea"/>
                <a:cs typeface="+mn-cs"/>
              </a:rPr>
              <a:t>dắc</a:t>
            </a:r>
            <a:r>
              <a:rPr lang="nl-NL" sz="1200" kern="1200" dirty="0">
                <a:solidFill>
                  <a:schemeClr val="tx1"/>
                </a:solidFill>
                <a:effectLst/>
                <a:latin typeface="+mn-lt"/>
                <a:ea typeface="+mn-ea"/>
                <a:cs typeface="+mn-cs"/>
              </a:rPr>
              <a:t>” </a:t>
            </a:r>
            <a:r>
              <a:rPr lang="nl-NL" sz="1200" kern="1200" dirty="0" err="1">
                <a:solidFill>
                  <a:schemeClr val="tx1"/>
                </a:solidFill>
                <a:effectLst/>
                <a:latin typeface="+mn-lt"/>
                <a:ea typeface="+mn-ea"/>
                <a:cs typeface="+mn-cs"/>
              </a:rPr>
              <a:t>là</a:t>
            </a:r>
            <a:r>
              <a:rPr lang="nl-NL" sz="1200" kern="1200" dirty="0">
                <a:solidFill>
                  <a:schemeClr val="tx1"/>
                </a:solidFill>
                <a:effectLst/>
                <a:latin typeface="+mn-lt"/>
                <a:ea typeface="+mn-ea"/>
                <a:cs typeface="+mn-cs"/>
              </a:rPr>
              <a:t> </a:t>
            </a:r>
            <a:r>
              <a:rPr lang="nl-NL" sz="1200" kern="1200" dirty="0" err="1">
                <a:solidFill>
                  <a:schemeClr val="tx1"/>
                </a:solidFill>
                <a:effectLst/>
                <a:latin typeface="+mn-lt"/>
                <a:ea typeface="+mn-ea"/>
                <a:cs typeface="+mn-cs"/>
              </a:rPr>
              <a:t>tên</a:t>
            </a:r>
            <a:r>
              <a:rPr lang="nl-NL" sz="1200" kern="1200" dirty="0">
                <a:solidFill>
                  <a:schemeClr val="tx1"/>
                </a:solidFill>
                <a:effectLst/>
                <a:latin typeface="+mn-lt"/>
                <a:ea typeface="+mn-ea"/>
                <a:cs typeface="+mn-cs"/>
              </a:rPr>
              <a:t> </a:t>
            </a:r>
            <a:r>
              <a:rPr lang="nl-NL" sz="1200" kern="1200" dirty="0" err="1">
                <a:solidFill>
                  <a:schemeClr val="tx1"/>
                </a:solidFill>
                <a:effectLst/>
                <a:latin typeface="+mn-lt"/>
                <a:ea typeface="+mn-ea"/>
                <a:cs typeface="+mn-cs"/>
              </a:rPr>
              <a:t>riêng</a:t>
            </a:r>
            <a:r>
              <a:rPr lang="nl-NL" sz="1200" kern="1200" dirty="0">
                <a:solidFill>
                  <a:schemeClr val="tx1"/>
                </a:solidFill>
                <a:effectLst/>
                <a:latin typeface="+mn-lt"/>
                <a:ea typeface="+mn-ea"/>
                <a:cs typeface="+mn-cs"/>
              </a:rPr>
              <a:t> </a:t>
            </a:r>
            <a:r>
              <a:rPr lang="nl-NL" sz="1200" kern="1200" dirty="0" err="1">
                <a:solidFill>
                  <a:schemeClr val="tx1"/>
                </a:solidFill>
                <a:effectLst/>
                <a:latin typeface="+mn-lt"/>
                <a:ea typeface="+mn-ea"/>
                <a:cs typeface="+mn-cs"/>
              </a:rPr>
              <a:t>nên</a:t>
            </a:r>
            <a:r>
              <a:rPr lang="nl-NL" sz="1200" kern="1200" dirty="0">
                <a:solidFill>
                  <a:schemeClr val="tx1"/>
                </a:solidFill>
                <a:effectLst/>
                <a:latin typeface="+mn-lt"/>
                <a:ea typeface="+mn-ea"/>
                <a:cs typeface="+mn-cs"/>
              </a:rPr>
              <a:t> </a:t>
            </a:r>
            <a:r>
              <a:rPr lang="nl-NL" sz="1200" kern="1200" dirty="0" err="1">
                <a:solidFill>
                  <a:schemeClr val="tx1"/>
                </a:solidFill>
                <a:effectLst/>
                <a:latin typeface="+mn-lt"/>
                <a:ea typeface="+mn-ea"/>
                <a:cs typeface="+mn-cs"/>
              </a:rPr>
              <a:t>cần</a:t>
            </a:r>
            <a:r>
              <a:rPr lang="nl-NL" sz="1200" kern="1200" dirty="0">
                <a:solidFill>
                  <a:schemeClr val="tx1"/>
                </a:solidFill>
                <a:effectLst/>
                <a:latin typeface="+mn-lt"/>
                <a:ea typeface="+mn-ea"/>
                <a:cs typeface="+mn-cs"/>
              </a:rPr>
              <a:t> </a:t>
            </a:r>
            <a:r>
              <a:rPr lang="nl-NL" sz="1200" kern="1200" dirty="0" err="1">
                <a:solidFill>
                  <a:schemeClr val="tx1"/>
                </a:solidFill>
                <a:effectLst/>
                <a:latin typeface="+mn-lt"/>
                <a:ea typeface="+mn-ea"/>
                <a:cs typeface="+mn-cs"/>
              </a:rPr>
              <a:t>được</a:t>
            </a:r>
            <a:r>
              <a:rPr lang="nl-NL" sz="1200" kern="1200" dirty="0">
                <a:solidFill>
                  <a:schemeClr val="tx1"/>
                </a:solidFill>
                <a:effectLst/>
                <a:latin typeface="+mn-lt"/>
                <a:ea typeface="+mn-ea"/>
                <a:cs typeface="+mn-cs"/>
              </a:rPr>
              <a:t> </a:t>
            </a:r>
            <a:r>
              <a:rPr lang="nl-NL" sz="1200" kern="1200" dirty="0" err="1">
                <a:solidFill>
                  <a:schemeClr val="tx1"/>
                </a:solidFill>
                <a:effectLst/>
                <a:latin typeface="+mn-lt"/>
                <a:ea typeface="+mn-ea"/>
                <a:cs typeface="+mn-cs"/>
              </a:rPr>
              <a:t>viết</a:t>
            </a:r>
            <a:r>
              <a:rPr lang="nl-NL" sz="1200" kern="1200" dirty="0">
                <a:solidFill>
                  <a:schemeClr val="tx1"/>
                </a:solidFill>
                <a:effectLst/>
                <a:latin typeface="+mn-lt"/>
                <a:ea typeface="+mn-ea"/>
                <a:cs typeface="+mn-cs"/>
              </a:rPr>
              <a:t> </a:t>
            </a:r>
            <a:r>
              <a:rPr lang="nl-NL" sz="1200" kern="1200" dirty="0" err="1">
                <a:solidFill>
                  <a:schemeClr val="tx1"/>
                </a:solidFill>
                <a:effectLst/>
                <a:latin typeface="+mn-lt"/>
                <a:ea typeface="+mn-ea"/>
                <a:cs typeface="+mn-cs"/>
              </a:rPr>
              <a:t>hoa</a:t>
            </a:r>
            <a:r>
              <a:rPr lang="nl-NL" sz="1200" kern="1200" dirty="0">
                <a:solidFill>
                  <a:schemeClr val="tx1"/>
                </a:solidFill>
                <a:effectLst/>
                <a:latin typeface="+mn-lt"/>
                <a:ea typeface="+mn-ea"/>
                <a:cs typeface="+mn-cs"/>
              </a:rPr>
              <a:t> </a:t>
            </a:r>
            <a:r>
              <a:rPr lang="nl-NL" sz="1200" kern="1200" dirty="0" err="1">
                <a:solidFill>
                  <a:schemeClr val="tx1"/>
                </a:solidFill>
                <a:effectLst/>
                <a:latin typeface="+mn-lt"/>
                <a:ea typeface="+mn-ea"/>
                <a:cs typeface="+mn-cs"/>
              </a:rPr>
              <a:t>chữ</a:t>
            </a:r>
            <a:r>
              <a:rPr lang="nl-NL" sz="1200" kern="1200" dirty="0">
                <a:solidFill>
                  <a:schemeClr val="tx1"/>
                </a:solidFill>
                <a:effectLst/>
                <a:latin typeface="+mn-lt"/>
                <a:ea typeface="+mn-ea"/>
                <a:cs typeface="+mn-cs"/>
              </a:rPr>
              <a:t> cái </a:t>
            </a:r>
            <a:r>
              <a:rPr lang="nl-NL" sz="1200" kern="1200" dirty="0" err="1">
                <a:solidFill>
                  <a:schemeClr val="tx1"/>
                </a:solidFill>
                <a:effectLst/>
                <a:latin typeface="+mn-lt"/>
                <a:ea typeface="+mn-ea"/>
                <a:cs typeface="+mn-cs"/>
              </a:rPr>
              <a:t>đầu</a:t>
            </a:r>
            <a:r>
              <a:rPr lang="nl-NL" sz="1200" kern="1200" dirty="0">
                <a:solidFill>
                  <a:schemeClr val="tx1"/>
                </a:solidFill>
                <a:effectLst/>
                <a:latin typeface="+mn-lt"/>
                <a:ea typeface="+mn-ea"/>
                <a:cs typeface="+mn-cs"/>
              </a:rPr>
              <a:t>, </a:t>
            </a:r>
            <a:r>
              <a:rPr lang="nl-NL" sz="1200" kern="1200" dirty="0" err="1">
                <a:solidFill>
                  <a:schemeClr val="tx1"/>
                </a:solidFill>
                <a:effectLst/>
                <a:latin typeface="+mn-lt"/>
                <a:ea typeface="+mn-ea"/>
                <a:cs typeface="+mn-cs"/>
              </a:rPr>
              <a:t>đây</a:t>
            </a:r>
            <a:r>
              <a:rPr lang="nl-NL" sz="1200" kern="1200" dirty="0">
                <a:solidFill>
                  <a:schemeClr val="tx1"/>
                </a:solidFill>
                <a:effectLst/>
                <a:latin typeface="+mn-lt"/>
                <a:ea typeface="+mn-ea"/>
                <a:cs typeface="+mn-cs"/>
              </a:rPr>
              <a:t> </a:t>
            </a:r>
            <a:r>
              <a:rPr lang="nl-NL" sz="1200" kern="1200" dirty="0" err="1">
                <a:solidFill>
                  <a:schemeClr val="tx1"/>
                </a:solidFill>
                <a:effectLst/>
                <a:latin typeface="+mn-lt"/>
                <a:ea typeface="+mn-ea"/>
                <a:cs typeface="+mn-cs"/>
              </a:rPr>
              <a:t>còn</a:t>
            </a:r>
            <a:r>
              <a:rPr lang="nl-NL" sz="1200" kern="1200" dirty="0">
                <a:solidFill>
                  <a:schemeClr val="tx1"/>
                </a:solidFill>
                <a:effectLst/>
                <a:latin typeface="+mn-lt"/>
                <a:ea typeface="+mn-ea"/>
                <a:cs typeface="+mn-cs"/>
              </a:rPr>
              <a:t> </a:t>
            </a:r>
            <a:r>
              <a:rPr lang="nl-NL" sz="1200" kern="1200" dirty="0" err="1">
                <a:solidFill>
                  <a:schemeClr val="tx1"/>
                </a:solidFill>
                <a:effectLst/>
                <a:latin typeface="+mn-lt"/>
                <a:ea typeface="+mn-ea"/>
                <a:cs typeface="+mn-cs"/>
              </a:rPr>
              <a:t>là</a:t>
            </a:r>
            <a:r>
              <a:rPr lang="nl-NL" sz="1200" kern="1200" dirty="0">
                <a:solidFill>
                  <a:schemeClr val="tx1"/>
                </a:solidFill>
                <a:effectLst/>
                <a:latin typeface="+mn-lt"/>
                <a:ea typeface="+mn-ea"/>
                <a:cs typeface="+mn-cs"/>
              </a:rPr>
              <a:t> </a:t>
            </a:r>
            <a:r>
              <a:rPr lang="nl-NL" sz="1200" kern="1200" dirty="0" err="1">
                <a:solidFill>
                  <a:schemeClr val="tx1"/>
                </a:solidFill>
                <a:effectLst/>
                <a:latin typeface="+mn-lt"/>
                <a:ea typeface="+mn-ea"/>
                <a:cs typeface="+mn-cs"/>
              </a:rPr>
              <a:t>từ</a:t>
            </a:r>
            <a:r>
              <a:rPr lang="nl-NL" sz="1200" kern="1200" dirty="0">
                <a:solidFill>
                  <a:schemeClr val="tx1"/>
                </a:solidFill>
                <a:effectLst/>
                <a:latin typeface="+mn-lt"/>
                <a:ea typeface="+mn-ea"/>
                <a:cs typeface="+mn-cs"/>
              </a:rPr>
              <a:t> </a:t>
            </a:r>
            <a:r>
              <a:rPr lang="nl-NL" sz="1200" kern="1200" dirty="0" err="1">
                <a:solidFill>
                  <a:schemeClr val="tx1"/>
                </a:solidFill>
                <a:effectLst/>
                <a:latin typeface="+mn-lt"/>
                <a:ea typeface="+mn-ea"/>
                <a:cs typeface="+mn-cs"/>
              </a:rPr>
              <a:t>nước</a:t>
            </a:r>
            <a:r>
              <a:rPr lang="nl-NL" sz="1200" kern="1200" dirty="0">
                <a:solidFill>
                  <a:schemeClr val="tx1"/>
                </a:solidFill>
                <a:effectLst/>
                <a:latin typeface="+mn-lt"/>
                <a:ea typeface="+mn-ea"/>
                <a:cs typeface="+mn-cs"/>
              </a:rPr>
              <a:t> </a:t>
            </a:r>
            <a:r>
              <a:rPr lang="nl-NL" sz="1200" kern="1200" dirty="0" err="1">
                <a:solidFill>
                  <a:schemeClr val="tx1"/>
                </a:solidFill>
                <a:effectLst/>
                <a:latin typeface="+mn-lt"/>
                <a:ea typeface="+mn-ea"/>
                <a:cs typeface="+mn-cs"/>
              </a:rPr>
              <a:t>ngoài</a:t>
            </a:r>
            <a:r>
              <a:rPr lang="nl-NL" sz="1200" kern="1200" dirty="0">
                <a:solidFill>
                  <a:schemeClr val="tx1"/>
                </a:solidFill>
                <a:effectLst/>
                <a:latin typeface="+mn-lt"/>
                <a:ea typeface="+mn-ea"/>
                <a:cs typeface="+mn-cs"/>
              </a:rPr>
              <a:t> </a:t>
            </a:r>
            <a:r>
              <a:rPr lang="nl-NL" sz="1200" kern="1200" dirty="0" err="1">
                <a:solidFill>
                  <a:schemeClr val="tx1"/>
                </a:solidFill>
                <a:effectLst/>
                <a:latin typeface="+mn-lt"/>
                <a:ea typeface="+mn-ea"/>
                <a:cs typeface="+mn-cs"/>
              </a:rPr>
              <a:t>được</a:t>
            </a:r>
            <a:r>
              <a:rPr lang="nl-NL" sz="1200" kern="1200" dirty="0">
                <a:solidFill>
                  <a:schemeClr val="tx1"/>
                </a:solidFill>
                <a:effectLst/>
                <a:latin typeface="+mn-lt"/>
                <a:ea typeface="+mn-ea"/>
                <a:cs typeface="+mn-cs"/>
              </a:rPr>
              <a:t> </a:t>
            </a:r>
            <a:r>
              <a:rPr lang="nl-NL" sz="1200" kern="1200" dirty="0" err="1">
                <a:solidFill>
                  <a:schemeClr val="tx1"/>
                </a:solidFill>
                <a:effectLst/>
                <a:latin typeface="+mn-lt"/>
                <a:ea typeface="+mn-ea"/>
                <a:cs typeface="+mn-cs"/>
              </a:rPr>
              <a:t>phiên</a:t>
            </a:r>
            <a:r>
              <a:rPr lang="nl-NL" sz="1200" kern="1200" dirty="0">
                <a:solidFill>
                  <a:schemeClr val="tx1"/>
                </a:solidFill>
                <a:effectLst/>
                <a:latin typeface="+mn-lt"/>
                <a:ea typeface="+mn-ea"/>
                <a:cs typeface="+mn-cs"/>
              </a:rPr>
              <a:t> </a:t>
            </a:r>
            <a:r>
              <a:rPr lang="nl-NL" sz="1200" kern="1200" dirty="0" err="1">
                <a:solidFill>
                  <a:schemeClr val="tx1"/>
                </a:solidFill>
                <a:effectLst/>
                <a:latin typeface="+mn-lt"/>
                <a:ea typeface="+mn-ea"/>
                <a:cs typeface="+mn-cs"/>
              </a:rPr>
              <a:t>âm</a:t>
            </a:r>
            <a:r>
              <a:rPr lang="nl-NL" sz="1200" kern="1200" dirty="0">
                <a:solidFill>
                  <a:schemeClr val="tx1"/>
                </a:solidFill>
                <a:effectLst/>
                <a:latin typeface="+mn-lt"/>
                <a:ea typeface="+mn-ea"/>
                <a:cs typeface="+mn-cs"/>
              </a:rPr>
              <a:t> qua </a:t>
            </a:r>
            <a:r>
              <a:rPr lang="nl-NL" sz="1200" kern="1200" dirty="0" err="1">
                <a:solidFill>
                  <a:schemeClr val="tx1"/>
                </a:solidFill>
                <a:effectLst/>
                <a:latin typeface="+mn-lt"/>
                <a:ea typeface="+mn-ea"/>
                <a:cs typeface="+mn-cs"/>
              </a:rPr>
              <a:t>tiếng</a:t>
            </a:r>
            <a:r>
              <a:rPr lang="nl-NL" sz="1200" kern="1200" dirty="0">
                <a:solidFill>
                  <a:schemeClr val="tx1"/>
                </a:solidFill>
                <a:effectLst/>
                <a:latin typeface="+mn-lt"/>
                <a:ea typeface="+mn-ea"/>
                <a:cs typeface="+mn-cs"/>
              </a:rPr>
              <a:t> </a:t>
            </a:r>
            <a:r>
              <a:rPr lang="nl-NL" sz="1200" kern="1200" dirty="0" err="1">
                <a:solidFill>
                  <a:schemeClr val="tx1"/>
                </a:solidFill>
                <a:effectLst/>
                <a:latin typeface="+mn-lt"/>
                <a:ea typeface="+mn-ea"/>
                <a:cs typeface="+mn-cs"/>
              </a:rPr>
              <a:t>Việt</a:t>
            </a:r>
            <a:r>
              <a:rPr lang="nl-NL" sz="1200" kern="1200" dirty="0">
                <a:solidFill>
                  <a:schemeClr val="tx1"/>
                </a:solidFill>
                <a:effectLst/>
                <a:latin typeface="+mn-lt"/>
                <a:ea typeface="+mn-ea"/>
                <a:cs typeface="+mn-cs"/>
              </a:rPr>
              <a:t> </a:t>
            </a:r>
            <a:r>
              <a:rPr lang="nl-NL" sz="1200" kern="1200" dirty="0" err="1">
                <a:solidFill>
                  <a:schemeClr val="tx1"/>
                </a:solidFill>
                <a:effectLst/>
                <a:latin typeface="+mn-lt"/>
                <a:ea typeface="+mn-ea"/>
                <a:cs typeface="+mn-cs"/>
              </a:rPr>
              <a:t>nên</a:t>
            </a:r>
            <a:r>
              <a:rPr lang="nl-NL" sz="1200" kern="1200" dirty="0">
                <a:solidFill>
                  <a:schemeClr val="tx1"/>
                </a:solidFill>
                <a:effectLst/>
                <a:latin typeface="+mn-lt"/>
                <a:ea typeface="+mn-ea"/>
                <a:cs typeface="+mn-cs"/>
              </a:rPr>
              <a:t> </a:t>
            </a:r>
            <a:r>
              <a:rPr lang="nl-NL" sz="1200" kern="1200" dirty="0" err="1">
                <a:solidFill>
                  <a:schemeClr val="tx1"/>
                </a:solidFill>
                <a:effectLst/>
                <a:latin typeface="+mn-lt"/>
                <a:ea typeface="+mn-ea"/>
                <a:cs typeface="+mn-cs"/>
              </a:rPr>
              <a:t>giữa</a:t>
            </a:r>
            <a:r>
              <a:rPr lang="nl-NL" sz="1200" kern="1200" dirty="0">
                <a:solidFill>
                  <a:schemeClr val="tx1"/>
                </a:solidFill>
                <a:effectLst/>
                <a:latin typeface="+mn-lt"/>
                <a:ea typeface="+mn-ea"/>
                <a:cs typeface="+mn-cs"/>
              </a:rPr>
              <a:t> hai </a:t>
            </a:r>
            <a:r>
              <a:rPr lang="nl-NL" sz="1200" kern="1200" dirty="0" err="1">
                <a:solidFill>
                  <a:schemeClr val="tx1"/>
                </a:solidFill>
                <a:effectLst/>
                <a:latin typeface="+mn-lt"/>
                <a:ea typeface="+mn-ea"/>
                <a:cs typeface="+mn-cs"/>
              </a:rPr>
              <a:t>tiếng</a:t>
            </a:r>
            <a:r>
              <a:rPr lang="nl-NL" sz="1200" kern="1200" dirty="0">
                <a:solidFill>
                  <a:schemeClr val="tx1"/>
                </a:solidFill>
                <a:effectLst/>
                <a:latin typeface="+mn-lt"/>
                <a:ea typeface="+mn-ea"/>
                <a:cs typeface="+mn-cs"/>
              </a:rPr>
              <a:t> </a:t>
            </a:r>
            <a:r>
              <a:rPr lang="nl-NL" sz="1200" kern="1200" dirty="0" err="1">
                <a:solidFill>
                  <a:schemeClr val="tx1"/>
                </a:solidFill>
                <a:effectLst/>
                <a:latin typeface="+mn-lt"/>
                <a:ea typeface="+mn-ea"/>
                <a:cs typeface="+mn-cs"/>
              </a:rPr>
              <a:t>sẽ</a:t>
            </a:r>
            <a:r>
              <a:rPr lang="nl-NL" sz="1200" kern="1200" dirty="0">
                <a:solidFill>
                  <a:schemeClr val="tx1"/>
                </a:solidFill>
                <a:effectLst/>
                <a:latin typeface="+mn-lt"/>
                <a:ea typeface="+mn-ea"/>
                <a:cs typeface="+mn-cs"/>
              </a:rPr>
              <a:t> có </a:t>
            </a:r>
            <a:r>
              <a:rPr lang="nl-NL" sz="1200" kern="1200" dirty="0" err="1">
                <a:solidFill>
                  <a:schemeClr val="tx1"/>
                </a:solidFill>
                <a:effectLst/>
                <a:latin typeface="+mn-lt"/>
                <a:ea typeface="+mn-ea"/>
                <a:cs typeface="+mn-cs"/>
              </a:rPr>
              <a:t>dấu</a:t>
            </a:r>
            <a:r>
              <a:rPr lang="nl-NL" sz="1200" kern="1200" dirty="0">
                <a:solidFill>
                  <a:schemeClr val="tx1"/>
                </a:solidFill>
                <a:effectLst/>
                <a:latin typeface="+mn-lt"/>
                <a:ea typeface="+mn-ea"/>
                <a:cs typeface="+mn-cs"/>
              </a:rPr>
              <a:t> </a:t>
            </a:r>
            <a:r>
              <a:rPr lang="nl-NL" sz="1200" kern="1200" dirty="0" err="1">
                <a:solidFill>
                  <a:schemeClr val="tx1"/>
                </a:solidFill>
                <a:effectLst/>
                <a:latin typeface="+mn-lt"/>
                <a:ea typeface="+mn-ea"/>
                <a:cs typeface="+mn-cs"/>
              </a:rPr>
              <a:t>gạch</a:t>
            </a:r>
            <a:r>
              <a:rPr lang="nl-NL" sz="1200" kern="1200" dirty="0">
                <a:solidFill>
                  <a:schemeClr val="tx1"/>
                </a:solidFill>
                <a:effectLst/>
                <a:latin typeface="+mn-lt"/>
                <a:ea typeface="+mn-ea"/>
                <a:cs typeface="+mn-cs"/>
              </a:rPr>
              <a:t> </a:t>
            </a:r>
            <a:r>
              <a:rPr lang="nl-NL" sz="1200" kern="1200" dirty="0" err="1">
                <a:solidFill>
                  <a:schemeClr val="tx1"/>
                </a:solidFill>
                <a:effectLst/>
                <a:latin typeface="+mn-lt"/>
                <a:ea typeface="+mn-ea"/>
                <a:cs typeface="+mn-cs"/>
              </a:rPr>
              <a:t>nối</a:t>
            </a:r>
            <a:r>
              <a:rPr lang="nl-NL" sz="1200" kern="1200" dirty="0">
                <a:solidFill>
                  <a:schemeClr val="tx1"/>
                </a:solidFill>
                <a:effectLst/>
                <a:latin typeface="+mn-lt"/>
                <a:ea typeface="+mn-ea"/>
                <a:cs typeface="+mn-cs"/>
              </a:rPr>
              <a:t>. </a:t>
            </a:r>
            <a:r>
              <a:rPr lang="nl-NL" sz="1200" kern="1200" dirty="0" err="1">
                <a:solidFill>
                  <a:schemeClr val="tx1"/>
                </a:solidFill>
                <a:effectLst/>
                <a:latin typeface="+mn-lt"/>
                <a:ea typeface="+mn-ea"/>
                <a:cs typeface="+mn-cs"/>
              </a:rPr>
              <a:t>Trong</a:t>
            </a:r>
            <a:r>
              <a:rPr lang="nl-NL" sz="1200" kern="1200" dirty="0">
                <a:solidFill>
                  <a:schemeClr val="tx1"/>
                </a:solidFill>
                <a:effectLst/>
                <a:latin typeface="+mn-lt"/>
                <a:ea typeface="+mn-ea"/>
                <a:cs typeface="+mn-cs"/>
              </a:rPr>
              <a:t> </a:t>
            </a:r>
            <a:r>
              <a:rPr lang="nl-NL" sz="1200" kern="1200" dirty="0" err="1">
                <a:solidFill>
                  <a:schemeClr val="tx1"/>
                </a:solidFill>
                <a:effectLst/>
                <a:latin typeface="+mn-lt"/>
                <a:ea typeface="+mn-ea"/>
                <a:cs typeface="+mn-cs"/>
              </a:rPr>
              <a:t>tiếng</a:t>
            </a:r>
            <a:r>
              <a:rPr lang="nl-NL" sz="1200" kern="1200" dirty="0">
                <a:solidFill>
                  <a:schemeClr val="tx1"/>
                </a:solidFill>
                <a:effectLst/>
                <a:latin typeface="+mn-lt"/>
                <a:ea typeface="+mn-ea"/>
                <a:cs typeface="+mn-cs"/>
              </a:rPr>
              <a:t> “</a:t>
            </a:r>
            <a:r>
              <a:rPr lang="nl-NL" sz="1200" kern="1200" dirty="0" err="1">
                <a:solidFill>
                  <a:schemeClr val="tx1"/>
                </a:solidFill>
                <a:effectLst/>
                <a:latin typeface="+mn-lt"/>
                <a:ea typeface="+mn-ea"/>
                <a:cs typeface="+mn-cs"/>
              </a:rPr>
              <a:t>dắc</a:t>
            </a:r>
            <a:r>
              <a:rPr lang="nl-NL" sz="1200" kern="1200" dirty="0">
                <a:solidFill>
                  <a:schemeClr val="tx1"/>
                </a:solidFill>
                <a:effectLst/>
                <a:latin typeface="+mn-lt"/>
                <a:ea typeface="+mn-ea"/>
                <a:cs typeface="+mn-cs"/>
              </a:rPr>
              <a:t>”, </a:t>
            </a:r>
            <a:r>
              <a:rPr lang="nl-NL" sz="1200" kern="1200" dirty="0" err="1">
                <a:solidFill>
                  <a:schemeClr val="tx1"/>
                </a:solidFill>
                <a:effectLst/>
                <a:latin typeface="+mn-lt"/>
                <a:ea typeface="+mn-ea"/>
                <a:cs typeface="+mn-cs"/>
              </a:rPr>
              <a:t>vần</a:t>
            </a:r>
            <a:r>
              <a:rPr lang="nl-NL" sz="1200" kern="1200" dirty="0">
                <a:solidFill>
                  <a:schemeClr val="tx1"/>
                </a:solidFill>
                <a:effectLst/>
                <a:latin typeface="+mn-lt"/>
                <a:ea typeface="+mn-ea"/>
                <a:cs typeface="+mn-cs"/>
              </a:rPr>
              <a:t> “</a:t>
            </a:r>
            <a:r>
              <a:rPr lang="nl-NL" sz="1200" kern="1200" dirty="0" err="1">
                <a:solidFill>
                  <a:schemeClr val="tx1"/>
                </a:solidFill>
                <a:effectLst/>
                <a:latin typeface="+mn-lt"/>
                <a:ea typeface="+mn-ea"/>
                <a:cs typeface="+mn-cs"/>
              </a:rPr>
              <a:t>ăc</a:t>
            </a:r>
            <a:r>
              <a:rPr lang="nl-NL" sz="1200" kern="1200" dirty="0">
                <a:solidFill>
                  <a:schemeClr val="tx1"/>
                </a:solidFill>
                <a:effectLst/>
                <a:latin typeface="+mn-lt"/>
                <a:ea typeface="+mn-ea"/>
                <a:cs typeface="+mn-cs"/>
              </a:rPr>
              <a:t>” </a:t>
            </a:r>
            <a:r>
              <a:rPr lang="nl-NL" sz="1200" kern="1200" dirty="0" err="1">
                <a:solidFill>
                  <a:schemeClr val="tx1"/>
                </a:solidFill>
                <a:effectLst/>
                <a:latin typeface="+mn-lt"/>
                <a:ea typeface="+mn-ea"/>
                <a:cs typeface="+mn-cs"/>
              </a:rPr>
              <a:t>gồm</a:t>
            </a:r>
            <a:r>
              <a:rPr lang="nl-NL" sz="1200" kern="1200" dirty="0">
                <a:solidFill>
                  <a:schemeClr val="tx1"/>
                </a:solidFill>
                <a:effectLst/>
                <a:latin typeface="+mn-lt"/>
                <a:ea typeface="+mn-ea"/>
                <a:cs typeface="+mn-cs"/>
              </a:rPr>
              <a:t> </a:t>
            </a:r>
            <a:r>
              <a:rPr lang="nl-NL" sz="1200" kern="1200" dirty="0" err="1">
                <a:solidFill>
                  <a:schemeClr val="tx1"/>
                </a:solidFill>
                <a:effectLst/>
                <a:latin typeface="+mn-lt"/>
                <a:ea typeface="+mn-ea"/>
                <a:cs typeface="+mn-cs"/>
              </a:rPr>
              <a:t>âm</a:t>
            </a:r>
            <a:r>
              <a:rPr lang="nl-NL" sz="1200" kern="1200" dirty="0">
                <a:solidFill>
                  <a:schemeClr val="tx1"/>
                </a:solidFill>
                <a:effectLst/>
                <a:latin typeface="+mn-lt"/>
                <a:ea typeface="+mn-ea"/>
                <a:cs typeface="+mn-cs"/>
              </a:rPr>
              <a:t> “</a:t>
            </a:r>
            <a:r>
              <a:rPr lang="nl-NL" sz="1200" kern="1200" dirty="0" err="1">
                <a:solidFill>
                  <a:schemeClr val="tx1"/>
                </a:solidFill>
                <a:effectLst/>
                <a:latin typeface="+mn-lt"/>
                <a:ea typeface="+mn-ea"/>
                <a:cs typeface="+mn-cs"/>
              </a:rPr>
              <a:t>ă</a:t>
            </a:r>
            <a:r>
              <a:rPr lang="nl-NL" sz="1200" kern="1200" dirty="0">
                <a:solidFill>
                  <a:schemeClr val="tx1"/>
                </a:solidFill>
                <a:effectLst/>
                <a:latin typeface="+mn-lt"/>
                <a:ea typeface="+mn-ea"/>
                <a:cs typeface="+mn-cs"/>
              </a:rPr>
              <a:t>” </a:t>
            </a:r>
            <a:r>
              <a:rPr lang="nl-NL" sz="1200" kern="1200" dirty="0" err="1">
                <a:solidFill>
                  <a:schemeClr val="tx1"/>
                </a:solidFill>
                <a:effectLst/>
                <a:latin typeface="+mn-lt"/>
                <a:ea typeface="+mn-ea"/>
                <a:cs typeface="+mn-cs"/>
              </a:rPr>
              <a:t>và</a:t>
            </a:r>
            <a:r>
              <a:rPr lang="nl-NL" sz="1200" kern="1200" dirty="0">
                <a:solidFill>
                  <a:schemeClr val="tx1"/>
                </a:solidFill>
                <a:effectLst/>
                <a:latin typeface="+mn-lt"/>
                <a:ea typeface="+mn-ea"/>
                <a:cs typeface="+mn-cs"/>
              </a:rPr>
              <a:t> </a:t>
            </a:r>
            <a:r>
              <a:rPr lang="nl-NL" sz="1200" kern="1200" dirty="0" err="1">
                <a:solidFill>
                  <a:schemeClr val="tx1"/>
                </a:solidFill>
                <a:effectLst/>
                <a:latin typeface="+mn-lt"/>
                <a:ea typeface="+mn-ea"/>
                <a:cs typeface="+mn-cs"/>
              </a:rPr>
              <a:t>âm</a:t>
            </a:r>
            <a:r>
              <a:rPr lang="nl-NL" sz="1200" kern="1200" dirty="0">
                <a:solidFill>
                  <a:schemeClr val="tx1"/>
                </a:solidFill>
                <a:effectLst/>
                <a:latin typeface="+mn-lt"/>
                <a:ea typeface="+mn-ea"/>
                <a:cs typeface="+mn-cs"/>
              </a:rPr>
              <a:t> “c” </a:t>
            </a:r>
            <a:r>
              <a:rPr lang="nl-NL" sz="1200" kern="1200" dirty="0" err="1">
                <a:solidFill>
                  <a:schemeClr val="tx1"/>
                </a:solidFill>
                <a:effectLst/>
                <a:latin typeface="+mn-lt"/>
                <a:ea typeface="+mn-ea"/>
                <a:cs typeface="+mn-cs"/>
              </a:rPr>
              <a:t>chứ</a:t>
            </a:r>
            <a:r>
              <a:rPr lang="nl-NL" sz="1200" kern="1200" dirty="0">
                <a:solidFill>
                  <a:schemeClr val="tx1"/>
                </a:solidFill>
                <a:effectLst/>
                <a:latin typeface="+mn-lt"/>
                <a:ea typeface="+mn-ea"/>
                <a:cs typeface="+mn-cs"/>
              </a:rPr>
              <a:t> </a:t>
            </a:r>
            <a:r>
              <a:rPr lang="nl-NL" sz="1200" kern="1200" dirty="0" err="1">
                <a:solidFill>
                  <a:schemeClr val="tx1"/>
                </a:solidFill>
                <a:effectLst/>
                <a:latin typeface="+mn-lt"/>
                <a:ea typeface="+mn-ea"/>
                <a:cs typeface="+mn-cs"/>
              </a:rPr>
              <a:t>không</a:t>
            </a:r>
            <a:r>
              <a:rPr lang="nl-NL" sz="1200" kern="1200" dirty="0">
                <a:solidFill>
                  <a:schemeClr val="tx1"/>
                </a:solidFill>
                <a:effectLst/>
                <a:latin typeface="+mn-lt"/>
                <a:ea typeface="+mn-ea"/>
                <a:cs typeface="+mn-cs"/>
              </a:rPr>
              <a:t> </a:t>
            </a:r>
            <a:r>
              <a:rPr lang="nl-NL" sz="1200" kern="1200" dirty="0" err="1">
                <a:solidFill>
                  <a:schemeClr val="tx1"/>
                </a:solidFill>
                <a:effectLst/>
                <a:latin typeface="+mn-lt"/>
                <a:ea typeface="+mn-ea"/>
                <a:cs typeface="+mn-cs"/>
              </a:rPr>
              <a:t>phải</a:t>
            </a:r>
            <a:r>
              <a:rPr lang="nl-NL" sz="1200" kern="1200" dirty="0">
                <a:solidFill>
                  <a:schemeClr val="tx1"/>
                </a:solidFill>
                <a:effectLst/>
                <a:latin typeface="+mn-lt"/>
                <a:ea typeface="+mn-ea"/>
                <a:cs typeface="+mn-cs"/>
              </a:rPr>
              <a:t> </a:t>
            </a:r>
            <a:r>
              <a:rPr lang="nl-NL" sz="1200" kern="1200" dirty="0" err="1">
                <a:solidFill>
                  <a:schemeClr val="tx1"/>
                </a:solidFill>
                <a:effectLst/>
                <a:latin typeface="+mn-lt"/>
                <a:ea typeface="+mn-ea"/>
                <a:cs typeface="+mn-cs"/>
              </a:rPr>
              <a:t>âm</a:t>
            </a:r>
            <a:r>
              <a:rPr lang="nl-NL" sz="1200" kern="1200" dirty="0">
                <a:solidFill>
                  <a:schemeClr val="tx1"/>
                </a:solidFill>
                <a:effectLst/>
                <a:latin typeface="+mn-lt"/>
                <a:ea typeface="+mn-ea"/>
                <a:cs typeface="+mn-cs"/>
              </a:rPr>
              <a:t> “</a:t>
            </a:r>
            <a:r>
              <a:rPr lang="nl-NL" sz="1200" kern="1200" dirty="0" err="1">
                <a:solidFill>
                  <a:schemeClr val="tx1"/>
                </a:solidFill>
                <a:effectLst/>
                <a:latin typeface="+mn-lt"/>
                <a:ea typeface="+mn-ea"/>
                <a:cs typeface="+mn-cs"/>
              </a:rPr>
              <a:t>ă</a:t>
            </a:r>
            <a:r>
              <a:rPr lang="nl-NL" sz="1200" kern="1200" dirty="0">
                <a:solidFill>
                  <a:schemeClr val="tx1"/>
                </a:solidFill>
                <a:effectLst/>
                <a:latin typeface="+mn-lt"/>
                <a:ea typeface="+mn-ea"/>
                <a:cs typeface="+mn-cs"/>
              </a:rPr>
              <a:t>” </a:t>
            </a:r>
            <a:r>
              <a:rPr lang="nl-NL" sz="1200" kern="1200" dirty="0" err="1">
                <a:solidFill>
                  <a:schemeClr val="tx1"/>
                </a:solidFill>
                <a:effectLst/>
                <a:latin typeface="+mn-lt"/>
                <a:ea typeface="+mn-ea"/>
                <a:cs typeface="+mn-cs"/>
              </a:rPr>
              <a:t>và</a:t>
            </a:r>
            <a:r>
              <a:rPr lang="nl-NL" sz="1200" kern="1200" dirty="0">
                <a:solidFill>
                  <a:schemeClr val="tx1"/>
                </a:solidFill>
                <a:effectLst/>
                <a:latin typeface="+mn-lt"/>
                <a:ea typeface="+mn-ea"/>
                <a:cs typeface="+mn-cs"/>
              </a:rPr>
              <a:t> “t” </a:t>
            </a:r>
            <a:r>
              <a:rPr lang="nl-NL" sz="1200" kern="1200" dirty="0" err="1">
                <a:solidFill>
                  <a:schemeClr val="tx1"/>
                </a:solidFill>
                <a:effectLst/>
                <a:latin typeface="+mn-lt"/>
                <a:ea typeface="+mn-ea"/>
                <a:cs typeface="+mn-cs"/>
              </a:rPr>
              <a:t>nhé</a:t>
            </a:r>
            <a:r>
              <a:rPr lang="nl-NL" sz="1200" kern="1200" dirty="0">
                <a:solidFill>
                  <a:schemeClr val="tx1"/>
                </a:solidFill>
                <a:effectLst/>
                <a:latin typeface="+mn-lt"/>
                <a:ea typeface="+mn-ea"/>
                <a:cs typeface="+mn-cs"/>
              </a:rPr>
              <a:t>.</a:t>
            </a:r>
            <a:endParaRPr lang="x-none" sz="1200" kern="1200" dirty="0">
              <a:solidFill>
                <a:schemeClr val="tx1"/>
              </a:solidFill>
              <a:effectLst/>
              <a:latin typeface="+mn-lt"/>
              <a:ea typeface="+mn-ea"/>
              <a:cs typeface="+mn-cs"/>
            </a:endParaRPr>
          </a:p>
          <a:p>
            <a:pPr fontAlgn="base"/>
            <a:r>
              <a:rPr lang="nl-NL" sz="1200" kern="1200" dirty="0">
                <a:solidFill>
                  <a:schemeClr val="tx1"/>
                </a:solidFill>
                <a:effectLst/>
                <a:latin typeface="+mn-lt"/>
                <a:ea typeface="+mn-ea"/>
                <a:cs typeface="+mn-cs"/>
              </a:rPr>
              <a:t>Các em hãy đọc lại từ và viết vào giấy nháp.</a:t>
            </a:r>
          </a:p>
          <a:p>
            <a:pPr fontAlgn="base"/>
            <a:endParaRPr lang="nl-NL" sz="1200" kern="1200" dirty="0">
              <a:solidFill>
                <a:schemeClr val="tx1"/>
              </a:solidFill>
              <a:effectLst/>
              <a:latin typeface="+mn-lt"/>
              <a:ea typeface="+mn-ea"/>
              <a:cs typeface="+mn-cs"/>
            </a:endParaRPr>
          </a:p>
          <a:p>
            <a:pPr marL="0" marR="0" lvl="0" indent="0" algn="l" defTabSz="914400" rtl="0" eaLnBrk="1" fontAlgn="base" latinLnBrk="0" hangingPunct="1">
              <a:lnSpc>
                <a:spcPct val="100000"/>
              </a:lnSpc>
              <a:spcBef>
                <a:spcPts val="0"/>
              </a:spcBef>
              <a:spcAft>
                <a:spcPts val="0"/>
              </a:spcAft>
              <a:buClrTx/>
              <a:buSzTx/>
              <a:buFontTx/>
              <a:buNone/>
              <a:tabLst/>
              <a:defRPr/>
            </a:pPr>
            <a:r>
              <a:rPr lang="nl-NL" sz="1200" kern="1200" dirty="0">
                <a:solidFill>
                  <a:schemeClr val="tx1"/>
                </a:solidFill>
                <a:effectLst/>
                <a:latin typeface="+mn-lt"/>
                <a:ea typeface="+mn-ea"/>
                <a:cs typeface="+mn-cs"/>
              </a:rPr>
              <a:t>Như vậy là chúng ta đã nắm được cách viết các từ khó trong bài chính tả rồi. Vậy khi trình bày bài chính tả này, chúng ta cần chú ý điều gì?</a:t>
            </a:r>
            <a:r>
              <a:rPr lang="x-none" dirty="0">
                <a:effectLst/>
              </a:rPr>
              <a:t> </a:t>
            </a:r>
            <a:endParaRPr lang="zh-CN" altLang="en-US" dirty="0"/>
          </a:p>
          <a:p>
            <a:pPr fontAlgn="base"/>
            <a:endParaRPr lang="x-none" sz="1200" kern="1200" dirty="0">
              <a:solidFill>
                <a:schemeClr val="tx1"/>
              </a:solidFill>
              <a:effectLst/>
              <a:latin typeface="+mn-lt"/>
              <a:ea typeface="+mn-ea"/>
              <a:cs typeface="+mn-cs"/>
            </a:endParaRPr>
          </a:p>
        </p:txBody>
      </p:sp>
      <p:sp>
        <p:nvSpPr>
          <p:cNvPr id="4" name="灯片编号占位符 3"/>
          <p:cNvSpPr>
            <a:spLocks noGrp="1"/>
          </p:cNvSpPr>
          <p:nvPr>
            <p:ph type="sldNum" sz="quarter" idx="10"/>
          </p:nvPr>
        </p:nvSpPr>
        <p:spPr/>
        <p:txBody>
          <a:bodyPr/>
          <a:lstStyle/>
          <a:p>
            <a:fld id="{2E5701FA-A99B-4EA7-BD9A-49A04217BC0C}" type="slidenum">
              <a:rPr lang="zh-CN" altLang="en-US" smtClean="0"/>
              <a:pPr/>
              <a:t>6</a:t>
            </a:fld>
            <a:endParaRPr lang="zh-CN" altLang="en-US"/>
          </a:p>
        </p:txBody>
      </p:sp>
    </p:spTree>
    <p:extLst>
      <p:ext uri="{BB962C8B-B14F-4D97-AF65-F5344CB8AC3E}">
        <p14:creationId xmlns:p14="http://schemas.microsoft.com/office/powerpoint/2010/main" val="376549973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eaLnBrk="0" fontAlgn="base" hangingPunct="0"/>
            <a:r>
              <a:rPr lang="nl-NL" sz="1200" kern="1200" dirty="0">
                <a:solidFill>
                  <a:schemeClr val="tx1"/>
                </a:solidFill>
                <a:effectLst/>
                <a:latin typeface="+mn-lt"/>
                <a:ea typeface="+mn-ea"/>
                <a:cs typeface="+mn-cs"/>
              </a:rPr>
              <a:t>Ngoài</a:t>
            </a:r>
            <a:r>
              <a:rPr lang="nl-NL" sz="1200" kern="1200" baseline="0" dirty="0">
                <a:solidFill>
                  <a:schemeClr val="tx1"/>
                </a:solidFill>
                <a:effectLst/>
                <a:latin typeface="+mn-lt"/>
                <a:ea typeface="+mn-ea"/>
                <a:cs typeface="+mn-cs"/>
              </a:rPr>
              <a:t> ra </a:t>
            </a:r>
            <a:r>
              <a:rPr lang="nl-NL" sz="1200" kern="1200" dirty="0">
                <a:solidFill>
                  <a:schemeClr val="tx1"/>
                </a:solidFill>
                <a:effectLst/>
                <a:latin typeface="+mn-lt"/>
                <a:ea typeface="+mn-ea"/>
                <a:cs typeface="+mn-cs"/>
              </a:rPr>
              <a:t>các em cần lưu ý thêm: Khi viết Chữ cái ở mỗi đầu đoạn văn và tên riêng cần phải viết hoa; đầu mỗi đoạn cần lùi vào một ô; khi viết lời nói trực tiếp của nhân vật, sau dấu hai chấm, chúng ta cần xuống dòng rồi lùi vào một ô, viết dấu gạch ngang.</a:t>
            </a:r>
            <a:endParaRPr lang="x-none" sz="1200" kern="1200" dirty="0">
              <a:solidFill>
                <a:schemeClr val="tx1"/>
              </a:solidFill>
              <a:effectLst/>
              <a:latin typeface="+mn-lt"/>
              <a:ea typeface="+mn-ea"/>
              <a:cs typeface="+mn-cs"/>
            </a:endParaRPr>
          </a:p>
          <a:p>
            <a:r>
              <a:rPr lang="nl-NL" sz="1200" kern="1200" dirty="0">
                <a:solidFill>
                  <a:schemeClr val="tx1"/>
                </a:solidFill>
                <a:effectLst/>
                <a:latin typeface="+mn-lt"/>
                <a:ea typeface="+mn-ea"/>
                <a:cs typeface="+mn-cs"/>
              </a:rPr>
              <a:t> </a:t>
            </a:r>
            <a:endParaRPr lang="x-none" sz="1200" kern="1200" dirty="0">
              <a:solidFill>
                <a:schemeClr val="tx1"/>
              </a:solidFill>
              <a:effectLst/>
              <a:latin typeface="+mn-lt"/>
              <a:ea typeface="+mn-ea"/>
              <a:cs typeface="+mn-cs"/>
            </a:endParaRPr>
          </a:p>
          <a:p>
            <a:endParaRPr lang="zh-CN" altLang="en-US" dirty="0"/>
          </a:p>
        </p:txBody>
      </p:sp>
      <p:sp>
        <p:nvSpPr>
          <p:cNvPr id="4" name="灯片编号占位符 3"/>
          <p:cNvSpPr>
            <a:spLocks noGrp="1"/>
          </p:cNvSpPr>
          <p:nvPr>
            <p:ph type="sldNum" sz="quarter" idx="10"/>
          </p:nvPr>
        </p:nvSpPr>
        <p:spPr/>
        <p:txBody>
          <a:bodyPr/>
          <a:lstStyle/>
          <a:p>
            <a:fld id="{2E5701FA-A99B-4EA7-BD9A-49A04217BC0C}" type="slidenum">
              <a:rPr lang="zh-CN" altLang="en-US" smtClean="0"/>
              <a:pPr/>
              <a:t>7</a:t>
            </a:fld>
            <a:endParaRPr lang="zh-CN" altLang="en-US"/>
          </a:p>
        </p:txBody>
      </p:sp>
    </p:spTree>
    <p:extLst>
      <p:ext uri="{BB962C8B-B14F-4D97-AF65-F5344CB8AC3E}">
        <p14:creationId xmlns:p14="http://schemas.microsoft.com/office/powerpoint/2010/main" val="392167351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sz="1200" kern="1200" dirty="0">
                <a:solidFill>
                  <a:schemeClr val="tx1"/>
                </a:solidFill>
                <a:effectLst/>
                <a:latin typeface="+mn-lt"/>
                <a:ea typeface="+mn-ea"/>
                <a:cs typeface="+mn-cs"/>
              </a:rPr>
              <a:t>Trước khi viết, các em cần chọn chỗ ngồi đủ ánh sáng, lưu ý tư thế ngồi viết và cách cầm bút như trong hình nhé các em !</a:t>
            </a:r>
            <a:endParaRPr lang="x-none" sz="1200" kern="1200" dirty="0">
              <a:solidFill>
                <a:schemeClr val="tx1"/>
              </a:solidFill>
              <a:effectLst/>
              <a:latin typeface="+mn-lt"/>
              <a:ea typeface="+mn-ea"/>
              <a:cs typeface="+mn-cs"/>
            </a:endParaRPr>
          </a:p>
          <a:p>
            <a:endParaRPr lang="zh-CN" altLang="en-US" dirty="0"/>
          </a:p>
          <a:p>
            <a:endParaRPr lang="zh-CN" altLang="en-US" dirty="0"/>
          </a:p>
        </p:txBody>
      </p:sp>
      <p:sp>
        <p:nvSpPr>
          <p:cNvPr id="4" name="灯片编号占位符 3"/>
          <p:cNvSpPr>
            <a:spLocks noGrp="1"/>
          </p:cNvSpPr>
          <p:nvPr>
            <p:ph type="sldNum" sz="quarter" idx="10"/>
          </p:nvPr>
        </p:nvSpPr>
        <p:spPr/>
        <p:txBody>
          <a:bodyPr/>
          <a:lstStyle/>
          <a:p>
            <a:fld id="{2E5701FA-A99B-4EA7-BD9A-49A04217BC0C}" type="slidenum">
              <a:rPr lang="zh-CN" altLang="en-US" smtClean="0"/>
              <a:pPr/>
              <a:t>8</a:t>
            </a:fld>
            <a:endParaRPr lang="zh-CN" altLang="en-US"/>
          </a:p>
        </p:txBody>
      </p:sp>
    </p:spTree>
    <p:extLst>
      <p:ext uri="{BB962C8B-B14F-4D97-AF65-F5344CB8AC3E}">
        <p14:creationId xmlns:p14="http://schemas.microsoft.com/office/powerpoint/2010/main" val="181441519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2"/>
        <p:cNvGrpSpPr/>
        <p:nvPr/>
      </p:nvGrpSpPr>
      <p:grpSpPr>
        <a:xfrm>
          <a:off x="0" y="0"/>
          <a:ext cx="0" cy="0"/>
          <a:chOff x="0" y="0"/>
          <a:chExt cx="0" cy="0"/>
        </a:xfrm>
      </p:grpSpPr>
      <p:sp>
        <p:nvSpPr>
          <p:cNvPr id="93" name="Google Shape;93;p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sz="1200" kern="1200" dirty="0" err="1">
                <a:solidFill>
                  <a:schemeClr val="tx1"/>
                </a:solidFill>
                <a:effectLst/>
                <a:latin typeface="+mn-lt"/>
                <a:ea typeface="+mn-ea"/>
                <a:cs typeface="+mn-cs"/>
              </a:rPr>
              <a:t>Cô</a:t>
            </a:r>
            <a:r>
              <a:rPr lang="nl-NL" sz="1200" kern="1200" dirty="0">
                <a:solidFill>
                  <a:schemeClr val="tx1"/>
                </a:solidFill>
                <a:effectLst/>
                <a:latin typeface="+mn-lt"/>
                <a:ea typeface="+mn-ea"/>
                <a:cs typeface="+mn-cs"/>
              </a:rPr>
              <a:t> </a:t>
            </a:r>
            <a:r>
              <a:rPr lang="nl-NL" sz="1200" kern="1200" dirty="0" err="1">
                <a:solidFill>
                  <a:schemeClr val="tx1"/>
                </a:solidFill>
                <a:effectLst/>
                <a:latin typeface="+mn-lt"/>
                <a:ea typeface="+mn-ea"/>
                <a:cs typeface="+mn-cs"/>
              </a:rPr>
              <a:t>mời</a:t>
            </a:r>
            <a:r>
              <a:rPr lang="nl-NL" sz="1200" kern="1200" dirty="0">
                <a:solidFill>
                  <a:schemeClr val="tx1"/>
                </a:solidFill>
                <a:effectLst/>
                <a:latin typeface="+mn-lt"/>
                <a:ea typeface="+mn-ea"/>
                <a:cs typeface="+mn-cs"/>
              </a:rPr>
              <a:t> </a:t>
            </a:r>
            <a:r>
              <a:rPr lang="nl-NL" sz="1200" kern="1200" dirty="0" err="1">
                <a:solidFill>
                  <a:schemeClr val="tx1"/>
                </a:solidFill>
                <a:effectLst/>
                <a:latin typeface="+mn-lt"/>
                <a:ea typeface="+mn-ea"/>
                <a:cs typeface="+mn-cs"/>
              </a:rPr>
              <a:t>các</a:t>
            </a:r>
            <a:r>
              <a:rPr lang="nl-NL" sz="1200" kern="1200" dirty="0">
                <a:solidFill>
                  <a:schemeClr val="tx1"/>
                </a:solidFill>
                <a:effectLst/>
                <a:latin typeface="+mn-lt"/>
                <a:ea typeface="+mn-ea"/>
                <a:cs typeface="+mn-cs"/>
              </a:rPr>
              <a:t> </a:t>
            </a:r>
            <a:r>
              <a:rPr lang="nl-NL" sz="1200" kern="1200" dirty="0" err="1">
                <a:solidFill>
                  <a:schemeClr val="tx1"/>
                </a:solidFill>
                <a:effectLst/>
                <a:latin typeface="+mn-lt"/>
                <a:ea typeface="+mn-ea"/>
                <a:cs typeface="+mn-cs"/>
              </a:rPr>
              <a:t>em</a:t>
            </a:r>
            <a:r>
              <a:rPr lang="nl-NL" sz="1200" kern="1200" dirty="0">
                <a:solidFill>
                  <a:schemeClr val="tx1"/>
                </a:solidFill>
                <a:effectLst/>
                <a:latin typeface="+mn-lt"/>
                <a:ea typeface="+mn-ea"/>
                <a:cs typeface="+mn-cs"/>
              </a:rPr>
              <a:t> </a:t>
            </a:r>
            <a:r>
              <a:rPr lang="nl-NL" sz="1200" kern="1200" dirty="0" err="1">
                <a:solidFill>
                  <a:schemeClr val="tx1"/>
                </a:solidFill>
                <a:effectLst/>
                <a:latin typeface="+mn-lt"/>
                <a:ea typeface="+mn-ea"/>
                <a:cs typeface="+mn-cs"/>
              </a:rPr>
              <a:t>mở</a:t>
            </a:r>
            <a:r>
              <a:rPr lang="nl-NL" sz="1200" kern="1200" dirty="0">
                <a:solidFill>
                  <a:schemeClr val="tx1"/>
                </a:solidFill>
                <a:effectLst/>
                <a:latin typeface="+mn-lt"/>
                <a:ea typeface="+mn-ea"/>
                <a:cs typeface="+mn-cs"/>
              </a:rPr>
              <a:t> </a:t>
            </a:r>
            <a:r>
              <a:rPr lang="nl-NL" sz="1200" kern="1200" dirty="0" err="1">
                <a:solidFill>
                  <a:schemeClr val="tx1"/>
                </a:solidFill>
                <a:effectLst/>
                <a:latin typeface="+mn-lt"/>
                <a:ea typeface="+mn-ea"/>
                <a:cs typeface="+mn-cs"/>
              </a:rPr>
              <a:t>vở</a:t>
            </a:r>
            <a:r>
              <a:rPr lang="nl-NL" sz="1200" kern="1200" dirty="0">
                <a:solidFill>
                  <a:schemeClr val="tx1"/>
                </a:solidFill>
                <a:effectLst/>
                <a:latin typeface="+mn-lt"/>
                <a:ea typeface="+mn-ea"/>
                <a:cs typeface="+mn-cs"/>
              </a:rPr>
              <a:t> ra </a:t>
            </a:r>
            <a:r>
              <a:rPr lang="nl-NL" sz="1200" kern="1200" dirty="0" err="1">
                <a:solidFill>
                  <a:schemeClr val="tx1"/>
                </a:solidFill>
                <a:effectLst/>
                <a:latin typeface="+mn-lt"/>
                <a:ea typeface="+mn-ea"/>
                <a:cs typeface="+mn-cs"/>
              </a:rPr>
              <a:t>viết</a:t>
            </a:r>
            <a:r>
              <a:rPr lang="nl-NL" sz="1200" kern="1200" dirty="0">
                <a:solidFill>
                  <a:schemeClr val="tx1"/>
                </a:solidFill>
                <a:effectLst/>
                <a:latin typeface="+mn-lt"/>
                <a:ea typeface="+mn-ea"/>
                <a:cs typeface="+mn-cs"/>
              </a:rPr>
              <a:t> </a:t>
            </a:r>
            <a:r>
              <a:rPr lang="nl-NL" sz="1200" kern="1200" dirty="0" err="1">
                <a:solidFill>
                  <a:schemeClr val="tx1"/>
                </a:solidFill>
                <a:effectLst/>
                <a:latin typeface="+mn-lt"/>
                <a:ea typeface="+mn-ea"/>
                <a:cs typeface="+mn-cs"/>
              </a:rPr>
              <a:t>thứ</a:t>
            </a:r>
            <a:r>
              <a:rPr lang="nl-NL" sz="1200" kern="1200" dirty="0">
                <a:solidFill>
                  <a:schemeClr val="tx1"/>
                </a:solidFill>
                <a:effectLst/>
                <a:latin typeface="+mn-lt"/>
                <a:ea typeface="+mn-ea"/>
                <a:cs typeface="+mn-cs"/>
              </a:rPr>
              <a:t> </a:t>
            </a:r>
            <a:r>
              <a:rPr lang="nl-NL" sz="1200" kern="1200" dirty="0" err="1">
                <a:solidFill>
                  <a:schemeClr val="tx1"/>
                </a:solidFill>
                <a:effectLst/>
                <a:latin typeface="+mn-lt"/>
                <a:ea typeface="+mn-ea"/>
                <a:cs typeface="+mn-cs"/>
              </a:rPr>
              <a:t>ngày</a:t>
            </a:r>
            <a:r>
              <a:rPr lang="nl-NL" sz="1200" kern="1200" dirty="0">
                <a:solidFill>
                  <a:schemeClr val="tx1"/>
                </a:solidFill>
                <a:effectLst/>
                <a:latin typeface="+mn-lt"/>
                <a:ea typeface="+mn-ea"/>
                <a:cs typeface="+mn-cs"/>
              </a:rPr>
              <a:t> </a:t>
            </a:r>
            <a:r>
              <a:rPr lang="nl-NL" sz="1200" kern="1200" dirty="0" err="1">
                <a:solidFill>
                  <a:schemeClr val="tx1"/>
                </a:solidFill>
                <a:effectLst/>
                <a:latin typeface="+mn-lt"/>
                <a:ea typeface="+mn-ea"/>
                <a:cs typeface="+mn-cs"/>
              </a:rPr>
              <a:t>tháng</a:t>
            </a:r>
            <a:r>
              <a:rPr lang="nl-NL" sz="1200" kern="1200" dirty="0">
                <a:solidFill>
                  <a:schemeClr val="tx1"/>
                </a:solidFill>
                <a:effectLst/>
                <a:latin typeface="+mn-lt"/>
                <a:ea typeface="+mn-ea"/>
                <a:cs typeface="+mn-cs"/>
              </a:rPr>
              <a:t> </a:t>
            </a:r>
            <a:r>
              <a:rPr lang="nl-NL" sz="1200" kern="1200" dirty="0" err="1">
                <a:solidFill>
                  <a:schemeClr val="tx1"/>
                </a:solidFill>
                <a:effectLst/>
                <a:latin typeface="+mn-lt"/>
                <a:ea typeface="+mn-ea"/>
                <a:cs typeface="+mn-cs"/>
              </a:rPr>
              <a:t>năm</a:t>
            </a:r>
            <a:r>
              <a:rPr lang="nl-NL" sz="1200" kern="1200" dirty="0">
                <a:solidFill>
                  <a:schemeClr val="tx1"/>
                </a:solidFill>
                <a:effectLst/>
                <a:latin typeface="+mn-lt"/>
                <a:ea typeface="+mn-ea"/>
                <a:cs typeface="+mn-cs"/>
              </a:rPr>
              <a:t> </a:t>
            </a:r>
            <a:r>
              <a:rPr lang="nl-NL" sz="1200" kern="1200" dirty="0" err="1">
                <a:solidFill>
                  <a:schemeClr val="tx1"/>
                </a:solidFill>
                <a:effectLst/>
                <a:latin typeface="+mn-lt"/>
                <a:ea typeface="+mn-ea"/>
                <a:cs typeface="+mn-cs"/>
              </a:rPr>
              <a:t>của</a:t>
            </a:r>
            <a:r>
              <a:rPr lang="nl-NL" sz="1200" kern="1200" dirty="0">
                <a:solidFill>
                  <a:schemeClr val="tx1"/>
                </a:solidFill>
                <a:effectLst/>
                <a:latin typeface="+mn-lt"/>
                <a:ea typeface="+mn-ea"/>
                <a:cs typeface="+mn-cs"/>
              </a:rPr>
              <a:t> </a:t>
            </a:r>
            <a:r>
              <a:rPr lang="nl-NL" sz="1200" kern="1200" dirty="0" err="1">
                <a:solidFill>
                  <a:schemeClr val="tx1"/>
                </a:solidFill>
                <a:effectLst/>
                <a:latin typeface="+mn-lt"/>
                <a:ea typeface="+mn-ea"/>
                <a:cs typeface="+mn-cs"/>
              </a:rPr>
              <a:t>hôm</a:t>
            </a:r>
            <a:r>
              <a:rPr lang="nl-NL" sz="1200" kern="1200" dirty="0">
                <a:solidFill>
                  <a:schemeClr val="tx1"/>
                </a:solidFill>
                <a:effectLst/>
                <a:latin typeface="+mn-lt"/>
                <a:ea typeface="+mn-ea"/>
                <a:cs typeface="+mn-cs"/>
              </a:rPr>
              <a:t> </a:t>
            </a:r>
            <a:r>
              <a:rPr lang="nl-NL" sz="1200" kern="1200" dirty="0" err="1">
                <a:solidFill>
                  <a:schemeClr val="tx1"/>
                </a:solidFill>
                <a:effectLst/>
                <a:latin typeface="+mn-lt"/>
                <a:ea typeface="+mn-ea"/>
                <a:cs typeface="+mn-cs"/>
              </a:rPr>
              <a:t>nay</a:t>
            </a:r>
            <a:r>
              <a:rPr lang="nl-NL" sz="1200" kern="1200" dirty="0">
                <a:solidFill>
                  <a:schemeClr val="tx1"/>
                </a:solidFill>
                <a:effectLst/>
                <a:latin typeface="+mn-lt"/>
                <a:ea typeface="+mn-ea"/>
                <a:cs typeface="+mn-cs"/>
              </a:rPr>
              <a:t> </a:t>
            </a:r>
            <a:r>
              <a:rPr lang="nl-NL" sz="1200" kern="1200" dirty="0" err="1">
                <a:solidFill>
                  <a:schemeClr val="tx1"/>
                </a:solidFill>
                <a:effectLst/>
                <a:latin typeface="+mn-lt"/>
                <a:ea typeface="+mn-ea"/>
                <a:cs typeface="+mn-cs"/>
              </a:rPr>
              <a:t>và</a:t>
            </a:r>
            <a:r>
              <a:rPr lang="nl-NL" sz="1200" kern="1200" dirty="0">
                <a:solidFill>
                  <a:schemeClr val="tx1"/>
                </a:solidFill>
                <a:effectLst/>
                <a:latin typeface="+mn-lt"/>
                <a:ea typeface="+mn-ea"/>
                <a:cs typeface="+mn-cs"/>
              </a:rPr>
              <a:t> </a:t>
            </a:r>
            <a:r>
              <a:rPr lang="nl-NL" sz="1200" kern="1200" dirty="0" err="1">
                <a:solidFill>
                  <a:schemeClr val="tx1"/>
                </a:solidFill>
                <a:effectLst/>
                <a:latin typeface="+mn-lt"/>
                <a:ea typeface="+mn-ea"/>
                <a:cs typeface="+mn-cs"/>
              </a:rPr>
              <a:t>tựa</a:t>
            </a:r>
            <a:r>
              <a:rPr lang="nl-NL" sz="1200" kern="1200" dirty="0">
                <a:solidFill>
                  <a:schemeClr val="tx1"/>
                </a:solidFill>
                <a:effectLst/>
                <a:latin typeface="+mn-lt"/>
                <a:ea typeface="+mn-ea"/>
                <a:cs typeface="+mn-cs"/>
              </a:rPr>
              <a:t> </a:t>
            </a:r>
            <a:r>
              <a:rPr lang="nl-NL" sz="1200" kern="1200" dirty="0" err="1">
                <a:solidFill>
                  <a:schemeClr val="tx1"/>
                </a:solidFill>
                <a:effectLst/>
                <a:latin typeface="+mn-lt"/>
                <a:ea typeface="+mn-ea"/>
                <a:cs typeface="+mn-cs"/>
              </a:rPr>
              <a:t>bài</a:t>
            </a:r>
            <a:r>
              <a:rPr lang="nl-NL" sz="1200" kern="1200" dirty="0">
                <a:solidFill>
                  <a:schemeClr val="tx1"/>
                </a:solidFill>
                <a:effectLst/>
                <a:latin typeface="+mn-lt"/>
                <a:ea typeface="+mn-ea"/>
                <a:cs typeface="+mn-cs"/>
              </a:rPr>
              <a:t> </a:t>
            </a:r>
            <a:r>
              <a:rPr lang="nl-NL" sz="1200" kern="1200" dirty="0" err="1">
                <a:solidFill>
                  <a:schemeClr val="tx1"/>
                </a:solidFill>
                <a:effectLst/>
                <a:latin typeface="+mn-lt"/>
                <a:ea typeface="+mn-ea"/>
                <a:cs typeface="+mn-cs"/>
              </a:rPr>
              <a:t>chính</a:t>
            </a:r>
            <a:r>
              <a:rPr lang="nl-NL" sz="1200" kern="1200" dirty="0">
                <a:solidFill>
                  <a:schemeClr val="tx1"/>
                </a:solidFill>
                <a:effectLst/>
                <a:latin typeface="+mn-lt"/>
                <a:ea typeface="+mn-ea"/>
                <a:cs typeface="+mn-cs"/>
              </a:rPr>
              <a:t> </a:t>
            </a:r>
            <a:r>
              <a:rPr lang="nl-NL" sz="1200" kern="1200" dirty="0" err="1">
                <a:solidFill>
                  <a:schemeClr val="tx1"/>
                </a:solidFill>
                <a:effectLst/>
                <a:latin typeface="+mn-lt"/>
                <a:ea typeface="+mn-ea"/>
                <a:cs typeface="+mn-cs"/>
              </a:rPr>
              <a:t>tả</a:t>
            </a:r>
            <a:r>
              <a:rPr lang="nl-NL" sz="1200" kern="1200" dirty="0">
                <a:solidFill>
                  <a:schemeClr val="tx1"/>
                </a:solidFill>
                <a:effectLst/>
                <a:latin typeface="+mn-lt"/>
                <a:ea typeface="+mn-ea"/>
                <a:cs typeface="+mn-cs"/>
              </a:rPr>
              <a:t>.</a:t>
            </a:r>
            <a:endParaRPr lang="x-none" sz="1200" kern="1200" dirty="0">
              <a:solidFill>
                <a:schemeClr val="tx1"/>
              </a:solidFill>
              <a:effectLst/>
              <a:latin typeface="+mn-lt"/>
              <a:ea typeface="+mn-ea"/>
              <a:cs typeface="+mn-cs"/>
            </a:endParaRPr>
          </a:p>
          <a:p>
            <a:pPr marL="0" lvl="0" indent="0" algn="l" rtl="0">
              <a:spcBef>
                <a:spcPts val="0"/>
              </a:spcBef>
              <a:spcAft>
                <a:spcPts val="0"/>
              </a:spcAft>
              <a:buNone/>
            </a:pPr>
            <a:endParaRPr dirty="0"/>
          </a:p>
        </p:txBody>
      </p:sp>
      <p:sp>
        <p:nvSpPr>
          <p:cNvPr id="94" name="Google Shape;94;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15868596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86E1ECB1-5A5B-4C6B-8360-EEF4E7804329}"/>
              </a:ext>
            </a:extLst>
          </p:cNvPr>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a:extLst>
              <a:ext uri="{FF2B5EF4-FFF2-40B4-BE49-F238E27FC236}">
                <a16:creationId xmlns:a16="http://schemas.microsoft.com/office/drawing/2014/main" id="{5BFCC059-4D8E-4C87-A4D1-E4C9E1D59452}"/>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a:extLst>
              <a:ext uri="{FF2B5EF4-FFF2-40B4-BE49-F238E27FC236}">
                <a16:creationId xmlns:a16="http://schemas.microsoft.com/office/drawing/2014/main" id="{A904FCF4-9A9C-407F-A896-63764D12FEE3}"/>
              </a:ext>
            </a:extLst>
          </p:cNvPr>
          <p:cNvSpPr>
            <a:spLocks noGrp="1"/>
          </p:cNvSpPr>
          <p:nvPr>
            <p:ph type="dt" sz="half" idx="10"/>
          </p:nvPr>
        </p:nvSpPr>
        <p:spPr/>
        <p:txBody>
          <a:bodyPr/>
          <a:lstStyle/>
          <a:p>
            <a:fld id="{F86BAB08-D03A-4FEF-8092-001CB785BBAB}" type="datetimeFigureOut">
              <a:rPr lang="zh-CN" altLang="en-US" smtClean="0"/>
              <a:pPr/>
              <a:t>2021/10/5</a:t>
            </a:fld>
            <a:endParaRPr lang="zh-CN" altLang="en-US"/>
          </a:p>
        </p:txBody>
      </p:sp>
      <p:sp>
        <p:nvSpPr>
          <p:cNvPr id="5" name="页脚占位符 4">
            <a:extLst>
              <a:ext uri="{FF2B5EF4-FFF2-40B4-BE49-F238E27FC236}">
                <a16:creationId xmlns:a16="http://schemas.microsoft.com/office/drawing/2014/main" id="{69A6E786-3F61-4FD7-AF4B-5CAEC066F415}"/>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2D126972-3EDC-4D3D-817C-4CCC7969F7B7}"/>
              </a:ext>
            </a:extLst>
          </p:cNvPr>
          <p:cNvSpPr>
            <a:spLocks noGrp="1"/>
          </p:cNvSpPr>
          <p:nvPr>
            <p:ph type="sldNum" sz="quarter" idx="12"/>
          </p:nvPr>
        </p:nvSpPr>
        <p:spPr/>
        <p:txBody>
          <a:bodyPr/>
          <a:lstStyle/>
          <a:p>
            <a:fld id="{B8AB37BB-E8A6-440B-8775-2A002C97BC55}" type="slidenum">
              <a:rPr lang="zh-CN" altLang="en-US" smtClean="0"/>
              <a:pPr/>
              <a:t>‹#›</a:t>
            </a:fld>
            <a:endParaRPr lang="zh-CN" altLang="en-US"/>
          </a:p>
        </p:txBody>
      </p:sp>
    </p:spTree>
    <p:extLst>
      <p:ext uri="{BB962C8B-B14F-4D97-AF65-F5344CB8AC3E}">
        <p14:creationId xmlns:p14="http://schemas.microsoft.com/office/powerpoint/2010/main" val="20042905"/>
      </p:ext>
    </p:extLst>
  </p:cSld>
  <p:clrMapOvr>
    <a:masterClrMapping/>
  </p:clrMapOvr>
  <p:transition spd="slow" advClick="0" advTm="1000">
    <p:push dir="u"/>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BB517C0B-618B-4B07-8FEE-212F45DF64FC}"/>
              </a:ext>
            </a:extLst>
          </p:cNvPr>
          <p:cNvSpPr>
            <a:spLocks noGrp="1"/>
          </p:cNvSpPr>
          <p:nvPr>
            <p:ph type="title"/>
          </p:nvPr>
        </p:nvSpPr>
        <p:spPr/>
        <p:txBody>
          <a:bodyPr/>
          <a:lstStyle/>
          <a:p>
            <a:r>
              <a:rPr lang="zh-CN" altLang="en-US"/>
              <a:t>单击此处编辑母版标题样式</a:t>
            </a:r>
          </a:p>
        </p:txBody>
      </p:sp>
      <p:sp>
        <p:nvSpPr>
          <p:cNvPr id="3" name="竖排文字占位符 2">
            <a:extLst>
              <a:ext uri="{FF2B5EF4-FFF2-40B4-BE49-F238E27FC236}">
                <a16:creationId xmlns:a16="http://schemas.microsoft.com/office/drawing/2014/main" id="{E76156C6-4F3E-4B26-BEF6-C658183E3C3C}"/>
              </a:ext>
            </a:extLst>
          </p:cNvPr>
          <p:cNvSpPr>
            <a:spLocks noGrp="1"/>
          </p:cNvSpPr>
          <p:nvPr>
            <p:ph type="body" orient="vert" idx="1"/>
          </p:nvPr>
        </p:nvSpPr>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id="{190B155B-888E-4B42-8139-225B7CE49039}"/>
              </a:ext>
            </a:extLst>
          </p:cNvPr>
          <p:cNvSpPr>
            <a:spLocks noGrp="1"/>
          </p:cNvSpPr>
          <p:nvPr>
            <p:ph type="dt" sz="half" idx="10"/>
          </p:nvPr>
        </p:nvSpPr>
        <p:spPr/>
        <p:txBody>
          <a:bodyPr/>
          <a:lstStyle/>
          <a:p>
            <a:fld id="{F86BAB08-D03A-4FEF-8092-001CB785BBAB}" type="datetimeFigureOut">
              <a:rPr lang="zh-CN" altLang="en-US" smtClean="0"/>
              <a:pPr/>
              <a:t>2021/10/5</a:t>
            </a:fld>
            <a:endParaRPr lang="zh-CN" altLang="en-US"/>
          </a:p>
        </p:txBody>
      </p:sp>
      <p:sp>
        <p:nvSpPr>
          <p:cNvPr id="5" name="页脚占位符 4">
            <a:extLst>
              <a:ext uri="{FF2B5EF4-FFF2-40B4-BE49-F238E27FC236}">
                <a16:creationId xmlns:a16="http://schemas.microsoft.com/office/drawing/2014/main" id="{F0848B8B-A45D-48D2-B95C-C234023486ED}"/>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0E2847D2-37FF-491E-86F7-2A77B2A5E901}"/>
              </a:ext>
            </a:extLst>
          </p:cNvPr>
          <p:cNvSpPr>
            <a:spLocks noGrp="1"/>
          </p:cNvSpPr>
          <p:nvPr>
            <p:ph type="sldNum" sz="quarter" idx="12"/>
          </p:nvPr>
        </p:nvSpPr>
        <p:spPr/>
        <p:txBody>
          <a:bodyPr/>
          <a:lstStyle/>
          <a:p>
            <a:fld id="{B8AB37BB-E8A6-440B-8775-2A002C97BC55}" type="slidenum">
              <a:rPr lang="zh-CN" altLang="en-US" smtClean="0"/>
              <a:pPr/>
              <a:t>‹#›</a:t>
            </a:fld>
            <a:endParaRPr lang="zh-CN" altLang="en-US"/>
          </a:p>
        </p:txBody>
      </p:sp>
    </p:spTree>
    <p:extLst>
      <p:ext uri="{BB962C8B-B14F-4D97-AF65-F5344CB8AC3E}">
        <p14:creationId xmlns:p14="http://schemas.microsoft.com/office/powerpoint/2010/main" val="2041515817"/>
      </p:ext>
    </p:extLst>
  </p:cSld>
  <p:clrMapOvr>
    <a:masterClrMapping/>
  </p:clrMapOvr>
  <p:transition spd="slow" advClick="0" advTm="1000">
    <p:push dir="u"/>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a:extLst>
              <a:ext uri="{FF2B5EF4-FFF2-40B4-BE49-F238E27FC236}">
                <a16:creationId xmlns:a16="http://schemas.microsoft.com/office/drawing/2014/main" id="{61B51B0E-C5ED-4931-852F-A8DA7E1DB9A4}"/>
              </a:ext>
            </a:extLst>
          </p:cNvPr>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a:extLst>
              <a:ext uri="{FF2B5EF4-FFF2-40B4-BE49-F238E27FC236}">
                <a16:creationId xmlns:a16="http://schemas.microsoft.com/office/drawing/2014/main" id="{165174B4-31E8-4BEF-8942-FD3548C70B75}"/>
              </a:ext>
            </a:extLst>
          </p:cNvPr>
          <p:cNvSpPr>
            <a:spLocks noGrp="1"/>
          </p:cNvSpPr>
          <p:nvPr>
            <p:ph type="body" orient="vert" idx="1"/>
          </p:nvPr>
        </p:nvSpPr>
        <p:spPr>
          <a:xfrm>
            <a:off x="838200" y="365125"/>
            <a:ext cx="7734300" cy="5811838"/>
          </a:xfrm>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id="{42B8F4D3-431E-44CF-A028-C91E2137E9E9}"/>
              </a:ext>
            </a:extLst>
          </p:cNvPr>
          <p:cNvSpPr>
            <a:spLocks noGrp="1"/>
          </p:cNvSpPr>
          <p:nvPr>
            <p:ph type="dt" sz="half" idx="10"/>
          </p:nvPr>
        </p:nvSpPr>
        <p:spPr/>
        <p:txBody>
          <a:bodyPr/>
          <a:lstStyle/>
          <a:p>
            <a:fld id="{F86BAB08-D03A-4FEF-8092-001CB785BBAB}" type="datetimeFigureOut">
              <a:rPr lang="zh-CN" altLang="en-US" smtClean="0"/>
              <a:pPr/>
              <a:t>2021/10/5</a:t>
            </a:fld>
            <a:endParaRPr lang="zh-CN" altLang="en-US"/>
          </a:p>
        </p:txBody>
      </p:sp>
      <p:sp>
        <p:nvSpPr>
          <p:cNvPr id="5" name="页脚占位符 4">
            <a:extLst>
              <a:ext uri="{FF2B5EF4-FFF2-40B4-BE49-F238E27FC236}">
                <a16:creationId xmlns:a16="http://schemas.microsoft.com/office/drawing/2014/main" id="{15D0F09A-E73B-492B-B10B-3218D86A87B3}"/>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99BE3E4A-3F9F-4FA6-A0A2-122D22E57CD0}"/>
              </a:ext>
            </a:extLst>
          </p:cNvPr>
          <p:cNvSpPr>
            <a:spLocks noGrp="1"/>
          </p:cNvSpPr>
          <p:nvPr>
            <p:ph type="sldNum" sz="quarter" idx="12"/>
          </p:nvPr>
        </p:nvSpPr>
        <p:spPr/>
        <p:txBody>
          <a:bodyPr/>
          <a:lstStyle/>
          <a:p>
            <a:fld id="{B8AB37BB-E8A6-440B-8775-2A002C97BC55}" type="slidenum">
              <a:rPr lang="zh-CN" altLang="en-US" smtClean="0"/>
              <a:pPr/>
              <a:t>‹#›</a:t>
            </a:fld>
            <a:endParaRPr lang="zh-CN" altLang="en-US"/>
          </a:p>
        </p:txBody>
      </p:sp>
    </p:spTree>
    <p:extLst>
      <p:ext uri="{BB962C8B-B14F-4D97-AF65-F5344CB8AC3E}">
        <p14:creationId xmlns:p14="http://schemas.microsoft.com/office/powerpoint/2010/main" val="2554763146"/>
      </p:ext>
    </p:extLst>
  </p:cSld>
  <p:clrMapOvr>
    <a:masterClrMapping/>
  </p:clrMapOvr>
  <p:transition spd="slow" advClick="0" advTm="1000">
    <p:push dir="u"/>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141A1C3F-F90A-43A4-9ECD-F00719B56535}"/>
              </a:ext>
            </a:extLst>
          </p:cNvPr>
          <p:cNvSpPr>
            <a:spLocks noGrp="1"/>
          </p:cNvSpPr>
          <p:nvPr>
            <p:ph type="title"/>
          </p:nvPr>
        </p:nvSpPr>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id="{5C48D4E4-35F0-4517-A710-16EC966268E6}"/>
              </a:ext>
            </a:extLst>
          </p:cNvPr>
          <p:cNvSpPr>
            <a:spLocks noGrp="1"/>
          </p:cNvSpPr>
          <p:nvPr>
            <p:ph idx="1"/>
          </p:nvPr>
        </p:nvSpPr>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id="{4D82627A-5DA8-42DB-A0E5-883D1EDEEB33}"/>
              </a:ext>
            </a:extLst>
          </p:cNvPr>
          <p:cNvSpPr>
            <a:spLocks noGrp="1"/>
          </p:cNvSpPr>
          <p:nvPr>
            <p:ph type="dt" sz="half" idx="10"/>
          </p:nvPr>
        </p:nvSpPr>
        <p:spPr/>
        <p:txBody>
          <a:bodyPr/>
          <a:lstStyle/>
          <a:p>
            <a:fld id="{F86BAB08-D03A-4FEF-8092-001CB785BBAB}" type="datetimeFigureOut">
              <a:rPr lang="zh-CN" altLang="en-US" smtClean="0"/>
              <a:pPr/>
              <a:t>2021/10/5</a:t>
            </a:fld>
            <a:endParaRPr lang="zh-CN" altLang="en-US"/>
          </a:p>
        </p:txBody>
      </p:sp>
      <p:sp>
        <p:nvSpPr>
          <p:cNvPr id="5" name="页脚占位符 4">
            <a:extLst>
              <a:ext uri="{FF2B5EF4-FFF2-40B4-BE49-F238E27FC236}">
                <a16:creationId xmlns:a16="http://schemas.microsoft.com/office/drawing/2014/main" id="{6709759C-075D-43BD-B60D-906336D3312B}"/>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2E769EA7-A4C8-47A7-9F4D-3E4EF4FEB31E}"/>
              </a:ext>
            </a:extLst>
          </p:cNvPr>
          <p:cNvSpPr>
            <a:spLocks noGrp="1"/>
          </p:cNvSpPr>
          <p:nvPr>
            <p:ph type="sldNum" sz="quarter" idx="12"/>
          </p:nvPr>
        </p:nvSpPr>
        <p:spPr/>
        <p:txBody>
          <a:bodyPr/>
          <a:lstStyle/>
          <a:p>
            <a:fld id="{B8AB37BB-E8A6-440B-8775-2A002C97BC55}" type="slidenum">
              <a:rPr lang="zh-CN" altLang="en-US" smtClean="0"/>
              <a:pPr/>
              <a:t>‹#›</a:t>
            </a:fld>
            <a:endParaRPr lang="zh-CN" altLang="en-US"/>
          </a:p>
        </p:txBody>
      </p:sp>
    </p:spTree>
    <p:extLst>
      <p:ext uri="{BB962C8B-B14F-4D97-AF65-F5344CB8AC3E}">
        <p14:creationId xmlns:p14="http://schemas.microsoft.com/office/powerpoint/2010/main" val="97920956"/>
      </p:ext>
    </p:extLst>
  </p:cSld>
  <p:clrMapOvr>
    <a:masterClrMapping/>
  </p:clrMapOvr>
  <p:transition spd="slow" advClick="0" advTm="1000">
    <p:push dir="u"/>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D1030536-6B8C-499F-B691-282A56B2234A}"/>
              </a:ext>
            </a:extLst>
          </p:cNvPr>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a:extLst>
              <a:ext uri="{FF2B5EF4-FFF2-40B4-BE49-F238E27FC236}">
                <a16:creationId xmlns:a16="http://schemas.microsoft.com/office/drawing/2014/main" id="{592699D7-1ACB-40EF-8948-18C67F14DCCA}"/>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编辑母版文本样式</a:t>
            </a:r>
          </a:p>
        </p:txBody>
      </p:sp>
      <p:sp>
        <p:nvSpPr>
          <p:cNvPr id="4" name="日期占位符 3">
            <a:extLst>
              <a:ext uri="{FF2B5EF4-FFF2-40B4-BE49-F238E27FC236}">
                <a16:creationId xmlns:a16="http://schemas.microsoft.com/office/drawing/2014/main" id="{A09C0F2B-275E-4EFF-8736-59FDF652047A}"/>
              </a:ext>
            </a:extLst>
          </p:cNvPr>
          <p:cNvSpPr>
            <a:spLocks noGrp="1"/>
          </p:cNvSpPr>
          <p:nvPr>
            <p:ph type="dt" sz="half" idx="10"/>
          </p:nvPr>
        </p:nvSpPr>
        <p:spPr/>
        <p:txBody>
          <a:bodyPr/>
          <a:lstStyle/>
          <a:p>
            <a:fld id="{F86BAB08-D03A-4FEF-8092-001CB785BBAB}" type="datetimeFigureOut">
              <a:rPr lang="zh-CN" altLang="en-US" smtClean="0"/>
              <a:pPr/>
              <a:t>2021/10/5</a:t>
            </a:fld>
            <a:endParaRPr lang="zh-CN" altLang="en-US"/>
          </a:p>
        </p:txBody>
      </p:sp>
      <p:sp>
        <p:nvSpPr>
          <p:cNvPr id="5" name="页脚占位符 4">
            <a:extLst>
              <a:ext uri="{FF2B5EF4-FFF2-40B4-BE49-F238E27FC236}">
                <a16:creationId xmlns:a16="http://schemas.microsoft.com/office/drawing/2014/main" id="{EC6CBD68-7556-4277-A9CC-0E3698CDD064}"/>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F7552142-513F-4E0A-A832-EC32ABA8CBDE}"/>
              </a:ext>
            </a:extLst>
          </p:cNvPr>
          <p:cNvSpPr>
            <a:spLocks noGrp="1"/>
          </p:cNvSpPr>
          <p:nvPr>
            <p:ph type="sldNum" sz="quarter" idx="12"/>
          </p:nvPr>
        </p:nvSpPr>
        <p:spPr/>
        <p:txBody>
          <a:bodyPr/>
          <a:lstStyle/>
          <a:p>
            <a:fld id="{B8AB37BB-E8A6-440B-8775-2A002C97BC55}" type="slidenum">
              <a:rPr lang="zh-CN" altLang="en-US" smtClean="0"/>
              <a:pPr/>
              <a:t>‹#›</a:t>
            </a:fld>
            <a:endParaRPr lang="zh-CN" altLang="en-US"/>
          </a:p>
        </p:txBody>
      </p:sp>
    </p:spTree>
    <p:extLst>
      <p:ext uri="{BB962C8B-B14F-4D97-AF65-F5344CB8AC3E}">
        <p14:creationId xmlns:p14="http://schemas.microsoft.com/office/powerpoint/2010/main" val="2772929136"/>
      </p:ext>
    </p:extLst>
  </p:cSld>
  <p:clrMapOvr>
    <a:masterClrMapping/>
  </p:clrMapOvr>
  <p:transition spd="slow" advClick="0" advTm="1000">
    <p:push dir="u"/>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D8DA5A0C-41EF-4EF1-B9B9-E309AF8245CE}"/>
              </a:ext>
            </a:extLst>
          </p:cNvPr>
          <p:cNvSpPr>
            <a:spLocks noGrp="1"/>
          </p:cNvSpPr>
          <p:nvPr>
            <p:ph type="title"/>
          </p:nvPr>
        </p:nvSpPr>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id="{6898F9A6-7009-487C-9335-9B2655AF34BF}"/>
              </a:ext>
            </a:extLst>
          </p:cNvPr>
          <p:cNvSpPr>
            <a:spLocks noGrp="1"/>
          </p:cNvSpPr>
          <p:nvPr>
            <p:ph sz="half" idx="1"/>
          </p:nvPr>
        </p:nvSpPr>
        <p:spPr>
          <a:xfrm>
            <a:off x="838200" y="1825625"/>
            <a:ext cx="5181600" cy="435133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a:extLst>
              <a:ext uri="{FF2B5EF4-FFF2-40B4-BE49-F238E27FC236}">
                <a16:creationId xmlns:a16="http://schemas.microsoft.com/office/drawing/2014/main" id="{142523A4-6D85-4E26-BAD9-B5DED0F0D86A}"/>
              </a:ext>
            </a:extLst>
          </p:cNvPr>
          <p:cNvSpPr>
            <a:spLocks noGrp="1"/>
          </p:cNvSpPr>
          <p:nvPr>
            <p:ph sz="half" idx="2"/>
          </p:nvPr>
        </p:nvSpPr>
        <p:spPr>
          <a:xfrm>
            <a:off x="6172200" y="1825625"/>
            <a:ext cx="5181600" cy="435133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a:extLst>
              <a:ext uri="{FF2B5EF4-FFF2-40B4-BE49-F238E27FC236}">
                <a16:creationId xmlns:a16="http://schemas.microsoft.com/office/drawing/2014/main" id="{DF1B68CC-03DA-4133-9A62-45795BDC56B0}"/>
              </a:ext>
            </a:extLst>
          </p:cNvPr>
          <p:cNvSpPr>
            <a:spLocks noGrp="1"/>
          </p:cNvSpPr>
          <p:nvPr>
            <p:ph type="dt" sz="half" idx="10"/>
          </p:nvPr>
        </p:nvSpPr>
        <p:spPr/>
        <p:txBody>
          <a:bodyPr/>
          <a:lstStyle/>
          <a:p>
            <a:fld id="{F86BAB08-D03A-4FEF-8092-001CB785BBAB}" type="datetimeFigureOut">
              <a:rPr lang="zh-CN" altLang="en-US" smtClean="0"/>
              <a:pPr/>
              <a:t>2021/10/5</a:t>
            </a:fld>
            <a:endParaRPr lang="zh-CN" altLang="en-US"/>
          </a:p>
        </p:txBody>
      </p:sp>
      <p:sp>
        <p:nvSpPr>
          <p:cNvPr id="6" name="页脚占位符 5">
            <a:extLst>
              <a:ext uri="{FF2B5EF4-FFF2-40B4-BE49-F238E27FC236}">
                <a16:creationId xmlns:a16="http://schemas.microsoft.com/office/drawing/2014/main" id="{37433D43-A8D0-4374-ACF8-E247BE39BC87}"/>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a16="http://schemas.microsoft.com/office/drawing/2014/main" id="{DB94F08B-6269-48AE-88E7-BDBB0876FDAD}"/>
              </a:ext>
            </a:extLst>
          </p:cNvPr>
          <p:cNvSpPr>
            <a:spLocks noGrp="1"/>
          </p:cNvSpPr>
          <p:nvPr>
            <p:ph type="sldNum" sz="quarter" idx="12"/>
          </p:nvPr>
        </p:nvSpPr>
        <p:spPr/>
        <p:txBody>
          <a:bodyPr/>
          <a:lstStyle/>
          <a:p>
            <a:fld id="{B8AB37BB-E8A6-440B-8775-2A002C97BC55}" type="slidenum">
              <a:rPr lang="zh-CN" altLang="en-US" smtClean="0"/>
              <a:pPr/>
              <a:t>‹#›</a:t>
            </a:fld>
            <a:endParaRPr lang="zh-CN" altLang="en-US"/>
          </a:p>
        </p:txBody>
      </p:sp>
    </p:spTree>
    <p:extLst>
      <p:ext uri="{BB962C8B-B14F-4D97-AF65-F5344CB8AC3E}">
        <p14:creationId xmlns:p14="http://schemas.microsoft.com/office/powerpoint/2010/main" val="1256417601"/>
      </p:ext>
    </p:extLst>
  </p:cSld>
  <p:clrMapOvr>
    <a:masterClrMapping/>
  </p:clrMapOvr>
  <p:transition spd="slow" advClick="0" advTm="1000">
    <p:push dir="u"/>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B544134E-0BE5-46C0-929C-F9D4A023FD93}"/>
              </a:ext>
            </a:extLst>
          </p:cNvPr>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a:extLst>
              <a:ext uri="{FF2B5EF4-FFF2-40B4-BE49-F238E27FC236}">
                <a16:creationId xmlns:a16="http://schemas.microsoft.com/office/drawing/2014/main" id="{B12113C5-ADEA-4974-BB14-86DAC381EA1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4" name="内容占位符 3">
            <a:extLst>
              <a:ext uri="{FF2B5EF4-FFF2-40B4-BE49-F238E27FC236}">
                <a16:creationId xmlns:a16="http://schemas.microsoft.com/office/drawing/2014/main" id="{C9390FF6-61F4-44DF-9C58-15C7C9EAC01D}"/>
              </a:ext>
            </a:extLst>
          </p:cNvPr>
          <p:cNvSpPr>
            <a:spLocks noGrp="1"/>
          </p:cNvSpPr>
          <p:nvPr>
            <p:ph sz="half" idx="2"/>
          </p:nvPr>
        </p:nvSpPr>
        <p:spPr>
          <a:xfrm>
            <a:off x="839788" y="2505075"/>
            <a:ext cx="5157787"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a:extLst>
              <a:ext uri="{FF2B5EF4-FFF2-40B4-BE49-F238E27FC236}">
                <a16:creationId xmlns:a16="http://schemas.microsoft.com/office/drawing/2014/main" id="{5084E920-1203-43C5-9836-AEA95526337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6" name="内容占位符 5">
            <a:extLst>
              <a:ext uri="{FF2B5EF4-FFF2-40B4-BE49-F238E27FC236}">
                <a16:creationId xmlns:a16="http://schemas.microsoft.com/office/drawing/2014/main" id="{91FAE36B-07A4-4C4E-9A5F-B58F26998217}"/>
              </a:ext>
            </a:extLst>
          </p:cNvPr>
          <p:cNvSpPr>
            <a:spLocks noGrp="1"/>
          </p:cNvSpPr>
          <p:nvPr>
            <p:ph sz="quarter" idx="4"/>
          </p:nvPr>
        </p:nvSpPr>
        <p:spPr>
          <a:xfrm>
            <a:off x="6172200" y="2505075"/>
            <a:ext cx="5183188"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a:extLst>
              <a:ext uri="{FF2B5EF4-FFF2-40B4-BE49-F238E27FC236}">
                <a16:creationId xmlns:a16="http://schemas.microsoft.com/office/drawing/2014/main" id="{2C6239AA-BEC2-47D5-B295-1C438B9D2A29}"/>
              </a:ext>
            </a:extLst>
          </p:cNvPr>
          <p:cNvSpPr>
            <a:spLocks noGrp="1"/>
          </p:cNvSpPr>
          <p:nvPr>
            <p:ph type="dt" sz="half" idx="10"/>
          </p:nvPr>
        </p:nvSpPr>
        <p:spPr/>
        <p:txBody>
          <a:bodyPr/>
          <a:lstStyle/>
          <a:p>
            <a:fld id="{F86BAB08-D03A-4FEF-8092-001CB785BBAB}" type="datetimeFigureOut">
              <a:rPr lang="zh-CN" altLang="en-US" smtClean="0"/>
              <a:pPr/>
              <a:t>2021/10/5</a:t>
            </a:fld>
            <a:endParaRPr lang="zh-CN" altLang="en-US"/>
          </a:p>
        </p:txBody>
      </p:sp>
      <p:sp>
        <p:nvSpPr>
          <p:cNvPr id="8" name="页脚占位符 7">
            <a:extLst>
              <a:ext uri="{FF2B5EF4-FFF2-40B4-BE49-F238E27FC236}">
                <a16:creationId xmlns:a16="http://schemas.microsoft.com/office/drawing/2014/main" id="{2D37E89F-FD72-4884-A2DC-4121C65FDE0D}"/>
              </a:ext>
            </a:extLst>
          </p:cNvPr>
          <p:cNvSpPr>
            <a:spLocks noGrp="1"/>
          </p:cNvSpPr>
          <p:nvPr>
            <p:ph type="ftr" sz="quarter" idx="11"/>
          </p:nvPr>
        </p:nvSpPr>
        <p:spPr/>
        <p:txBody>
          <a:bodyPr/>
          <a:lstStyle/>
          <a:p>
            <a:endParaRPr lang="zh-CN" altLang="en-US"/>
          </a:p>
        </p:txBody>
      </p:sp>
      <p:sp>
        <p:nvSpPr>
          <p:cNvPr id="9" name="灯片编号占位符 8">
            <a:extLst>
              <a:ext uri="{FF2B5EF4-FFF2-40B4-BE49-F238E27FC236}">
                <a16:creationId xmlns:a16="http://schemas.microsoft.com/office/drawing/2014/main" id="{F4094C68-E649-4A58-B70D-88A203523249}"/>
              </a:ext>
            </a:extLst>
          </p:cNvPr>
          <p:cNvSpPr>
            <a:spLocks noGrp="1"/>
          </p:cNvSpPr>
          <p:nvPr>
            <p:ph type="sldNum" sz="quarter" idx="12"/>
          </p:nvPr>
        </p:nvSpPr>
        <p:spPr/>
        <p:txBody>
          <a:bodyPr/>
          <a:lstStyle/>
          <a:p>
            <a:fld id="{B8AB37BB-E8A6-440B-8775-2A002C97BC55}" type="slidenum">
              <a:rPr lang="zh-CN" altLang="en-US" smtClean="0"/>
              <a:pPr/>
              <a:t>‹#›</a:t>
            </a:fld>
            <a:endParaRPr lang="zh-CN" altLang="en-US"/>
          </a:p>
        </p:txBody>
      </p:sp>
    </p:spTree>
    <p:extLst>
      <p:ext uri="{BB962C8B-B14F-4D97-AF65-F5344CB8AC3E}">
        <p14:creationId xmlns:p14="http://schemas.microsoft.com/office/powerpoint/2010/main" val="483660699"/>
      </p:ext>
    </p:extLst>
  </p:cSld>
  <p:clrMapOvr>
    <a:masterClrMapping/>
  </p:clrMapOvr>
  <p:transition spd="slow" advClick="0" advTm="1000">
    <p:push dir="u"/>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865F94A4-B8D7-43C1-80C9-73E124F4F707}"/>
              </a:ext>
            </a:extLst>
          </p:cNvPr>
          <p:cNvSpPr>
            <a:spLocks noGrp="1"/>
          </p:cNvSpPr>
          <p:nvPr>
            <p:ph type="title"/>
          </p:nvPr>
        </p:nvSpPr>
        <p:spPr/>
        <p:txBody>
          <a:bodyPr/>
          <a:lstStyle/>
          <a:p>
            <a:r>
              <a:rPr lang="zh-CN" altLang="en-US"/>
              <a:t>单击此处编辑母版标题样式</a:t>
            </a:r>
          </a:p>
        </p:txBody>
      </p:sp>
      <p:sp>
        <p:nvSpPr>
          <p:cNvPr id="3" name="日期占位符 2">
            <a:extLst>
              <a:ext uri="{FF2B5EF4-FFF2-40B4-BE49-F238E27FC236}">
                <a16:creationId xmlns:a16="http://schemas.microsoft.com/office/drawing/2014/main" id="{A684A534-7F72-44DB-AAA0-39763DA8C1E6}"/>
              </a:ext>
            </a:extLst>
          </p:cNvPr>
          <p:cNvSpPr>
            <a:spLocks noGrp="1"/>
          </p:cNvSpPr>
          <p:nvPr>
            <p:ph type="dt" sz="half" idx="10"/>
          </p:nvPr>
        </p:nvSpPr>
        <p:spPr/>
        <p:txBody>
          <a:bodyPr/>
          <a:lstStyle/>
          <a:p>
            <a:fld id="{F86BAB08-D03A-4FEF-8092-001CB785BBAB}" type="datetimeFigureOut">
              <a:rPr lang="zh-CN" altLang="en-US" smtClean="0"/>
              <a:pPr/>
              <a:t>2021/10/5</a:t>
            </a:fld>
            <a:endParaRPr lang="zh-CN" altLang="en-US"/>
          </a:p>
        </p:txBody>
      </p:sp>
      <p:sp>
        <p:nvSpPr>
          <p:cNvPr id="4" name="页脚占位符 3">
            <a:extLst>
              <a:ext uri="{FF2B5EF4-FFF2-40B4-BE49-F238E27FC236}">
                <a16:creationId xmlns:a16="http://schemas.microsoft.com/office/drawing/2014/main" id="{ED8F81B8-2C1B-46DA-9FC4-FA4EA6C31445}"/>
              </a:ext>
            </a:extLst>
          </p:cNvPr>
          <p:cNvSpPr>
            <a:spLocks noGrp="1"/>
          </p:cNvSpPr>
          <p:nvPr>
            <p:ph type="ftr" sz="quarter" idx="11"/>
          </p:nvPr>
        </p:nvSpPr>
        <p:spPr/>
        <p:txBody>
          <a:bodyPr/>
          <a:lstStyle/>
          <a:p>
            <a:endParaRPr lang="zh-CN" altLang="en-US"/>
          </a:p>
        </p:txBody>
      </p:sp>
      <p:sp>
        <p:nvSpPr>
          <p:cNvPr id="5" name="灯片编号占位符 4">
            <a:extLst>
              <a:ext uri="{FF2B5EF4-FFF2-40B4-BE49-F238E27FC236}">
                <a16:creationId xmlns:a16="http://schemas.microsoft.com/office/drawing/2014/main" id="{D4DEF5E0-2338-4BAC-8681-B56466F2D309}"/>
              </a:ext>
            </a:extLst>
          </p:cNvPr>
          <p:cNvSpPr>
            <a:spLocks noGrp="1"/>
          </p:cNvSpPr>
          <p:nvPr>
            <p:ph type="sldNum" sz="quarter" idx="12"/>
          </p:nvPr>
        </p:nvSpPr>
        <p:spPr/>
        <p:txBody>
          <a:bodyPr/>
          <a:lstStyle/>
          <a:p>
            <a:fld id="{B8AB37BB-E8A6-440B-8775-2A002C97BC55}" type="slidenum">
              <a:rPr lang="zh-CN" altLang="en-US" smtClean="0"/>
              <a:pPr/>
              <a:t>‹#›</a:t>
            </a:fld>
            <a:endParaRPr lang="zh-CN" altLang="en-US"/>
          </a:p>
        </p:txBody>
      </p:sp>
    </p:spTree>
    <p:extLst>
      <p:ext uri="{BB962C8B-B14F-4D97-AF65-F5344CB8AC3E}">
        <p14:creationId xmlns:p14="http://schemas.microsoft.com/office/powerpoint/2010/main" val="1143449038"/>
      </p:ext>
    </p:extLst>
  </p:cSld>
  <p:clrMapOvr>
    <a:masterClrMapping/>
  </p:clrMapOvr>
  <p:transition spd="slow" advClick="0" advTm="1000">
    <p:push dir="u"/>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id="{95AE1E47-1B45-4380-AE38-48F51410E38F}"/>
              </a:ext>
            </a:extLst>
          </p:cNvPr>
          <p:cNvSpPr>
            <a:spLocks noGrp="1"/>
          </p:cNvSpPr>
          <p:nvPr>
            <p:ph type="dt" sz="half" idx="10"/>
          </p:nvPr>
        </p:nvSpPr>
        <p:spPr/>
        <p:txBody>
          <a:bodyPr/>
          <a:lstStyle/>
          <a:p>
            <a:fld id="{F86BAB08-D03A-4FEF-8092-001CB785BBAB}" type="datetimeFigureOut">
              <a:rPr lang="zh-CN" altLang="en-US" smtClean="0"/>
              <a:pPr/>
              <a:t>2021/10/5</a:t>
            </a:fld>
            <a:endParaRPr lang="zh-CN" altLang="en-US"/>
          </a:p>
        </p:txBody>
      </p:sp>
      <p:sp>
        <p:nvSpPr>
          <p:cNvPr id="3" name="页脚占位符 2">
            <a:extLst>
              <a:ext uri="{FF2B5EF4-FFF2-40B4-BE49-F238E27FC236}">
                <a16:creationId xmlns:a16="http://schemas.microsoft.com/office/drawing/2014/main" id="{A5744B09-219A-4BAE-A64A-BA6F51CC35B0}"/>
              </a:ext>
            </a:extLst>
          </p:cNvPr>
          <p:cNvSpPr>
            <a:spLocks noGrp="1"/>
          </p:cNvSpPr>
          <p:nvPr>
            <p:ph type="ftr" sz="quarter" idx="11"/>
          </p:nvPr>
        </p:nvSpPr>
        <p:spPr/>
        <p:txBody>
          <a:bodyPr/>
          <a:lstStyle/>
          <a:p>
            <a:endParaRPr lang="zh-CN" altLang="en-US"/>
          </a:p>
        </p:txBody>
      </p:sp>
      <p:sp>
        <p:nvSpPr>
          <p:cNvPr id="4" name="灯片编号占位符 3">
            <a:extLst>
              <a:ext uri="{FF2B5EF4-FFF2-40B4-BE49-F238E27FC236}">
                <a16:creationId xmlns:a16="http://schemas.microsoft.com/office/drawing/2014/main" id="{BE5B1853-F3A0-4843-A7DD-B071FABAEC70}"/>
              </a:ext>
            </a:extLst>
          </p:cNvPr>
          <p:cNvSpPr>
            <a:spLocks noGrp="1"/>
          </p:cNvSpPr>
          <p:nvPr>
            <p:ph type="sldNum" sz="quarter" idx="12"/>
          </p:nvPr>
        </p:nvSpPr>
        <p:spPr/>
        <p:txBody>
          <a:bodyPr/>
          <a:lstStyle/>
          <a:p>
            <a:fld id="{B8AB37BB-E8A6-440B-8775-2A002C97BC55}" type="slidenum">
              <a:rPr lang="zh-CN" altLang="en-US" smtClean="0"/>
              <a:pPr/>
              <a:t>‹#›</a:t>
            </a:fld>
            <a:endParaRPr lang="zh-CN" altLang="en-US"/>
          </a:p>
        </p:txBody>
      </p:sp>
    </p:spTree>
    <p:extLst>
      <p:ext uri="{BB962C8B-B14F-4D97-AF65-F5344CB8AC3E}">
        <p14:creationId xmlns:p14="http://schemas.microsoft.com/office/powerpoint/2010/main" val="3980800759"/>
      </p:ext>
    </p:extLst>
  </p:cSld>
  <p:clrMapOvr>
    <a:masterClrMapping/>
  </p:clrMapOvr>
  <p:transition spd="slow" advClick="0" advTm="1000">
    <p:push dir="u"/>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338A05EE-C361-48B2-881C-5FEDBCF95C2E}"/>
              </a:ext>
            </a:extLst>
          </p:cNvPr>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a:extLst>
              <a:ext uri="{FF2B5EF4-FFF2-40B4-BE49-F238E27FC236}">
                <a16:creationId xmlns:a16="http://schemas.microsoft.com/office/drawing/2014/main" id="{D66B7BA2-C07B-486A-AEBA-E8A379FAE2D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a:extLst>
              <a:ext uri="{FF2B5EF4-FFF2-40B4-BE49-F238E27FC236}">
                <a16:creationId xmlns:a16="http://schemas.microsoft.com/office/drawing/2014/main" id="{9609B8D7-C342-4349-A52B-0F630C4968F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a:extLst>
              <a:ext uri="{FF2B5EF4-FFF2-40B4-BE49-F238E27FC236}">
                <a16:creationId xmlns:a16="http://schemas.microsoft.com/office/drawing/2014/main" id="{C21A0A05-2E78-4B68-9275-72A6981317F1}"/>
              </a:ext>
            </a:extLst>
          </p:cNvPr>
          <p:cNvSpPr>
            <a:spLocks noGrp="1"/>
          </p:cNvSpPr>
          <p:nvPr>
            <p:ph type="dt" sz="half" idx="10"/>
          </p:nvPr>
        </p:nvSpPr>
        <p:spPr/>
        <p:txBody>
          <a:bodyPr/>
          <a:lstStyle/>
          <a:p>
            <a:fld id="{F86BAB08-D03A-4FEF-8092-001CB785BBAB}" type="datetimeFigureOut">
              <a:rPr lang="zh-CN" altLang="en-US" smtClean="0"/>
              <a:pPr/>
              <a:t>2021/10/5</a:t>
            </a:fld>
            <a:endParaRPr lang="zh-CN" altLang="en-US"/>
          </a:p>
        </p:txBody>
      </p:sp>
      <p:sp>
        <p:nvSpPr>
          <p:cNvPr id="6" name="页脚占位符 5">
            <a:extLst>
              <a:ext uri="{FF2B5EF4-FFF2-40B4-BE49-F238E27FC236}">
                <a16:creationId xmlns:a16="http://schemas.microsoft.com/office/drawing/2014/main" id="{8E8D064B-850C-449A-B16D-36BA1C5A1FB1}"/>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a16="http://schemas.microsoft.com/office/drawing/2014/main" id="{E3919E08-2488-46A8-8B39-E8E3B1A72840}"/>
              </a:ext>
            </a:extLst>
          </p:cNvPr>
          <p:cNvSpPr>
            <a:spLocks noGrp="1"/>
          </p:cNvSpPr>
          <p:nvPr>
            <p:ph type="sldNum" sz="quarter" idx="12"/>
          </p:nvPr>
        </p:nvSpPr>
        <p:spPr/>
        <p:txBody>
          <a:bodyPr/>
          <a:lstStyle/>
          <a:p>
            <a:fld id="{B8AB37BB-E8A6-440B-8775-2A002C97BC55}" type="slidenum">
              <a:rPr lang="zh-CN" altLang="en-US" smtClean="0"/>
              <a:pPr/>
              <a:t>‹#›</a:t>
            </a:fld>
            <a:endParaRPr lang="zh-CN" altLang="en-US"/>
          </a:p>
        </p:txBody>
      </p:sp>
    </p:spTree>
    <p:extLst>
      <p:ext uri="{BB962C8B-B14F-4D97-AF65-F5344CB8AC3E}">
        <p14:creationId xmlns:p14="http://schemas.microsoft.com/office/powerpoint/2010/main" val="4071275376"/>
      </p:ext>
    </p:extLst>
  </p:cSld>
  <p:clrMapOvr>
    <a:masterClrMapping/>
  </p:clrMapOvr>
  <p:transition spd="slow" advClick="0" advTm="1000">
    <p:push dir="u"/>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A719821D-3169-462D-BDC5-707DAA3731AF}"/>
              </a:ext>
            </a:extLst>
          </p:cNvPr>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a:extLst>
              <a:ext uri="{FF2B5EF4-FFF2-40B4-BE49-F238E27FC236}">
                <a16:creationId xmlns:a16="http://schemas.microsoft.com/office/drawing/2014/main" id="{C25970DE-180B-463A-842D-4B948B1E4836}"/>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a:extLst>
              <a:ext uri="{FF2B5EF4-FFF2-40B4-BE49-F238E27FC236}">
                <a16:creationId xmlns:a16="http://schemas.microsoft.com/office/drawing/2014/main" id="{27048C78-1503-4FD7-8859-990F963DFC6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a:extLst>
              <a:ext uri="{FF2B5EF4-FFF2-40B4-BE49-F238E27FC236}">
                <a16:creationId xmlns:a16="http://schemas.microsoft.com/office/drawing/2014/main" id="{D84969D1-8A89-4051-A7A3-053E791C47D5}"/>
              </a:ext>
            </a:extLst>
          </p:cNvPr>
          <p:cNvSpPr>
            <a:spLocks noGrp="1"/>
          </p:cNvSpPr>
          <p:nvPr>
            <p:ph type="dt" sz="half" idx="10"/>
          </p:nvPr>
        </p:nvSpPr>
        <p:spPr/>
        <p:txBody>
          <a:bodyPr/>
          <a:lstStyle/>
          <a:p>
            <a:fld id="{F86BAB08-D03A-4FEF-8092-001CB785BBAB}" type="datetimeFigureOut">
              <a:rPr lang="zh-CN" altLang="en-US" smtClean="0"/>
              <a:pPr/>
              <a:t>2021/10/5</a:t>
            </a:fld>
            <a:endParaRPr lang="zh-CN" altLang="en-US"/>
          </a:p>
        </p:txBody>
      </p:sp>
      <p:sp>
        <p:nvSpPr>
          <p:cNvPr id="6" name="页脚占位符 5">
            <a:extLst>
              <a:ext uri="{FF2B5EF4-FFF2-40B4-BE49-F238E27FC236}">
                <a16:creationId xmlns:a16="http://schemas.microsoft.com/office/drawing/2014/main" id="{F2B7B8CF-C72E-438F-A999-E8DA548268FD}"/>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a16="http://schemas.microsoft.com/office/drawing/2014/main" id="{6F73A437-B948-459B-B14D-44D796DEEFE1}"/>
              </a:ext>
            </a:extLst>
          </p:cNvPr>
          <p:cNvSpPr>
            <a:spLocks noGrp="1"/>
          </p:cNvSpPr>
          <p:nvPr>
            <p:ph type="sldNum" sz="quarter" idx="12"/>
          </p:nvPr>
        </p:nvSpPr>
        <p:spPr/>
        <p:txBody>
          <a:bodyPr/>
          <a:lstStyle/>
          <a:p>
            <a:fld id="{B8AB37BB-E8A6-440B-8775-2A002C97BC55}" type="slidenum">
              <a:rPr lang="zh-CN" altLang="en-US" smtClean="0"/>
              <a:pPr/>
              <a:t>‹#›</a:t>
            </a:fld>
            <a:endParaRPr lang="zh-CN" altLang="en-US"/>
          </a:p>
        </p:txBody>
      </p:sp>
    </p:spTree>
    <p:extLst>
      <p:ext uri="{BB962C8B-B14F-4D97-AF65-F5344CB8AC3E}">
        <p14:creationId xmlns:p14="http://schemas.microsoft.com/office/powerpoint/2010/main" val="49157962"/>
      </p:ext>
    </p:extLst>
  </p:cSld>
  <p:clrMapOvr>
    <a:masterClrMapping/>
  </p:clrMapOvr>
  <p:transition spd="slow" advClick="0" advTm="1000">
    <p:push dir="u"/>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标题占位符 1">
            <a:extLst>
              <a:ext uri="{FF2B5EF4-FFF2-40B4-BE49-F238E27FC236}">
                <a16:creationId xmlns:a16="http://schemas.microsoft.com/office/drawing/2014/main" id="{AC74BBE8-1815-4000-8008-945E8B561AD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a:extLst>
              <a:ext uri="{FF2B5EF4-FFF2-40B4-BE49-F238E27FC236}">
                <a16:creationId xmlns:a16="http://schemas.microsoft.com/office/drawing/2014/main" id="{F3E314DF-819C-4FF1-9C2E-69194E15503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id="{ECA1525E-7C66-46A7-89CD-0A0836A4BF0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86BAB08-D03A-4FEF-8092-001CB785BBAB}" type="datetimeFigureOut">
              <a:rPr lang="zh-CN" altLang="en-US" smtClean="0"/>
              <a:pPr/>
              <a:t>2021/10/5</a:t>
            </a:fld>
            <a:endParaRPr lang="zh-CN" altLang="en-US"/>
          </a:p>
        </p:txBody>
      </p:sp>
      <p:sp>
        <p:nvSpPr>
          <p:cNvPr id="5" name="页脚占位符 4">
            <a:extLst>
              <a:ext uri="{FF2B5EF4-FFF2-40B4-BE49-F238E27FC236}">
                <a16:creationId xmlns:a16="http://schemas.microsoft.com/office/drawing/2014/main" id="{93269161-46AB-416B-9C71-590B71BBF5A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a:extLst>
              <a:ext uri="{FF2B5EF4-FFF2-40B4-BE49-F238E27FC236}">
                <a16:creationId xmlns:a16="http://schemas.microsoft.com/office/drawing/2014/main" id="{0347D277-5155-4804-A42E-790F5C4F807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8AB37BB-E8A6-440B-8775-2A002C97BC55}" type="slidenum">
              <a:rPr lang="zh-CN" altLang="en-US" smtClean="0"/>
              <a:pPr/>
              <a:t>‹#›</a:t>
            </a:fld>
            <a:endParaRPr lang="zh-CN" altLang="en-US"/>
          </a:p>
        </p:txBody>
      </p:sp>
    </p:spTree>
    <p:extLst>
      <p:ext uri="{BB962C8B-B14F-4D97-AF65-F5344CB8AC3E}">
        <p14:creationId xmlns:p14="http://schemas.microsoft.com/office/powerpoint/2010/main" val="300920210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spd="slow" advClick="0" advTm="1000">
    <p:push dir="u"/>
  </p:transition>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audio" Target="../media/media1.m4a"/><Relationship Id="rId7" Type="http://schemas.openxmlformats.org/officeDocument/2006/relationships/image" Target="../media/image3.png"/><Relationship Id="rId2" Type="http://schemas.microsoft.com/office/2007/relationships/media" Target="../media/media1.m4a"/><Relationship Id="rId1" Type="http://schemas.openxmlformats.org/officeDocument/2006/relationships/tags" Target="../tags/tag2.xml"/><Relationship Id="rId6" Type="http://schemas.openxmlformats.org/officeDocument/2006/relationships/image" Target="../media/image2.jpeg"/><Relationship Id="rId5" Type="http://schemas.openxmlformats.org/officeDocument/2006/relationships/notesSlide" Target="../notesSlides/notesSlide1.xml"/><Relationship Id="rId4"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7.xml"/><Relationship Id="rId1" Type="http://schemas.openxmlformats.org/officeDocument/2006/relationships/tags" Target="../tags/tag9.xml"/></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7.xml"/><Relationship Id="rId1" Type="http://schemas.openxmlformats.org/officeDocument/2006/relationships/tags" Target="../tags/tag10.xml"/><Relationship Id="rId4" Type="http://schemas.openxmlformats.org/officeDocument/2006/relationships/image" Target="../media/image10.jpeg"/></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7.xml"/><Relationship Id="rId1" Type="http://schemas.openxmlformats.org/officeDocument/2006/relationships/tags" Target="../tags/tag11.xml"/><Relationship Id="rId4" Type="http://schemas.openxmlformats.org/officeDocument/2006/relationships/image" Target="../media/image10.jpeg"/></Relationships>
</file>

<file path=ppt/slides/_rels/slide15.xml.rels><?xml version="1.0" encoding="UTF-8" standalone="yes"?>
<Relationships xmlns="http://schemas.openxmlformats.org/package/2006/relationships"><Relationship Id="rId3" Type="http://schemas.openxmlformats.org/officeDocument/2006/relationships/image" Target="../media/image11.gif"/><Relationship Id="rId2" Type="http://schemas.openxmlformats.org/officeDocument/2006/relationships/notesSlide" Target="../notesSlides/notesSlide15.xml"/><Relationship Id="rId1" Type="http://schemas.openxmlformats.org/officeDocument/2006/relationships/slideLayout" Target="../slideLayouts/slideLayout7.xml"/><Relationship Id="rId4" Type="http://schemas.openxmlformats.org/officeDocument/2006/relationships/image" Target="../media/image12.gif"/></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7.xml"/><Relationship Id="rId1" Type="http://schemas.openxmlformats.org/officeDocument/2006/relationships/tags" Target="../tags/tag12.xml"/><Relationship Id="rId5" Type="http://schemas.openxmlformats.org/officeDocument/2006/relationships/image" Target="../media/image13.png"/><Relationship Id="rId4" Type="http://schemas.openxmlformats.org/officeDocument/2006/relationships/image" Target="../media/image11.gif"/></Relationships>
</file>

<file path=ppt/slides/_rels/slide17.xml.rels><?xml version="1.0" encoding="UTF-8" standalone="yes"?>
<Relationships xmlns="http://schemas.openxmlformats.org/package/2006/relationships"><Relationship Id="rId3" Type="http://schemas.openxmlformats.org/officeDocument/2006/relationships/image" Target="../media/image11.gif"/><Relationship Id="rId2" Type="http://schemas.openxmlformats.org/officeDocument/2006/relationships/notesSlide" Target="../notesSlides/notesSlide17.xml"/><Relationship Id="rId1" Type="http://schemas.openxmlformats.org/officeDocument/2006/relationships/slideLayout" Target="../slideLayouts/slideLayout7.xml"/><Relationship Id="rId4" Type="http://schemas.openxmlformats.org/officeDocument/2006/relationships/image" Target="../media/image13.png"/></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7.xml"/><Relationship Id="rId1" Type="http://schemas.openxmlformats.org/officeDocument/2006/relationships/tags" Target="../tags/tag13.xml"/><Relationship Id="rId5" Type="http://schemas.openxmlformats.org/officeDocument/2006/relationships/image" Target="../media/image13.png"/><Relationship Id="rId4" Type="http://schemas.openxmlformats.org/officeDocument/2006/relationships/image" Target="../media/image11.gif"/></Relationships>
</file>

<file path=ppt/slides/_rels/slide19.xml.rels><?xml version="1.0" encoding="UTF-8" standalone="yes"?>
<Relationships xmlns="http://schemas.openxmlformats.org/package/2006/relationships"><Relationship Id="rId3" Type="http://schemas.openxmlformats.org/officeDocument/2006/relationships/image" Target="../media/image11.gif"/><Relationship Id="rId2" Type="http://schemas.openxmlformats.org/officeDocument/2006/relationships/notesSlide" Target="../notesSlides/notesSlide19.xml"/><Relationship Id="rId1" Type="http://schemas.openxmlformats.org/officeDocument/2006/relationships/slideLayout" Target="../slideLayouts/slideLayout7.xml"/><Relationship Id="rId4" Type="http://schemas.openxmlformats.org/officeDocument/2006/relationships/image" Target="../media/image13.png"/></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7.xml"/><Relationship Id="rId1" Type="http://schemas.openxmlformats.org/officeDocument/2006/relationships/tags" Target="../tags/tag3.xml"/><Relationship Id="rId5" Type="http://schemas.openxmlformats.org/officeDocument/2006/relationships/image" Target="../media/image5.jpeg"/><Relationship Id="rId4" Type="http://schemas.openxmlformats.org/officeDocument/2006/relationships/image" Target="../media/image4.jpeg"/></Relationships>
</file>

<file path=ppt/slides/_rels/slide20.xml.rels><?xml version="1.0" encoding="UTF-8" standalone="yes"?>
<Relationships xmlns="http://schemas.openxmlformats.org/package/2006/relationships"><Relationship Id="rId8" Type="http://schemas.openxmlformats.org/officeDocument/2006/relationships/image" Target="../media/image11.gif"/><Relationship Id="rId3" Type="http://schemas.openxmlformats.org/officeDocument/2006/relationships/notesSlide" Target="../notesSlides/notesSlide20.xml"/><Relationship Id="rId7" Type="http://schemas.microsoft.com/office/2007/relationships/hdphoto" Target="../media/hdphoto2.wdp"/><Relationship Id="rId2" Type="http://schemas.openxmlformats.org/officeDocument/2006/relationships/slideLayout" Target="../slideLayouts/slideLayout7.xml"/><Relationship Id="rId1" Type="http://schemas.openxmlformats.org/officeDocument/2006/relationships/tags" Target="../tags/tag14.xml"/><Relationship Id="rId6" Type="http://schemas.openxmlformats.org/officeDocument/2006/relationships/image" Target="../media/image15.png"/><Relationship Id="rId5" Type="http://schemas.microsoft.com/office/2007/relationships/hdphoto" Target="../media/hdphoto1.wdp"/><Relationship Id="rId4" Type="http://schemas.openxmlformats.org/officeDocument/2006/relationships/image" Target="../media/image14.png"/><Relationship Id="rId9" Type="http://schemas.openxmlformats.org/officeDocument/2006/relationships/image" Target="../media/image13.png"/></Relationships>
</file>

<file path=ppt/slides/_rels/slide2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1.xml"/><Relationship Id="rId1" Type="http://schemas.openxmlformats.org/officeDocument/2006/relationships/slideLayout" Target="../slideLayouts/slideLayout7.xml"/><Relationship Id="rId6" Type="http://schemas.openxmlformats.org/officeDocument/2006/relationships/image" Target="../media/image13.png"/><Relationship Id="rId5" Type="http://schemas.openxmlformats.org/officeDocument/2006/relationships/image" Target="../media/image11.gif"/><Relationship Id="rId4" Type="http://schemas.microsoft.com/office/2007/relationships/hdphoto" Target="../media/hdphoto2.wdp"/></Relationships>
</file>

<file path=ppt/slides/_rels/slide22.xml.rels><?xml version="1.0" encoding="UTF-8" standalone="yes"?>
<Relationships xmlns="http://schemas.openxmlformats.org/package/2006/relationships"><Relationship Id="rId8" Type="http://schemas.openxmlformats.org/officeDocument/2006/relationships/image" Target="../media/image11.gif"/><Relationship Id="rId3" Type="http://schemas.openxmlformats.org/officeDocument/2006/relationships/notesSlide" Target="../notesSlides/notesSlide22.xml"/><Relationship Id="rId7" Type="http://schemas.microsoft.com/office/2007/relationships/hdphoto" Target="../media/hdphoto2.wdp"/><Relationship Id="rId2" Type="http://schemas.openxmlformats.org/officeDocument/2006/relationships/slideLayout" Target="../slideLayouts/slideLayout7.xml"/><Relationship Id="rId1" Type="http://schemas.openxmlformats.org/officeDocument/2006/relationships/tags" Target="../tags/tag15.xml"/><Relationship Id="rId6" Type="http://schemas.openxmlformats.org/officeDocument/2006/relationships/image" Target="../media/image15.png"/><Relationship Id="rId5" Type="http://schemas.microsoft.com/office/2007/relationships/hdphoto" Target="../media/hdphoto1.wdp"/><Relationship Id="rId4" Type="http://schemas.openxmlformats.org/officeDocument/2006/relationships/image" Target="../media/image14.png"/><Relationship Id="rId9" Type="http://schemas.openxmlformats.org/officeDocument/2006/relationships/image" Target="../media/image13.png"/></Relationships>
</file>

<file path=ppt/slides/_rels/slide2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3.xml"/><Relationship Id="rId1" Type="http://schemas.openxmlformats.org/officeDocument/2006/relationships/slideLayout" Target="../slideLayouts/slideLayout7.xml"/><Relationship Id="rId6" Type="http://schemas.openxmlformats.org/officeDocument/2006/relationships/image" Target="../media/image13.png"/><Relationship Id="rId5" Type="http://schemas.openxmlformats.org/officeDocument/2006/relationships/image" Target="../media/image11.gif"/><Relationship Id="rId4" Type="http://schemas.microsoft.com/office/2007/relationships/hdphoto" Target="../media/hdphoto1.wdp"/></Relationships>
</file>

<file path=ppt/slides/_rels/slide2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4.xml"/><Relationship Id="rId1" Type="http://schemas.openxmlformats.org/officeDocument/2006/relationships/slideLayout" Target="../slideLayouts/slideLayout2.xml"/><Relationship Id="rId5" Type="http://schemas.openxmlformats.org/officeDocument/2006/relationships/image" Target="../media/image17.png"/><Relationship Id="rId4" Type="http://schemas.openxmlformats.org/officeDocument/2006/relationships/image" Target="../media/image11.gif"/></Relationships>
</file>

<file path=ppt/slides/_rels/slide25.xml.rels><?xml version="1.0" encoding="UTF-8" standalone="yes"?>
<Relationships xmlns="http://schemas.openxmlformats.org/package/2006/relationships"><Relationship Id="rId3" Type="http://schemas.openxmlformats.org/officeDocument/2006/relationships/notesSlide" Target="../notesSlides/notesSlide25.xml"/><Relationship Id="rId2" Type="http://schemas.openxmlformats.org/officeDocument/2006/relationships/slideLayout" Target="../slideLayouts/slideLayout7.xml"/><Relationship Id="rId1" Type="http://schemas.openxmlformats.org/officeDocument/2006/relationships/tags" Target="../tags/tag16.xml"/><Relationship Id="rId4" Type="http://schemas.openxmlformats.org/officeDocument/2006/relationships/image" Target="../media/image2.jpeg"/></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7.xml"/><Relationship Id="rId1" Type="http://schemas.openxmlformats.org/officeDocument/2006/relationships/tags" Target="../tags/tag4.xm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7.xml"/><Relationship Id="rId1" Type="http://schemas.openxmlformats.org/officeDocument/2006/relationships/tags" Target="../tags/tag5.xml"/><Relationship Id="rId4" Type="http://schemas.openxmlformats.org/officeDocument/2006/relationships/image" Target="../media/image5.jpeg"/></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7.xml"/><Relationship Id="rId1" Type="http://schemas.openxmlformats.org/officeDocument/2006/relationships/tags" Target="../tags/tag6.xml"/><Relationship Id="rId6" Type="http://schemas.openxmlformats.org/officeDocument/2006/relationships/slide" Target="slide8.xml"/><Relationship Id="rId5" Type="http://schemas.openxmlformats.org/officeDocument/2006/relationships/slide" Target="slide7.xml"/><Relationship Id="rId4" Type="http://schemas.openxmlformats.org/officeDocument/2006/relationships/slide" Target="slide6.xml"/></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7.xml"/><Relationship Id="rId1" Type="http://schemas.openxmlformats.org/officeDocument/2006/relationships/tags" Target="../tags/tag7.xml"/><Relationship Id="rId4" Type="http://schemas.openxmlformats.org/officeDocument/2006/relationships/slide" Target="slide5.xml"/></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7.xml"/><Relationship Id="rId1" Type="http://schemas.openxmlformats.org/officeDocument/2006/relationships/tags" Target="../tags/tag8.xml"/></Relationships>
</file>

<file path=ppt/slides/_rels/slide8.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8.xml"/><Relationship Id="rId1" Type="http://schemas.openxmlformats.org/officeDocument/2006/relationships/slideLayout" Target="../slideLayouts/slideLayout7.xml"/><Relationship Id="rId4" Type="http://schemas.openxmlformats.org/officeDocument/2006/relationships/image" Target="../media/image7.jpeg"/></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a:extLst>
              <a:ext uri="{FF2B5EF4-FFF2-40B4-BE49-F238E27FC236}">
                <a16:creationId xmlns:a16="http://schemas.microsoft.com/office/drawing/2014/main" id="{81F5C4F0-0280-498E-8FF2-CBBE0C52083E}"/>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矩形 3">
            <a:extLst>
              <a:ext uri="{FF2B5EF4-FFF2-40B4-BE49-F238E27FC236}">
                <a16:creationId xmlns:a16="http://schemas.microsoft.com/office/drawing/2014/main" id="{075093FC-BF24-4FB4-B475-71E320FAB662}"/>
              </a:ext>
            </a:extLst>
          </p:cNvPr>
          <p:cNvSpPr/>
          <p:nvPr/>
        </p:nvSpPr>
        <p:spPr>
          <a:xfrm flipH="1">
            <a:off x="354012" y="342900"/>
            <a:ext cx="11482388" cy="6173786"/>
          </a:xfrm>
          <a:prstGeom prst="rect">
            <a:avLst/>
          </a:prstGeom>
          <a:noFill/>
          <a:ln>
            <a:solidFill>
              <a:srgbClr val="559AA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8" name="Subtitle 2">
            <a:extLst>
              <a:ext uri="{FF2B5EF4-FFF2-40B4-BE49-F238E27FC236}">
                <a16:creationId xmlns:a16="http://schemas.microsoft.com/office/drawing/2014/main" id="{355D6B4D-34E6-4E68-9381-6ABEB8D1DF6A}"/>
              </a:ext>
            </a:extLst>
          </p:cNvPr>
          <p:cNvSpPr txBox="1">
            <a:spLocks/>
          </p:cNvSpPr>
          <p:nvPr/>
        </p:nvSpPr>
        <p:spPr>
          <a:xfrm>
            <a:off x="1662546" y="1111974"/>
            <a:ext cx="9108373" cy="322848"/>
          </a:xfrm>
          <a:prstGeom prst="rect">
            <a:avLst/>
          </a:prstGeom>
        </p:spPr>
        <p:txBody>
          <a:bodyPr vert="horz" lIns="91440" tIns="45720" rIns="91440" bIns="4572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100" kern="1200">
                <a:solidFill>
                  <a:schemeClr val="bg1">
                    <a:lumMod val="50000"/>
                  </a:schemeClr>
                </a:solidFill>
                <a:latin typeface="Lato" panose="020F0502020204030203" pitchFamily="34" charset="0"/>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Lato" panose="020F0502020204030203" pitchFamily="34" charset="0"/>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Lato" panose="020F0502020204030203" pitchFamily="34" charset="0"/>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Lato" panose="020F0502020204030203" pitchFamily="34" charset="0"/>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Lato" panose="020F0502020204030203" pitchFamily="34" charset="0"/>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altLang="zh-CN" sz="2800" dirty="0">
                <a:solidFill>
                  <a:schemeClr val="tx1"/>
                </a:solidFill>
                <a:latin typeface="Times New Roman" panose="02020603050405020304" pitchFamily="18" charset="0"/>
                <a:ea typeface="微软雅黑" panose="020B0503020204020204" pitchFamily="34" charset="-122"/>
                <a:cs typeface="Times New Roman" panose="02020603050405020304" pitchFamily="18" charset="0"/>
              </a:rPr>
              <a:t>ỦY BAN NHÂN DÂN QUẬN LONG BIÊN</a:t>
            </a:r>
          </a:p>
          <a:p>
            <a:r>
              <a:rPr lang="en-US" altLang="zh-CN" sz="2800" dirty="0">
                <a:solidFill>
                  <a:schemeClr val="tx1"/>
                </a:solidFill>
                <a:latin typeface="Times New Roman" panose="02020603050405020304" pitchFamily="18" charset="0"/>
                <a:ea typeface="微软雅黑" panose="020B0503020204020204" pitchFamily="34" charset="-122"/>
                <a:cs typeface="Times New Roman" panose="02020603050405020304" pitchFamily="18" charset="0"/>
              </a:rPr>
              <a:t>TRƯỜNG TIỂU HỌC LÊ QUÝ ĐÔN</a:t>
            </a:r>
            <a:endParaRPr lang="zh-CN" altLang="en-US" sz="2800" dirty="0">
              <a:solidFill>
                <a:schemeClr val="tx1"/>
              </a:solidFill>
              <a:latin typeface="Times New Roman" panose="02020603050405020304" pitchFamily="18" charset="0"/>
              <a:ea typeface="微软雅黑" panose="020B0503020204020204" pitchFamily="34" charset="-122"/>
              <a:cs typeface="Times New Roman" panose="02020603050405020304" pitchFamily="18" charset="0"/>
            </a:endParaRPr>
          </a:p>
        </p:txBody>
      </p:sp>
      <p:pic>
        <p:nvPicPr>
          <p:cNvPr id="12" name="ukelele.m4a" descr="ukelele.m4a">
            <a:hlinkClick r:id="" action="ppaction://media"/>
            <a:extLst>
              <a:ext uri="{FF2B5EF4-FFF2-40B4-BE49-F238E27FC236}">
                <a16:creationId xmlns:a16="http://schemas.microsoft.com/office/drawing/2014/main" id="{D51706B0-0122-3843-91B3-FAA1501CE1F9}"/>
              </a:ext>
            </a:extLst>
          </p:cNvPr>
          <p:cNvPicPr>
            <a:picLocks noChangeAspect="1"/>
          </p:cNvPicPr>
          <p:nvPr>
            <a:audioFile r:link="rId3"/>
            <p:extLst>
              <p:ext uri="{DAA4B4D4-6D71-4841-9C94-3DE7FCFB9230}">
                <p14:media xmlns:p14="http://schemas.microsoft.com/office/powerpoint/2010/main" r:embed="rId2">
                  <p14:fade out="1000"/>
                </p14:media>
              </p:ext>
            </p:extLst>
          </p:nvPr>
        </p:nvPicPr>
        <p:blipFill>
          <a:blip r:embed="rId7"/>
          <a:stretch>
            <a:fillRect/>
          </a:stretch>
        </p:blipFill>
        <p:spPr>
          <a:xfrm>
            <a:off x="-52388" y="-65086"/>
            <a:ext cx="812800" cy="812800"/>
          </a:xfrm>
          <a:prstGeom prst="rect">
            <a:avLst/>
          </a:prstGeom>
        </p:spPr>
      </p:pic>
      <p:sp>
        <p:nvSpPr>
          <p:cNvPr id="13" name="Rectangle 12">
            <a:extLst>
              <a:ext uri="{FF2B5EF4-FFF2-40B4-BE49-F238E27FC236}">
                <a16:creationId xmlns:a16="http://schemas.microsoft.com/office/drawing/2014/main" id="{B596E058-ED7C-B840-A805-4C28AEB72A4E}"/>
              </a:ext>
            </a:extLst>
          </p:cNvPr>
          <p:cNvSpPr/>
          <p:nvPr/>
        </p:nvSpPr>
        <p:spPr>
          <a:xfrm>
            <a:off x="3175753" y="2313760"/>
            <a:ext cx="5838907" cy="1446550"/>
          </a:xfrm>
          <a:prstGeom prst="rect">
            <a:avLst/>
          </a:prstGeom>
          <a:noFill/>
        </p:spPr>
        <p:txBody>
          <a:bodyPr wrap="none" lIns="91440" tIns="45720" rIns="91440" bIns="45720">
            <a:spAutoFit/>
          </a:bodyPr>
          <a:lstStyle/>
          <a:p>
            <a:pPr algn="ctr"/>
            <a:r>
              <a:rPr lang="en-US" sz="8800" b="1" cap="none" spc="0" dirty="0">
                <a:ln w="9525">
                  <a:solidFill>
                    <a:schemeClr val="bg1"/>
                  </a:solidFill>
                  <a:prstDash val="solid"/>
                </a:ln>
                <a:solidFill>
                  <a:srgbClr val="FF7E79"/>
                </a:solidFill>
                <a:effectLst>
                  <a:outerShdw blurRad="12700" dist="38100" dir="2700000" algn="tl" rotWithShape="0">
                    <a:schemeClr val="bg1">
                      <a:lumMod val="50000"/>
                    </a:schemeClr>
                  </a:outerShdw>
                </a:effectLst>
                <a:latin typeface="Times New Roman" panose="02020603050405020304" pitchFamily="18" charset="0"/>
                <a:cs typeface="Times New Roman" panose="02020603050405020304" pitchFamily="18" charset="0"/>
              </a:rPr>
              <a:t>CHÍNH TẢ</a:t>
            </a:r>
          </a:p>
        </p:txBody>
      </p:sp>
      <p:sp>
        <p:nvSpPr>
          <p:cNvPr id="14" name="Rectangle 13">
            <a:extLst>
              <a:ext uri="{FF2B5EF4-FFF2-40B4-BE49-F238E27FC236}">
                <a16:creationId xmlns:a16="http://schemas.microsoft.com/office/drawing/2014/main" id="{AB5E0A6F-C4C7-AE43-BB13-739FC8FB780F}"/>
              </a:ext>
            </a:extLst>
          </p:cNvPr>
          <p:cNvSpPr/>
          <p:nvPr/>
        </p:nvSpPr>
        <p:spPr>
          <a:xfrm>
            <a:off x="5207386" y="3879120"/>
            <a:ext cx="2018694" cy="646331"/>
          </a:xfrm>
          <a:prstGeom prst="rect">
            <a:avLst/>
          </a:prstGeom>
          <a:noFill/>
        </p:spPr>
        <p:txBody>
          <a:bodyPr wrap="none" lIns="91440" tIns="45720" rIns="91440" bIns="45720">
            <a:spAutoFit/>
          </a:bodyPr>
          <a:lstStyle/>
          <a:p>
            <a:pPr algn="ctr"/>
            <a:r>
              <a:rPr lang="en-US" altLang="zh-CN" sz="3600" b="1" cap="none" spc="0" dirty="0">
                <a:ln w="0"/>
                <a:solidFill>
                  <a:srgbClr val="5DA2B1"/>
                </a:solidFill>
                <a:effectLst>
                  <a:outerShdw blurRad="38100" dist="19050" dir="2700000" algn="tl" rotWithShape="0">
                    <a:schemeClr val="dk1">
                      <a:alpha val="40000"/>
                    </a:schemeClr>
                  </a:outerShdw>
                </a:effectLst>
                <a:latin typeface="Times New Roman" panose="02020603050405020304" pitchFamily="18" charset="0"/>
                <a:ea typeface="微软雅黑" panose="020B0503020204020204" pitchFamily="34" charset="-122"/>
                <a:cs typeface="Times New Roman" panose="02020603050405020304" pitchFamily="18" charset="0"/>
              </a:rPr>
              <a:t>LỚP 4A1</a:t>
            </a:r>
            <a:endParaRPr lang="x-none" sz="3600" b="1" cap="none" spc="0" dirty="0">
              <a:ln w="0"/>
              <a:solidFill>
                <a:srgbClr val="5DA2B1"/>
              </a:solidFill>
              <a:effectLst>
                <a:outerShdw blurRad="38100" dist="19050" dir="2700000" algn="tl" rotWithShape="0">
                  <a:schemeClr val="dk1">
                    <a:alpha val="40000"/>
                  </a:schemeClr>
                </a:outerShdw>
              </a:effectLst>
            </a:endParaRPr>
          </a:p>
        </p:txBody>
      </p:sp>
    </p:spTree>
    <p:custDataLst>
      <p:tags r:id="rId1"/>
    </p:custDataLst>
    <p:extLst>
      <p:ext uri="{BB962C8B-B14F-4D97-AF65-F5344CB8AC3E}">
        <p14:creationId xmlns:p14="http://schemas.microsoft.com/office/powerpoint/2010/main" val="2830160929"/>
      </p:ext>
    </p:extLst>
  </p:cSld>
  <p:clrMapOvr>
    <a:masterClrMapping/>
  </p:clrMapOvr>
  <p:transition spd="slow" advTm="21802">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10362" fill="hold"/>
                                        <p:tgtEl>
                                          <p:spTgt spid="12"/>
                                        </p:tgtEl>
                                      </p:cBhvr>
                                    </p:cmd>
                                  </p:childTnLst>
                                </p:cTn>
                              </p:par>
                              <p:par>
                                <p:cTn id="7" presetID="16" presetClass="entr" presetSubtype="21" fill="hold" nodeType="withEffect">
                                  <p:stCondLst>
                                    <p:cond delay="0"/>
                                  </p:stCondLst>
                                  <p:childTnLst>
                                    <p:set>
                                      <p:cBhvr>
                                        <p:cTn id="8" dur="1" fill="hold">
                                          <p:stCondLst>
                                            <p:cond delay="0"/>
                                          </p:stCondLst>
                                        </p:cTn>
                                        <p:tgtEl>
                                          <p:spTgt spid="3"/>
                                        </p:tgtEl>
                                        <p:attrNameLst>
                                          <p:attrName>style.visibility</p:attrName>
                                        </p:attrNameLst>
                                      </p:cBhvr>
                                      <p:to>
                                        <p:strVal val="visible"/>
                                      </p:to>
                                    </p:set>
                                    <p:animEffect transition="in" filter="barn(inVertical)">
                                      <p:cBhvr>
                                        <p:cTn id="9" dur="750"/>
                                        <p:tgtEl>
                                          <p:spTgt spid="3"/>
                                        </p:tgtEl>
                                      </p:cBhvr>
                                    </p:animEffect>
                                  </p:childTnLst>
                                </p:cTn>
                              </p:par>
                            </p:childTnLst>
                          </p:cTn>
                        </p:par>
                        <p:par>
                          <p:cTn id="10" fill="hold">
                            <p:stCondLst>
                              <p:cond delay="10362"/>
                            </p:stCondLst>
                            <p:childTnLst>
                              <p:par>
                                <p:cTn id="11" presetID="53" presetClass="entr" presetSubtype="16" fill="hold" grpId="0" nodeType="after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p:cTn id="13" dur="750" fill="hold"/>
                                        <p:tgtEl>
                                          <p:spTgt spid="4"/>
                                        </p:tgtEl>
                                        <p:attrNameLst>
                                          <p:attrName>ppt_w</p:attrName>
                                        </p:attrNameLst>
                                      </p:cBhvr>
                                      <p:tavLst>
                                        <p:tav tm="0">
                                          <p:val>
                                            <p:fltVal val="0"/>
                                          </p:val>
                                        </p:tav>
                                        <p:tav tm="100000">
                                          <p:val>
                                            <p:strVal val="#ppt_w"/>
                                          </p:val>
                                        </p:tav>
                                      </p:tavLst>
                                    </p:anim>
                                    <p:anim calcmode="lin" valueType="num">
                                      <p:cBhvr>
                                        <p:cTn id="14" dur="750" fill="hold"/>
                                        <p:tgtEl>
                                          <p:spTgt spid="4"/>
                                        </p:tgtEl>
                                        <p:attrNameLst>
                                          <p:attrName>ppt_h</p:attrName>
                                        </p:attrNameLst>
                                      </p:cBhvr>
                                      <p:tavLst>
                                        <p:tav tm="0">
                                          <p:val>
                                            <p:fltVal val="0"/>
                                          </p:val>
                                        </p:tav>
                                        <p:tav tm="100000">
                                          <p:val>
                                            <p:strVal val="#ppt_h"/>
                                          </p:val>
                                        </p:tav>
                                      </p:tavLst>
                                    </p:anim>
                                    <p:animEffect transition="in" filter="fade">
                                      <p:cBhvr>
                                        <p:cTn id="15" dur="750"/>
                                        <p:tgtEl>
                                          <p:spTgt spid="4"/>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8" fill="hold" grpId="0" nodeType="click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left)">
                                      <p:cBhvr>
                                        <p:cTn id="20" dur="500"/>
                                        <p:tgtEl>
                                          <p:spTgt spid="8"/>
                                        </p:tgtEl>
                                      </p:cBhvr>
                                    </p:animEffect>
                                  </p:childTnLst>
                                </p:cTn>
                              </p:par>
                            </p:childTnLst>
                          </p:cTn>
                        </p:par>
                        <p:par>
                          <p:cTn id="21" fill="hold">
                            <p:stCondLst>
                              <p:cond delay="500"/>
                            </p:stCondLst>
                            <p:childTnLst>
                              <p:par>
                                <p:cTn id="22" presetID="12" presetClass="entr" presetSubtype="4" fill="hold" grpId="0" nodeType="afterEffect">
                                  <p:stCondLst>
                                    <p:cond delay="0"/>
                                  </p:stCondLst>
                                  <p:childTnLst>
                                    <p:set>
                                      <p:cBhvr>
                                        <p:cTn id="23" dur="1" fill="hold">
                                          <p:stCondLst>
                                            <p:cond delay="0"/>
                                          </p:stCondLst>
                                        </p:cTn>
                                        <p:tgtEl>
                                          <p:spTgt spid="13"/>
                                        </p:tgtEl>
                                        <p:attrNameLst>
                                          <p:attrName>style.visibility</p:attrName>
                                        </p:attrNameLst>
                                      </p:cBhvr>
                                      <p:to>
                                        <p:strVal val="visible"/>
                                      </p:to>
                                    </p:set>
                                    <p:anim calcmode="lin" valueType="num">
                                      <p:cBhvr additive="base">
                                        <p:cTn id="24" dur="500"/>
                                        <p:tgtEl>
                                          <p:spTgt spid="13"/>
                                        </p:tgtEl>
                                        <p:attrNameLst>
                                          <p:attrName>ppt_y</p:attrName>
                                        </p:attrNameLst>
                                      </p:cBhvr>
                                      <p:tavLst>
                                        <p:tav tm="0">
                                          <p:val>
                                            <p:strVal val="#ppt_y+#ppt_h*1.125000"/>
                                          </p:val>
                                        </p:tav>
                                        <p:tav tm="100000">
                                          <p:val>
                                            <p:strVal val="#ppt_y"/>
                                          </p:val>
                                        </p:tav>
                                      </p:tavLst>
                                    </p:anim>
                                    <p:animEffect transition="in" filter="wipe(up)">
                                      <p:cBhvr>
                                        <p:cTn id="25" dur="500"/>
                                        <p:tgtEl>
                                          <p:spTgt spid="13"/>
                                        </p:tgtEl>
                                      </p:cBhvr>
                                    </p:animEffect>
                                  </p:childTnLst>
                                </p:cTn>
                              </p:par>
                            </p:childTnLst>
                          </p:cTn>
                        </p:par>
                        <p:par>
                          <p:cTn id="26" fill="hold">
                            <p:stCondLst>
                              <p:cond delay="1000"/>
                            </p:stCondLst>
                            <p:childTnLst>
                              <p:par>
                                <p:cTn id="27" presetID="12" presetClass="entr" presetSubtype="4" fill="hold" grpId="0" nodeType="afterEffect">
                                  <p:stCondLst>
                                    <p:cond delay="0"/>
                                  </p:stCondLst>
                                  <p:childTnLst>
                                    <p:set>
                                      <p:cBhvr>
                                        <p:cTn id="28" dur="1" fill="hold">
                                          <p:stCondLst>
                                            <p:cond delay="0"/>
                                          </p:stCondLst>
                                        </p:cTn>
                                        <p:tgtEl>
                                          <p:spTgt spid="14"/>
                                        </p:tgtEl>
                                        <p:attrNameLst>
                                          <p:attrName>style.visibility</p:attrName>
                                        </p:attrNameLst>
                                      </p:cBhvr>
                                      <p:to>
                                        <p:strVal val="visible"/>
                                      </p:to>
                                    </p:set>
                                    <p:anim calcmode="lin" valueType="num">
                                      <p:cBhvr additive="base">
                                        <p:cTn id="29" dur="500"/>
                                        <p:tgtEl>
                                          <p:spTgt spid="14"/>
                                        </p:tgtEl>
                                        <p:attrNameLst>
                                          <p:attrName>ppt_y</p:attrName>
                                        </p:attrNameLst>
                                      </p:cBhvr>
                                      <p:tavLst>
                                        <p:tav tm="0">
                                          <p:val>
                                            <p:strVal val="#ppt_y+#ppt_h*1.125000"/>
                                          </p:val>
                                        </p:tav>
                                        <p:tav tm="100000">
                                          <p:val>
                                            <p:strVal val="#ppt_y"/>
                                          </p:val>
                                        </p:tav>
                                      </p:tavLst>
                                    </p:anim>
                                    <p:animEffect transition="in" filter="wipe(up)">
                                      <p:cBhvr>
                                        <p:cTn id="30"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vol="100000" showWhenStopped="0">
                <p:cTn id="31" fill="hold" display="0">
                  <p:stCondLst>
                    <p:cond delay="indefinite"/>
                  </p:stCondLst>
                  <p:endCondLst>
                    <p:cond evt="onStopAudio" delay="0">
                      <p:tgtEl>
                        <p:sldTgt/>
                      </p:tgtEl>
                    </p:cond>
                  </p:endCondLst>
                </p:cTn>
                <p:tgtEl>
                  <p:spTgt spid="12"/>
                </p:tgtEl>
              </p:cMediaNode>
            </p:audio>
          </p:childTnLst>
        </p:cTn>
      </p:par>
    </p:tnLst>
    <p:bldLst>
      <p:bldP spid="4" grpId="0" animBg="1"/>
      <p:bldP spid="8" grpId="0"/>
      <p:bldP spid="13" grpId="0"/>
      <p:bldP spid="14" grpId="0"/>
    </p:bldLst>
  </p:timing>
  <p:extLst>
    <p:ext uri="{E180D4A7-C9FB-4DFB-919C-405C955672EB}">
      <p14:showEvtLst xmlns:p14="http://schemas.microsoft.com/office/powerpoint/2010/main">
        <p14:playEvt time="34" objId="12"/>
        <p14:stopEvt time="10437" objId="12"/>
      </p14:showEvtLst>
    </p:ext>
  </p:extLs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CC8EDBB8-FA94-0F4D-B61C-7707170A0A1D}"/>
              </a:ext>
            </a:extLst>
          </p:cNvPr>
          <p:cNvSpPr/>
          <p:nvPr/>
        </p:nvSpPr>
        <p:spPr>
          <a:xfrm>
            <a:off x="2911813" y="188415"/>
            <a:ext cx="6096000" cy="1077218"/>
          </a:xfrm>
          <a:prstGeom prst="rect">
            <a:avLst/>
          </a:prstGeom>
        </p:spPr>
        <p:txBody>
          <a:bodyPr>
            <a:spAutoFit/>
          </a:bodyPr>
          <a:lstStyle/>
          <a:p>
            <a:pPr lvl="0" algn="ctr">
              <a:spcBef>
                <a:spcPts val="0"/>
              </a:spcBef>
              <a:buNone/>
            </a:pPr>
            <a:r>
              <a:rPr lang="en-US" sz="3200" u="sng" dirty="0" err="1">
                <a:solidFill>
                  <a:srgbClr val="002060"/>
                </a:solidFill>
                <a:latin typeface="Times New Roman" pitchFamily="18" charset="0"/>
                <a:cs typeface="Times New Roman" pitchFamily="18" charset="0"/>
              </a:rPr>
              <a:t>Chính</a:t>
            </a:r>
            <a:r>
              <a:rPr lang="en-US" sz="3200" u="sng" dirty="0">
                <a:solidFill>
                  <a:srgbClr val="002060"/>
                </a:solidFill>
                <a:latin typeface="Times New Roman" pitchFamily="18" charset="0"/>
                <a:cs typeface="Times New Roman" pitchFamily="18" charset="0"/>
              </a:rPr>
              <a:t> </a:t>
            </a:r>
            <a:r>
              <a:rPr lang="en-US" sz="3200" u="sng" dirty="0" err="1">
                <a:solidFill>
                  <a:srgbClr val="002060"/>
                </a:solidFill>
                <a:latin typeface="Times New Roman" pitchFamily="18" charset="0"/>
                <a:cs typeface="Times New Roman" pitchFamily="18" charset="0"/>
              </a:rPr>
              <a:t>tả</a:t>
            </a:r>
            <a:endParaRPr lang="en-CA" altLang="en-US" sz="3200" dirty="0">
              <a:solidFill>
                <a:srgbClr val="002060"/>
              </a:solidFill>
              <a:latin typeface="Times New Roman" pitchFamily="18" charset="0"/>
              <a:cs typeface="Times New Roman" pitchFamily="18" charset="0"/>
            </a:endParaRPr>
          </a:p>
          <a:p>
            <a:pPr algn="ctr">
              <a:spcBef>
                <a:spcPct val="0"/>
              </a:spcBef>
              <a:buFontTx/>
              <a:buNone/>
            </a:pPr>
            <a:r>
              <a:rPr lang="en-CA" altLang="en-US" sz="3200" b="1" dirty="0" err="1">
                <a:solidFill>
                  <a:srgbClr val="C00000"/>
                </a:solidFill>
                <a:latin typeface="Times New Roman" panose="02020603050405020304" pitchFamily="18" charset="0"/>
                <a:cs typeface="Times New Roman" panose="02020603050405020304" pitchFamily="18" charset="0"/>
              </a:rPr>
              <a:t>Người</a:t>
            </a:r>
            <a:r>
              <a:rPr lang="en-CA" altLang="en-US" sz="3200" b="1" dirty="0">
                <a:solidFill>
                  <a:srgbClr val="C00000"/>
                </a:solidFill>
                <a:latin typeface="Times New Roman" panose="02020603050405020304" pitchFamily="18" charset="0"/>
                <a:cs typeface="Times New Roman" panose="02020603050405020304" pitchFamily="18" charset="0"/>
              </a:rPr>
              <a:t> </a:t>
            </a:r>
            <a:r>
              <a:rPr lang="en-CA" altLang="en-US" sz="3200" b="1" dirty="0" err="1">
                <a:solidFill>
                  <a:srgbClr val="C00000"/>
                </a:solidFill>
                <a:latin typeface="Times New Roman" panose="02020603050405020304" pitchFamily="18" charset="0"/>
                <a:cs typeface="Times New Roman" panose="02020603050405020304" pitchFamily="18" charset="0"/>
              </a:rPr>
              <a:t>viết</a:t>
            </a:r>
            <a:r>
              <a:rPr lang="en-CA" altLang="en-US" sz="3200" b="1" dirty="0">
                <a:solidFill>
                  <a:srgbClr val="C00000"/>
                </a:solidFill>
                <a:latin typeface="Times New Roman" panose="02020603050405020304" pitchFamily="18" charset="0"/>
                <a:cs typeface="Times New Roman" panose="02020603050405020304" pitchFamily="18" charset="0"/>
              </a:rPr>
              <a:t> </a:t>
            </a:r>
            <a:r>
              <a:rPr lang="en-CA" altLang="en-US" sz="3200" b="1" dirty="0" err="1">
                <a:solidFill>
                  <a:srgbClr val="C00000"/>
                </a:solidFill>
                <a:latin typeface="Times New Roman" panose="02020603050405020304" pitchFamily="18" charset="0"/>
                <a:cs typeface="Times New Roman" panose="02020603050405020304" pitchFamily="18" charset="0"/>
              </a:rPr>
              <a:t>truyện</a:t>
            </a:r>
            <a:r>
              <a:rPr lang="en-CA" altLang="en-US" sz="3200" b="1" dirty="0">
                <a:solidFill>
                  <a:srgbClr val="C00000"/>
                </a:solidFill>
                <a:latin typeface="Times New Roman" panose="02020603050405020304" pitchFamily="18" charset="0"/>
                <a:cs typeface="Times New Roman" panose="02020603050405020304" pitchFamily="18" charset="0"/>
              </a:rPr>
              <a:t> </a:t>
            </a:r>
            <a:r>
              <a:rPr lang="en-CA" altLang="en-US" sz="3200" b="1" dirty="0" err="1">
                <a:solidFill>
                  <a:srgbClr val="C00000"/>
                </a:solidFill>
                <a:latin typeface="Times New Roman" panose="02020603050405020304" pitchFamily="18" charset="0"/>
                <a:cs typeface="Times New Roman" panose="02020603050405020304" pitchFamily="18" charset="0"/>
              </a:rPr>
              <a:t>thật</a:t>
            </a:r>
            <a:r>
              <a:rPr lang="en-CA" altLang="en-US" sz="3200" b="1" dirty="0">
                <a:solidFill>
                  <a:srgbClr val="C00000"/>
                </a:solidFill>
                <a:latin typeface="Times New Roman" panose="02020603050405020304" pitchFamily="18" charset="0"/>
                <a:cs typeface="Times New Roman" panose="02020603050405020304" pitchFamily="18" charset="0"/>
              </a:rPr>
              <a:t> </a:t>
            </a:r>
            <a:r>
              <a:rPr lang="en-CA" altLang="en-US" sz="3200" b="1" dirty="0" err="1">
                <a:solidFill>
                  <a:srgbClr val="C00000"/>
                </a:solidFill>
                <a:latin typeface="Times New Roman" panose="02020603050405020304" pitchFamily="18" charset="0"/>
                <a:cs typeface="Times New Roman" panose="02020603050405020304" pitchFamily="18" charset="0"/>
              </a:rPr>
              <a:t>thà</a:t>
            </a:r>
            <a:endParaRPr lang="x-none" sz="3200" b="1" dirty="0">
              <a:solidFill>
                <a:srgbClr val="C00000"/>
              </a:solidFill>
              <a:latin typeface="Times New Roman" panose="02020603050405020304" pitchFamily="18" charset="0"/>
              <a:cs typeface="Times New Roman" panose="02020603050405020304" pitchFamily="18" charset="0"/>
            </a:endParaRPr>
          </a:p>
        </p:txBody>
      </p:sp>
      <p:sp>
        <p:nvSpPr>
          <p:cNvPr id="3" name="Rectangle 2">
            <a:extLst>
              <a:ext uri="{FF2B5EF4-FFF2-40B4-BE49-F238E27FC236}">
                <a16:creationId xmlns:a16="http://schemas.microsoft.com/office/drawing/2014/main" id="{45264D98-1235-2B4D-BD50-E2C1F1783C18}"/>
              </a:ext>
            </a:extLst>
          </p:cNvPr>
          <p:cNvSpPr/>
          <p:nvPr/>
        </p:nvSpPr>
        <p:spPr>
          <a:xfrm>
            <a:off x="700391" y="1237789"/>
            <a:ext cx="10622605" cy="4832092"/>
          </a:xfrm>
          <a:prstGeom prst="rect">
            <a:avLst/>
          </a:prstGeom>
        </p:spPr>
        <p:txBody>
          <a:bodyPr wrap="square">
            <a:spAutoFit/>
          </a:bodyPr>
          <a:lstStyle/>
          <a:p>
            <a:pPr algn="just"/>
            <a:r>
              <a:rPr lang="vi-VN" sz="2800" b="1" dirty="0">
                <a:solidFill>
                  <a:srgbClr val="002060"/>
                </a:solidFill>
                <a:latin typeface="+mj-lt"/>
              </a:rPr>
              <a:t>     </a:t>
            </a:r>
            <a:r>
              <a:rPr lang="vi-VN" sz="2800" b="1" dirty="0">
                <a:solidFill>
                  <a:srgbClr val="559AA9"/>
                </a:solidFill>
                <a:latin typeface="+mj-lt"/>
              </a:rPr>
              <a:t>Nhà văn Pháp nổi tiếng Ban-dắc và vợ được mời đi dự tiệc. Lúc sắp lên xe, ông bảo vợ:</a:t>
            </a:r>
            <a:endParaRPr lang="en-US" sz="2800" b="1" dirty="0">
              <a:solidFill>
                <a:srgbClr val="559AA9"/>
              </a:solidFill>
              <a:latin typeface="+mj-lt"/>
            </a:endParaRPr>
          </a:p>
          <a:p>
            <a:pPr algn="just"/>
            <a:r>
              <a:rPr lang="en-US" sz="2800" b="1" dirty="0">
                <a:solidFill>
                  <a:srgbClr val="559AA9"/>
                </a:solidFill>
                <a:latin typeface="+mj-lt"/>
              </a:rPr>
              <a:t>     </a:t>
            </a:r>
            <a:r>
              <a:rPr lang="vi-VN" sz="2800" b="1" dirty="0">
                <a:solidFill>
                  <a:srgbClr val="559AA9"/>
                </a:solidFill>
                <a:latin typeface="+mj-lt"/>
              </a:rPr>
              <a:t>- Anh không muốn ngồi ăn lâu, nhưng chưa biết nên nói thế nào đây.</a:t>
            </a:r>
          </a:p>
          <a:p>
            <a:pPr algn="just"/>
            <a:r>
              <a:rPr lang="en-US" sz="2800" b="1" dirty="0">
                <a:solidFill>
                  <a:srgbClr val="559AA9"/>
                </a:solidFill>
                <a:latin typeface="+mj-lt"/>
              </a:rPr>
              <a:t>     </a:t>
            </a:r>
            <a:r>
              <a:rPr lang="vi-VN" sz="2800" b="1" dirty="0">
                <a:solidFill>
                  <a:srgbClr val="559AA9"/>
                </a:solidFill>
                <a:latin typeface="+mj-lt"/>
              </a:rPr>
              <a:t>Vợ ông bật cười:</a:t>
            </a:r>
          </a:p>
          <a:p>
            <a:pPr algn="just"/>
            <a:r>
              <a:rPr lang="en-US" sz="2800" b="1" dirty="0">
                <a:solidFill>
                  <a:srgbClr val="559AA9"/>
                </a:solidFill>
                <a:latin typeface="+mj-lt"/>
              </a:rPr>
              <a:t>     </a:t>
            </a:r>
            <a:r>
              <a:rPr lang="vi-VN" sz="2800" b="1" dirty="0">
                <a:solidFill>
                  <a:srgbClr val="559AA9"/>
                </a:solidFill>
                <a:latin typeface="+mj-lt"/>
              </a:rPr>
              <a:t>- Anh từng tưởng tượng ra bao nhiêu truyện ngắn, truyện dài, nay nghĩ một cái cớ để về sớm thì khó gì.</a:t>
            </a:r>
          </a:p>
          <a:p>
            <a:pPr algn="just"/>
            <a:r>
              <a:rPr lang="en-US" sz="2800" b="1" dirty="0">
                <a:solidFill>
                  <a:srgbClr val="559AA9"/>
                </a:solidFill>
                <a:latin typeface="+mj-lt"/>
              </a:rPr>
              <a:t>     </a:t>
            </a:r>
            <a:r>
              <a:rPr lang="vi-VN" sz="2800" b="1" dirty="0">
                <a:solidFill>
                  <a:srgbClr val="559AA9"/>
                </a:solidFill>
                <a:latin typeface="+mj-lt"/>
              </a:rPr>
              <a:t>Ban-dắc nói:</a:t>
            </a:r>
          </a:p>
          <a:p>
            <a:pPr algn="just"/>
            <a:r>
              <a:rPr lang="en-US" sz="2800" b="1" dirty="0">
                <a:solidFill>
                  <a:srgbClr val="559AA9"/>
                </a:solidFill>
                <a:latin typeface="+mj-lt"/>
              </a:rPr>
              <a:t>     </a:t>
            </a:r>
            <a:r>
              <a:rPr lang="vi-VN" sz="2800" b="1" dirty="0">
                <a:solidFill>
                  <a:srgbClr val="559AA9"/>
                </a:solidFill>
                <a:latin typeface="+mj-lt"/>
              </a:rPr>
              <a:t>- Viết văn là một chuyện khác. Anh có biết nói dối bao giờ đâu. </a:t>
            </a:r>
            <a:endParaRPr lang="en-US" sz="2800" b="1" dirty="0">
              <a:solidFill>
                <a:srgbClr val="559AA9"/>
              </a:solidFill>
              <a:latin typeface="+mj-lt"/>
            </a:endParaRPr>
          </a:p>
          <a:p>
            <a:pPr algn="just"/>
            <a:endParaRPr lang="vi-VN" sz="2800" b="1" dirty="0">
              <a:solidFill>
                <a:srgbClr val="559AA9"/>
              </a:solidFill>
              <a:latin typeface="+mj-lt"/>
            </a:endParaRPr>
          </a:p>
          <a:p>
            <a:pPr algn="r"/>
            <a:r>
              <a:rPr lang="vi-VN" sz="2800" b="1" dirty="0">
                <a:solidFill>
                  <a:srgbClr val="559AA9"/>
                </a:solidFill>
                <a:latin typeface="+mj-lt"/>
              </a:rPr>
              <a:t>Theo Nguyễn Đình Chính</a:t>
            </a:r>
          </a:p>
        </p:txBody>
      </p:sp>
    </p:spTree>
    <p:custDataLst>
      <p:tags r:id="rId1"/>
    </p:custDataLst>
    <p:extLst>
      <p:ext uri="{BB962C8B-B14F-4D97-AF65-F5344CB8AC3E}">
        <p14:creationId xmlns:p14="http://schemas.microsoft.com/office/powerpoint/2010/main" val="2563863251"/>
      </p:ext>
    </p:extLst>
  </p:cSld>
  <p:clrMapOvr>
    <a:masterClrMapping/>
  </p:clrMapOvr>
  <mc:AlternateContent xmlns:mc="http://schemas.openxmlformats.org/markup-compatibility/2006" xmlns:p14="http://schemas.microsoft.com/office/powerpoint/2010/main">
    <mc:Choice Requires="p14">
      <p:transition spd="slow" p14:dur="1500" advTm="39832">
        <p:split orient="vert"/>
      </p:transition>
    </mc:Choice>
    <mc:Fallback xmlns="">
      <p:transition spd="slow" advTm="39832">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animEffect transition="in" filter="blinds(horizontal)">
                                      <p:cBhvr>
                                        <p:cTn id="7" dur="500"/>
                                        <p:tgtEl>
                                          <p:spTgt spid="2">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blinds(horizontal)">
                                      <p:cBhvr>
                                        <p:cTn id="12" dur="500"/>
                                        <p:tgtEl>
                                          <p:spTgt spid="3">
                                            <p:txEl>
                                              <p:pRg st="0" end="0"/>
                                            </p:txEl>
                                          </p:spTgt>
                                        </p:tgtEl>
                                      </p:cBhvr>
                                    </p:animEffect>
                                  </p:childTnLst>
                                </p:cTn>
                              </p:par>
                              <p:par>
                                <p:cTn id="13" presetID="3" presetClass="entr" presetSubtype="10" fill="hold" nodeType="with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animEffect transition="in" filter="blinds(horizontal)">
                                      <p:cBhvr>
                                        <p:cTn id="15" dur="500"/>
                                        <p:tgtEl>
                                          <p:spTgt spid="3">
                                            <p:txEl>
                                              <p:pRg st="1" end="1"/>
                                            </p:txEl>
                                          </p:spTgt>
                                        </p:tgtEl>
                                      </p:cBhvr>
                                    </p:animEffect>
                                  </p:childTnLst>
                                </p:cTn>
                              </p:par>
                              <p:par>
                                <p:cTn id="16" presetID="3" presetClass="entr" presetSubtype="10" fill="hold" nodeType="withEffect">
                                  <p:stCondLst>
                                    <p:cond delay="0"/>
                                  </p:stCondLst>
                                  <p:childTnLst>
                                    <p:set>
                                      <p:cBhvr>
                                        <p:cTn id="17" dur="1" fill="hold">
                                          <p:stCondLst>
                                            <p:cond delay="0"/>
                                          </p:stCondLst>
                                        </p:cTn>
                                        <p:tgtEl>
                                          <p:spTgt spid="3">
                                            <p:txEl>
                                              <p:pRg st="2" end="2"/>
                                            </p:txEl>
                                          </p:spTgt>
                                        </p:tgtEl>
                                        <p:attrNameLst>
                                          <p:attrName>style.visibility</p:attrName>
                                        </p:attrNameLst>
                                      </p:cBhvr>
                                      <p:to>
                                        <p:strVal val="visible"/>
                                      </p:to>
                                    </p:set>
                                    <p:animEffect transition="in" filter="blinds(horizontal)">
                                      <p:cBhvr>
                                        <p:cTn id="18" dur="500"/>
                                        <p:tgtEl>
                                          <p:spTgt spid="3">
                                            <p:txEl>
                                              <p:pRg st="2" end="2"/>
                                            </p:txEl>
                                          </p:spTgt>
                                        </p:tgtEl>
                                      </p:cBhvr>
                                    </p:animEffect>
                                  </p:childTnLst>
                                </p:cTn>
                              </p:par>
                              <p:par>
                                <p:cTn id="19" presetID="3" presetClass="entr" presetSubtype="10" fill="hold" nodeType="with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Effect transition="in" filter="blinds(horizontal)">
                                      <p:cBhvr>
                                        <p:cTn id="21" dur="500"/>
                                        <p:tgtEl>
                                          <p:spTgt spid="3">
                                            <p:txEl>
                                              <p:pRg st="3" end="3"/>
                                            </p:txEl>
                                          </p:spTgt>
                                        </p:tgtEl>
                                      </p:cBhvr>
                                    </p:animEffect>
                                  </p:childTnLst>
                                </p:cTn>
                              </p:par>
                              <p:par>
                                <p:cTn id="22" presetID="3" presetClass="entr" presetSubtype="10" fill="hold" nodeType="withEffect">
                                  <p:stCondLst>
                                    <p:cond delay="0"/>
                                  </p:stCondLst>
                                  <p:childTnLst>
                                    <p:set>
                                      <p:cBhvr>
                                        <p:cTn id="23" dur="1" fill="hold">
                                          <p:stCondLst>
                                            <p:cond delay="0"/>
                                          </p:stCondLst>
                                        </p:cTn>
                                        <p:tgtEl>
                                          <p:spTgt spid="3">
                                            <p:txEl>
                                              <p:pRg st="4" end="4"/>
                                            </p:txEl>
                                          </p:spTgt>
                                        </p:tgtEl>
                                        <p:attrNameLst>
                                          <p:attrName>style.visibility</p:attrName>
                                        </p:attrNameLst>
                                      </p:cBhvr>
                                      <p:to>
                                        <p:strVal val="visible"/>
                                      </p:to>
                                    </p:set>
                                    <p:animEffect transition="in" filter="blinds(horizontal)">
                                      <p:cBhvr>
                                        <p:cTn id="24" dur="500"/>
                                        <p:tgtEl>
                                          <p:spTgt spid="3">
                                            <p:txEl>
                                              <p:pRg st="4" end="4"/>
                                            </p:txEl>
                                          </p:spTgt>
                                        </p:tgtEl>
                                      </p:cBhvr>
                                    </p:animEffect>
                                  </p:childTnLst>
                                </p:cTn>
                              </p:par>
                              <p:par>
                                <p:cTn id="25" presetID="3" presetClass="entr" presetSubtype="10" fill="hold" nodeType="with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Effect transition="in" filter="blinds(horizontal)">
                                      <p:cBhvr>
                                        <p:cTn id="27" dur="500"/>
                                        <p:tgtEl>
                                          <p:spTgt spid="3">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nodeType="clickEffect">
                                  <p:stCondLst>
                                    <p:cond delay="0"/>
                                  </p:stCondLst>
                                  <p:childTnLst>
                                    <p:set>
                                      <p:cBhvr>
                                        <p:cTn id="31" dur="1" fill="hold">
                                          <p:stCondLst>
                                            <p:cond delay="0"/>
                                          </p:stCondLst>
                                        </p:cTn>
                                        <p:tgtEl>
                                          <p:spTgt spid="3">
                                            <p:txEl>
                                              <p:pRg st="7" end="7"/>
                                            </p:txEl>
                                          </p:spTgt>
                                        </p:tgtEl>
                                        <p:attrNameLst>
                                          <p:attrName>style.visibility</p:attrName>
                                        </p:attrNameLst>
                                      </p:cBhvr>
                                      <p:to>
                                        <p:strVal val="visible"/>
                                      </p:to>
                                    </p:set>
                                    <p:animEffect transition="in" filter="blinds(horizontal)">
                                      <p:cBhvr>
                                        <p:cTn id="32"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95"/>
        <p:cNvGrpSpPr/>
        <p:nvPr/>
      </p:nvGrpSpPr>
      <p:grpSpPr>
        <a:xfrm>
          <a:off x="0" y="0"/>
          <a:ext cx="0" cy="0"/>
          <a:chOff x="0" y="0"/>
          <a:chExt cx="0" cy="0"/>
        </a:xfrm>
      </p:grpSpPr>
      <p:pic>
        <p:nvPicPr>
          <p:cNvPr id="96" name="Google Shape;96;p3" descr="Table&#10;&#10;Description automatically generated"/>
          <p:cNvPicPr preferRelativeResize="0"/>
          <p:nvPr/>
        </p:nvPicPr>
        <p:blipFill rotWithShape="1">
          <a:blip r:embed="rId3">
            <a:alphaModFix/>
          </a:blip>
          <a:srcRect b="1810"/>
          <a:stretch/>
        </p:blipFill>
        <p:spPr>
          <a:xfrm>
            <a:off x="3245" y="4577"/>
            <a:ext cx="12176397" cy="6839355"/>
          </a:xfrm>
          <a:prstGeom prst="rect">
            <a:avLst/>
          </a:prstGeom>
          <a:noFill/>
          <a:ln>
            <a:noFill/>
          </a:ln>
        </p:spPr>
      </p:pic>
      <p:sp>
        <p:nvSpPr>
          <p:cNvPr id="2" name="Rectangle 1">
            <a:extLst>
              <a:ext uri="{FF2B5EF4-FFF2-40B4-BE49-F238E27FC236}">
                <a16:creationId xmlns:a16="http://schemas.microsoft.com/office/drawing/2014/main" id="{E0FDF7C3-BC75-0B42-AA13-930DBBAE3014}"/>
              </a:ext>
            </a:extLst>
          </p:cNvPr>
          <p:cNvSpPr/>
          <p:nvPr/>
        </p:nvSpPr>
        <p:spPr>
          <a:xfrm>
            <a:off x="1506716" y="727417"/>
            <a:ext cx="6699271" cy="1200329"/>
          </a:xfrm>
          <a:prstGeom prst="rect">
            <a:avLst/>
          </a:prstGeom>
          <a:noFill/>
        </p:spPr>
        <p:txBody>
          <a:bodyPr wrap="none" lIns="91440" tIns="45720" rIns="91440" bIns="45720">
            <a:spAutoFit/>
          </a:bodyPr>
          <a:lstStyle/>
          <a:p>
            <a:pPr algn="ctr"/>
            <a:r>
              <a:rPr lang="en-US" sz="7200" b="1" cap="none" spc="0" dirty="0" err="1">
                <a:ln w="0"/>
                <a:solidFill>
                  <a:srgbClr val="942092"/>
                </a:solidFill>
                <a:effectLst>
                  <a:outerShdw blurRad="38100" dist="19050" dir="2700000" algn="tl" rotWithShape="0">
                    <a:schemeClr val="dk1">
                      <a:alpha val="40000"/>
                    </a:schemeClr>
                  </a:outerShdw>
                </a:effectLst>
                <a:latin typeface="UNI Tap Viet 0" panose="030306020405070D0405" pitchFamily="66" charset="77"/>
              </a:rPr>
              <a:t>Thứ</a:t>
            </a:r>
            <a:r>
              <a:rPr lang="en-US" sz="7200" b="1" cap="none" spc="0" dirty="0">
                <a:ln w="0"/>
                <a:solidFill>
                  <a:srgbClr val="942092"/>
                </a:solidFill>
                <a:effectLst>
                  <a:outerShdw blurRad="38100" dist="19050" dir="2700000" algn="tl" rotWithShape="0">
                    <a:schemeClr val="dk1">
                      <a:alpha val="40000"/>
                    </a:schemeClr>
                  </a:outerShdw>
                </a:effectLst>
                <a:latin typeface="UNI Tap Viet 0" panose="030306020405070D0405" pitchFamily="66" charset="77"/>
              </a:rPr>
              <a:t> </a:t>
            </a:r>
            <a:r>
              <a:rPr lang="en-US" sz="7200" b="1" cap="none" spc="0" dirty="0" err="1">
                <a:ln w="0"/>
                <a:solidFill>
                  <a:srgbClr val="942092"/>
                </a:solidFill>
                <a:effectLst>
                  <a:outerShdw blurRad="38100" dist="19050" dir="2700000" algn="tl" rotWithShape="0">
                    <a:schemeClr val="dk1">
                      <a:alpha val="40000"/>
                    </a:schemeClr>
                  </a:outerShdw>
                </a:effectLst>
                <a:latin typeface="UNI Tap Viet 0" panose="030306020405070D0405" pitchFamily="66" charset="77"/>
              </a:rPr>
              <a:t>ba</a:t>
            </a:r>
            <a:r>
              <a:rPr lang="en-US" sz="7200" b="1" dirty="0">
                <a:ln w="0"/>
                <a:solidFill>
                  <a:srgbClr val="942092"/>
                </a:solidFill>
                <a:effectLst>
                  <a:outerShdw blurRad="38100" dist="19050" dir="2700000" algn="tl" rotWithShape="0">
                    <a:schemeClr val="dk1">
                      <a:alpha val="40000"/>
                    </a:schemeClr>
                  </a:outerShdw>
                </a:effectLst>
                <a:latin typeface="UNI Tap Viet 0" panose="030306020405070D0405" pitchFamily="66" charset="77"/>
              </a:rPr>
              <a:t> </a:t>
            </a:r>
            <a:r>
              <a:rPr lang="en-US" sz="7200" b="1" dirty="0" err="1">
                <a:ln w="0"/>
                <a:solidFill>
                  <a:srgbClr val="942092"/>
                </a:solidFill>
                <a:effectLst>
                  <a:outerShdw blurRad="38100" dist="19050" dir="2700000" algn="tl" rotWithShape="0">
                    <a:schemeClr val="dk1">
                      <a:alpha val="40000"/>
                    </a:schemeClr>
                  </a:outerShdw>
                </a:effectLst>
                <a:latin typeface="UNI Tap Viet 0" panose="030306020405070D0405" pitchFamily="66" charset="77"/>
              </a:rPr>
              <a:t>ngày</a:t>
            </a:r>
            <a:r>
              <a:rPr lang="en-US" sz="7200" b="1" dirty="0">
                <a:ln w="0"/>
                <a:solidFill>
                  <a:srgbClr val="942092"/>
                </a:solidFill>
                <a:effectLst>
                  <a:outerShdw blurRad="38100" dist="19050" dir="2700000" algn="tl" rotWithShape="0">
                    <a:schemeClr val="dk1">
                      <a:alpha val="40000"/>
                    </a:schemeClr>
                  </a:outerShdw>
                </a:effectLst>
                <a:latin typeface="UNI Tap Viet 0" panose="030306020405070D0405" pitchFamily="66" charset="77"/>
              </a:rPr>
              <a:t> 11 – 10 – 2021 </a:t>
            </a:r>
            <a:endParaRPr lang="en-US" sz="7200" b="1" cap="none" spc="0" dirty="0">
              <a:ln w="0"/>
              <a:solidFill>
                <a:srgbClr val="942092"/>
              </a:solidFill>
              <a:effectLst>
                <a:outerShdw blurRad="38100" dist="19050" dir="2700000" algn="tl" rotWithShape="0">
                  <a:schemeClr val="dk1">
                    <a:alpha val="40000"/>
                  </a:schemeClr>
                </a:outerShdw>
              </a:effectLst>
              <a:latin typeface="UNI Tap Viet 0" panose="030306020405070D0405" pitchFamily="66" charset="77"/>
            </a:endParaRPr>
          </a:p>
        </p:txBody>
      </p:sp>
      <p:sp>
        <p:nvSpPr>
          <p:cNvPr id="17" name="Rectangle 16">
            <a:extLst>
              <a:ext uri="{FF2B5EF4-FFF2-40B4-BE49-F238E27FC236}">
                <a16:creationId xmlns:a16="http://schemas.microsoft.com/office/drawing/2014/main" id="{9DCB7BA2-E207-924C-9A0A-F0042FCA3B41}"/>
              </a:ext>
            </a:extLst>
          </p:cNvPr>
          <p:cNvSpPr/>
          <p:nvPr/>
        </p:nvSpPr>
        <p:spPr>
          <a:xfrm>
            <a:off x="3970788" y="1482562"/>
            <a:ext cx="2364750" cy="1200329"/>
          </a:xfrm>
          <a:prstGeom prst="rect">
            <a:avLst/>
          </a:prstGeom>
          <a:noFill/>
        </p:spPr>
        <p:txBody>
          <a:bodyPr wrap="none" lIns="91440" tIns="45720" rIns="91440" bIns="45720">
            <a:spAutoFit/>
          </a:bodyPr>
          <a:lstStyle/>
          <a:p>
            <a:pPr algn="ctr"/>
            <a:r>
              <a:rPr lang="en-US" sz="7200" b="1" cap="none" spc="0" dirty="0" err="1">
                <a:ln w="0"/>
                <a:solidFill>
                  <a:srgbClr val="942092"/>
                </a:solidFill>
                <a:effectLst>
                  <a:outerShdw blurRad="38100" dist="19050" dir="2700000" algn="tl" rotWithShape="0">
                    <a:schemeClr val="dk1">
                      <a:alpha val="40000"/>
                    </a:schemeClr>
                  </a:outerShdw>
                </a:effectLst>
                <a:latin typeface="UNI Tap Viet 0" panose="030306020405070D0405" pitchFamily="66" charset="77"/>
              </a:rPr>
              <a:t>Chính</a:t>
            </a:r>
            <a:r>
              <a:rPr lang="en-US" sz="7200" b="1" cap="none" spc="0" dirty="0">
                <a:ln w="0"/>
                <a:solidFill>
                  <a:srgbClr val="942092"/>
                </a:solidFill>
                <a:effectLst>
                  <a:outerShdw blurRad="38100" dist="19050" dir="2700000" algn="tl" rotWithShape="0">
                    <a:schemeClr val="dk1">
                      <a:alpha val="40000"/>
                    </a:schemeClr>
                  </a:outerShdw>
                </a:effectLst>
                <a:latin typeface="UNI Tap Viet 0" panose="030306020405070D0405" pitchFamily="66" charset="77"/>
              </a:rPr>
              <a:t> </a:t>
            </a:r>
            <a:r>
              <a:rPr lang="en-US" sz="7200" b="1" cap="none" spc="0" dirty="0" err="1">
                <a:ln w="0"/>
                <a:solidFill>
                  <a:srgbClr val="942092"/>
                </a:solidFill>
                <a:effectLst>
                  <a:outerShdw blurRad="38100" dist="19050" dir="2700000" algn="tl" rotWithShape="0">
                    <a:schemeClr val="dk1">
                      <a:alpha val="40000"/>
                    </a:schemeClr>
                  </a:outerShdw>
                </a:effectLst>
                <a:latin typeface="UNI Tap Viet 0" panose="030306020405070D0405" pitchFamily="66" charset="77"/>
              </a:rPr>
              <a:t>tả</a:t>
            </a:r>
            <a:endParaRPr lang="en-US" sz="7200" b="1" cap="none" spc="0" dirty="0">
              <a:ln w="0"/>
              <a:solidFill>
                <a:srgbClr val="942092"/>
              </a:solidFill>
              <a:effectLst>
                <a:outerShdw blurRad="38100" dist="19050" dir="2700000" algn="tl" rotWithShape="0">
                  <a:schemeClr val="dk1">
                    <a:alpha val="40000"/>
                  </a:schemeClr>
                </a:outerShdw>
              </a:effectLst>
              <a:latin typeface="UNI Tap Viet 0" panose="030306020405070D0405" pitchFamily="66" charset="77"/>
            </a:endParaRPr>
          </a:p>
        </p:txBody>
      </p:sp>
      <p:sp>
        <p:nvSpPr>
          <p:cNvPr id="18" name="Rectangle 17">
            <a:extLst>
              <a:ext uri="{FF2B5EF4-FFF2-40B4-BE49-F238E27FC236}">
                <a16:creationId xmlns:a16="http://schemas.microsoft.com/office/drawing/2014/main" id="{91173D46-6E8F-4349-8B7B-006C0084F41B}"/>
              </a:ext>
            </a:extLst>
          </p:cNvPr>
          <p:cNvSpPr/>
          <p:nvPr/>
        </p:nvSpPr>
        <p:spPr>
          <a:xfrm>
            <a:off x="2315170" y="2261582"/>
            <a:ext cx="5921813" cy="1200329"/>
          </a:xfrm>
          <a:prstGeom prst="rect">
            <a:avLst/>
          </a:prstGeom>
          <a:noFill/>
        </p:spPr>
        <p:txBody>
          <a:bodyPr wrap="none" lIns="91440" tIns="45720" rIns="91440" bIns="45720">
            <a:spAutoFit/>
          </a:bodyPr>
          <a:lstStyle/>
          <a:p>
            <a:pPr algn="ctr"/>
            <a:r>
              <a:rPr lang="en-US" sz="7200" b="1" dirty="0">
                <a:ln w="0"/>
                <a:solidFill>
                  <a:srgbClr val="942092"/>
                </a:solidFill>
                <a:effectLst>
                  <a:outerShdw blurRad="38100" dist="19050" dir="2700000" algn="tl" rotWithShape="0">
                    <a:schemeClr val="dk1">
                      <a:alpha val="40000"/>
                    </a:schemeClr>
                  </a:outerShdw>
                </a:effectLst>
                <a:latin typeface="UNI Tap Viet 0" panose="030306020405070D0405" pitchFamily="66" charset="77"/>
              </a:rPr>
              <a:t>Nghe </a:t>
            </a:r>
            <a:r>
              <a:rPr lang="en-US" sz="7200" b="1" dirty="0" err="1">
                <a:ln w="0"/>
                <a:solidFill>
                  <a:srgbClr val="942092"/>
                </a:solidFill>
                <a:effectLst>
                  <a:outerShdw blurRad="38100" dist="19050" dir="2700000" algn="tl" rotWithShape="0">
                    <a:schemeClr val="dk1">
                      <a:alpha val="40000"/>
                    </a:schemeClr>
                  </a:outerShdw>
                </a:effectLst>
                <a:latin typeface="UNI Tap Viet 0" panose="030306020405070D0405" pitchFamily="66" charset="77"/>
              </a:rPr>
              <a:t>viết</a:t>
            </a:r>
            <a:r>
              <a:rPr lang="en-US" sz="7200" b="1" dirty="0">
                <a:ln w="0"/>
                <a:solidFill>
                  <a:srgbClr val="942092"/>
                </a:solidFill>
                <a:effectLst>
                  <a:outerShdw blurRad="38100" dist="19050" dir="2700000" algn="tl" rotWithShape="0">
                    <a:schemeClr val="dk1">
                      <a:alpha val="40000"/>
                    </a:schemeClr>
                  </a:outerShdw>
                </a:effectLst>
                <a:latin typeface="UNI Tap Viet 0" panose="030306020405070D0405" pitchFamily="66" charset="77"/>
              </a:rPr>
              <a:t> </a:t>
            </a:r>
            <a:r>
              <a:rPr lang="en-US" sz="7200" b="1" dirty="0" err="1">
                <a:ln w="0"/>
                <a:solidFill>
                  <a:srgbClr val="942092"/>
                </a:solidFill>
                <a:effectLst>
                  <a:outerShdw blurRad="38100" dist="19050" dir="2700000" algn="tl" rotWithShape="0">
                    <a:schemeClr val="dk1">
                      <a:alpha val="40000"/>
                    </a:schemeClr>
                  </a:outerShdw>
                </a:effectLst>
                <a:latin typeface="UNI Tap Viet 0" panose="030306020405070D0405" pitchFamily="66" charset="77"/>
              </a:rPr>
              <a:t>truyện</a:t>
            </a:r>
            <a:r>
              <a:rPr lang="en-US" sz="7200" b="1" dirty="0">
                <a:ln w="0"/>
                <a:solidFill>
                  <a:srgbClr val="942092"/>
                </a:solidFill>
                <a:effectLst>
                  <a:outerShdw blurRad="38100" dist="19050" dir="2700000" algn="tl" rotWithShape="0">
                    <a:schemeClr val="dk1">
                      <a:alpha val="40000"/>
                    </a:schemeClr>
                  </a:outerShdw>
                </a:effectLst>
                <a:latin typeface="UNI Tap Viet 0" panose="030306020405070D0405" pitchFamily="66" charset="77"/>
              </a:rPr>
              <a:t> </a:t>
            </a:r>
            <a:r>
              <a:rPr lang="en-US" sz="7200" b="1" dirty="0" err="1">
                <a:ln w="0"/>
                <a:solidFill>
                  <a:srgbClr val="942092"/>
                </a:solidFill>
                <a:effectLst>
                  <a:outerShdw blurRad="38100" dist="19050" dir="2700000" algn="tl" rotWithShape="0">
                    <a:schemeClr val="dk1">
                      <a:alpha val="40000"/>
                    </a:schemeClr>
                  </a:outerShdw>
                </a:effectLst>
                <a:latin typeface="UNI Tap Viet 0" panose="030306020405070D0405" pitchFamily="66" charset="77"/>
              </a:rPr>
              <a:t>thật</a:t>
            </a:r>
            <a:r>
              <a:rPr lang="en-US" sz="7200" b="1" dirty="0">
                <a:ln w="0"/>
                <a:solidFill>
                  <a:srgbClr val="942092"/>
                </a:solidFill>
                <a:effectLst>
                  <a:outerShdw blurRad="38100" dist="19050" dir="2700000" algn="tl" rotWithShape="0">
                    <a:schemeClr val="dk1">
                      <a:alpha val="40000"/>
                    </a:schemeClr>
                  </a:outerShdw>
                </a:effectLst>
                <a:latin typeface="UNI Tap Viet 0" panose="030306020405070D0405" pitchFamily="66" charset="77"/>
              </a:rPr>
              <a:t> </a:t>
            </a:r>
            <a:r>
              <a:rPr lang="en-US" sz="7200" b="1" dirty="0" err="1">
                <a:ln w="0"/>
                <a:solidFill>
                  <a:srgbClr val="942092"/>
                </a:solidFill>
                <a:effectLst>
                  <a:outerShdw blurRad="38100" dist="19050" dir="2700000" algn="tl" rotWithShape="0">
                    <a:schemeClr val="dk1">
                      <a:alpha val="40000"/>
                    </a:schemeClr>
                  </a:outerShdw>
                </a:effectLst>
                <a:latin typeface="UNI Tap Viet 0" panose="030306020405070D0405" pitchFamily="66" charset="77"/>
              </a:rPr>
              <a:t>thà</a:t>
            </a:r>
            <a:endParaRPr lang="en-US" sz="7200" b="1" cap="none" spc="0" dirty="0">
              <a:ln w="0"/>
              <a:solidFill>
                <a:srgbClr val="942092"/>
              </a:solidFill>
              <a:effectLst>
                <a:outerShdw blurRad="38100" dist="19050" dir="2700000" algn="tl" rotWithShape="0">
                  <a:schemeClr val="dk1">
                    <a:alpha val="40000"/>
                  </a:schemeClr>
                </a:outerShdw>
              </a:effectLst>
              <a:latin typeface="UNI Tap Viet 0" panose="030306020405070D0405" pitchFamily="66" charset="77"/>
            </a:endParaRPr>
          </a:p>
        </p:txBody>
      </p:sp>
    </p:spTree>
    <p:extLst>
      <p:ext uri="{BB962C8B-B14F-4D97-AF65-F5344CB8AC3E}">
        <p14:creationId xmlns:p14="http://schemas.microsoft.com/office/powerpoint/2010/main" val="634392888"/>
      </p:ext>
    </p:extLst>
  </p:cSld>
  <p:clrMapOvr>
    <a:masterClrMapping/>
  </p:clrMapOvr>
  <p:transition spd="slow" advTm="190692">
    <p:push dir="u"/>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15">
            <a:extLst>
              <a:ext uri="{FF2B5EF4-FFF2-40B4-BE49-F238E27FC236}">
                <a16:creationId xmlns:a16="http://schemas.microsoft.com/office/drawing/2014/main" id="{C2A8A9E9-E70E-4A92-B8A8-954A8C1DA451}"/>
              </a:ext>
            </a:extLst>
          </p:cNvPr>
          <p:cNvPicPr>
            <a:picLocks noChangeAspect="1"/>
          </p:cNvPicPr>
          <p:nvPr/>
        </p:nvPicPr>
        <p:blipFill rotWithShape="1">
          <a:blip r:embed="rId3">
            <a:extLst>
              <a:ext uri="{28A0092B-C50C-407E-A947-70E740481C1C}">
                <a14:useLocalDpi xmlns:a14="http://schemas.microsoft.com/office/drawing/2010/main" val="0"/>
              </a:ext>
            </a:extLst>
          </a:blip>
          <a:srcRect l="4786" t="-5869" r="8992" b="5869"/>
          <a:stretch/>
        </p:blipFill>
        <p:spPr>
          <a:xfrm>
            <a:off x="-8968" y="-477431"/>
            <a:ext cx="12209936" cy="7965570"/>
          </a:xfrm>
          <a:prstGeom prst="rect">
            <a:avLst/>
          </a:prstGeom>
        </p:spPr>
      </p:pic>
      <p:sp>
        <p:nvSpPr>
          <p:cNvPr id="3" name="Rectangle 2">
            <a:extLst>
              <a:ext uri="{FF2B5EF4-FFF2-40B4-BE49-F238E27FC236}">
                <a16:creationId xmlns:a16="http://schemas.microsoft.com/office/drawing/2014/main" id="{9820C588-A579-AB4D-8094-8F38A7722686}"/>
              </a:ext>
            </a:extLst>
          </p:cNvPr>
          <p:cNvSpPr/>
          <p:nvPr/>
        </p:nvSpPr>
        <p:spPr>
          <a:xfrm>
            <a:off x="-32368" y="744002"/>
            <a:ext cx="12192000" cy="2554545"/>
          </a:xfrm>
          <a:prstGeom prst="rect">
            <a:avLst/>
          </a:prstGeom>
        </p:spPr>
        <p:txBody>
          <a:bodyPr wrap="square">
            <a:spAutoFit/>
          </a:bodyPr>
          <a:lstStyle/>
          <a:p>
            <a:pPr algn="just">
              <a:lnSpc>
                <a:spcPts val="4800"/>
              </a:lnSpc>
            </a:pPr>
            <a:r>
              <a:rPr lang="vi-VN" sz="3100" b="1" dirty="0">
                <a:solidFill>
                  <a:srgbClr val="942092"/>
                </a:solidFill>
                <a:latin typeface="Arial" panose="020B0604020202020204" pitchFamily="34" charset="0"/>
                <a:cs typeface="Arial" panose="020B0604020202020204" pitchFamily="34" charset="0"/>
              </a:rPr>
              <a:t>   </a:t>
            </a:r>
            <a:r>
              <a:rPr lang="en-US" sz="3100" b="1" dirty="0">
                <a:solidFill>
                  <a:srgbClr val="942092"/>
                </a:solidFill>
                <a:latin typeface="Arial" panose="020B0604020202020204" pitchFamily="34" charset="0"/>
                <a:cs typeface="Arial" panose="020B0604020202020204" pitchFamily="34" charset="0"/>
              </a:rPr>
              <a:t> </a:t>
            </a:r>
            <a:r>
              <a:rPr lang="vi-VN" sz="3100" b="1" dirty="0">
                <a:solidFill>
                  <a:srgbClr val="942092"/>
                </a:solidFill>
                <a:latin typeface="Arial" panose="020B0604020202020204" pitchFamily="34" charset="0"/>
                <a:cs typeface="Arial" panose="020B0604020202020204" pitchFamily="34" charset="0"/>
              </a:rPr>
              <a:t>Nhà văn Pháp n</a:t>
            </a:r>
            <a:r>
              <a:rPr lang="en-US" sz="3100" b="1" dirty="0" err="1">
                <a:solidFill>
                  <a:srgbClr val="942092"/>
                </a:solidFill>
                <a:latin typeface="Arial" panose="020B0604020202020204" pitchFamily="34" charset="0"/>
                <a:cs typeface="Arial" panose="020B0604020202020204" pitchFamily="34" charset="0"/>
              </a:rPr>
              <a:t>ổi</a:t>
            </a:r>
            <a:r>
              <a:rPr lang="vi-VN" sz="3100" b="1" dirty="0">
                <a:solidFill>
                  <a:srgbClr val="942092"/>
                </a:solidFill>
                <a:latin typeface="Arial" panose="020B0604020202020204" pitchFamily="34" charset="0"/>
                <a:cs typeface="Arial" panose="020B0604020202020204" pitchFamily="34" charset="0"/>
              </a:rPr>
              <a:t> tiếng Ban-dắc và vợ đưa m</a:t>
            </a:r>
            <a:r>
              <a:rPr lang="en-US" sz="3100" b="1" dirty="0" err="1">
                <a:solidFill>
                  <a:srgbClr val="942092"/>
                </a:solidFill>
                <a:latin typeface="Arial" panose="020B0604020202020204" pitchFamily="34" charset="0"/>
                <a:cs typeface="Arial" panose="020B0604020202020204" pitchFamily="34" charset="0"/>
              </a:rPr>
              <a:t>ời</a:t>
            </a:r>
            <a:r>
              <a:rPr lang="vi-VN" sz="3100" b="1" dirty="0">
                <a:solidFill>
                  <a:srgbClr val="942092"/>
                </a:solidFill>
                <a:latin typeface="Arial" panose="020B0604020202020204" pitchFamily="34" charset="0"/>
                <a:cs typeface="Arial" panose="020B0604020202020204" pitchFamily="34" charset="0"/>
              </a:rPr>
              <a:t> đi dự tiệc. Lúc</a:t>
            </a:r>
            <a:r>
              <a:rPr lang="en-US" sz="3100" b="1" dirty="0">
                <a:solidFill>
                  <a:srgbClr val="942092"/>
                </a:solidFill>
                <a:latin typeface="Arial" panose="020B0604020202020204" pitchFamily="34" charset="0"/>
                <a:cs typeface="Arial" panose="020B0604020202020204" pitchFamily="34" charset="0"/>
              </a:rPr>
              <a:t> </a:t>
            </a:r>
            <a:r>
              <a:rPr lang="vi-VN" sz="3100" b="1" dirty="0">
                <a:solidFill>
                  <a:srgbClr val="942092"/>
                </a:solidFill>
                <a:latin typeface="Arial" panose="020B0604020202020204" pitchFamily="34" charset="0"/>
                <a:cs typeface="Arial" panose="020B0604020202020204" pitchFamily="34" charset="0"/>
              </a:rPr>
              <a:t>sắp lên xe, ông bảo vợ:</a:t>
            </a:r>
            <a:endParaRPr lang="en-US" sz="3100" b="1" dirty="0">
              <a:solidFill>
                <a:srgbClr val="942092"/>
              </a:solidFill>
              <a:latin typeface="Arial" panose="020B0604020202020204" pitchFamily="34" charset="0"/>
              <a:cs typeface="Arial" panose="020B0604020202020204" pitchFamily="34" charset="0"/>
            </a:endParaRPr>
          </a:p>
          <a:p>
            <a:pPr algn="just">
              <a:lnSpc>
                <a:spcPts val="4800"/>
              </a:lnSpc>
            </a:pPr>
            <a:endParaRPr lang="en-US" sz="3100" b="1" dirty="0">
              <a:solidFill>
                <a:srgbClr val="942092"/>
              </a:solidFill>
              <a:latin typeface="Arial" panose="020B0604020202020204" pitchFamily="34" charset="0"/>
              <a:cs typeface="Arial" panose="020B0604020202020204" pitchFamily="34" charset="0"/>
            </a:endParaRPr>
          </a:p>
          <a:p>
            <a:pPr algn="just">
              <a:lnSpc>
                <a:spcPts val="4800"/>
              </a:lnSpc>
            </a:pPr>
            <a:endParaRPr lang="en-US" sz="3100" b="1" dirty="0">
              <a:solidFill>
                <a:srgbClr val="942092"/>
              </a:solidFill>
              <a:latin typeface="Arial" panose="020B0604020202020204" pitchFamily="34" charset="0"/>
              <a:cs typeface="Arial" panose="020B0604020202020204" pitchFamily="34" charset="0"/>
            </a:endParaRPr>
          </a:p>
        </p:txBody>
      </p:sp>
      <p:sp>
        <p:nvSpPr>
          <p:cNvPr id="12" name="TextBox 11">
            <a:extLst>
              <a:ext uri="{FF2B5EF4-FFF2-40B4-BE49-F238E27FC236}">
                <a16:creationId xmlns:a16="http://schemas.microsoft.com/office/drawing/2014/main" id="{4E57F572-6648-4840-9988-488CE5FB19DA}"/>
              </a:ext>
            </a:extLst>
          </p:cNvPr>
          <p:cNvSpPr txBox="1"/>
          <p:nvPr/>
        </p:nvSpPr>
        <p:spPr>
          <a:xfrm>
            <a:off x="2745350" y="270924"/>
            <a:ext cx="6250960" cy="569387"/>
          </a:xfrm>
          <a:prstGeom prst="rect">
            <a:avLst/>
          </a:prstGeom>
          <a:noFill/>
        </p:spPr>
        <p:txBody>
          <a:bodyPr wrap="square">
            <a:spAutoFit/>
          </a:bodyPr>
          <a:lstStyle/>
          <a:p>
            <a:pPr algn="ctr"/>
            <a:r>
              <a:rPr lang="en-US" sz="3100" b="1" dirty="0">
                <a:ln w="0"/>
                <a:solidFill>
                  <a:srgbClr val="942092"/>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Nghe </a:t>
            </a:r>
            <a:r>
              <a:rPr lang="en-US" sz="3100" b="1" dirty="0" err="1">
                <a:ln w="0"/>
                <a:solidFill>
                  <a:srgbClr val="942092"/>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viết</a:t>
            </a:r>
            <a:r>
              <a:rPr lang="en-US" sz="3100" b="1" dirty="0">
                <a:ln w="0"/>
                <a:solidFill>
                  <a:srgbClr val="942092"/>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 </a:t>
            </a:r>
            <a:r>
              <a:rPr lang="en-US" sz="3100" b="1" dirty="0" err="1">
                <a:ln w="0"/>
                <a:solidFill>
                  <a:srgbClr val="942092"/>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truyện</a:t>
            </a:r>
            <a:r>
              <a:rPr lang="en-US" sz="3100" b="1" dirty="0">
                <a:ln w="0"/>
                <a:solidFill>
                  <a:srgbClr val="942092"/>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 </a:t>
            </a:r>
            <a:r>
              <a:rPr lang="en-US" sz="3100" b="1" dirty="0" err="1">
                <a:ln w="0"/>
                <a:solidFill>
                  <a:srgbClr val="942092"/>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thật</a:t>
            </a:r>
            <a:r>
              <a:rPr lang="en-US" sz="3100" b="1" dirty="0">
                <a:ln w="0"/>
                <a:solidFill>
                  <a:srgbClr val="942092"/>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 </a:t>
            </a:r>
            <a:r>
              <a:rPr lang="en-US" sz="3100" b="1" dirty="0" err="1">
                <a:ln w="0"/>
                <a:solidFill>
                  <a:srgbClr val="942092"/>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thà</a:t>
            </a:r>
            <a:endParaRPr lang="en-US" sz="3100" b="1" cap="none" spc="0" dirty="0">
              <a:ln w="0"/>
              <a:solidFill>
                <a:srgbClr val="942092"/>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endParaRPr>
          </a:p>
        </p:txBody>
      </p:sp>
      <p:sp>
        <p:nvSpPr>
          <p:cNvPr id="20" name="TextBox 19">
            <a:extLst>
              <a:ext uri="{FF2B5EF4-FFF2-40B4-BE49-F238E27FC236}">
                <a16:creationId xmlns:a16="http://schemas.microsoft.com/office/drawing/2014/main" id="{62F9D195-191C-41DD-AF8E-E25E66D8BFDB}"/>
              </a:ext>
            </a:extLst>
          </p:cNvPr>
          <p:cNvSpPr txBox="1"/>
          <p:nvPr/>
        </p:nvSpPr>
        <p:spPr>
          <a:xfrm>
            <a:off x="-8092" y="2038263"/>
            <a:ext cx="12192000" cy="1192699"/>
          </a:xfrm>
          <a:prstGeom prst="rect">
            <a:avLst/>
          </a:prstGeom>
          <a:noFill/>
        </p:spPr>
        <p:txBody>
          <a:bodyPr wrap="square">
            <a:spAutoFit/>
          </a:bodyPr>
          <a:lstStyle/>
          <a:p>
            <a:pPr indent="517525" algn="just">
              <a:lnSpc>
                <a:spcPts val="4500"/>
              </a:lnSpc>
            </a:pPr>
            <a:r>
              <a:rPr lang="en-US" sz="4000" b="1" dirty="0">
                <a:solidFill>
                  <a:srgbClr val="942092"/>
                </a:solidFill>
                <a:latin typeface="Arial" panose="020B0604020202020204" pitchFamily="34" charset="0"/>
                <a:cs typeface="Arial" panose="020B0604020202020204" pitchFamily="34" charset="0"/>
              </a:rPr>
              <a:t>-</a:t>
            </a:r>
            <a:r>
              <a:rPr lang="vi-VN" sz="3100" b="1" dirty="0">
                <a:solidFill>
                  <a:srgbClr val="942092"/>
                </a:solidFill>
                <a:latin typeface="Arial" panose="020B0604020202020204" pitchFamily="34" charset="0"/>
                <a:cs typeface="Arial" panose="020B0604020202020204" pitchFamily="34" charset="0"/>
              </a:rPr>
              <a:t> Anh không muốn ngồi ăn lâu, nhưng chưa biết nên n</a:t>
            </a:r>
            <a:r>
              <a:rPr lang="en-US" sz="3100" b="1" dirty="0" err="1">
                <a:solidFill>
                  <a:srgbClr val="942092"/>
                </a:solidFill>
                <a:latin typeface="Arial" panose="020B0604020202020204" pitchFamily="34" charset="0"/>
                <a:cs typeface="Arial" panose="020B0604020202020204" pitchFamily="34" charset="0"/>
              </a:rPr>
              <a:t>ói</a:t>
            </a:r>
            <a:r>
              <a:rPr lang="vi-VN" sz="3100" b="1" dirty="0">
                <a:solidFill>
                  <a:srgbClr val="942092"/>
                </a:solidFill>
                <a:latin typeface="Arial" panose="020B0604020202020204" pitchFamily="34" charset="0"/>
                <a:cs typeface="Arial" panose="020B0604020202020204" pitchFamily="34" charset="0"/>
              </a:rPr>
              <a:t> thế nào đây.</a:t>
            </a:r>
          </a:p>
        </p:txBody>
      </p:sp>
      <p:sp>
        <p:nvSpPr>
          <p:cNvPr id="22" name="TextBox 21">
            <a:extLst>
              <a:ext uri="{FF2B5EF4-FFF2-40B4-BE49-F238E27FC236}">
                <a16:creationId xmlns:a16="http://schemas.microsoft.com/office/drawing/2014/main" id="{B0AB6831-95EC-4BEE-A890-BAD09FF42017}"/>
              </a:ext>
            </a:extLst>
          </p:cNvPr>
          <p:cNvSpPr txBox="1"/>
          <p:nvPr/>
        </p:nvSpPr>
        <p:spPr>
          <a:xfrm>
            <a:off x="5102030" y="5685419"/>
            <a:ext cx="6238958" cy="1211935"/>
          </a:xfrm>
          <a:prstGeom prst="rect">
            <a:avLst/>
          </a:prstGeom>
          <a:noFill/>
        </p:spPr>
        <p:txBody>
          <a:bodyPr wrap="square">
            <a:spAutoFit/>
          </a:bodyPr>
          <a:lstStyle/>
          <a:p>
            <a:pPr algn="just">
              <a:lnSpc>
                <a:spcPts val="4500"/>
              </a:lnSpc>
            </a:pPr>
            <a:r>
              <a:rPr lang="vi-VN" sz="3100" b="1" dirty="0">
                <a:solidFill>
                  <a:srgbClr val="942092"/>
                </a:solidFill>
                <a:latin typeface="Arial" panose="020B0604020202020204" pitchFamily="34" charset="0"/>
                <a:cs typeface="Arial" panose="020B0604020202020204" pitchFamily="34" charset="0"/>
              </a:rPr>
              <a:t>	</a:t>
            </a:r>
          </a:p>
          <a:p>
            <a:pPr algn="r">
              <a:lnSpc>
                <a:spcPts val="4700"/>
              </a:lnSpc>
            </a:pPr>
            <a:r>
              <a:rPr lang="vi-VN" sz="3100" b="1" dirty="0">
                <a:solidFill>
                  <a:srgbClr val="942092"/>
                </a:solidFill>
                <a:latin typeface="Arial" panose="020B0604020202020204" pitchFamily="34" charset="0"/>
                <a:cs typeface="Arial" panose="020B0604020202020204" pitchFamily="34" charset="0"/>
              </a:rPr>
              <a:t>Theo Nguyễn Đình Chính</a:t>
            </a:r>
          </a:p>
        </p:txBody>
      </p:sp>
      <p:sp>
        <p:nvSpPr>
          <p:cNvPr id="24" name="TextBox 23">
            <a:extLst>
              <a:ext uri="{FF2B5EF4-FFF2-40B4-BE49-F238E27FC236}">
                <a16:creationId xmlns:a16="http://schemas.microsoft.com/office/drawing/2014/main" id="{FA1826E3-A56F-4B80-A3B4-81318984265B}"/>
              </a:ext>
            </a:extLst>
          </p:cNvPr>
          <p:cNvSpPr txBox="1"/>
          <p:nvPr/>
        </p:nvSpPr>
        <p:spPr>
          <a:xfrm>
            <a:off x="0" y="3230444"/>
            <a:ext cx="6599054" cy="615618"/>
          </a:xfrm>
          <a:prstGeom prst="rect">
            <a:avLst/>
          </a:prstGeom>
          <a:noFill/>
        </p:spPr>
        <p:txBody>
          <a:bodyPr wrap="square">
            <a:spAutoFit/>
          </a:bodyPr>
          <a:lstStyle/>
          <a:p>
            <a:pPr indent="574675" algn="just">
              <a:lnSpc>
                <a:spcPts val="4500"/>
              </a:lnSpc>
            </a:pPr>
            <a:r>
              <a:rPr lang="vi-VN" sz="3100" b="1" dirty="0">
                <a:solidFill>
                  <a:srgbClr val="942092"/>
                </a:solidFill>
                <a:latin typeface="Arial" panose="020B0604020202020204" pitchFamily="34" charset="0"/>
                <a:cs typeface="Arial" panose="020B0604020202020204" pitchFamily="34" charset="0"/>
              </a:rPr>
              <a:t>Vợ ông bật c</a:t>
            </a:r>
            <a:r>
              <a:rPr lang="en-US" sz="3100" b="1" dirty="0" err="1">
                <a:solidFill>
                  <a:srgbClr val="942092"/>
                </a:solidFill>
                <a:latin typeface="Arial" panose="020B0604020202020204" pitchFamily="34" charset="0"/>
                <a:cs typeface="Arial" panose="020B0604020202020204" pitchFamily="34" charset="0"/>
              </a:rPr>
              <a:t>ười</a:t>
            </a:r>
            <a:r>
              <a:rPr lang="vi-VN" sz="3100" b="1" dirty="0">
                <a:solidFill>
                  <a:srgbClr val="942092"/>
                </a:solidFill>
                <a:latin typeface="Arial" panose="020B0604020202020204" pitchFamily="34" charset="0"/>
                <a:cs typeface="Arial" panose="020B0604020202020204" pitchFamily="34" charset="0"/>
              </a:rPr>
              <a:t>:</a:t>
            </a:r>
          </a:p>
        </p:txBody>
      </p:sp>
      <p:sp>
        <p:nvSpPr>
          <p:cNvPr id="26" name="TextBox 25">
            <a:extLst>
              <a:ext uri="{FF2B5EF4-FFF2-40B4-BE49-F238E27FC236}">
                <a16:creationId xmlns:a16="http://schemas.microsoft.com/office/drawing/2014/main" id="{FC9ABEF3-2461-47E3-83DA-95AFD08CE07E}"/>
              </a:ext>
            </a:extLst>
          </p:cNvPr>
          <p:cNvSpPr txBox="1"/>
          <p:nvPr/>
        </p:nvSpPr>
        <p:spPr>
          <a:xfrm>
            <a:off x="-8968" y="3873744"/>
            <a:ext cx="12268402" cy="1192699"/>
          </a:xfrm>
          <a:prstGeom prst="rect">
            <a:avLst/>
          </a:prstGeom>
          <a:noFill/>
        </p:spPr>
        <p:txBody>
          <a:bodyPr wrap="square">
            <a:spAutoFit/>
          </a:bodyPr>
          <a:lstStyle/>
          <a:p>
            <a:pPr indent="574675" algn="just">
              <a:lnSpc>
                <a:spcPts val="4500"/>
              </a:lnSpc>
            </a:pPr>
            <a:r>
              <a:rPr lang="vi-VN" sz="4000" b="1" dirty="0">
                <a:solidFill>
                  <a:srgbClr val="942092"/>
                </a:solidFill>
                <a:latin typeface="Arial" panose="020B0604020202020204" pitchFamily="34" charset="0"/>
                <a:cs typeface="Arial" panose="020B0604020202020204" pitchFamily="34" charset="0"/>
              </a:rPr>
              <a:t>-</a:t>
            </a:r>
            <a:r>
              <a:rPr lang="vi-VN" sz="3100" b="1" dirty="0">
                <a:solidFill>
                  <a:srgbClr val="942092"/>
                </a:solidFill>
                <a:latin typeface="Arial" panose="020B0604020202020204" pitchFamily="34" charset="0"/>
                <a:cs typeface="Arial" panose="020B0604020202020204" pitchFamily="34" charset="0"/>
              </a:rPr>
              <a:t> Anh từng tưởng tượng </a:t>
            </a:r>
            <a:r>
              <a:rPr lang="pt-BR" sz="3100" b="1" dirty="0" err="1">
                <a:solidFill>
                  <a:srgbClr val="942092"/>
                </a:solidFill>
                <a:latin typeface="Arial" panose="020B0604020202020204" pitchFamily="34" charset="0"/>
                <a:cs typeface="Arial" panose="020B0604020202020204" pitchFamily="34" charset="0"/>
              </a:rPr>
              <a:t>r</a:t>
            </a:r>
            <a:r>
              <a:rPr lang="vi-VN" sz="3100" b="1" dirty="0">
                <a:solidFill>
                  <a:srgbClr val="942092"/>
                </a:solidFill>
                <a:latin typeface="Arial" panose="020B0604020202020204" pitchFamily="34" charset="0"/>
                <a:cs typeface="Arial" panose="020B0604020202020204" pitchFamily="34" charset="0"/>
              </a:rPr>
              <a:t>a bao nhiêu truyện ngắn, truyện dài, nay nghĩ m</a:t>
            </a:r>
            <a:r>
              <a:rPr lang="it-IT" sz="3100" b="1" dirty="0" err="1">
                <a:solidFill>
                  <a:srgbClr val="942092"/>
                </a:solidFill>
                <a:latin typeface="Arial" panose="020B0604020202020204" pitchFamily="34" charset="0"/>
                <a:cs typeface="Arial" panose="020B0604020202020204" pitchFamily="34" charset="0"/>
              </a:rPr>
              <a:t>ột</a:t>
            </a:r>
            <a:r>
              <a:rPr lang="vi-VN" sz="3100" b="1" dirty="0">
                <a:solidFill>
                  <a:srgbClr val="942092"/>
                </a:solidFill>
                <a:latin typeface="Arial" panose="020B0604020202020204" pitchFamily="34" charset="0"/>
                <a:cs typeface="Arial" panose="020B0604020202020204" pitchFamily="34" charset="0"/>
              </a:rPr>
              <a:t> cái cớ để về sớm thì khó gì.</a:t>
            </a:r>
          </a:p>
        </p:txBody>
      </p:sp>
      <p:sp>
        <p:nvSpPr>
          <p:cNvPr id="29" name="TextBox 28">
            <a:extLst>
              <a:ext uri="{FF2B5EF4-FFF2-40B4-BE49-F238E27FC236}">
                <a16:creationId xmlns:a16="http://schemas.microsoft.com/office/drawing/2014/main" id="{F1E77C52-3A10-43F8-9C35-7AAE8ED7D415}"/>
              </a:ext>
            </a:extLst>
          </p:cNvPr>
          <p:cNvSpPr txBox="1"/>
          <p:nvPr/>
        </p:nvSpPr>
        <p:spPr>
          <a:xfrm>
            <a:off x="80920" y="5069849"/>
            <a:ext cx="6315832" cy="615618"/>
          </a:xfrm>
          <a:prstGeom prst="rect">
            <a:avLst/>
          </a:prstGeom>
          <a:noFill/>
        </p:spPr>
        <p:txBody>
          <a:bodyPr wrap="square">
            <a:spAutoFit/>
          </a:bodyPr>
          <a:lstStyle/>
          <a:p>
            <a:pPr indent="461963" algn="just">
              <a:lnSpc>
                <a:spcPts val="4500"/>
              </a:lnSpc>
            </a:pPr>
            <a:r>
              <a:rPr lang="vi-VN" sz="3100" b="1" dirty="0">
                <a:solidFill>
                  <a:srgbClr val="942092"/>
                </a:solidFill>
                <a:latin typeface="Arial" panose="020B0604020202020204" pitchFamily="34" charset="0"/>
                <a:cs typeface="Arial" panose="020B0604020202020204" pitchFamily="34" charset="0"/>
              </a:rPr>
              <a:t>Ban-dắc n</a:t>
            </a:r>
            <a:r>
              <a:rPr lang="en-US" sz="3100" b="1" dirty="0" err="1">
                <a:solidFill>
                  <a:srgbClr val="942092"/>
                </a:solidFill>
                <a:latin typeface="Arial" panose="020B0604020202020204" pitchFamily="34" charset="0"/>
                <a:cs typeface="Arial" panose="020B0604020202020204" pitchFamily="34" charset="0"/>
              </a:rPr>
              <a:t>ói</a:t>
            </a:r>
            <a:r>
              <a:rPr lang="vi-VN" sz="3100" b="1" dirty="0">
                <a:solidFill>
                  <a:srgbClr val="942092"/>
                </a:solidFill>
                <a:latin typeface="Arial" panose="020B0604020202020204" pitchFamily="34" charset="0"/>
                <a:cs typeface="Arial" panose="020B0604020202020204" pitchFamily="34" charset="0"/>
              </a:rPr>
              <a:t>:</a:t>
            </a:r>
          </a:p>
        </p:txBody>
      </p:sp>
      <p:sp>
        <p:nvSpPr>
          <p:cNvPr id="31" name="TextBox 30">
            <a:extLst>
              <a:ext uri="{FF2B5EF4-FFF2-40B4-BE49-F238E27FC236}">
                <a16:creationId xmlns:a16="http://schemas.microsoft.com/office/drawing/2014/main" id="{BDEE703C-0BF3-4D3F-AC85-ACAD05656001}"/>
              </a:ext>
            </a:extLst>
          </p:cNvPr>
          <p:cNvSpPr txBox="1"/>
          <p:nvPr/>
        </p:nvSpPr>
        <p:spPr>
          <a:xfrm>
            <a:off x="-8968" y="5693041"/>
            <a:ext cx="11729404" cy="1184940"/>
          </a:xfrm>
          <a:prstGeom prst="rect">
            <a:avLst/>
          </a:prstGeom>
          <a:noFill/>
        </p:spPr>
        <p:txBody>
          <a:bodyPr wrap="square">
            <a:spAutoFit/>
          </a:bodyPr>
          <a:lstStyle/>
          <a:p>
            <a:pPr indent="574675"/>
            <a:r>
              <a:rPr lang="vi-VN" sz="4000" b="1" dirty="0">
                <a:solidFill>
                  <a:srgbClr val="942092"/>
                </a:solidFill>
                <a:latin typeface="Arial" panose="020B0604020202020204" pitchFamily="34" charset="0"/>
                <a:cs typeface="Arial" panose="020B0604020202020204" pitchFamily="34" charset="0"/>
              </a:rPr>
              <a:t>-</a:t>
            </a:r>
            <a:r>
              <a:rPr lang="vi-VN" sz="3100" b="1" dirty="0">
                <a:solidFill>
                  <a:srgbClr val="942092"/>
                </a:solidFill>
                <a:latin typeface="Arial" panose="020B0604020202020204" pitchFamily="34" charset="0"/>
                <a:cs typeface="Arial" panose="020B0604020202020204" pitchFamily="34" charset="0"/>
              </a:rPr>
              <a:t> Viết văn là m</a:t>
            </a:r>
            <a:r>
              <a:rPr lang="it-IT" sz="3100" b="1" dirty="0" err="1">
                <a:solidFill>
                  <a:srgbClr val="942092"/>
                </a:solidFill>
                <a:latin typeface="Arial" panose="020B0604020202020204" pitchFamily="34" charset="0"/>
                <a:cs typeface="Arial" panose="020B0604020202020204" pitchFamily="34" charset="0"/>
              </a:rPr>
              <a:t>ột</a:t>
            </a:r>
            <a:r>
              <a:rPr lang="vi-VN" sz="3100" b="1" dirty="0">
                <a:solidFill>
                  <a:srgbClr val="942092"/>
                </a:solidFill>
                <a:latin typeface="Arial" panose="020B0604020202020204" pitchFamily="34" charset="0"/>
                <a:cs typeface="Arial" panose="020B0604020202020204" pitchFamily="34" charset="0"/>
              </a:rPr>
              <a:t> chuyện khác. Anh có biết n</a:t>
            </a:r>
            <a:r>
              <a:rPr lang="en-US" sz="3100" b="1" dirty="0" err="1">
                <a:solidFill>
                  <a:srgbClr val="942092"/>
                </a:solidFill>
                <a:latin typeface="Arial" panose="020B0604020202020204" pitchFamily="34" charset="0"/>
                <a:cs typeface="Arial" panose="020B0604020202020204" pitchFamily="34" charset="0"/>
              </a:rPr>
              <a:t>ói</a:t>
            </a:r>
            <a:r>
              <a:rPr lang="vi-VN" sz="3100" b="1" dirty="0">
                <a:solidFill>
                  <a:srgbClr val="942092"/>
                </a:solidFill>
                <a:latin typeface="Arial" panose="020B0604020202020204" pitchFamily="34" charset="0"/>
                <a:cs typeface="Arial" panose="020B0604020202020204" pitchFamily="34" charset="0"/>
              </a:rPr>
              <a:t> d</a:t>
            </a:r>
            <a:r>
              <a:rPr lang="en-US" sz="3100" b="1" dirty="0" err="1">
                <a:solidFill>
                  <a:srgbClr val="942092"/>
                </a:solidFill>
                <a:latin typeface="Arial" panose="020B0604020202020204" pitchFamily="34" charset="0"/>
                <a:cs typeface="Arial" panose="020B0604020202020204" pitchFamily="34" charset="0"/>
              </a:rPr>
              <a:t>ối</a:t>
            </a:r>
            <a:r>
              <a:rPr lang="vi-VN" sz="3100" b="1" dirty="0">
                <a:solidFill>
                  <a:srgbClr val="942092"/>
                </a:solidFill>
                <a:latin typeface="Arial" panose="020B0604020202020204" pitchFamily="34" charset="0"/>
                <a:cs typeface="Arial" panose="020B0604020202020204" pitchFamily="34" charset="0"/>
              </a:rPr>
              <a:t> bao giờ đâu. </a:t>
            </a:r>
            <a:endParaRPr lang="en-US" sz="3100" b="1" dirty="0">
              <a:solidFill>
                <a:srgbClr val="942092"/>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404188744"/>
      </p:ext>
    </p:extLst>
  </p:cSld>
  <p:clrMapOvr>
    <a:masterClrMapping/>
  </p:clrMapOvr>
  <mc:AlternateContent xmlns:mc="http://schemas.openxmlformats.org/markup-compatibility/2006" xmlns:p14="http://schemas.microsoft.com/office/powerpoint/2010/main">
    <mc:Choice Requires="p14">
      <p:transition spd="slow" p14:dur="1500" advTm="78484">
        <p:split orient="vert"/>
      </p:transition>
    </mc:Choice>
    <mc:Fallback xmlns="">
      <p:transition spd="slow" advTm="78484">
        <p:split orient="vert"/>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1">
            <a:extLst>
              <a:ext uri="{FF2B5EF4-FFF2-40B4-BE49-F238E27FC236}">
                <a16:creationId xmlns:a16="http://schemas.microsoft.com/office/drawing/2014/main" id="{5D1FBB00-63C5-8F42-9EB6-4802DA70F7F8}"/>
              </a:ext>
            </a:extLst>
          </p:cNvPr>
          <p:cNvSpPr>
            <a:spLocks noChangeArrowheads="1"/>
          </p:cNvSpPr>
          <p:nvPr/>
        </p:nvSpPr>
        <p:spPr bwMode="auto">
          <a:xfrm>
            <a:off x="1524000" y="184047"/>
            <a:ext cx="10499678" cy="1178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buNone/>
            </a:pPr>
            <a:r>
              <a:rPr lang="en-US" altLang="en-US" sz="3208" b="1" dirty="0">
                <a:solidFill>
                  <a:srgbClr val="559AA9"/>
                </a:solidFill>
                <a:latin typeface="Times New Roman" panose="02020603050405020304" pitchFamily="18" charset="0"/>
                <a:ea typeface="HP001 4H" pitchFamily="34" charset="-127"/>
                <a:cs typeface="Times New Roman" panose="02020603050405020304" pitchFamily="18" charset="0"/>
              </a:rPr>
              <a:t>1/</a:t>
            </a:r>
            <a:r>
              <a:rPr lang="en-US" altLang="en-US" sz="3208" b="1" dirty="0" err="1">
                <a:solidFill>
                  <a:srgbClr val="559AA9"/>
                </a:solidFill>
                <a:latin typeface="Times New Roman" panose="02020603050405020304" pitchFamily="18" charset="0"/>
                <a:ea typeface="HP001 4H" pitchFamily="34" charset="-127"/>
                <a:cs typeface="Times New Roman" panose="02020603050405020304" pitchFamily="18" charset="0"/>
              </a:rPr>
              <a:t>Tìm</a:t>
            </a:r>
            <a:r>
              <a:rPr lang="en-US" altLang="en-US" sz="3208" b="1" dirty="0">
                <a:solidFill>
                  <a:srgbClr val="559AA9"/>
                </a:solidFill>
                <a:latin typeface="Times New Roman" panose="02020603050405020304" pitchFamily="18" charset="0"/>
                <a:ea typeface="HP001 4H" pitchFamily="34" charset="-127"/>
                <a:cs typeface="Times New Roman" panose="02020603050405020304" pitchFamily="18" charset="0"/>
              </a:rPr>
              <a:t> </a:t>
            </a:r>
            <a:r>
              <a:rPr lang="en-US" altLang="en-US" sz="3208" b="1" dirty="0" err="1">
                <a:solidFill>
                  <a:srgbClr val="559AA9"/>
                </a:solidFill>
                <a:latin typeface="Times New Roman" panose="02020603050405020304" pitchFamily="18" charset="0"/>
                <a:ea typeface="HP001 4H" pitchFamily="34" charset="-127"/>
                <a:cs typeface="Times New Roman" panose="02020603050405020304" pitchFamily="18" charset="0"/>
              </a:rPr>
              <a:t>các</a:t>
            </a:r>
            <a:r>
              <a:rPr lang="en-US" altLang="en-US" sz="3208" b="1" dirty="0">
                <a:solidFill>
                  <a:srgbClr val="559AA9"/>
                </a:solidFill>
                <a:latin typeface="Times New Roman" panose="02020603050405020304" pitchFamily="18" charset="0"/>
                <a:ea typeface="HP001 4H" pitchFamily="34" charset="-127"/>
                <a:cs typeface="Times New Roman" panose="02020603050405020304" pitchFamily="18" charset="0"/>
              </a:rPr>
              <a:t> </a:t>
            </a:r>
            <a:r>
              <a:rPr lang="en-US" altLang="en-US" sz="3208" b="1" dirty="0" err="1">
                <a:solidFill>
                  <a:srgbClr val="559AA9"/>
                </a:solidFill>
                <a:latin typeface="Times New Roman" panose="02020603050405020304" pitchFamily="18" charset="0"/>
                <a:ea typeface="HP001 4H" pitchFamily="34" charset="-127"/>
                <a:cs typeface="Times New Roman" panose="02020603050405020304" pitchFamily="18" charset="0"/>
              </a:rPr>
              <a:t>từ</a:t>
            </a:r>
            <a:r>
              <a:rPr lang="en-US" altLang="en-US" sz="3208" b="1" dirty="0">
                <a:solidFill>
                  <a:srgbClr val="559AA9"/>
                </a:solidFill>
                <a:latin typeface="Times New Roman" panose="02020603050405020304" pitchFamily="18" charset="0"/>
                <a:ea typeface="HP001 4H" pitchFamily="34" charset="-127"/>
                <a:cs typeface="Times New Roman" panose="02020603050405020304" pitchFamily="18" charset="0"/>
              </a:rPr>
              <a:t> </a:t>
            </a:r>
            <a:r>
              <a:rPr lang="en-US" altLang="en-US" sz="3208" b="1" dirty="0" err="1">
                <a:solidFill>
                  <a:srgbClr val="559AA9"/>
                </a:solidFill>
                <a:latin typeface="Times New Roman" panose="02020603050405020304" pitchFamily="18" charset="0"/>
                <a:ea typeface="HP001 4H" pitchFamily="34" charset="-127"/>
                <a:cs typeface="Times New Roman" panose="02020603050405020304" pitchFamily="18" charset="0"/>
              </a:rPr>
              <a:t>láy</a:t>
            </a:r>
            <a:r>
              <a:rPr lang="en-US" altLang="en-US" sz="3208" b="1" dirty="0">
                <a:solidFill>
                  <a:srgbClr val="559AA9"/>
                </a:solidFill>
                <a:latin typeface="Times New Roman" panose="02020603050405020304" pitchFamily="18" charset="0"/>
                <a:ea typeface="HP001 4H" pitchFamily="34" charset="-127"/>
                <a:cs typeface="Times New Roman" panose="02020603050405020304" pitchFamily="18" charset="0"/>
              </a:rPr>
              <a:t> </a:t>
            </a:r>
            <a:r>
              <a:rPr lang="en-US" altLang="en-US" sz="3208" b="1" dirty="0" err="1">
                <a:solidFill>
                  <a:srgbClr val="559AA9"/>
                </a:solidFill>
                <a:latin typeface="Times New Roman" panose="02020603050405020304" pitchFamily="18" charset="0"/>
                <a:ea typeface="HP001 4H" pitchFamily="34" charset="-127"/>
                <a:cs typeface="Times New Roman" panose="02020603050405020304" pitchFamily="18" charset="0"/>
              </a:rPr>
              <a:t>có</a:t>
            </a:r>
            <a:r>
              <a:rPr lang="en-US" altLang="en-US" sz="3208" b="1" dirty="0">
                <a:solidFill>
                  <a:srgbClr val="559AA9"/>
                </a:solidFill>
                <a:latin typeface="Times New Roman" panose="02020603050405020304" pitchFamily="18" charset="0"/>
                <a:ea typeface="HP001 4H" pitchFamily="34" charset="-127"/>
                <a:cs typeface="Times New Roman" panose="02020603050405020304" pitchFamily="18" charset="0"/>
              </a:rPr>
              <a:t> </a:t>
            </a:r>
            <a:r>
              <a:rPr lang="en-US" altLang="en-US" sz="3208" b="1" dirty="0" err="1">
                <a:solidFill>
                  <a:srgbClr val="559AA9"/>
                </a:solidFill>
                <a:latin typeface="Times New Roman" panose="02020603050405020304" pitchFamily="18" charset="0"/>
                <a:ea typeface="HP001 4H" pitchFamily="34" charset="-127"/>
                <a:cs typeface="Times New Roman" panose="02020603050405020304" pitchFamily="18" charset="0"/>
              </a:rPr>
              <a:t>tiếng</a:t>
            </a:r>
            <a:r>
              <a:rPr lang="en-US" altLang="en-US" sz="3208" b="1" dirty="0">
                <a:solidFill>
                  <a:srgbClr val="559AA9"/>
                </a:solidFill>
                <a:latin typeface="Times New Roman" panose="02020603050405020304" pitchFamily="18" charset="0"/>
                <a:ea typeface="HP001 4H" pitchFamily="34" charset="-127"/>
                <a:cs typeface="Times New Roman" panose="02020603050405020304" pitchFamily="18" charset="0"/>
              </a:rPr>
              <a:t> </a:t>
            </a:r>
            <a:r>
              <a:rPr lang="en-US" altLang="en-US" sz="3208" b="1" dirty="0" err="1">
                <a:solidFill>
                  <a:srgbClr val="559AA9"/>
                </a:solidFill>
                <a:latin typeface="Times New Roman" panose="02020603050405020304" pitchFamily="18" charset="0"/>
                <a:ea typeface="HP001 4H" pitchFamily="34" charset="-127"/>
                <a:cs typeface="Times New Roman" panose="02020603050405020304" pitchFamily="18" charset="0"/>
              </a:rPr>
              <a:t>chứa</a:t>
            </a:r>
            <a:r>
              <a:rPr lang="en-US" altLang="en-US" sz="3208" b="1" dirty="0">
                <a:solidFill>
                  <a:srgbClr val="559AA9"/>
                </a:solidFill>
                <a:latin typeface="Times New Roman" panose="02020603050405020304" pitchFamily="18" charset="0"/>
                <a:ea typeface="HP001 4H" pitchFamily="34" charset="-127"/>
                <a:cs typeface="Times New Roman" panose="02020603050405020304" pitchFamily="18" charset="0"/>
              </a:rPr>
              <a:t> </a:t>
            </a:r>
            <a:r>
              <a:rPr lang="en-US" altLang="en-US" sz="3208" b="1" dirty="0" err="1">
                <a:solidFill>
                  <a:srgbClr val="559AA9"/>
                </a:solidFill>
                <a:latin typeface="Times New Roman" panose="02020603050405020304" pitchFamily="18" charset="0"/>
                <a:ea typeface="HP001 4H" pitchFamily="34" charset="-127"/>
                <a:cs typeface="Times New Roman" panose="02020603050405020304" pitchFamily="18" charset="0"/>
              </a:rPr>
              <a:t>âm</a:t>
            </a:r>
            <a:r>
              <a:rPr lang="en-US" altLang="en-US" sz="3208" b="1" dirty="0">
                <a:solidFill>
                  <a:srgbClr val="559AA9"/>
                </a:solidFill>
                <a:latin typeface="Times New Roman" panose="02020603050405020304" pitchFamily="18" charset="0"/>
                <a:ea typeface="HP001 4H" pitchFamily="34" charset="-127"/>
                <a:cs typeface="Times New Roman" panose="02020603050405020304" pitchFamily="18" charset="0"/>
              </a:rPr>
              <a:t> </a:t>
            </a:r>
            <a:r>
              <a:rPr lang="en-US" altLang="en-US" sz="3208" b="1" dirty="0">
                <a:solidFill>
                  <a:srgbClr val="C00000"/>
                </a:solidFill>
                <a:latin typeface="Times New Roman" panose="02020603050405020304" pitchFamily="18" charset="0"/>
                <a:ea typeface="HP001 4H" pitchFamily="34" charset="-127"/>
                <a:cs typeface="Times New Roman" panose="02020603050405020304" pitchFamily="18" charset="0"/>
              </a:rPr>
              <a:t>s </a:t>
            </a:r>
            <a:r>
              <a:rPr lang="en-US" altLang="en-US" sz="3208" b="1" dirty="0" err="1">
                <a:solidFill>
                  <a:srgbClr val="559AA9"/>
                </a:solidFill>
                <a:latin typeface="Times New Roman" panose="02020603050405020304" pitchFamily="18" charset="0"/>
                <a:ea typeface="HP001 4H" pitchFamily="34" charset="-127"/>
                <a:cs typeface="Times New Roman" panose="02020603050405020304" pitchFamily="18" charset="0"/>
              </a:rPr>
              <a:t>và</a:t>
            </a:r>
            <a:r>
              <a:rPr lang="en-US" altLang="en-US" sz="3208" b="1" dirty="0">
                <a:solidFill>
                  <a:srgbClr val="559AA9"/>
                </a:solidFill>
                <a:latin typeface="Times New Roman" panose="02020603050405020304" pitchFamily="18" charset="0"/>
                <a:ea typeface="HP001 4H" pitchFamily="34" charset="-127"/>
                <a:cs typeface="Times New Roman" panose="02020603050405020304" pitchFamily="18" charset="0"/>
              </a:rPr>
              <a:t> </a:t>
            </a:r>
            <a:r>
              <a:rPr lang="en-US" altLang="en-US" sz="3208" b="1" dirty="0" err="1">
                <a:solidFill>
                  <a:srgbClr val="559AA9"/>
                </a:solidFill>
                <a:latin typeface="Times New Roman" panose="02020603050405020304" pitchFamily="18" charset="0"/>
                <a:ea typeface="HP001 4H" pitchFamily="34" charset="-127"/>
                <a:cs typeface="Times New Roman" panose="02020603050405020304" pitchFamily="18" charset="0"/>
              </a:rPr>
              <a:t>có</a:t>
            </a:r>
            <a:r>
              <a:rPr lang="en-US" altLang="en-US" sz="3208" b="1" dirty="0">
                <a:solidFill>
                  <a:srgbClr val="559AA9"/>
                </a:solidFill>
                <a:latin typeface="Times New Roman" panose="02020603050405020304" pitchFamily="18" charset="0"/>
                <a:ea typeface="HP001 4H" pitchFamily="34" charset="-127"/>
                <a:cs typeface="Times New Roman" panose="02020603050405020304" pitchFamily="18" charset="0"/>
              </a:rPr>
              <a:t> </a:t>
            </a:r>
            <a:r>
              <a:rPr lang="en-US" altLang="en-US" sz="3208" b="1" dirty="0" err="1">
                <a:solidFill>
                  <a:srgbClr val="559AA9"/>
                </a:solidFill>
                <a:latin typeface="Times New Roman" panose="02020603050405020304" pitchFamily="18" charset="0"/>
                <a:ea typeface="HP001 4H" pitchFamily="34" charset="-127"/>
                <a:cs typeface="Times New Roman" panose="02020603050405020304" pitchFamily="18" charset="0"/>
              </a:rPr>
              <a:t>tiếng</a:t>
            </a:r>
            <a:r>
              <a:rPr lang="en-US" altLang="en-US" sz="3208" b="1" dirty="0">
                <a:solidFill>
                  <a:srgbClr val="559AA9"/>
                </a:solidFill>
                <a:latin typeface="Times New Roman" panose="02020603050405020304" pitchFamily="18" charset="0"/>
                <a:ea typeface="HP001 4H" pitchFamily="34" charset="-127"/>
                <a:cs typeface="Times New Roman" panose="02020603050405020304" pitchFamily="18" charset="0"/>
              </a:rPr>
              <a:t> </a:t>
            </a:r>
            <a:r>
              <a:rPr lang="en-US" altLang="en-US" sz="3208" b="1" dirty="0" err="1">
                <a:solidFill>
                  <a:srgbClr val="559AA9"/>
                </a:solidFill>
                <a:latin typeface="Times New Roman" panose="02020603050405020304" pitchFamily="18" charset="0"/>
                <a:ea typeface="HP001 4H" pitchFamily="34" charset="-127"/>
                <a:cs typeface="Times New Roman" panose="02020603050405020304" pitchFamily="18" charset="0"/>
              </a:rPr>
              <a:t>chứa</a:t>
            </a:r>
            <a:r>
              <a:rPr lang="en-US" altLang="en-US" sz="3208" b="1" dirty="0">
                <a:solidFill>
                  <a:srgbClr val="559AA9"/>
                </a:solidFill>
                <a:latin typeface="Times New Roman" panose="02020603050405020304" pitchFamily="18" charset="0"/>
                <a:ea typeface="HP001 4H" pitchFamily="34" charset="-127"/>
                <a:cs typeface="Times New Roman" panose="02020603050405020304" pitchFamily="18" charset="0"/>
              </a:rPr>
              <a:t> </a:t>
            </a:r>
          </a:p>
          <a:p>
            <a:pPr>
              <a:buNone/>
            </a:pPr>
            <a:r>
              <a:rPr lang="en-US" altLang="en-US" sz="3208" b="1" dirty="0" err="1">
                <a:solidFill>
                  <a:srgbClr val="559AA9"/>
                </a:solidFill>
                <a:latin typeface="Times New Roman" panose="02020603050405020304" pitchFamily="18" charset="0"/>
                <a:ea typeface="HP001 4H" pitchFamily="34" charset="-127"/>
                <a:cs typeface="Times New Roman" panose="02020603050405020304" pitchFamily="18" charset="0"/>
              </a:rPr>
              <a:t>âm</a:t>
            </a:r>
            <a:r>
              <a:rPr lang="en-US" altLang="en-US" sz="3208" b="1" dirty="0">
                <a:solidFill>
                  <a:srgbClr val="C00000"/>
                </a:solidFill>
                <a:latin typeface="Times New Roman" panose="02020603050405020304" pitchFamily="18" charset="0"/>
                <a:ea typeface="HP001 4H" pitchFamily="34" charset="-127"/>
                <a:cs typeface="Times New Roman" panose="02020603050405020304" pitchFamily="18" charset="0"/>
              </a:rPr>
              <a:t> </a:t>
            </a:r>
            <a:r>
              <a:rPr lang="en-US" altLang="en-US" sz="3208" b="1" dirty="0">
                <a:solidFill>
                  <a:schemeClr val="accent2"/>
                </a:solidFill>
                <a:latin typeface="Times New Roman" panose="02020603050405020304" pitchFamily="18" charset="0"/>
                <a:ea typeface="HP001 4H" pitchFamily="34" charset="-127"/>
                <a:cs typeface="Times New Roman" panose="02020603050405020304" pitchFamily="18" charset="0"/>
              </a:rPr>
              <a:t>x</a:t>
            </a:r>
            <a:r>
              <a:rPr lang="en-US" altLang="en-US" sz="3208" b="1" dirty="0">
                <a:solidFill>
                  <a:srgbClr val="C00000"/>
                </a:solidFill>
                <a:latin typeface="Times New Roman" panose="02020603050405020304" pitchFamily="18" charset="0"/>
                <a:ea typeface="HP001 4H" pitchFamily="34" charset="-127"/>
                <a:cs typeface="Times New Roman" panose="02020603050405020304" pitchFamily="18" charset="0"/>
              </a:rPr>
              <a:t> </a:t>
            </a:r>
            <a:r>
              <a:rPr lang="en-US" altLang="en-US" sz="3208" b="1" dirty="0" err="1">
                <a:solidFill>
                  <a:srgbClr val="559AA9"/>
                </a:solidFill>
                <a:latin typeface="Times New Roman" panose="02020603050405020304" pitchFamily="18" charset="0"/>
                <a:ea typeface="HP001 4H" pitchFamily="34" charset="-127"/>
                <a:cs typeface="Times New Roman" panose="02020603050405020304" pitchFamily="18" charset="0"/>
              </a:rPr>
              <a:t>theo</a:t>
            </a:r>
            <a:r>
              <a:rPr lang="en-US" altLang="en-US" sz="3208" b="1" dirty="0">
                <a:solidFill>
                  <a:srgbClr val="559AA9"/>
                </a:solidFill>
                <a:latin typeface="Times New Roman" panose="02020603050405020304" pitchFamily="18" charset="0"/>
                <a:ea typeface="HP001 4H" pitchFamily="34" charset="-127"/>
                <a:cs typeface="Times New Roman" panose="02020603050405020304" pitchFamily="18" charset="0"/>
              </a:rPr>
              <a:t> </a:t>
            </a:r>
            <a:r>
              <a:rPr lang="en-US" altLang="en-US" sz="3208" b="1" dirty="0" err="1">
                <a:solidFill>
                  <a:srgbClr val="559AA9"/>
                </a:solidFill>
                <a:latin typeface="Times New Roman" panose="02020603050405020304" pitchFamily="18" charset="0"/>
                <a:ea typeface="HP001 4H" pitchFamily="34" charset="-127"/>
                <a:cs typeface="Times New Roman" panose="02020603050405020304" pitchFamily="18" charset="0"/>
              </a:rPr>
              <a:t>mẫu</a:t>
            </a:r>
            <a:r>
              <a:rPr lang="en-US" altLang="en-US" sz="3208" b="1" dirty="0">
                <a:solidFill>
                  <a:srgbClr val="559AA9"/>
                </a:solidFill>
                <a:latin typeface="Times New Roman" panose="02020603050405020304" pitchFamily="18" charset="0"/>
                <a:ea typeface="HP001 4H" pitchFamily="34" charset="-127"/>
                <a:cs typeface="Times New Roman" panose="02020603050405020304" pitchFamily="18" charset="0"/>
              </a:rPr>
              <a:t>:</a:t>
            </a:r>
          </a:p>
        </p:txBody>
      </p:sp>
      <p:grpSp>
        <p:nvGrpSpPr>
          <p:cNvPr id="3" name="Group 2">
            <a:extLst>
              <a:ext uri="{FF2B5EF4-FFF2-40B4-BE49-F238E27FC236}">
                <a16:creationId xmlns:a16="http://schemas.microsoft.com/office/drawing/2014/main" id="{C4D584F5-7435-614F-BE51-B41A352B23B1}"/>
              </a:ext>
            </a:extLst>
          </p:cNvPr>
          <p:cNvGrpSpPr/>
          <p:nvPr/>
        </p:nvGrpSpPr>
        <p:grpSpPr>
          <a:xfrm>
            <a:off x="35394" y="1495743"/>
            <a:ext cx="5879636" cy="5068482"/>
            <a:chOff x="302800" y="1646632"/>
            <a:chExt cx="5619466" cy="4882160"/>
          </a:xfrm>
        </p:grpSpPr>
        <p:pic>
          <p:nvPicPr>
            <p:cNvPr id="4" name="Picture 3">
              <a:extLst>
                <a:ext uri="{FF2B5EF4-FFF2-40B4-BE49-F238E27FC236}">
                  <a16:creationId xmlns:a16="http://schemas.microsoft.com/office/drawing/2014/main" id="{AD3DC620-9C0A-5C47-BBD7-95CD2296193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02800" y="1646632"/>
              <a:ext cx="5619466" cy="4882160"/>
            </a:xfrm>
            <a:prstGeom prst="rect">
              <a:avLst/>
            </a:prstGeom>
          </p:spPr>
        </p:pic>
        <p:sp>
          <p:nvSpPr>
            <p:cNvPr id="5" name="Rectangle 21">
              <a:extLst>
                <a:ext uri="{FF2B5EF4-FFF2-40B4-BE49-F238E27FC236}">
                  <a16:creationId xmlns:a16="http://schemas.microsoft.com/office/drawing/2014/main" id="{F89C3043-53D9-6845-A76A-661A81F02816}"/>
                </a:ext>
              </a:extLst>
            </p:cNvPr>
            <p:cNvSpPr>
              <a:spLocks noChangeArrowheads="1"/>
            </p:cNvSpPr>
            <p:nvPr/>
          </p:nvSpPr>
          <p:spPr bwMode="auto">
            <a:xfrm>
              <a:off x="875437" y="2520088"/>
              <a:ext cx="4474191" cy="10376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buNone/>
              </a:pPr>
              <a:r>
                <a:rPr lang="en-US" altLang="en-US" b="1" dirty="0" err="1">
                  <a:solidFill>
                    <a:srgbClr val="002060"/>
                  </a:solidFill>
                  <a:latin typeface="Times New Roman" panose="02020603050405020304" pitchFamily="18" charset="0"/>
                  <a:ea typeface="HP001 4H" pitchFamily="34" charset="-127"/>
                  <a:cs typeface="Times New Roman" panose="02020603050405020304" pitchFamily="18" charset="0"/>
                </a:rPr>
                <a:t>Các</a:t>
              </a:r>
              <a:r>
                <a:rPr lang="en-US" altLang="en-US" b="1" dirty="0">
                  <a:solidFill>
                    <a:srgbClr val="002060"/>
                  </a:solidFill>
                  <a:latin typeface="Times New Roman" panose="02020603050405020304" pitchFamily="18" charset="0"/>
                  <a:ea typeface="HP001 4H" pitchFamily="34" charset="-127"/>
                  <a:cs typeface="Times New Roman" panose="02020603050405020304" pitchFamily="18" charset="0"/>
                </a:rPr>
                <a:t> </a:t>
              </a:r>
              <a:r>
                <a:rPr lang="en-US" altLang="en-US" b="1" dirty="0" err="1">
                  <a:solidFill>
                    <a:srgbClr val="002060"/>
                  </a:solidFill>
                  <a:latin typeface="Times New Roman" panose="02020603050405020304" pitchFamily="18" charset="0"/>
                  <a:ea typeface="HP001 4H" pitchFamily="34" charset="-127"/>
                  <a:cs typeface="Times New Roman" panose="02020603050405020304" pitchFamily="18" charset="0"/>
                </a:rPr>
                <a:t>từ</a:t>
              </a:r>
              <a:r>
                <a:rPr lang="en-US" altLang="en-US" b="1" dirty="0">
                  <a:solidFill>
                    <a:srgbClr val="002060"/>
                  </a:solidFill>
                  <a:latin typeface="Times New Roman" panose="02020603050405020304" pitchFamily="18" charset="0"/>
                  <a:ea typeface="HP001 4H" pitchFamily="34" charset="-127"/>
                  <a:cs typeface="Times New Roman" panose="02020603050405020304" pitchFamily="18" charset="0"/>
                </a:rPr>
                <a:t> </a:t>
              </a:r>
              <a:r>
                <a:rPr lang="en-US" altLang="en-US" b="1" dirty="0" err="1">
                  <a:solidFill>
                    <a:srgbClr val="002060"/>
                  </a:solidFill>
                  <a:latin typeface="Times New Roman" panose="02020603050405020304" pitchFamily="18" charset="0"/>
                  <a:ea typeface="HP001 4H" pitchFamily="34" charset="-127"/>
                  <a:cs typeface="Times New Roman" panose="02020603050405020304" pitchFamily="18" charset="0"/>
                </a:rPr>
                <a:t>láy</a:t>
              </a:r>
              <a:r>
                <a:rPr lang="en-US" altLang="en-US" b="1" dirty="0">
                  <a:solidFill>
                    <a:srgbClr val="002060"/>
                  </a:solidFill>
                  <a:latin typeface="Times New Roman" panose="02020603050405020304" pitchFamily="18" charset="0"/>
                  <a:ea typeface="HP001 4H" pitchFamily="34" charset="-127"/>
                  <a:cs typeface="Times New Roman" panose="02020603050405020304" pitchFamily="18" charset="0"/>
                </a:rPr>
                <a:t> </a:t>
              </a:r>
              <a:r>
                <a:rPr lang="en-US" altLang="en-US" b="1" dirty="0" err="1">
                  <a:solidFill>
                    <a:srgbClr val="002060"/>
                  </a:solidFill>
                  <a:latin typeface="Times New Roman" panose="02020603050405020304" pitchFamily="18" charset="0"/>
                  <a:ea typeface="HP001 4H" pitchFamily="34" charset="-127"/>
                  <a:cs typeface="Times New Roman" panose="02020603050405020304" pitchFamily="18" charset="0"/>
                </a:rPr>
                <a:t>có</a:t>
              </a:r>
              <a:r>
                <a:rPr lang="en-US" altLang="en-US" b="1" dirty="0">
                  <a:solidFill>
                    <a:srgbClr val="002060"/>
                  </a:solidFill>
                  <a:latin typeface="Times New Roman" panose="02020603050405020304" pitchFamily="18" charset="0"/>
                  <a:ea typeface="HP001 4H" pitchFamily="34" charset="-127"/>
                  <a:cs typeface="Times New Roman" panose="02020603050405020304" pitchFamily="18" charset="0"/>
                </a:rPr>
                <a:t> </a:t>
              </a:r>
              <a:r>
                <a:rPr lang="en-US" altLang="en-US" b="1" dirty="0" err="1">
                  <a:solidFill>
                    <a:srgbClr val="002060"/>
                  </a:solidFill>
                  <a:latin typeface="Times New Roman" panose="02020603050405020304" pitchFamily="18" charset="0"/>
                  <a:ea typeface="HP001 4H" pitchFamily="34" charset="-127"/>
                  <a:cs typeface="Times New Roman" panose="02020603050405020304" pitchFamily="18" charset="0"/>
                </a:rPr>
                <a:t>tiếng</a:t>
              </a:r>
              <a:r>
                <a:rPr lang="en-US" altLang="en-US" b="1" dirty="0">
                  <a:solidFill>
                    <a:srgbClr val="002060"/>
                  </a:solidFill>
                  <a:latin typeface="Times New Roman" panose="02020603050405020304" pitchFamily="18" charset="0"/>
                  <a:ea typeface="HP001 4H" pitchFamily="34" charset="-127"/>
                  <a:cs typeface="Times New Roman" panose="02020603050405020304" pitchFamily="18" charset="0"/>
                </a:rPr>
                <a:t> </a:t>
              </a:r>
              <a:r>
                <a:rPr lang="en-US" altLang="en-US" b="1" dirty="0" err="1">
                  <a:solidFill>
                    <a:srgbClr val="002060"/>
                  </a:solidFill>
                  <a:latin typeface="Times New Roman" panose="02020603050405020304" pitchFamily="18" charset="0"/>
                  <a:ea typeface="HP001 4H" pitchFamily="34" charset="-127"/>
                  <a:cs typeface="Times New Roman" panose="02020603050405020304" pitchFamily="18" charset="0"/>
                </a:rPr>
                <a:t>chứa</a:t>
              </a:r>
              <a:r>
                <a:rPr lang="en-US" altLang="en-US" b="1" dirty="0">
                  <a:solidFill>
                    <a:srgbClr val="002060"/>
                  </a:solidFill>
                  <a:latin typeface="Times New Roman" panose="02020603050405020304" pitchFamily="18" charset="0"/>
                  <a:ea typeface="HP001 4H" pitchFamily="34" charset="-127"/>
                  <a:cs typeface="Times New Roman" panose="02020603050405020304" pitchFamily="18" charset="0"/>
                </a:rPr>
                <a:t> </a:t>
              </a:r>
              <a:r>
                <a:rPr lang="en-US" altLang="en-US" b="1" dirty="0" err="1">
                  <a:solidFill>
                    <a:srgbClr val="002060"/>
                  </a:solidFill>
                  <a:latin typeface="Times New Roman" panose="02020603050405020304" pitchFamily="18" charset="0"/>
                  <a:ea typeface="HP001 4H" pitchFamily="34" charset="-127"/>
                  <a:cs typeface="Times New Roman" panose="02020603050405020304" pitchFamily="18" charset="0"/>
                </a:rPr>
                <a:t>âm</a:t>
              </a:r>
              <a:r>
                <a:rPr lang="en-US" altLang="en-US" b="1" dirty="0">
                  <a:solidFill>
                    <a:srgbClr val="002060"/>
                  </a:solidFill>
                  <a:latin typeface="Times New Roman" panose="02020603050405020304" pitchFamily="18" charset="0"/>
                  <a:ea typeface="HP001 4H" pitchFamily="34" charset="-127"/>
                  <a:cs typeface="Times New Roman" panose="02020603050405020304" pitchFamily="18" charset="0"/>
                </a:rPr>
                <a:t> </a:t>
              </a:r>
              <a:r>
                <a:rPr lang="en-US" altLang="en-US" b="1" dirty="0">
                  <a:solidFill>
                    <a:srgbClr val="C00000"/>
                  </a:solidFill>
                  <a:latin typeface="Times New Roman" panose="02020603050405020304" pitchFamily="18" charset="0"/>
                  <a:ea typeface="HP001 4H" pitchFamily="34" charset="-127"/>
                  <a:cs typeface="Times New Roman" panose="02020603050405020304" pitchFamily="18" charset="0"/>
                </a:rPr>
                <a:t>s</a:t>
              </a:r>
            </a:p>
          </p:txBody>
        </p:sp>
      </p:grpSp>
      <p:grpSp>
        <p:nvGrpSpPr>
          <p:cNvPr id="6" name="Group 5">
            <a:extLst>
              <a:ext uri="{FF2B5EF4-FFF2-40B4-BE49-F238E27FC236}">
                <a16:creationId xmlns:a16="http://schemas.microsoft.com/office/drawing/2014/main" id="{609F60B4-DB4C-5840-8260-E0C22EFB4400}"/>
              </a:ext>
            </a:extLst>
          </p:cNvPr>
          <p:cNvGrpSpPr/>
          <p:nvPr/>
        </p:nvGrpSpPr>
        <p:grpSpPr>
          <a:xfrm>
            <a:off x="6144042" y="1419367"/>
            <a:ext cx="5879636" cy="5068482"/>
            <a:chOff x="6404212" y="1646632"/>
            <a:chExt cx="5619466" cy="4882160"/>
          </a:xfrm>
        </p:grpSpPr>
        <p:pic>
          <p:nvPicPr>
            <p:cNvPr id="7" name="Picture 6">
              <a:extLst>
                <a:ext uri="{FF2B5EF4-FFF2-40B4-BE49-F238E27FC236}">
                  <a16:creationId xmlns:a16="http://schemas.microsoft.com/office/drawing/2014/main" id="{7DD6FA3C-B403-254C-BC39-B0F3745F0B8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404212" y="1646632"/>
              <a:ext cx="5619466" cy="4882160"/>
            </a:xfrm>
            <a:prstGeom prst="rect">
              <a:avLst/>
            </a:prstGeom>
          </p:spPr>
        </p:pic>
        <p:sp>
          <p:nvSpPr>
            <p:cNvPr id="8" name="Rectangle 21">
              <a:extLst>
                <a:ext uri="{FF2B5EF4-FFF2-40B4-BE49-F238E27FC236}">
                  <a16:creationId xmlns:a16="http://schemas.microsoft.com/office/drawing/2014/main" id="{C401D672-82D0-214C-ACF4-461B3D1EFFB8}"/>
                </a:ext>
              </a:extLst>
            </p:cNvPr>
            <p:cNvSpPr>
              <a:spLocks noChangeArrowheads="1"/>
            </p:cNvSpPr>
            <p:nvPr/>
          </p:nvSpPr>
          <p:spPr bwMode="auto">
            <a:xfrm>
              <a:off x="6918984" y="2520089"/>
              <a:ext cx="4589922" cy="10376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buNone/>
              </a:pPr>
              <a:r>
                <a:rPr lang="en-US" altLang="en-US" b="1" dirty="0" err="1">
                  <a:solidFill>
                    <a:srgbClr val="002060"/>
                  </a:solidFill>
                  <a:latin typeface="Times New Roman" panose="02020603050405020304" pitchFamily="18" charset="0"/>
                  <a:ea typeface="HP001 4H" pitchFamily="34" charset="-127"/>
                  <a:cs typeface="Times New Roman" panose="02020603050405020304" pitchFamily="18" charset="0"/>
                </a:rPr>
                <a:t>Các</a:t>
              </a:r>
              <a:r>
                <a:rPr lang="en-US" altLang="en-US" b="1" dirty="0">
                  <a:solidFill>
                    <a:srgbClr val="002060"/>
                  </a:solidFill>
                  <a:latin typeface="Times New Roman" panose="02020603050405020304" pitchFamily="18" charset="0"/>
                  <a:ea typeface="HP001 4H" pitchFamily="34" charset="-127"/>
                  <a:cs typeface="Times New Roman" panose="02020603050405020304" pitchFamily="18" charset="0"/>
                </a:rPr>
                <a:t> </a:t>
              </a:r>
              <a:r>
                <a:rPr lang="en-US" altLang="en-US" b="1" dirty="0" err="1">
                  <a:solidFill>
                    <a:srgbClr val="002060"/>
                  </a:solidFill>
                  <a:latin typeface="Times New Roman" panose="02020603050405020304" pitchFamily="18" charset="0"/>
                  <a:ea typeface="HP001 4H" pitchFamily="34" charset="-127"/>
                  <a:cs typeface="Times New Roman" panose="02020603050405020304" pitchFamily="18" charset="0"/>
                </a:rPr>
                <a:t>từ</a:t>
              </a:r>
              <a:r>
                <a:rPr lang="en-US" altLang="en-US" b="1" dirty="0">
                  <a:solidFill>
                    <a:srgbClr val="002060"/>
                  </a:solidFill>
                  <a:latin typeface="Times New Roman" panose="02020603050405020304" pitchFamily="18" charset="0"/>
                  <a:ea typeface="HP001 4H" pitchFamily="34" charset="-127"/>
                  <a:cs typeface="Times New Roman" panose="02020603050405020304" pitchFamily="18" charset="0"/>
                </a:rPr>
                <a:t> </a:t>
              </a:r>
              <a:r>
                <a:rPr lang="en-US" altLang="en-US" b="1" dirty="0" err="1">
                  <a:solidFill>
                    <a:srgbClr val="002060"/>
                  </a:solidFill>
                  <a:latin typeface="Times New Roman" panose="02020603050405020304" pitchFamily="18" charset="0"/>
                  <a:ea typeface="HP001 4H" pitchFamily="34" charset="-127"/>
                  <a:cs typeface="Times New Roman" panose="02020603050405020304" pitchFamily="18" charset="0"/>
                </a:rPr>
                <a:t>láy</a:t>
              </a:r>
              <a:r>
                <a:rPr lang="en-US" altLang="en-US" b="1" dirty="0">
                  <a:solidFill>
                    <a:srgbClr val="002060"/>
                  </a:solidFill>
                  <a:latin typeface="Times New Roman" panose="02020603050405020304" pitchFamily="18" charset="0"/>
                  <a:ea typeface="HP001 4H" pitchFamily="34" charset="-127"/>
                  <a:cs typeface="Times New Roman" panose="02020603050405020304" pitchFamily="18" charset="0"/>
                </a:rPr>
                <a:t> </a:t>
              </a:r>
              <a:r>
                <a:rPr lang="en-US" altLang="en-US" b="1" dirty="0" err="1">
                  <a:solidFill>
                    <a:srgbClr val="002060"/>
                  </a:solidFill>
                  <a:latin typeface="Times New Roman" panose="02020603050405020304" pitchFamily="18" charset="0"/>
                  <a:ea typeface="HP001 4H" pitchFamily="34" charset="-127"/>
                  <a:cs typeface="Times New Roman" panose="02020603050405020304" pitchFamily="18" charset="0"/>
                </a:rPr>
                <a:t>có</a:t>
              </a:r>
              <a:r>
                <a:rPr lang="en-US" altLang="en-US" b="1" dirty="0">
                  <a:solidFill>
                    <a:srgbClr val="002060"/>
                  </a:solidFill>
                  <a:latin typeface="Times New Roman" panose="02020603050405020304" pitchFamily="18" charset="0"/>
                  <a:ea typeface="HP001 4H" pitchFamily="34" charset="-127"/>
                  <a:cs typeface="Times New Roman" panose="02020603050405020304" pitchFamily="18" charset="0"/>
                </a:rPr>
                <a:t> </a:t>
              </a:r>
              <a:r>
                <a:rPr lang="en-US" altLang="en-US" b="1" dirty="0" err="1">
                  <a:solidFill>
                    <a:srgbClr val="002060"/>
                  </a:solidFill>
                  <a:latin typeface="Times New Roman" panose="02020603050405020304" pitchFamily="18" charset="0"/>
                  <a:ea typeface="HP001 4H" pitchFamily="34" charset="-127"/>
                  <a:cs typeface="Times New Roman" panose="02020603050405020304" pitchFamily="18" charset="0"/>
                </a:rPr>
                <a:t>tiếng</a:t>
              </a:r>
              <a:r>
                <a:rPr lang="en-US" altLang="en-US" b="1" dirty="0">
                  <a:solidFill>
                    <a:srgbClr val="002060"/>
                  </a:solidFill>
                  <a:latin typeface="Times New Roman" panose="02020603050405020304" pitchFamily="18" charset="0"/>
                  <a:ea typeface="HP001 4H" pitchFamily="34" charset="-127"/>
                  <a:cs typeface="Times New Roman" panose="02020603050405020304" pitchFamily="18" charset="0"/>
                </a:rPr>
                <a:t> </a:t>
              </a:r>
              <a:r>
                <a:rPr lang="en-US" altLang="en-US" b="1" dirty="0" err="1">
                  <a:solidFill>
                    <a:srgbClr val="002060"/>
                  </a:solidFill>
                  <a:latin typeface="Times New Roman" panose="02020603050405020304" pitchFamily="18" charset="0"/>
                  <a:ea typeface="HP001 4H" pitchFamily="34" charset="-127"/>
                  <a:cs typeface="Times New Roman" panose="02020603050405020304" pitchFamily="18" charset="0"/>
                </a:rPr>
                <a:t>chứa</a:t>
              </a:r>
              <a:r>
                <a:rPr lang="en-US" altLang="en-US" b="1" dirty="0">
                  <a:solidFill>
                    <a:srgbClr val="002060"/>
                  </a:solidFill>
                  <a:latin typeface="Times New Roman" panose="02020603050405020304" pitchFamily="18" charset="0"/>
                  <a:ea typeface="HP001 4H" pitchFamily="34" charset="-127"/>
                  <a:cs typeface="Times New Roman" panose="02020603050405020304" pitchFamily="18" charset="0"/>
                </a:rPr>
                <a:t> </a:t>
              </a:r>
              <a:r>
                <a:rPr lang="en-US" altLang="en-US" b="1" dirty="0" err="1">
                  <a:solidFill>
                    <a:srgbClr val="002060"/>
                  </a:solidFill>
                  <a:latin typeface="Times New Roman" panose="02020603050405020304" pitchFamily="18" charset="0"/>
                  <a:ea typeface="HP001 4H" pitchFamily="34" charset="-127"/>
                  <a:cs typeface="Times New Roman" panose="02020603050405020304" pitchFamily="18" charset="0"/>
                </a:rPr>
                <a:t>âm</a:t>
              </a:r>
              <a:r>
                <a:rPr lang="en-US" altLang="en-US" b="1" dirty="0">
                  <a:solidFill>
                    <a:srgbClr val="002060"/>
                  </a:solidFill>
                  <a:latin typeface="Times New Roman" panose="02020603050405020304" pitchFamily="18" charset="0"/>
                  <a:ea typeface="HP001 4H" pitchFamily="34" charset="-127"/>
                  <a:cs typeface="Times New Roman" panose="02020603050405020304" pitchFamily="18" charset="0"/>
                </a:rPr>
                <a:t> </a:t>
              </a:r>
              <a:r>
                <a:rPr lang="en-US" altLang="en-US" b="1" dirty="0">
                  <a:solidFill>
                    <a:schemeClr val="accent2"/>
                  </a:solidFill>
                  <a:latin typeface="Times New Roman" panose="02020603050405020304" pitchFamily="18" charset="0"/>
                  <a:ea typeface="HP001 4H" pitchFamily="34" charset="-127"/>
                  <a:cs typeface="Times New Roman" panose="02020603050405020304" pitchFamily="18" charset="0"/>
                </a:rPr>
                <a:t>x</a:t>
              </a:r>
            </a:p>
          </p:txBody>
        </p:sp>
      </p:grpSp>
      <p:sp>
        <p:nvSpPr>
          <p:cNvPr id="9" name="Rectangle 8">
            <a:extLst>
              <a:ext uri="{FF2B5EF4-FFF2-40B4-BE49-F238E27FC236}">
                <a16:creationId xmlns:a16="http://schemas.microsoft.com/office/drawing/2014/main" id="{92360C12-E8C7-9B40-AD0D-94BC9D8E1A8F}"/>
              </a:ext>
            </a:extLst>
          </p:cNvPr>
          <p:cNvSpPr>
            <a:spLocks noChangeArrowheads="1"/>
          </p:cNvSpPr>
          <p:nvPr/>
        </p:nvSpPr>
        <p:spPr bwMode="auto">
          <a:xfrm>
            <a:off x="533400" y="3212784"/>
            <a:ext cx="2441812"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2800" b="1" dirty="0">
                <a:solidFill>
                  <a:srgbClr val="FF0000"/>
                </a:solidFill>
                <a:latin typeface="Times New Roman" panose="02020603050405020304" pitchFamily="18" charset="0"/>
                <a:cs typeface="Times New Roman" panose="02020603050405020304" pitchFamily="18" charset="0"/>
              </a:rPr>
              <a:t>M</a:t>
            </a:r>
            <a:r>
              <a:rPr lang="en-US" altLang="en-US" sz="2800" b="1" dirty="0">
                <a:solidFill>
                  <a:schemeClr val="accent2"/>
                </a:solidFill>
                <a:latin typeface="Times New Roman" panose="02020603050405020304" pitchFamily="18" charset="0"/>
                <a:cs typeface="Times New Roman" panose="02020603050405020304" pitchFamily="18" charset="0"/>
              </a:rPr>
              <a:t>: </a:t>
            </a:r>
            <a:r>
              <a:rPr lang="en-US" altLang="en-US" sz="2800" b="1" dirty="0" err="1">
                <a:solidFill>
                  <a:srgbClr val="00B0F0"/>
                </a:solidFill>
                <a:latin typeface="Times New Roman" panose="02020603050405020304" pitchFamily="18" charset="0"/>
                <a:cs typeface="Times New Roman" panose="02020603050405020304" pitchFamily="18" charset="0"/>
              </a:rPr>
              <a:t>suôn</a:t>
            </a:r>
            <a:r>
              <a:rPr lang="en-US" altLang="en-US" sz="2800" b="1" dirty="0">
                <a:solidFill>
                  <a:srgbClr val="00B0F0"/>
                </a:solidFill>
                <a:latin typeface="Times New Roman" panose="02020603050405020304" pitchFamily="18" charset="0"/>
                <a:cs typeface="Times New Roman" panose="02020603050405020304" pitchFamily="18" charset="0"/>
              </a:rPr>
              <a:t> </a:t>
            </a:r>
            <a:r>
              <a:rPr lang="en-US" altLang="en-US" sz="2800" b="1" dirty="0" err="1">
                <a:solidFill>
                  <a:srgbClr val="00B0F0"/>
                </a:solidFill>
                <a:latin typeface="Times New Roman" panose="02020603050405020304" pitchFamily="18" charset="0"/>
                <a:cs typeface="Times New Roman" panose="02020603050405020304" pitchFamily="18" charset="0"/>
              </a:rPr>
              <a:t>sẻ</a:t>
            </a:r>
            <a:r>
              <a:rPr lang="en-US" altLang="en-US" sz="2800" b="1" dirty="0">
                <a:solidFill>
                  <a:srgbClr val="00B0F0"/>
                </a:solidFill>
                <a:latin typeface="Times New Roman" panose="02020603050405020304" pitchFamily="18" charset="0"/>
                <a:cs typeface="Times New Roman" panose="02020603050405020304" pitchFamily="18" charset="0"/>
              </a:rPr>
              <a:t> </a:t>
            </a:r>
          </a:p>
        </p:txBody>
      </p:sp>
      <p:sp>
        <p:nvSpPr>
          <p:cNvPr id="10" name="Rectangle 9">
            <a:extLst>
              <a:ext uri="{FF2B5EF4-FFF2-40B4-BE49-F238E27FC236}">
                <a16:creationId xmlns:a16="http://schemas.microsoft.com/office/drawing/2014/main" id="{35568D8F-002F-694E-B261-11871CAE07F5}"/>
              </a:ext>
            </a:extLst>
          </p:cNvPr>
          <p:cNvSpPr>
            <a:spLocks noChangeArrowheads="1"/>
          </p:cNvSpPr>
          <p:nvPr/>
        </p:nvSpPr>
        <p:spPr bwMode="auto">
          <a:xfrm>
            <a:off x="6521415" y="3212783"/>
            <a:ext cx="1920719"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2800" b="1" dirty="0">
                <a:solidFill>
                  <a:srgbClr val="FF0000"/>
                </a:solidFill>
                <a:latin typeface="Times New Roman" panose="02020603050405020304" pitchFamily="18" charset="0"/>
                <a:cs typeface="Times New Roman" panose="02020603050405020304" pitchFamily="18" charset="0"/>
              </a:rPr>
              <a:t>M</a:t>
            </a:r>
            <a:r>
              <a:rPr lang="en-US" altLang="en-US" sz="2800" b="1" dirty="0">
                <a:solidFill>
                  <a:schemeClr val="accent2"/>
                </a:solidFill>
                <a:latin typeface="Times New Roman" panose="02020603050405020304" pitchFamily="18" charset="0"/>
                <a:cs typeface="Times New Roman" panose="02020603050405020304" pitchFamily="18" charset="0"/>
              </a:rPr>
              <a:t>: </a:t>
            </a:r>
            <a:r>
              <a:rPr lang="en-US" altLang="en-US" sz="2800" b="1" dirty="0" err="1">
                <a:solidFill>
                  <a:srgbClr val="00B0F0"/>
                </a:solidFill>
                <a:latin typeface="Times New Roman" panose="02020603050405020304" pitchFamily="18" charset="0"/>
                <a:cs typeface="Times New Roman" panose="02020603050405020304" pitchFamily="18" charset="0"/>
              </a:rPr>
              <a:t>xôn</a:t>
            </a:r>
            <a:r>
              <a:rPr lang="en-US" altLang="en-US" sz="2800" b="1" dirty="0">
                <a:solidFill>
                  <a:srgbClr val="00B0F0"/>
                </a:solidFill>
                <a:latin typeface="Times New Roman" panose="02020603050405020304" pitchFamily="18" charset="0"/>
                <a:cs typeface="Times New Roman" panose="02020603050405020304" pitchFamily="18" charset="0"/>
              </a:rPr>
              <a:t> </a:t>
            </a:r>
            <a:r>
              <a:rPr lang="en-US" altLang="en-US" sz="2800" b="1" dirty="0" err="1">
                <a:solidFill>
                  <a:srgbClr val="00B0F0"/>
                </a:solidFill>
                <a:latin typeface="Times New Roman" panose="02020603050405020304" pitchFamily="18" charset="0"/>
                <a:cs typeface="Times New Roman" panose="02020603050405020304" pitchFamily="18" charset="0"/>
              </a:rPr>
              <a:t>xao</a:t>
            </a:r>
            <a:endParaRPr lang="en-US" altLang="en-US" sz="2800" b="1" dirty="0">
              <a:solidFill>
                <a:srgbClr val="00B0F0"/>
              </a:solidFill>
              <a:latin typeface="Times New Roman" panose="02020603050405020304" pitchFamily="18" charset="0"/>
              <a:cs typeface="Times New Roman" panose="02020603050405020304" pitchFamily="18" charset="0"/>
            </a:endParaRPr>
          </a:p>
        </p:txBody>
      </p:sp>
      <p:sp>
        <p:nvSpPr>
          <p:cNvPr id="11" name="Text Box 26">
            <a:extLst>
              <a:ext uri="{FF2B5EF4-FFF2-40B4-BE49-F238E27FC236}">
                <a16:creationId xmlns:a16="http://schemas.microsoft.com/office/drawing/2014/main" id="{3DEE19A2-8C2F-8B41-9D33-8EB5DD050184}"/>
              </a:ext>
            </a:extLst>
          </p:cNvPr>
          <p:cNvSpPr txBox="1">
            <a:spLocks noChangeArrowheads="1"/>
          </p:cNvSpPr>
          <p:nvPr/>
        </p:nvSpPr>
        <p:spPr bwMode="auto">
          <a:xfrm>
            <a:off x="658206" y="3672117"/>
            <a:ext cx="4476131" cy="13849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2800" b="1" dirty="0">
                <a:solidFill>
                  <a:srgbClr val="990000"/>
                </a:solidFill>
                <a:latin typeface="Times New Roman" panose="02020603050405020304" pitchFamily="18" charset="0"/>
                <a:cs typeface="Times New Roman" panose="02020603050405020304" pitchFamily="18" charset="0"/>
              </a:rPr>
              <a:t>san </a:t>
            </a:r>
            <a:r>
              <a:rPr lang="en-US" altLang="en-US" sz="2800" b="1" dirty="0" err="1">
                <a:solidFill>
                  <a:srgbClr val="990000"/>
                </a:solidFill>
                <a:latin typeface="Times New Roman" panose="02020603050405020304" pitchFamily="18" charset="0"/>
                <a:cs typeface="Times New Roman" panose="02020603050405020304" pitchFamily="18" charset="0"/>
              </a:rPr>
              <a:t>sát</a:t>
            </a:r>
            <a:r>
              <a:rPr lang="en-US" altLang="en-US" sz="2800" b="1" dirty="0">
                <a:solidFill>
                  <a:srgbClr val="990000"/>
                </a:solidFill>
                <a:latin typeface="Times New Roman" panose="02020603050405020304" pitchFamily="18" charset="0"/>
                <a:cs typeface="Times New Roman" panose="02020603050405020304" pitchFamily="18" charset="0"/>
              </a:rPr>
              <a:t>, </a:t>
            </a:r>
            <a:r>
              <a:rPr lang="en-US" altLang="en-US" sz="2800" b="1" dirty="0" err="1">
                <a:solidFill>
                  <a:srgbClr val="990000"/>
                </a:solidFill>
                <a:latin typeface="Times New Roman" panose="02020603050405020304" pitchFamily="18" charset="0"/>
                <a:cs typeface="Times New Roman" panose="02020603050405020304" pitchFamily="18" charset="0"/>
              </a:rPr>
              <a:t>sẵn</a:t>
            </a:r>
            <a:r>
              <a:rPr lang="en-US" altLang="en-US" sz="2800" b="1" dirty="0">
                <a:solidFill>
                  <a:srgbClr val="990000"/>
                </a:solidFill>
                <a:latin typeface="Times New Roman" panose="02020603050405020304" pitchFamily="18" charset="0"/>
                <a:cs typeface="Times New Roman" panose="02020603050405020304" pitchFamily="18" charset="0"/>
              </a:rPr>
              <a:t> </a:t>
            </a:r>
            <a:r>
              <a:rPr lang="en-US" altLang="en-US" sz="2800" b="1" dirty="0" err="1">
                <a:solidFill>
                  <a:srgbClr val="990000"/>
                </a:solidFill>
                <a:latin typeface="Times New Roman" panose="02020603050405020304" pitchFamily="18" charset="0"/>
                <a:cs typeface="Times New Roman" panose="02020603050405020304" pitchFamily="18" charset="0"/>
              </a:rPr>
              <a:t>sàng</a:t>
            </a:r>
            <a:r>
              <a:rPr lang="en-US" altLang="en-US" sz="2800" b="1" dirty="0">
                <a:solidFill>
                  <a:srgbClr val="990000"/>
                </a:solidFill>
                <a:latin typeface="Times New Roman" panose="02020603050405020304" pitchFamily="18" charset="0"/>
                <a:cs typeface="Times New Roman" panose="02020603050405020304" pitchFamily="18" charset="0"/>
              </a:rPr>
              <a:t>, </a:t>
            </a:r>
            <a:r>
              <a:rPr lang="en-US" altLang="en-US" sz="2800" b="1" dirty="0" err="1">
                <a:solidFill>
                  <a:srgbClr val="990000"/>
                </a:solidFill>
                <a:latin typeface="Times New Roman" panose="02020603050405020304" pitchFamily="18" charset="0"/>
                <a:cs typeface="Times New Roman" panose="02020603050405020304" pitchFamily="18" charset="0"/>
              </a:rPr>
              <a:t>sáng</a:t>
            </a:r>
            <a:r>
              <a:rPr lang="en-US" altLang="en-US" sz="2800" b="1" dirty="0">
                <a:solidFill>
                  <a:srgbClr val="990000"/>
                </a:solidFill>
                <a:latin typeface="Times New Roman" panose="02020603050405020304" pitchFamily="18" charset="0"/>
                <a:cs typeface="Times New Roman" panose="02020603050405020304" pitchFamily="18" charset="0"/>
              </a:rPr>
              <a:t> </a:t>
            </a:r>
            <a:r>
              <a:rPr lang="en-US" altLang="en-US" sz="2800" b="1" dirty="0" err="1">
                <a:solidFill>
                  <a:srgbClr val="990000"/>
                </a:solidFill>
                <a:latin typeface="Times New Roman" panose="02020603050405020304" pitchFamily="18" charset="0"/>
                <a:cs typeface="Times New Roman" panose="02020603050405020304" pitchFamily="18" charset="0"/>
              </a:rPr>
              <a:t>suốt</a:t>
            </a:r>
            <a:r>
              <a:rPr lang="en-US" altLang="en-US" sz="2800" b="1" dirty="0">
                <a:solidFill>
                  <a:srgbClr val="990000"/>
                </a:solidFill>
                <a:latin typeface="Times New Roman" panose="02020603050405020304" pitchFamily="18" charset="0"/>
                <a:cs typeface="Times New Roman" panose="02020603050405020304" pitchFamily="18" charset="0"/>
              </a:rPr>
              <a:t>, </a:t>
            </a:r>
            <a:r>
              <a:rPr lang="en-US" altLang="en-US" sz="2800" b="1" dirty="0" err="1">
                <a:solidFill>
                  <a:srgbClr val="990000"/>
                </a:solidFill>
                <a:latin typeface="Times New Roman" panose="02020603050405020304" pitchFamily="18" charset="0"/>
                <a:cs typeface="Times New Roman" panose="02020603050405020304" pitchFamily="18" charset="0"/>
              </a:rPr>
              <a:t>sần</a:t>
            </a:r>
            <a:r>
              <a:rPr lang="en-US" altLang="en-US" sz="2800" b="1" dirty="0">
                <a:solidFill>
                  <a:srgbClr val="990000"/>
                </a:solidFill>
                <a:latin typeface="Times New Roman" panose="02020603050405020304" pitchFamily="18" charset="0"/>
                <a:cs typeface="Times New Roman" panose="02020603050405020304" pitchFamily="18" charset="0"/>
              </a:rPr>
              <a:t> </a:t>
            </a:r>
            <a:r>
              <a:rPr lang="en-US" altLang="en-US" sz="2800" b="1" dirty="0" err="1">
                <a:solidFill>
                  <a:srgbClr val="990000"/>
                </a:solidFill>
                <a:latin typeface="Times New Roman" panose="02020603050405020304" pitchFamily="18" charset="0"/>
                <a:cs typeface="Times New Roman" panose="02020603050405020304" pitchFamily="18" charset="0"/>
              </a:rPr>
              <a:t>sùi</a:t>
            </a:r>
            <a:r>
              <a:rPr lang="en-US" altLang="en-US" sz="2800" b="1" dirty="0">
                <a:solidFill>
                  <a:srgbClr val="990000"/>
                </a:solidFill>
                <a:latin typeface="Times New Roman" panose="02020603050405020304" pitchFamily="18" charset="0"/>
                <a:cs typeface="Times New Roman" panose="02020603050405020304" pitchFamily="18" charset="0"/>
              </a:rPr>
              <a:t>, se </a:t>
            </a:r>
            <a:r>
              <a:rPr lang="en-US" altLang="en-US" sz="2800" b="1" dirty="0" err="1">
                <a:solidFill>
                  <a:srgbClr val="990000"/>
                </a:solidFill>
                <a:latin typeface="Times New Roman" panose="02020603050405020304" pitchFamily="18" charset="0"/>
                <a:cs typeface="Times New Roman" panose="02020603050405020304" pitchFamily="18" charset="0"/>
              </a:rPr>
              <a:t>sẻ</a:t>
            </a:r>
            <a:r>
              <a:rPr lang="en-US" altLang="en-US" sz="2800" b="1" dirty="0">
                <a:solidFill>
                  <a:srgbClr val="990000"/>
                </a:solidFill>
                <a:latin typeface="Times New Roman" panose="02020603050405020304" pitchFamily="18" charset="0"/>
                <a:cs typeface="Times New Roman" panose="02020603050405020304" pitchFamily="18" charset="0"/>
              </a:rPr>
              <a:t>, </a:t>
            </a:r>
            <a:r>
              <a:rPr lang="en-US" altLang="en-US" sz="2800" b="1" dirty="0" err="1">
                <a:solidFill>
                  <a:srgbClr val="990000"/>
                </a:solidFill>
                <a:latin typeface="Times New Roman" panose="02020603050405020304" pitchFamily="18" charset="0"/>
                <a:cs typeface="Times New Roman" panose="02020603050405020304" pitchFamily="18" charset="0"/>
              </a:rPr>
              <a:t>sạch</a:t>
            </a:r>
            <a:r>
              <a:rPr lang="en-US" altLang="en-US" sz="2800" b="1" dirty="0">
                <a:solidFill>
                  <a:srgbClr val="990000"/>
                </a:solidFill>
                <a:latin typeface="Times New Roman" panose="02020603050405020304" pitchFamily="18" charset="0"/>
                <a:cs typeface="Times New Roman" panose="02020603050405020304" pitchFamily="18" charset="0"/>
              </a:rPr>
              <a:t> </a:t>
            </a:r>
            <a:r>
              <a:rPr lang="en-US" altLang="en-US" sz="2800" b="1" dirty="0" err="1">
                <a:solidFill>
                  <a:srgbClr val="990000"/>
                </a:solidFill>
                <a:latin typeface="Times New Roman" panose="02020603050405020304" pitchFamily="18" charset="0"/>
                <a:cs typeface="Times New Roman" panose="02020603050405020304" pitchFamily="18" charset="0"/>
              </a:rPr>
              <a:t>sẽ</a:t>
            </a:r>
            <a:r>
              <a:rPr lang="en-US" altLang="en-US" sz="2800" b="1" dirty="0">
                <a:solidFill>
                  <a:srgbClr val="990000"/>
                </a:solidFill>
                <a:latin typeface="Times New Roman" panose="02020603050405020304" pitchFamily="18" charset="0"/>
                <a:cs typeface="Times New Roman" panose="02020603050405020304" pitchFamily="18" charset="0"/>
              </a:rPr>
              <a:t>, </a:t>
            </a:r>
            <a:r>
              <a:rPr lang="en-US" altLang="en-US" sz="2800" b="1" dirty="0" err="1">
                <a:solidFill>
                  <a:srgbClr val="990000"/>
                </a:solidFill>
                <a:latin typeface="Times New Roman" panose="02020603050405020304" pitchFamily="18" charset="0"/>
                <a:cs typeface="Times New Roman" panose="02020603050405020304" pitchFamily="18" charset="0"/>
              </a:rPr>
              <a:t>sợ</a:t>
            </a:r>
            <a:r>
              <a:rPr lang="en-US" altLang="en-US" sz="2800" b="1" dirty="0">
                <a:solidFill>
                  <a:srgbClr val="990000"/>
                </a:solidFill>
                <a:latin typeface="Times New Roman" panose="02020603050405020304" pitchFamily="18" charset="0"/>
                <a:cs typeface="Times New Roman" panose="02020603050405020304" pitchFamily="18" charset="0"/>
              </a:rPr>
              <a:t> </a:t>
            </a:r>
            <a:r>
              <a:rPr lang="en-US" altLang="en-US" sz="2800" b="1" dirty="0" err="1">
                <a:solidFill>
                  <a:srgbClr val="990000"/>
                </a:solidFill>
                <a:latin typeface="Times New Roman" panose="02020603050405020304" pitchFamily="18" charset="0"/>
                <a:cs typeface="Times New Roman" panose="02020603050405020304" pitchFamily="18" charset="0"/>
              </a:rPr>
              <a:t>sệt</a:t>
            </a:r>
            <a:r>
              <a:rPr lang="en-US" altLang="en-US" sz="2800" b="1" dirty="0">
                <a:solidFill>
                  <a:srgbClr val="990000"/>
                </a:solidFill>
                <a:latin typeface="Times New Roman" panose="02020603050405020304" pitchFamily="18" charset="0"/>
                <a:cs typeface="Times New Roman" panose="02020603050405020304" pitchFamily="18" charset="0"/>
              </a:rPr>
              <a:t>, </a:t>
            </a:r>
            <a:r>
              <a:rPr lang="en-US" altLang="en-US" sz="2800" b="1" dirty="0" err="1">
                <a:solidFill>
                  <a:srgbClr val="990000"/>
                </a:solidFill>
                <a:latin typeface="Times New Roman" panose="02020603050405020304" pitchFamily="18" charset="0"/>
                <a:cs typeface="Times New Roman" panose="02020603050405020304" pitchFamily="18" charset="0"/>
              </a:rPr>
              <a:t>sóng</a:t>
            </a:r>
            <a:r>
              <a:rPr lang="en-US" altLang="en-US" sz="2800" b="1" dirty="0">
                <a:solidFill>
                  <a:srgbClr val="990000"/>
                </a:solidFill>
                <a:latin typeface="Times New Roman" panose="02020603050405020304" pitchFamily="18" charset="0"/>
                <a:cs typeface="Times New Roman" panose="02020603050405020304" pitchFamily="18" charset="0"/>
              </a:rPr>
              <a:t> </a:t>
            </a:r>
            <a:r>
              <a:rPr lang="en-US" altLang="en-US" sz="2800" b="1" dirty="0" err="1">
                <a:solidFill>
                  <a:srgbClr val="990000"/>
                </a:solidFill>
                <a:latin typeface="Times New Roman" panose="02020603050405020304" pitchFamily="18" charset="0"/>
                <a:cs typeface="Times New Roman" panose="02020603050405020304" pitchFamily="18" charset="0"/>
              </a:rPr>
              <a:t>sánh</a:t>
            </a:r>
            <a:r>
              <a:rPr lang="en-US" altLang="en-US" sz="2800" b="1" dirty="0">
                <a:solidFill>
                  <a:srgbClr val="990000"/>
                </a:solidFill>
                <a:latin typeface="Times New Roman" panose="02020603050405020304" pitchFamily="18" charset="0"/>
                <a:cs typeface="Times New Roman" panose="02020603050405020304" pitchFamily="18" charset="0"/>
              </a:rPr>
              <a:t>, sung </a:t>
            </a:r>
            <a:r>
              <a:rPr lang="en-US" altLang="en-US" sz="2800" b="1" dirty="0" err="1">
                <a:solidFill>
                  <a:srgbClr val="990000"/>
                </a:solidFill>
                <a:latin typeface="Times New Roman" panose="02020603050405020304" pitchFamily="18" charset="0"/>
                <a:cs typeface="Times New Roman" panose="02020603050405020304" pitchFamily="18" charset="0"/>
              </a:rPr>
              <a:t>sướng</a:t>
            </a:r>
            <a:r>
              <a:rPr lang="en-US" altLang="en-US" sz="2800" b="1" dirty="0">
                <a:solidFill>
                  <a:srgbClr val="990000"/>
                </a:solidFill>
                <a:latin typeface="Times New Roman" panose="02020603050405020304" pitchFamily="18" charset="0"/>
                <a:cs typeface="Times New Roman" panose="02020603050405020304" pitchFamily="18" charset="0"/>
              </a:rPr>
              <a:t>,…</a:t>
            </a:r>
            <a:endParaRPr lang="en-US" altLang="en-US" sz="2800" dirty="0">
              <a:solidFill>
                <a:srgbClr val="990000"/>
              </a:solidFill>
              <a:latin typeface="Times New Roman" panose="02020603050405020304" pitchFamily="18" charset="0"/>
              <a:cs typeface="Times New Roman" panose="02020603050405020304" pitchFamily="18" charset="0"/>
            </a:endParaRPr>
          </a:p>
        </p:txBody>
      </p:sp>
      <p:sp>
        <p:nvSpPr>
          <p:cNvPr id="12" name="Text Box 27">
            <a:extLst>
              <a:ext uri="{FF2B5EF4-FFF2-40B4-BE49-F238E27FC236}">
                <a16:creationId xmlns:a16="http://schemas.microsoft.com/office/drawing/2014/main" id="{80AF43CA-926D-1A4D-A92C-57FF562925AB}"/>
              </a:ext>
            </a:extLst>
          </p:cNvPr>
          <p:cNvSpPr txBox="1">
            <a:spLocks noChangeArrowheads="1"/>
          </p:cNvSpPr>
          <p:nvPr/>
        </p:nvSpPr>
        <p:spPr bwMode="auto">
          <a:xfrm>
            <a:off x="6682647" y="3738059"/>
            <a:ext cx="4802426" cy="13849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2800" b="1" dirty="0" err="1">
                <a:solidFill>
                  <a:schemeClr val="accent2"/>
                </a:solidFill>
                <a:latin typeface="Times New Roman" panose="02020603050405020304" pitchFamily="18" charset="0"/>
                <a:cs typeface="Times New Roman" panose="02020603050405020304" pitchFamily="18" charset="0"/>
              </a:rPr>
              <a:t>xa</a:t>
            </a:r>
            <a:r>
              <a:rPr lang="en-US" altLang="en-US" sz="2800" b="1" dirty="0">
                <a:solidFill>
                  <a:schemeClr val="accent2"/>
                </a:solidFill>
                <a:latin typeface="Times New Roman" panose="02020603050405020304" pitchFamily="18" charset="0"/>
                <a:cs typeface="Times New Roman" panose="02020603050405020304" pitchFamily="18" charset="0"/>
              </a:rPr>
              <a:t> </a:t>
            </a:r>
            <a:r>
              <a:rPr lang="en-US" altLang="en-US" sz="2800" b="1" dirty="0" err="1">
                <a:solidFill>
                  <a:schemeClr val="accent2"/>
                </a:solidFill>
                <a:latin typeface="Times New Roman" panose="02020603050405020304" pitchFamily="18" charset="0"/>
                <a:cs typeface="Times New Roman" panose="02020603050405020304" pitchFamily="18" charset="0"/>
              </a:rPr>
              <a:t>xa</a:t>
            </a:r>
            <a:r>
              <a:rPr lang="en-US" altLang="en-US" sz="2800" b="1" dirty="0">
                <a:solidFill>
                  <a:schemeClr val="accent2"/>
                </a:solidFill>
                <a:latin typeface="Times New Roman" panose="02020603050405020304" pitchFamily="18" charset="0"/>
                <a:cs typeface="Times New Roman" panose="02020603050405020304" pitchFamily="18" charset="0"/>
              </a:rPr>
              <a:t>, </a:t>
            </a:r>
            <a:r>
              <a:rPr lang="en-US" altLang="en-US" sz="2800" b="1" dirty="0" err="1">
                <a:solidFill>
                  <a:schemeClr val="accent2"/>
                </a:solidFill>
                <a:latin typeface="Times New Roman" panose="02020603050405020304" pitchFamily="18" charset="0"/>
                <a:cs typeface="Times New Roman" panose="02020603050405020304" pitchFamily="18" charset="0"/>
              </a:rPr>
              <a:t>xa</a:t>
            </a:r>
            <a:r>
              <a:rPr lang="en-US" altLang="en-US" sz="2800" b="1" dirty="0">
                <a:solidFill>
                  <a:schemeClr val="accent2"/>
                </a:solidFill>
                <a:latin typeface="Times New Roman" panose="02020603050405020304" pitchFamily="18" charset="0"/>
                <a:cs typeface="Times New Roman" panose="02020603050405020304" pitchFamily="18" charset="0"/>
              </a:rPr>
              <a:t> </a:t>
            </a:r>
            <a:r>
              <a:rPr lang="en-US" altLang="en-US" sz="2800" b="1" dirty="0" err="1">
                <a:solidFill>
                  <a:schemeClr val="accent2"/>
                </a:solidFill>
                <a:latin typeface="Times New Roman" panose="02020603050405020304" pitchFamily="18" charset="0"/>
                <a:cs typeface="Times New Roman" panose="02020603050405020304" pitchFamily="18" charset="0"/>
              </a:rPr>
              <a:t>xôi</a:t>
            </a:r>
            <a:r>
              <a:rPr lang="en-US" altLang="en-US" sz="2800" b="1" dirty="0">
                <a:solidFill>
                  <a:schemeClr val="accent2"/>
                </a:solidFill>
                <a:latin typeface="Times New Roman" panose="02020603050405020304" pitchFamily="18" charset="0"/>
                <a:cs typeface="Times New Roman" panose="02020603050405020304" pitchFamily="18" charset="0"/>
              </a:rPr>
              <a:t>, </a:t>
            </a:r>
            <a:r>
              <a:rPr lang="en-US" altLang="en-US" sz="2800" b="1" dirty="0" err="1">
                <a:solidFill>
                  <a:schemeClr val="accent2"/>
                </a:solidFill>
                <a:latin typeface="Times New Roman" panose="02020603050405020304" pitchFamily="18" charset="0"/>
                <a:cs typeface="Times New Roman" panose="02020603050405020304" pitchFamily="18" charset="0"/>
              </a:rPr>
              <a:t>xa</a:t>
            </a:r>
            <a:r>
              <a:rPr lang="en-US" altLang="en-US" sz="2800" b="1" dirty="0">
                <a:solidFill>
                  <a:schemeClr val="accent2"/>
                </a:solidFill>
                <a:latin typeface="Times New Roman" panose="02020603050405020304" pitchFamily="18" charset="0"/>
                <a:cs typeface="Times New Roman" panose="02020603050405020304" pitchFamily="18" charset="0"/>
              </a:rPr>
              <a:t> </a:t>
            </a:r>
            <a:r>
              <a:rPr lang="en-US" altLang="en-US" sz="2800" b="1" dirty="0" err="1">
                <a:solidFill>
                  <a:schemeClr val="accent2"/>
                </a:solidFill>
                <a:latin typeface="Times New Roman" panose="02020603050405020304" pitchFamily="18" charset="0"/>
                <a:cs typeface="Times New Roman" panose="02020603050405020304" pitchFamily="18" charset="0"/>
              </a:rPr>
              <a:t>xăm</a:t>
            </a:r>
            <a:r>
              <a:rPr lang="en-US" altLang="en-US" sz="2800" b="1" dirty="0">
                <a:solidFill>
                  <a:schemeClr val="accent2"/>
                </a:solidFill>
                <a:latin typeface="Times New Roman" panose="02020603050405020304" pitchFamily="18" charset="0"/>
                <a:cs typeface="Times New Roman" panose="02020603050405020304" pitchFamily="18" charset="0"/>
              </a:rPr>
              <a:t>, </a:t>
            </a:r>
            <a:r>
              <a:rPr lang="en-US" altLang="en-US" sz="2800" b="1" dirty="0" err="1">
                <a:solidFill>
                  <a:schemeClr val="accent2"/>
                </a:solidFill>
                <a:latin typeface="Times New Roman" panose="02020603050405020304" pitchFamily="18" charset="0"/>
                <a:cs typeface="Times New Roman" panose="02020603050405020304" pitchFamily="18" charset="0"/>
              </a:rPr>
              <a:t>xanh</a:t>
            </a:r>
            <a:r>
              <a:rPr lang="en-US" altLang="en-US" sz="2800" b="1" dirty="0">
                <a:solidFill>
                  <a:schemeClr val="accent2"/>
                </a:solidFill>
                <a:latin typeface="Times New Roman" panose="02020603050405020304" pitchFamily="18" charset="0"/>
                <a:cs typeface="Times New Roman" panose="02020603050405020304" pitchFamily="18" charset="0"/>
              </a:rPr>
              <a:t> </a:t>
            </a:r>
            <a:r>
              <a:rPr lang="en-US" altLang="en-US" sz="2800" b="1" dirty="0" err="1">
                <a:solidFill>
                  <a:schemeClr val="accent2"/>
                </a:solidFill>
                <a:latin typeface="Times New Roman" panose="02020603050405020304" pitchFamily="18" charset="0"/>
                <a:cs typeface="Times New Roman" panose="02020603050405020304" pitchFamily="18" charset="0"/>
              </a:rPr>
              <a:t>xanh</a:t>
            </a:r>
            <a:r>
              <a:rPr lang="en-US" altLang="en-US" sz="2800" b="1" dirty="0">
                <a:solidFill>
                  <a:schemeClr val="accent2"/>
                </a:solidFill>
                <a:latin typeface="Times New Roman" panose="02020603050405020304" pitchFamily="18" charset="0"/>
                <a:cs typeface="Times New Roman" panose="02020603050405020304" pitchFamily="18" charset="0"/>
              </a:rPr>
              <a:t>, </a:t>
            </a:r>
            <a:r>
              <a:rPr lang="en-US" altLang="en-US" sz="2800" b="1" dirty="0" err="1">
                <a:solidFill>
                  <a:schemeClr val="accent2"/>
                </a:solidFill>
                <a:latin typeface="Times New Roman" panose="02020603050405020304" pitchFamily="18" charset="0"/>
                <a:cs typeface="Times New Roman" panose="02020603050405020304" pitchFamily="18" charset="0"/>
              </a:rPr>
              <a:t>xinh</a:t>
            </a:r>
            <a:r>
              <a:rPr lang="en-US" altLang="en-US" sz="2800" b="1" dirty="0">
                <a:solidFill>
                  <a:schemeClr val="accent2"/>
                </a:solidFill>
                <a:latin typeface="Times New Roman" panose="02020603050405020304" pitchFamily="18" charset="0"/>
                <a:cs typeface="Times New Roman" panose="02020603050405020304" pitchFamily="18" charset="0"/>
              </a:rPr>
              <a:t> </a:t>
            </a:r>
            <a:r>
              <a:rPr lang="en-US" altLang="en-US" sz="2800" b="1" dirty="0" err="1">
                <a:solidFill>
                  <a:schemeClr val="accent2"/>
                </a:solidFill>
                <a:latin typeface="Times New Roman" panose="02020603050405020304" pitchFamily="18" charset="0"/>
                <a:cs typeface="Times New Roman" panose="02020603050405020304" pitchFamily="18" charset="0"/>
              </a:rPr>
              <a:t>xắn</a:t>
            </a:r>
            <a:r>
              <a:rPr lang="en-US" altLang="en-US" sz="2800" b="1" dirty="0">
                <a:solidFill>
                  <a:schemeClr val="accent2"/>
                </a:solidFill>
                <a:latin typeface="Times New Roman" panose="02020603050405020304" pitchFamily="18" charset="0"/>
                <a:cs typeface="Times New Roman" panose="02020603050405020304" pitchFamily="18" charset="0"/>
              </a:rPr>
              <a:t>, </a:t>
            </a:r>
            <a:r>
              <a:rPr lang="en-US" altLang="en-US" sz="2800" b="1" dirty="0" err="1">
                <a:solidFill>
                  <a:schemeClr val="accent2"/>
                </a:solidFill>
                <a:latin typeface="Times New Roman" panose="02020603050405020304" pitchFamily="18" charset="0"/>
                <a:cs typeface="Times New Roman" panose="02020603050405020304" pitchFamily="18" charset="0"/>
              </a:rPr>
              <a:t>xinh</a:t>
            </a:r>
            <a:r>
              <a:rPr lang="en-US" altLang="en-US" sz="2800" b="1" dirty="0">
                <a:solidFill>
                  <a:schemeClr val="accent2"/>
                </a:solidFill>
                <a:latin typeface="Times New Roman" panose="02020603050405020304" pitchFamily="18" charset="0"/>
                <a:cs typeface="Times New Roman" panose="02020603050405020304" pitchFamily="18" charset="0"/>
              </a:rPr>
              <a:t> </a:t>
            </a:r>
            <a:r>
              <a:rPr lang="en-US" altLang="en-US" sz="2800" b="1" dirty="0" err="1">
                <a:solidFill>
                  <a:schemeClr val="accent2"/>
                </a:solidFill>
                <a:latin typeface="Times New Roman" panose="02020603050405020304" pitchFamily="18" charset="0"/>
                <a:cs typeface="Times New Roman" panose="02020603050405020304" pitchFamily="18" charset="0"/>
              </a:rPr>
              <a:t>xinh</a:t>
            </a:r>
            <a:r>
              <a:rPr lang="en-US" altLang="en-US" sz="2800" b="1" dirty="0">
                <a:solidFill>
                  <a:schemeClr val="accent2"/>
                </a:solidFill>
                <a:latin typeface="Times New Roman" panose="02020603050405020304" pitchFamily="18" charset="0"/>
                <a:cs typeface="Times New Roman" panose="02020603050405020304" pitchFamily="18" charset="0"/>
              </a:rPr>
              <a:t>, </a:t>
            </a:r>
            <a:r>
              <a:rPr lang="en-US" altLang="en-US" sz="2800" b="1" dirty="0" err="1">
                <a:solidFill>
                  <a:schemeClr val="accent2"/>
                </a:solidFill>
                <a:latin typeface="Times New Roman" panose="02020603050405020304" pitchFamily="18" charset="0"/>
                <a:cs typeface="Times New Roman" panose="02020603050405020304" pitchFamily="18" charset="0"/>
              </a:rPr>
              <a:t>xám</a:t>
            </a:r>
            <a:r>
              <a:rPr lang="en-US" altLang="en-US" sz="2800" b="1" dirty="0">
                <a:solidFill>
                  <a:schemeClr val="accent2"/>
                </a:solidFill>
                <a:latin typeface="Times New Roman" panose="02020603050405020304" pitchFamily="18" charset="0"/>
                <a:cs typeface="Times New Roman" panose="02020603050405020304" pitchFamily="18" charset="0"/>
              </a:rPr>
              <a:t> </a:t>
            </a:r>
            <a:r>
              <a:rPr lang="en-US" altLang="en-US" sz="2800" b="1" dirty="0" err="1">
                <a:solidFill>
                  <a:schemeClr val="accent2"/>
                </a:solidFill>
                <a:latin typeface="Times New Roman" panose="02020603050405020304" pitchFamily="18" charset="0"/>
                <a:cs typeface="Times New Roman" panose="02020603050405020304" pitchFamily="18" charset="0"/>
              </a:rPr>
              <a:t>xịt</a:t>
            </a:r>
            <a:r>
              <a:rPr lang="en-US" altLang="en-US" sz="2800" b="1" dirty="0">
                <a:solidFill>
                  <a:schemeClr val="accent2"/>
                </a:solidFill>
                <a:latin typeface="Times New Roman" panose="02020603050405020304" pitchFamily="18" charset="0"/>
                <a:cs typeface="Times New Roman" panose="02020603050405020304" pitchFamily="18" charset="0"/>
              </a:rPr>
              <a:t>, </a:t>
            </a:r>
            <a:r>
              <a:rPr lang="en-US" altLang="en-US" sz="2800" b="1" dirty="0" err="1">
                <a:solidFill>
                  <a:schemeClr val="accent2"/>
                </a:solidFill>
                <a:latin typeface="Times New Roman" panose="02020603050405020304" pitchFamily="18" charset="0"/>
                <a:cs typeface="Times New Roman" panose="02020603050405020304" pitchFamily="18" charset="0"/>
              </a:rPr>
              <a:t>xót</a:t>
            </a:r>
            <a:r>
              <a:rPr lang="en-US" altLang="en-US" sz="2800" b="1" dirty="0">
                <a:solidFill>
                  <a:schemeClr val="accent2"/>
                </a:solidFill>
                <a:latin typeface="Times New Roman" panose="02020603050405020304" pitchFamily="18" charset="0"/>
                <a:cs typeface="Times New Roman" panose="02020603050405020304" pitchFamily="18" charset="0"/>
              </a:rPr>
              <a:t> </a:t>
            </a:r>
            <a:r>
              <a:rPr lang="en-US" altLang="en-US" sz="2800" b="1" dirty="0" err="1">
                <a:solidFill>
                  <a:schemeClr val="accent2"/>
                </a:solidFill>
                <a:latin typeface="Times New Roman" panose="02020603050405020304" pitchFamily="18" charset="0"/>
                <a:cs typeface="Times New Roman" panose="02020603050405020304" pitchFamily="18" charset="0"/>
              </a:rPr>
              <a:t>xa</a:t>
            </a:r>
            <a:r>
              <a:rPr lang="en-US" altLang="en-US" sz="2800" b="1" dirty="0">
                <a:solidFill>
                  <a:schemeClr val="accent2"/>
                </a:solidFill>
                <a:latin typeface="Times New Roman" panose="02020603050405020304" pitchFamily="18" charset="0"/>
                <a:cs typeface="Times New Roman" panose="02020603050405020304" pitchFamily="18" charset="0"/>
              </a:rPr>
              <a:t>, </a:t>
            </a:r>
            <a:r>
              <a:rPr lang="en-US" altLang="en-US" sz="2800" b="1" dirty="0" err="1">
                <a:solidFill>
                  <a:schemeClr val="accent2"/>
                </a:solidFill>
                <a:latin typeface="Times New Roman" panose="02020603050405020304" pitchFamily="18" charset="0"/>
                <a:cs typeface="Times New Roman" panose="02020603050405020304" pitchFamily="18" charset="0"/>
              </a:rPr>
              <a:t>xối</a:t>
            </a:r>
            <a:r>
              <a:rPr lang="en-US" altLang="en-US" sz="2800" b="1" dirty="0">
                <a:solidFill>
                  <a:schemeClr val="accent2"/>
                </a:solidFill>
                <a:latin typeface="Times New Roman" panose="02020603050405020304" pitchFamily="18" charset="0"/>
                <a:cs typeface="Times New Roman" panose="02020603050405020304" pitchFamily="18" charset="0"/>
              </a:rPr>
              <a:t> </a:t>
            </a:r>
            <a:r>
              <a:rPr lang="en-US" altLang="en-US" sz="2800" b="1" dirty="0" err="1">
                <a:solidFill>
                  <a:schemeClr val="accent2"/>
                </a:solidFill>
                <a:latin typeface="Times New Roman" panose="02020603050405020304" pitchFamily="18" charset="0"/>
                <a:cs typeface="Times New Roman" panose="02020603050405020304" pitchFamily="18" charset="0"/>
              </a:rPr>
              <a:t>xả</a:t>
            </a:r>
            <a:r>
              <a:rPr lang="en-US" altLang="en-US" sz="2800" b="1" dirty="0">
                <a:solidFill>
                  <a:schemeClr val="accent2"/>
                </a:solidFill>
                <a:latin typeface="Times New Roman" panose="02020603050405020304" pitchFamily="18" charset="0"/>
                <a:cs typeface="Times New Roman" panose="02020603050405020304" pitchFamily="18" charset="0"/>
              </a:rPr>
              <a:t>,… </a:t>
            </a:r>
          </a:p>
        </p:txBody>
      </p:sp>
    </p:spTree>
    <p:custDataLst>
      <p:tags r:id="rId1"/>
    </p:custDataLst>
    <p:extLst>
      <p:ext uri="{BB962C8B-B14F-4D97-AF65-F5344CB8AC3E}">
        <p14:creationId xmlns:p14="http://schemas.microsoft.com/office/powerpoint/2010/main" val="1235851764"/>
      </p:ext>
    </p:extLst>
  </p:cSld>
  <p:clrMapOvr>
    <a:masterClrMapping/>
  </p:clrMapOvr>
  <mc:AlternateContent xmlns:mc="http://schemas.openxmlformats.org/markup-compatibility/2006" xmlns:p14="http://schemas.microsoft.com/office/powerpoint/2010/main">
    <mc:Choice Requires="p14">
      <p:transition spd="slow" p14:dur="1500" advTm="106380">
        <p:split orient="vert"/>
      </p:transition>
    </mc:Choice>
    <mc:Fallback xmlns="">
      <p:transition spd="slow" advTm="106380">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7" presetClass="entr" presetSubtype="0" fill="hold" grpId="0" nodeType="clickEffect">
                                  <p:stCondLst>
                                    <p:cond delay="0"/>
                                  </p:stCondLst>
                                  <p:iterate type="lt">
                                    <p:tmPct val="50000"/>
                                  </p:iterate>
                                  <p:childTnLst>
                                    <p:set>
                                      <p:cBhvr>
                                        <p:cTn id="6" dur="1" fill="hold">
                                          <p:stCondLst>
                                            <p:cond delay="0"/>
                                          </p:stCondLst>
                                        </p:cTn>
                                        <p:tgtEl>
                                          <p:spTgt spid="9"/>
                                        </p:tgtEl>
                                        <p:attrNameLst>
                                          <p:attrName>style.visibility</p:attrName>
                                        </p:attrNameLst>
                                      </p:cBhvr>
                                      <p:to>
                                        <p:strVal val="visible"/>
                                      </p:to>
                                    </p:set>
                                    <p:anim calcmode="discrete" valueType="clr">
                                      <p:cBhvr override="childStyle">
                                        <p:cTn id="7" dur="80"/>
                                        <p:tgtEl>
                                          <p:spTgt spid="9"/>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9"/>
                                        </p:tgtEl>
                                        <p:attrNameLst>
                                          <p:attrName>fillcolor</p:attrName>
                                        </p:attrNameLst>
                                      </p:cBhvr>
                                      <p:tavLst>
                                        <p:tav tm="0">
                                          <p:val>
                                            <p:clrVal>
                                              <a:schemeClr val="accent2"/>
                                            </p:clrVal>
                                          </p:val>
                                        </p:tav>
                                        <p:tav tm="50000">
                                          <p:val>
                                            <p:clrVal>
                                              <a:schemeClr val="hlink"/>
                                            </p:clrVal>
                                          </p:val>
                                        </p:tav>
                                      </p:tavLst>
                                    </p:anim>
                                    <p:set>
                                      <p:cBhvr>
                                        <p:cTn id="9" dur="80"/>
                                        <p:tgtEl>
                                          <p:spTgt spid="9"/>
                                        </p:tgtEl>
                                        <p:attrNameLst>
                                          <p:attrName>fill.type</p:attrName>
                                        </p:attrNameLst>
                                      </p:cBhvr>
                                      <p:to>
                                        <p:strVal val="solid"/>
                                      </p:to>
                                    </p:set>
                                  </p:childTnLst>
                                </p:cTn>
                              </p:par>
                            </p:childTnLst>
                          </p:cTn>
                        </p:par>
                      </p:childTnLst>
                    </p:cTn>
                  </p:par>
                  <p:par>
                    <p:cTn id="10" fill="hold">
                      <p:stCondLst>
                        <p:cond delay="indefinite"/>
                      </p:stCondLst>
                      <p:childTnLst>
                        <p:par>
                          <p:cTn id="11" fill="hold">
                            <p:stCondLst>
                              <p:cond delay="0"/>
                            </p:stCondLst>
                            <p:childTnLst>
                              <p:par>
                                <p:cTn id="12" presetID="27" presetClass="entr" presetSubtype="0" fill="hold" grpId="0" nodeType="clickEffect">
                                  <p:stCondLst>
                                    <p:cond delay="0"/>
                                  </p:stCondLst>
                                  <p:iterate type="lt">
                                    <p:tmPct val="50000"/>
                                  </p:iterate>
                                  <p:childTnLst>
                                    <p:set>
                                      <p:cBhvr>
                                        <p:cTn id="13" dur="1" fill="hold">
                                          <p:stCondLst>
                                            <p:cond delay="0"/>
                                          </p:stCondLst>
                                        </p:cTn>
                                        <p:tgtEl>
                                          <p:spTgt spid="10"/>
                                        </p:tgtEl>
                                        <p:attrNameLst>
                                          <p:attrName>style.visibility</p:attrName>
                                        </p:attrNameLst>
                                      </p:cBhvr>
                                      <p:to>
                                        <p:strVal val="visible"/>
                                      </p:to>
                                    </p:set>
                                    <p:anim calcmode="discrete" valueType="clr">
                                      <p:cBhvr override="childStyle">
                                        <p:cTn id="14" dur="80"/>
                                        <p:tgtEl>
                                          <p:spTgt spid="10"/>
                                        </p:tgtEl>
                                        <p:attrNameLst>
                                          <p:attrName>style.color</p:attrName>
                                        </p:attrNameLst>
                                      </p:cBhvr>
                                      <p:tavLst>
                                        <p:tav tm="0">
                                          <p:val>
                                            <p:clrVal>
                                              <a:schemeClr val="accent2"/>
                                            </p:clrVal>
                                          </p:val>
                                        </p:tav>
                                        <p:tav tm="50000">
                                          <p:val>
                                            <p:clrVal>
                                              <a:schemeClr val="hlink"/>
                                            </p:clrVal>
                                          </p:val>
                                        </p:tav>
                                      </p:tavLst>
                                    </p:anim>
                                    <p:anim calcmode="discrete" valueType="clr">
                                      <p:cBhvr>
                                        <p:cTn id="15" dur="80"/>
                                        <p:tgtEl>
                                          <p:spTgt spid="10"/>
                                        </p:tgtEl>
                                        <p:attrNameLst>
                                          <p:attrName>fillcolor</p:attrName>
                                        </p:attrNameLst>
                                      </p:cBhvr>
                                      <p:tavLst>
                                        <p:tav tm="0">
                                          <p:val>
                                            <p:clrVal>
                                              <a:schemeClr val="accent2"/>
                                            </p:clrVal>
                                          </p:val>
                                        </p:tav>
                                        <p:tav tm="50000">
                                          <p:val>
                                            <p:clrVal>
                                              <a:schemeClr val="hlink"/>
                                            </p:clrVal>
                                          </p:val>
                                        </p:tav>
                                      </p:tavLst>
                                    </p:anim>
                                    <p:set>
                                      <p:cBhvr>
                                        <p:cTn id="16" dur="80"/>
                                        <p:tgtEl>
                                          <p:spTgt spid="10"/>
                                        </p:tgtEl>
                                        <p:attrNameLst>
                                          <p:attrName>fill.type</p:attrName>
                                        </p:attrNameLst>
                                      </p:cBhvr>
                                      <p:to>
                                        <p:strVal val="solid"/>
                                      </p:to>
                                    </p:set>
                                  </p:childTnLst>
                                </p:cTn>
                              </p:par>
                            </p:childTnLst>
                          </p:cTn>
                        </p:par>
                      </p:childTnLst>
                    </p:cTn>
                  </p:par>
                  <p:par>
                    <p:cTn id="17" fill="hold">
                      <p:stCondLst>
                        <p:cond delay="indefinite"/>
                      </p:stCondLst>
                      <p:childTnLst>
                        <p:par>
                          <p:cTn id="18" fill="hold">
                            <p:stCondLst>
                              <p:cond delay="0"/>
                            </p:stCondLst>
                            <p:childTnLst>
                              <p:par>
                                <p:cTn id="19" presetID="27" presetClass="entr" presetSubtype="0" fill="hold" grpId="0" nodeType="clickEffect">
                                  <p:stCondLst>
                                    <p:cond delay="0"/>
                                  </p:stCondLst>
                                  <p:iterate type="lt">
                                    <p:tmPct val="50000"/>
                                  </p:iterate>
                                  <p:childTnLst>
                                    <p:set>
                                      <p:cBhvr>
                                        <p:cTn id="20" dur="1" fill="hold">
                                          <p:stCondLst>
                                            <p:cond delay="0"/>
                                          </p:stCondLst>
                                        </p:cTn>
                                        <p:tgtEl>
                                          <p:spTgt spid="11"/>
                                        </p:tgtEl>
                                        <p:attrNameLst>
                                          <p:attrName>style.visibility</p:attrName>
                                        </p:attrNameLst>
                                      </p:cBhvr>
                                      <p:to>
                                        <p:strVal val="visible"/>
                                      </p:to>
                                    </p:set>
                                    <p:anim calcmode="discrete" valueType="clr">
                                      <p:cBhvr override="childStyle">
                                        <p:cTn id="21" dur="80"/>
                                        <p:tgtEl>
                                          <p:spTgt spid="11"/>
                                        </p:tgtEl>
                                        <p:attrNameLst>
                                          <p:attrName>style.color</p:attrName>
                                        </p:attrNameLst>
                                      </p:cBhvr>
                                      <p:tavLst>
                                        <p:tav tm="0">
                                          <p:val>
                                            <p:clrVal>
                                              <a:schemeClr val="accent2"/>
                                            </p:clrVal>
                                          </p:val>
                                        </p:tav>
                                        <p:tav tm="50000">
                                          <p:val>
                                            <p:clrVal>
                                              <a:schemeClr val="hlink"/>
                                            </p:clrVal>
                                          </p:val>
                                        </p:tav>
                                      </p:tavLst>
                                    </p:anim>
                                    <p:anim calcmode="discrete" valueType="clr">
                                      <p:cBhvr>
                                        <p:cTn id="22" dur="80"/>
                                        <p:tgtEl>
                                          <p:spTgt spid="11"/>
                                        </p:tgtEl>
                                        <p:attrNameLst>
                                          <p:attrName>fillcolor</p:attrName>
                                        </p:attrNameLst>
                                      </p:cBhvr>
                                      <p:tavLst>
                                        <p:tav tm="0">
                                          <p:val>
                                            <p:clrVal>
                                              <a:schemeClr val="accent2"/>
                                            </p:clrVal>
                                          </p:val>
                                        </p:tav>
                                        <p:tav tm="50000">
                                          <p:val>
                                            <p:clrVal>
                                              <a:schemeClr val="hlink"/>
                                            </p:clrVal>
                                          </p:val>
                                        </p:tav>
                                      </p:tavLst>
                                    </p:anim>
                                    <p:set>
                                      <p:cBhvr>
                                        <p:cTn id="23" dur="80"/>
                                        <p:tgtEl>
                                          <p:spTgt spid="11"/>
                                        </p:tgtEl>
                                        <p:attrNameLst>
                                          <p:attrName>fill.type</p:attrName>
                                        </p:attrNameLst>
                                      </p:cBhvr>
                                      <p:to>
                                        <p:strVal val="solid"/>
                                      </p:to>
                                    </p:set>
                                  </p:childTnLst>
                                </p:cTn>
                              </p:par>
                            </p:childTnLst>
                          </p:cTn>
                        </p:par>
                      </p:childTnLst>
                    </p:cTn>
                  </p:par>
                  <p:par>
                    <p:cTn id="24" fill="hold">
                      <p:stCondLst>
                        <p:cond delay="indefinite"/>
                      </p:stCondLst>
                      <p:childTnLst>
                        <p:par>
                          <p:cTn id="25" fill="hold">
                            <p:stCondLst>
                              <p:cond delay="0"/>
                            </p:stCondLst>
                            <p:childTnLst>
                              <p:par>
                                <p:cTn id="26" presetID="27" presetClass="entr" presetSubtype="0" fill="hold" grpId="0" nodeType="clickEffect">
                                  <p:stCondLst>
                                    <p:cond delay="0"/>
                                  </p:stCondLst>
                                  <p:iterate type="lt">
                                    <p:tmPct val="50000"/>
                                  </p:iterate>
                                  <p:childTnLst>
                                    <p:set>
                                      <p:cBhvr>
                                        <p:cTn id="27" dur="1" fill="hold">
                                          <p:stCondLst>
                                            <p:cond delay="0"/>
                                          </p:stCondLst>
                                        </p:cTn>
                                        <p:tgtEl>
                                          <p:spTgt spid="12"/>
                                        </p:tgtEl>
                                        <p:attrNameLst>
                                          <p:attrName>style.visibility</p:attrName>
                                        </p:attrNameLst>
                                      </p:cBhvr>
                                      <p:to>
                                        <p:strVal val="visible"/>
                                      </p:to>
                                    </p:set>
                                    <p:anim calcmode="discrete" valueType="clr">
                                      <p:cBhvr override="childStyle">
                                        <p:cTn id="28" dur="80"/>
                                        <p:tgtEl>
                                          <p:spTgt spid="12"/>
                                        </p:tgtEl>
                                        <p:attrNameLst>
                                          <p:attrName>style.color</p:attrName>
                                        </p:attrNameLst>
                                      </p:cBhvr>
                                      <p:tavLst>
                                        <p:tav tm="0">
                                          <p:val>
                                            <p:clrVal>
                                              <a:schemeClr val="accent2"/>
                                            </p:clrVal>
                                          </p:val>
                                        </p:tav>
                                        <p:tav tm="50000">
                                          <p:val>
                                            <p:clrVal>
                                              <a:schemeClr val="hlink"/>
                                            </p:clrVal>
                                          </p:val>
                                        </p:tav>
                                      </p:tavLst>
                                    </p:anim>
                                    <p:anim calcmode="discrete" valueType="clr">
                                      <p:cBhvr>
                                        <p:cTn id="29" dur="80"/>
                                        <p:tgtEl>
                                          <p:spTgt spid="12"/>
                                        </p:tgtEl>
                                        <p:attrNameLst>
                                          <p:attrName>fillcolor</p:attrName>
                                        </p:attrNameLst>
                                      </p:cBhvr>
                                      <p:tavLst>
                                        <p:tav tm="0">
                                          <p:val>
                                            <p:clrVal>
                                              <a:schemeClr val="accent2"/>
                                            </p:clrVal>
                                          </p:val>
                                        </p:tav>
                                        <p:tav tm="50000">
                                          <p:val>
                                            <p:clrVal>
                                              <a:schemeClr val="hlink"/>
                                            </p:clrVal>
                                          </p:val>
                                        </p:tav>
                                      </p:tavLst>
                                    </p:anim>
                                    <p:set>
                                      <p:cBhvr>
                                        <p:cTn id="30" dur="80"/>
                                        <p:tgtEl>
                                          <p:spTgt spid="12"/>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11" grpId="0"/>
      <p:bldP spid="12"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1">
            <a:extLst>
              <a:ext uri="{FF2B5EF4-FFF2-40B4-BE49-F238E27FC236}">
                <a16:creationId xmlns:a16="http://schemas.microsoft.com/office/drawing/2014/main" id="{5D1FBB00-63C5-8F42-9EB6-4802DA70F7F8}"/>
              </a:ext>
            </a:extLst>
          </p:cNvPr>
          <p:cNvSpPr>
            <a:spLocks noChangeArrowheads="1"/>
          </p:cNvSpPr>
          <p:nvPr/>
        </p:nvSpPr>
        <p:spPr bwMode="auto">
          <a:xfrm>
            <a:off x="1524000" y="184047"/>
            <a:ext cx="10499678" cy="10796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buNone/>
            </a:pPr>
            <a:r>
              <a:rPr lang="en-US" altLang="en-US" sz="3208" b="1" dirty="0">
                <a:solidFill>
                  <a:srgbClr val="559AA9"/>
                </a:solidFill>
                <a:latin typeface="Times New Roman" panose="02020603050405020304" pitchFamily="18" charset="0"/>
                <a:ea typeface="HP001 4H" pitchFamily="34" charset="-127"/>
                <a:cs typeface="Times New Roman" panose="02020603050405020304" pitchFamily="18" charset="0"/>
              </a:rPr>
              <a:t>2/</a:t>
            </a:r>
            <a:r>
              <a:rPr lang="en-US" altLang="en-US" sz="3208" b="1" dirty="0" err="1">
                <a:solidFill>
                  <a:srgbClr val="559AA9"/>
                </a:solidFill>
                <a:latin typeface="Times New Roman" panose="02020603050405020304" pitchFamily="18" charset="0"/>
                <a:ea typeface="HP001 4H" pitchFamily="34" charset="-127"/>
                <a:cs typeface="Times New Roman" panose="02020603050405020304" pitchFamily="18" charset="0"/>
              </a:rPr>
              <a:t>Tìm</a:t>
            </a:r>
            <a:r>
              <a:rPr lang="en-US" altLang="en-US" sz="3208" b="1" dirty="0">
                <a:solidFill>
                  <a:srgbClr val="559AA9"/>
                </a:solidFill>
                <a:latin typeface="Times New Roman" panose="02020603050405020304" pitchFamily="18" charset="0"/>
                <a:ea typeface="HP001 4H" pitchFamily="34" charset="-127"/>
                <a:cs typeface="Times New Roman" panose="02020603050405020304" pitchFamily="18" charset="0"/>
              </a:rPr>
              <a:t> </a:t>
            </a:r>
            <a:r>
              <a:rPr lang="en-US" altLang="en-US" sz="3208" b="1" dirty="0" err="1">
                <a:solidFill>
                  <a:srgbClr val="559AA9"/>
                </a:solidFill>
                <a:latin typeface="Times New Roman" panose="02020603050405020304" pitchFamily="18" charset="0"/>
                <a:ea typeface="HP001 4H" pitchFamily="34" charset="-127"/>
                <a:cs typeface="Times New Roman" panose="02020603050405020304" pitchFamily="18" charset="0"/>
              </a:rPr>
              <a:t>các</a:t>
            </a:r>
            <a:r>
              <a:rPr lang="en-US" altLang="en-US" sz="3208" b="1" dirty="0">
                <a:solidFill>
                  <a:srgbClr val="559AA9"/>
                </a:solidFill>
                <a:latin typeface="Times New Roman" panose="02020603050405020304" pitchFamily="18" charset="0"/>
                <a:ea typeface="HP001 4H" pitchFamily="34" charset="-127"/>
                <a:cs typeface="Times New Roman" panose="02020603050405020304" pitchFamily="18" charset="0"/>
              </a:rPr>
              <a:t> </a:t>
            </a:r>
            <a:r>
              <a:rPr lang="en-US" altLang="en-US" sz="3208" b="1" dirty="0" err="1">
                <a:solidFill>
                  <a:srgbClr val="559AA9"/>
                </a:solidFill>
                <a:latin typeface="Times New Roman" panose="02020603050405020304" pitchFamily="18" charset="0"/>
                <a:ea typeface="HP001 4H" pitchFamily="34" charset="-127"/>
                <a:cs typeface="Times New Roman" panose="02020603050405020304" pitchFamily="18" charset="0"/>
              </a:rPr>
              <a:t>từ</a:t>
            </a:r>
            <a:r>
              <a:rPr lang="en-US" altLang="en-US" sz="3208" b="1" dirty="0">
                <a:solidFill>
                  <a:srgbClr val="559AA9"/>
                </a:solidFill>
                <a:latin typeface="Times New Roman" panose="02020603050405020304" pitchFamily="18" charset="0"/>
                <a:ea typeface="HP001 4H" pitchFamily="34" charset="-127"/>
                <a:cs typeface="Times New Roman" panose="02020603050405020304" pitchFamily="18" charset="0"/>
              </a:rPr>
              <a:t> </a:t>
            </a:r>
            <a:r>
              <a:rPr lang="en-US" altLang="en-US" sz="3208" b="1" dirty="0" err="1">
                <a:solidFill>
                  <a:srgbClr val="559AA9"/>
                </a:solidFill>
                <a:latin typeface="Times New Roman" panose="02020603050405020304" pitchFamily="18" charset="0"/>
                <a:ea typeface="HP001 4H" pitchFamily="34" charset="-127"/>
                <a:cs typeface="Times New Roman" panose="02020603050405020304" pitchFamily="18" charset="0"/>
              </a:rPr>
              <a:t>láy</a:t>
            </a:r>
            <a:r>
              <a:rPr lang="en-US" altLang="en-US" sz="3208" b="1" dirty="0">
                <a:solidFill>
                  <a:srgbClr val="559AA9"/>
                </a:solidFill>
                <a:latin typeface="Times New Roman" panose="02020603050405020304" pitchFamily="18" charset="0"/>
                <a:ea typeface="HP001 4H" pitchFamily="34" charset="-127"/>
                <a:cs typeface="Times New Roman" panose="02020603050405020304" pitchFamily="18" charset="0"/>
              </a:rPr>
              <a:t> </a:t>
            </a:r>
            <a:r>
              <a:rPr lang="en-US" altLang="en-US" sz="3208" b="1" dirty="0" err="1">
                <a:solidFill>
                  <a:srgbClr val="559AA9"/>
                </a:solidFill>
                <a:latin typeface="Times New Roman" panose="02020603050405020304" pitchFamily="18" charset="0"/>
                <a:ea typeface="HP001 4H" pitchFamily="34" charset="-127"/>
                <a:cs typeface="Times New Roman" panose="02020603050405020304" pitchFamily="18" charset="0"/>
              </a:rPr>
              <a:t>có</a:t>
            </a:r>
            <a:r>
              <a:rPr lang="en-US" altLang="en-US" sz="3208" b="1" dirty="0">
                <a:solidFill>
                  <a:srgbClr val="559AA9"/>
                </a:solidFill>
                <a:latin typeface="Times New Roman" panose="02020603050405020304" pitchFamily="18" charset="0"/>
                <a:ea typeface="HP001 4H" pitchFamily="34" charset="-127"/>
                <a:cs typeface="Times New Roman" panose="02020603050405020304" pitchFamily="18" charset="0"/>
              </a:rPr>
              <a:t> </a:t>
            </a:r>
            <a:r>
              <a:rPr lang="en-US" altLang="en-US" sz="3208" b="1" dirty="0" err="1">
                <a:solidFill>
                  <a:srgbClr val="559AA9"/>
                </a:solidFill>
                <a:latin typeface="Times New Roman" panose="02020603050405020304" pitchFamily="18" charset="0"/>
                <a:ea typeface="HP001 4H" pitchFamily="34" charset="-127"/>
                <a:cs typeface="Times New Roman" panose="02020603050405020304" pitchFamily="18" charset="0"/>
              </a:rPr>
              <a:t>tiếng</a:t>
            </a:r>
            <a:r>
              <a:rPr lang="en-US" altLang="en-US" sz="3208" b="1" dirty="0">
                <a:solidFill>
                  <a:srgbClr val="559AA9"/>
                </a:solidFill>
                <a:latin typeface="Times New Roman" panose="02020603050405020304" pitchFamily="18" charset="0"/>
                <a:ea typeface="HP001 4H" pitchFamily="34" charset="-127"/>
                <a:cs typeface="Times New Roman" panose="02020603050405020304" pitchFamily="18" charset="0"/>
              </a:rPr>
              <a:t> </a:t>
            </a:r>
            <a:r>
              <a:rPr lang="en-US" altLang="en-US" sz="3208" b="1" dirty="0" err="1">
                <a:solidFill>
                  <a:srgbClr val="559AA9"/>
                </a:solidFill>
                <a:latin typeface="Times New Roman" panose="02020603050405020304" pitchFamily="18" charset="0"/>
                <a:ea typeface="HP001 4H" pitchFamily="34" charset="-127"/>
                <a:cs typeface="Times New Roman" panose="02020603050405020304" pitchFamily="18" charset="0"/>
              </a:rPr>
              <a:t>chứa</a:t>
            </a:r>
            <a:r>
              <a:rPr lang="en-US" altLang="en-US" sz="3208" b="1" dirty="0">
                <a:solidFill>
                  <a:srgbClr val="559AA9"/>
                </a:solidFill>
                <a:latin typeface="Times New Roman" panose="02020603050405020304" pitchFamily="18" charset="0"/>
                <a:ea typeface="HP001 4H" pitchFamily="34" charset="-127"/>
                <a:cs typeface="Times New Roman" panose="02020603050405020304" pitchFamily="18" charset="0"/>
              </a:rPr>
              <a:t> </a:t>
            </a:r>
            <a:r>
              <a:rPr lang="en-US" altLang="en-US" sz="3208" b="1" dirty="0" err="1">
                <a:solidFill>
                  <a:srgbClr val="559AA9"/>
                </a:solidFill>
                <a:latin typeface="Times New Roman" panose="02020603050405020304" pitchFamily="18" charset="0"/>
                <a:ea typeface="HP001 4H" pitchFamily="34" charset="-127"/>
                <a:cs typeface="Times New Roman" panose="02020603050405020304" pitchFamily="18" charset="0"/>
              </a:rPr>
              <a:t>thanh</a:t>
            </a:r>
            <a:r>
              <a:rPr lang="en-US" altLang="en-US" sz="3208" b="1" dirty="0">
                <a:solidFill>
                  <a:srgbClr val="559AA9"/>
                </a:solidFill>
                <a:latin typeface="Times New Roman" panose="02020603050405020304" pitchFamily="18" charset="0"/>
                <a:ea typeface="HP001 4H" pitchFamily="34" charset="-127"/>
                <a:cs typeface="Times New Roman" panose="02020603050405020304" pitchFamily="18" charset="0"/>
              </a:rPr>
              <a:t> </a:t>
            </a:r>
            <a:r>
              <a:rPr lang="en-US" altLang="en-US" sz="3208" b="1" dirty="0" err="1">
                <a:solidFill>
                  <a:srgbClr val="C00000"/>
                </a:solidFill>
                <a:latin typeface="Times New Roman" panose="02020603050405020304" pitchFamily="18" charset="0"/>
                <a:ea typeface="HP001 4H" pitchFamily="34" charset="-127"/>
                <a:cs typeface="Times New Roman" panose="02020603050405020304" pitchFamily="18" charset="0"/>
              </a:rPr>
              <a:t>hỏi</a:t>
            </a:r>
            <a:r>
              <a:rPr lang="en-US" altLang="en-US" sz="3208" b="1" dirty="0">
                <a:solidFill>
                  <a:srgbClr val="C00000"/>
                </a:solidFill>
                <a:latin typeface="Times New Roman" panose="02020603050405020304" pitchFamily="18" charset="0"/>
                <a:ea typeface="HP001 4H" pitchFamily="34" charset="-127"/>
                <a:cs typeface="Times New Roman" panose="02020603050405020304" pitchFamily="18" charset="0"/>
              </a:rPr>
              <a:t> </a:t>
            </a:r>
            <a:r>
              <a:rPr lang="en-US" altLang="en-US" sz="3208" b="1" dirty="0" err="1">
                <a:solidFill>
                  <a:srgbClr val="559AA9"/>
                </a:solidFill>
                <a:latin typeface="Times New Roman" panose="02020603050405020304" pitchFamily="18" charset="0"/>
                <a:ea typeface="HP001 4H" pitchFamily="34" charset="-127"/>
                <a:cs typeface="Times New Roman" panose="02020603050405020304" pitchFamily="18" charset="0"/>
              </a:rPr>
              <a:t>và</a:t>
            </a:r>
            <a:r>
              <a:rPr lang="en-US" altLang="en-US" sz="3208" b="1" dirty="0">
                <a:solidFill>
                  <a:srgbClr val="559AA9"/>
                </a:solidFill>
                <a:latin typeface="Times New Roman" panose="02020603050405020304" pitchFamily="18" charset="0"/>
                <a:ea typeface="HP001 4H" pitchFamily="34" charset="-127"/>
                <a:cs typeface="Times New Roman" panose="02020603050405020304" pitchFamily="18" charset="0"/>
              </a:rPr>
              <a:t> </a:t>
            </a:r>
            <a:r>
              <a:rPr lang="en-US" altLang="en-US" sz="3208" b="1" dirty="0" err="1">
                <a:solidFill>
                  <a:srgbClr val="559AA9"/>
                </a:solidFill>
                <a:latin typeface="Times New Roman" panose="02020603050405020304" pitchFamily="18" charset="0"/>
                <a:ea typeface="HP001 4H" pitchFamily="34" charset="-127"/>
                <a:cs typeface="Times New Roman" panose="02020603050405020304" pitchFamily="18" charset="0"/>
              </a:rPr>
              <a:t>có</a:t>
            </a:r>
            <a:r>
              <a:rPr lang="en-US" altLang="en-US" sz="3208" b="1" dirty="0">
                <a:solidFill>
                  <a:srgbClr val="559AA9"/>
                </a:solidFill>
                <a:latin typeface="Times New Roman" panose="02020603050405020304" pitchFamily="18" charset="0"/>
                <a:ea typeface="HP001 4H" pitchFamily="34" charset="-127"/>
                <a:cs typeface="Times New Roman" panose="02020603050405020304" pitchFamily="18" charset="0"/>
              </a:rPr>
              <a:t> </a:t>
            </a:r>
            <a:r>
              <a:rPr lang="en-US" altLang="en-US" sz="3208" b="1" dirty="0" err="1">
                <a:solidFill>
                  <a:srgbClr val="559AA9"/>
                </a:solidFill>
                <a:latin typeface="Times New Roman" panose="02020603050405020304" pitchFamily="18" charset="0"/>
                <a:ea typeface="HP001 4H" pitchFamily="34" charset="-127"/>
                <a:cs typeface="Times New Roman" panose="02020603050405020304" pitchFamily="18" charset="0"/>
              </a:rPr>
              <a:t>tiếng</a:t>
            </a:r>
            <a:r>
              <a:rPr lang="en-US" altLang="en-US" sz="3208" b="1" dirty="0">
                <a:solidFill>
                  <a:srgbClr val="559AA9"/>
                </a:solidFill>
                <a:latin typeface="Times New Roman" panose="02020603050405020304" pitchFamily="18" charset="0"/>
                <a:ea typeface="HP001 4H" pitchFamily="34" charset="-127"/>
                <a:cs typeface="Times New Roman" panose="02020603050405020304" pitchFamily="18" charset="0"/>
              </a:rPr>
              <a:t> </a:t>
            </a:r>
            <a:r>
              <a:rPr lang="en-US" altLang="en-US" sz="3208" b="1" dirty="0" err="1">
                <a:solidFill>
                  <a:srgbClr val="559AA9"/>
                </a:solidFill>
                <a:latin typeface="Times New Roman" panose="02020603050405020304" pitchFamily="18" charset="0"/>
                <a:ea typeface="HP001 4H" pitchFamily="34" charset="-127"/>
                <a:cs typeface="Times New Roman" panose="02020603050405020304" pitchFamily="18" charset="0"/>
              </a:rPr>
              <a:t>chứa</a:t>
            </a:r>
            <a:r>
              <a:rPr lang="en-US" altLang="en-US" sz="3208" b="1" dirty="0">
                <a:solidFill>
                  <a:srgbClr val="559AA9"/>
                </a:solidFill>
                <a:latin typeface="Times New Roman" panose="02020603050405020304" pitchFamily="18" charset="0"/>
                <a:ea typeface="HP001 4H" pitchFamily="34" charset="-127"/>
                <a:cs typeface="Times New Roman" panose="02020603050405020304" pitchFamily="18" charset="0"/>
              </a:rPr>
              <a:t> </a:t>
            </a:r>
            <a:r>
              <a:rPr lang="en-US" altLang="en-US" sz="3208" b="1" dirty="0" err="1">
                <a:solidFill>
                  <a:srgbClr val="559AA9"/>
                </a:solidFill>
                <a:latin typeface="Times New Roman" panose="02020603050405020304" pitchFamily="18" charset="0"/>
                <a:ea typeface="HP001 4H" pitchFamily="34" charset="-127"/>
                <a:cs typeface="Times New Roman" panose="02020603050405020304" pitchFamily="18" charset="0"/>
              </a:rPr>
              <a:t>thanh</a:t>
            </a:r>
            <a:r>
              <a:rPr lang="en-US" altLang="en-US" sz="3208" b="1" dirty="0">
                <a:solidFill>
                  <a:srgbClr val="559AA9"/>
                </a:solidFill>
                <a:latin typeface="Times New Roman" panose="02020603050405020304" pitchFamily="18" charset="0"/>
                <a:ea typeface="HP001 4H" pitchFamily="34" charset="-127"/>
                <a:cs typeface="Times New Roman" panose="02020603050405020304" pitchFamily="18" charset="0"/>
              </a:rPr>
              <a:t> </a:t>
            </a:r>
            <a:r>
              <a:rPr lang="en-US" altLang="en-US" sz="3208" b="1" dirty="0" err="1">
                <a:solidFill>
                  <a:schemeClr val="accent2"/>
                </a:solidFill>
                <a:latin typeface="Times New Roman" panose="02020603050405020304" pitchFamily="18" charset="0"/>
                <a:ea typeface="HP001 4H" pitchFamily="34" charset="-127"/>
                <a:cs typeface="Times New Roman" panose="02020603050405020304" pitchFamily="18" charset="0"/>
              </a:rPr>
              <a:t>ngã</a:t>
            </a:r>
            <a:r>
              <a:rPr lang="en-US" altLang="en-US" sz="3208" b="1" dirty="0">
                <a:solidFill>
                  <a:srgbClr val="559AA9"/>
                </a:solidFill>
                <a:latin typeface="Times New Roman" panose="02020603050405020304" pitchFamily="18" charset="0"/>
                <a:ea typeface="HP001 4H" pitchFamily="34" charset="-127"/>
                <a:cs typeface="Times New Roman" panose="02020603050405020304" pitchFamily="18" charset="0"/>
              </a:rPr>
              <a:t> </a:t>
            </a:r>
            <a:r>
              <a:rPr lang="en-US" altLang="en-US" sz="3208" b="1" dirty="0" err="1">
                <a:solidFill>
                  <a:srgbClr val="559AA9"/>
                </a:solidFill>
                <a:latin typeface="Times New Roman" panose="02020603050405020304" pitchFamily="18" charset="0"/>
                <a:ea typeface="HP001 4H" pitchFamily="34" charset="-127"/>
                <a:cs typeface="Times New Roman" panose="02020603050405020304" pitchFamily="18" charset="0"/>
              </a:rPr>
              <a:t>theo</a:t>
            </a:r>
            <a:r>
              <a:rPr lang="en-US" altLang="en-US" sz="3208" b="1" dirty="0">
                <a:solidFill>
                  <a:srgbClr val="559AA9"/>
                </a:solidFill>
                <a:latin typeface="Times New Roman" panose="02020603050405020304" pitchFamily="18" charset="0"/>
                <a:ea typeface="HP001 4H" pitchFamily="34" charset="-127"/>
                <a:cs typeface="Times New Roman" panose="02020603050405020304" pitchFamily="18" charset="0"/>
              </a:rPr>
              <a:t> </a:t>
            </a:r>
            <a:r>
              <a:rPr lang="en-US" altLang="en-US" sz="3208" b="1" dirty="0" err="1">
                <a:solidFill>
                  <a:srgbClr val="559AA9"/>
                </a:solidFill>
                <a:latin typeface="Times New Roman" panose="02020603050405020304" pitchFamily="18" charset="0"/>
                <a:ea typeface="HP001 4H" pitchFamily="34" charset="-127"/>
                <a:cs typeface="Times New Roman" panose="02020603050405020304" pitchFamily="18" charset="0"/>
              </a:rPr>
              <a:t>mẫu</a:t>
            </a:r>
            <a:r>
              <a:rPr lang="en-US" altLang="en-US" sz="3208" b="1" dirty="0">
                <a:solidFill>
                  <a:srgbClr val="559AA9"/>
                </a:solidFill>
                <a:latin typeface="Times New Roman" panose="02020603050405020304" pitchFamily="18" charset="0"/>
                <a:ea typeface="HP001 4H" pitchFamily="34" charset="-127"/>
                <a:cs typeface="Times New Roman" panose="02020603050405020304" pitchFamily="18" charset="0"/>
              </a:rPr>
              <a:t>:</a:t>
            </a:r>
          </a:p>
        </p:txBody>
      </p:sp>
      <p:grpSp>
        <p:nvGrpSpPr>
          <p:cNvPr id="3" name="Group 2">
            <a:extLst>
              <a:ext uri="{FF2B5EF4-FFF2-40B4-BE49-F238E27FC236}">
                <a16:creationId xmlns:a16="http://schemas.microsoft.com/office/drawing/2014/main" id="{C4D584F5-7435-614F-BE51-B41A352B23B1}"/>
              </a:ext>
            </a:extLst>
          </p:cNvPr>
          <p:cNvGrpSpPr/>
          <p:nvPr/>
        </p:nvGrpSpPr>
        <p:grpSpPr>
          <a:xfrm>
            <a:off x="35394" y="1495743"/>
            <a:ext cx="5879636" cy="5068482"/>
            <a:chOff x="302800" y="1646632"/>
            <a:chExt cx="5619466" cy="4882160"/>
          </a:xfrm>
        </p:grpSpPr>
        <p:pic>
          <p:nvPicPr>
            <p:cNvPr id="4" name="Picture 3">
              <a:extLst>
                <a:ext uri="{FF2B5EF4-FFF2-40B4-BE49-F238E27FC236}">
                  <a16:creationId xmlns:a16="http://schemas.microsoft.com/office/drawing/2014/main" id="{AD3DC620-9C0A-5C47-BBD7-95CD2296193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02800" y="1646632"/>
              <a:ext cx="5619466" cy="4882160"/>
            </a:xfrm>
            <a:prstGeom prst="rect">
              <a:avLst/>
            </a:prstGeom>
          </p:spPr>
        </p:pic>
        <p:sp>
          <p:nvSpPr>
            <p:cNvPr id="5" name="Rectangle 21">
              <a:extLst>
                <a:ext uri="{FF2B5EF4-FFF2-40B4-BE49-F238E27FC236}">
                  <a16:creationId xmlns:a16="http://schemas.microsoft.com/office/drawing/2014/main" id="{F89C3043-53D9-6845-A76A-661A81F02816}"/>
                </a:ext>
              </a:extLst>
            </p:cNvPr>
            <p:cNvSpPr>
              <a:spLocks noChangeArrowheads="1"/>
            </p:cNvSpPr>
            <p:nvPr/>
          </p:nvSpPr>
          <p:spPr bwMode="auto">
            <a:xfrm>
              <a:off x="875437" y="2520088"/>
              <a:ext cx="4474191" cy="10376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buNone/>
              </a:pPr>
              <a:r>
                <a:rPr lang="en-US" altLang="en-US" b="1" dirty="0" err="1">
                  <a:solidFill>
                    <a:srgbClr val="002060"/>
                  </a:solidFill>
                  <a:latin typeface="Times New Roman" panose="02020603050405020304" pitchFamily="18" charset="0"/>
                  <a:ea typeface="HP001 4H" pitchFamily="34" charset="-127"/>
                  <a:cs typeface="Times New Roman" panose="02020603050405020304" pitchFamily="18" charset="0"/>
                </a:rPr>
                <a:t>Các</a:t>
              </a:r>
              <a:r>
                <a:rPr lang="en-US" altLang="en-US" b="1" dirty="0">
                  <a:solidFill>
                    <a:srgbClr val="002060"/>
                  </a:solidFill>
                  <a:latin typeface="Times New Roman" panose="02020603050405020304" pitchFamily="18" charset="0"/>
                  <a:ea typeface="HP001 4H" pitchFamily="34" charset="-127"/>
                  <a:cs typeface="Times New Roman" panose="02020603050405020304" pitchFamily="18" charset="0"/>
                </a:rPr>
                <a:t> </a:t>
              </a:r>
              <a:r>
                <a:rPr lang="en-US" altLang="en-US" b="1" dirty="0" err="1">
                  <a:solidFill>
                    <a:srgbClr val="002060"/>
                  </a:solidFill>
                  <a:latin typeface="Times New Roman" panose="02020603050405020304" pitchFamily="18" charset="0"/>
                  <a:ea typeface="HP001 4H" pitchFamily="34" charset="-127"/>
                  <a:cs typeface="Times New Roman" panose="02020603050405020304" pitchFamily="18" charset="0"/>
                </a:rPr>
                <a:t>từ</a:t>
              </a:r>
              <a:r>
                <a:rPr lang="en-US" altLang="en-US" b="1" dirty="0">
                  <a:solidFill>
                    <a:srgbClr val="002060"/>
                  </a:solidFill>
                  <a:latin typeface="Times New Roman" panose="02020603050405020304" pitchFamily="18" charset="0"/>
                  <a:ea typeface="HP001 4H" pitchFamily="34" charset="-127"/>
                  <a:cs typeface="Times New Roman" panose="02020603050405020304" pitchFamily="18" charset="0"/>
                </a:rPr>
                <a:t> </a:t>
              </a:r>
              <a:r>
                <a:rPr lang="en-US" altLang="en-US" b="1" dirty="0" err="1">
                  <a:solidFill>
                    <a:srgbClr val="002060"/>
                  </a:solidFill>
                  <a:latin typeface="Times New Roman" panose="02020603050405020304" pitchFamily="18" charset="0"/>
                  <a:ea typeface="HP001 4H" pitchFamily="34" charset="-127"/>
                  <a:cs typeface="Times New Roman" panose="02020603050405020304" pitchFamily="18" charset="0"/>
                </a:rPr>
                <a:t>láy</a:t>
              </a:r>
              <a:r>
                <a:rPr lang="en-US" altLang="en-US" b="1" dirty="0">
                  <a:solidFill>
                    <a:srgbClr val="002060"/>
                  </a:solidFill>
                  <a:latin typeface="Times New Roman" panose="02020603050405020304" pitchFamily="18" charset="0"/>
                  <a:ea typeface="HP001 4H" pitchFamily="34" charset="-127"/>
                  <a:cs typeface="Times New Roman" panose="02020603050405020304" pitchFamily="18" charset="0"/>
                </a:rPr>
                <a:t> </a:t>
              </a:r>
              <a:r>
                <a:rPr lang="en-US" altLang="en-US" b="1" dirty="0" err="1">
                  <a:solidFill>
                    <a:srgbClr val="002060"/>
                  </a:solidFill>
                  <a:latin typeface="Times New Roman" panose="02020603050405020304" pitchFamily="18" charset="0"/>
                  <a:ea typeface="HP001 4H" pitchFamily="34" charset="-127"/>
                  <a:cs typeface="Times New Roman" panose="02020603050405020304" pitchFamily="18" charset="0"/>
                </a:rPr>
                <a:t>có</a:t>
              </a:r>
              <a:r>
                <a:rPr lang="en-US" altLang="en-US" b="1" dirty="0">
                  <a:solidFill>
                    <a:srgbClr val="002060"/>
                  </a:solidFill>
                  <a:latin typeface="Times New Roman" panose="02020603050405020304" pitchFamily="18" charset="0"/>
                  <a:ea typeface="HP001 4H" pitchFamily="34" charset="-127"/>
                  <a:cs typeface="Times New Roman" panose="02020603050405020304" pitchFamily="18" charset="0"/>
                </a:rPr>
                <a:t> </a:t>
              </a:r>
              <a:r>
                <a:rPr lang="en-US" altLang="en-US" b="1" dirty="0" err="1">
                  <a:solidFill>
                    <a:srgbClr val="002060"/>
                  </a:solidFill>
                  <a:latin typeface="Times New Roman" panose="02020603050405020304" pitchFamily="18" charset="0"/>
                  <a:ea typeface="HP001 4H" pitchFamily="34" charset="-127"/>
                  <a:cs typeface="Times New Roman" panose="02020603050405020304" pitchFamily="18" charset="0"/>
                </a:rPr>
                <a:t>tiếng</a:t>
              </a:r>
              <a:r>
                <a:rPr lang="en-US" altLang="en-US" b="1" dirty="0">
                  <a:solidFill>
                    <a:srgbClr val="002060"/>
                  </a:solidFill>
                  <a:latin typeface="Times New Roman" panose="02020603050405020304" pitchFamily="18" charset="0"/>
                  <a:ea typeface="HP001 4H" pitchFamily="34" charset="-127"/>
                  <a:cs typeface="Times New Roman" panose="02020603050405020304" pitchFamily="18" charset="0"/>
                </a:rPr>
                <a:t> </a:t>
              </a:r>
              <a:r>
                <a:rPr lang="en-US" altLang="en-US" b="1" dirty="0" err="1">
                  <a:solidFill>
                    <a:srgbClr val="002060"/>
                  </a:solidFill>
                  <a:latin typeface="Times New Roman" panose="02020603050405020304" pitchFamily="18" charset="0"/>
                  <a:ea typeface="HP001 4H" pitchFamily="34" charset="-127"/>
                  <a:cs typeface="Times New Roman" panose="02020603050405020304" pitchFamily="18" charset="0"/>
                </a:rPr>
                <a:t>chứa</a:t>
              </a:r>
              <a:r>
                <a:rPr lang="en-US" altLang="en-US" b="1" dirty="0">
                  <a:solidFill>
                    <a:srgbClr val="002060"/>
                  </a:solidFill>
                  <a:latin typeface="Times New Roman" panose="02020603050405020304" pitchFamily="18" charset="0"/>
                  <a:ea typeface="HP001 4H" pitchFamily="34" charset="-127"/>
                  <a:cs typeface="Times New Roman" panose="02020603050405020304" pitchFamily="18" charset="0"/>
                </a:rPr>
                <a:t> </a:t>
              </a:r>
              <a:r>
                <a:rPr lang="en-US" altLang="en-US" b="1" dirty="0" err="1">
                  <a:solidFill>
                    <a:srgbClr val="002060"/>
                  </a:solidFill>
                  <a:latin typeface="Times New Roman" panose="02020603050405020304" pitchFamily="18" charset="0"/>
                  <a:ea typeface="HP001 4H" pitchFamily="34" charset="-127"/>
                  <a:cs typeface="Times New Roman" panose="02020603050405020304" pitchFamily="18" charset="0"/>
                </a:rPr>
                <a:t>thanh</a:t>
              </a:r>
              <a:r>
                <a:rPr lang="en-US" altLang="en-US" b="1" dirty="0">
                  <a:solidFill>
                    <a:srgbClr val="002060"/>
                  </a:solidFill>
                  <a:latin typeface="Times New Roman" panose="02020603050405020304" pitchFamily="18" charset="0"/>
                  <a:ea typeface="HP001 4H" pitchFamily="34" charset="-127"/>
                  <a:cs typeface="Times New Roman" panose="02020603050405020304" pitchFamily="18" charset="0"/>
                </a:rPr>
                <a:t> </a:t>
              </a:r>
              <a:r>
                <a:rPr lang="en-US" altLang="en-US" b="1" dirty="0" err="1">
                  <a:solidFill>
                    <a:srgbClr val="C00000"/>
                  </a:solidFill>
                  <a:latin typeface="Times New Roman" panose="02020603050405020304" pitchFamily="18" charset="0"/>
                  <a:ea typeface="HP001 4H" pitchFamily="34" charset="-127"/>
                  <a:cs typeface="Times New Roman" panose="02020603050405020304" pitchFamily="18" charset="0"/>
                </a:rPr>
                <a:t>hỏi</a:t>
              </a:r>
              <a:endParaRPr lang="en-US" altLang="en-US" b="1" dirty="0">
                <a:solidFill>
                  <a:srgbClr val="C00000"/>
                </a:solidFill>
                <a:latin typeface="Times New Roman" panose="02020603050405020304" pitchFamily="18" charset="0"/>
                <a:ea typeface="HP001 4H" pitchFamily="34" charset="-127"/>
                <a:cs typeface="Times New Roman" panose="02020603050405020304" pitchFamily="18" charset="0"/>
              </a:endParaRPr>
            </a:p>
          </p:txBody>
        </p:sp>
      </p:grpSp>
      <p:grpSp>
        <p:nvGrpSpPr>
          <p:cNvPr id="6" name="Group 5">
            <a:extLst>
              <a:ext uri="{FF2B5EF4-FFF2-40B4-BE49-F238E27FC236}">
                <a16:creationId xmlns:a16="http://schemas.microsoft.com/office/drawing/2014/main" id="{609F60B4-DB4C-5840-8260-E0C22EFB4400}"/>
              </a:ext>
            </a:extLst>
          </p:cNvPr>
          <p:cNvGrpSpPr/>
          <p:nvPr/>
        </p:nvGrpSpPr>
        <p:grpSpPr>
          <a:xfrm>
            <a:off x="6144042" y="1419367"/>
            <a:ext cx="5879636" cy="5068482"/>
            <a:chOff x="6404212" y="1646632"/>
            <a:chExt cx="5619466" cy="4882160"/>
          </a:xfrm>
        </p:grpSpPr>
        <p:pic>
          <p:nvPicPr>
            <p:cNvPr id="7" name="Picture 6">
              <a:extLst>
                <a:ext uri="{FF2B5EF4-FFF2-40B4-BE49-F238E27FC236}">
                  <a16:creationId xmlns:a16="http://schemas.microsoft.com/office/drawing/2014/main" id="{7DD6FA3C-B403-254C-BC39-B0F3745F0B8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404212" y="1646632"/>
              <a:ext cx="5619466" cy="4882160"/>
            </a:xfrm>
            <a:prstGeom prst="rect">
              <a:avLst/>
            </a:prstGeom>
          </p:spPr>
        </p:pic>
        <p:sp>
          <p:nvSpPr>
            <p:cNvPr id="8" name="Rectangle 21">
              <a:extLst>
                <a:ext uri="{FF2B5EF4-FFF2-40B4-BE49-F238E27FC236}">
                  <a16:creationId xmlns:a16="http://schemas.microsoft.com/office/drawing/2014/main" id="{C401D672-82D0-214C-ACF4-461B3D1EFFB8}"/>
                </a:ext>
              </a:extLst>
            </p:cNvPr>
            <p:cNvSpPr>
              <a:spLocks noChangeArrowheads="1"/>
            </p:cNvSpPr>
            <p:nvPr/>
          </p:nvSpPr>
          <p:spPr bwMode="auto">
            <a:xfrm>
              <a:off x="6918984" y="2520089"/>
              <a:ext cx="4589922" cy="10376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buNone/>
              </a:pPr>
              <a:r>
                <a:rPr lang="en-US" altLang="en-US" b="1" dirty="0" err="1">
                  <a:solidFill>
                    <a:srgbClr val="002060"/>
                  </a:solidFill>
                  <a:latin typeface="Times New Roman" panose="02020603050405020304" pitchFamily="18" charset="0"/>
                  <a:ea typeface="HP001 4H" pitchFamily="34" charset="-127"/>
                  <a:cs typeface="Times New Roman" panose="02020603050405020304" pitchFamily="18" charset="0"/>
                </a:rPr>
                <a:t>Các</a:t>
              </a:r>
              <a:r>
                <a:rPr lang="en-US" altLang="en-US" b="1" dirty="0">
                  <a:solidFill>
                    <a:srgbClr val="002060"/>
                  </a:solidFill>
                  <a:latin typeface="Times New Roman" panose="02020603050405020304" pitchFamily="18" charset="0"/>
                  <a:ea typeface="HP001 4H" pitchFamily="34" charset="-127"/>
                  <a:cs typeface="Times New Roman" panose="02020603050405020304" pitchFamily="18" charset="0"/>
                </a:rPr>
                <a:t> </a:t>
              </a:r>
              <a:r>
                <a:rPr lang="en-US" altLang="en-US" b="1" dirty="0" err="1">
                  <a:solidFill>
                    <a:srgbClr val="002060"/>
                  </a:solidFill>
                  <a:latin typeface="Times New Roman" panose="02020603050405020304" pitchFamily="18" charset="0"/>
                  <a:ea typeface="HP001 4H" pitchFamily="34" charset="-127"/>
                  <a:cs typeface="Times New Roman" panose="02020603050405020304" pitchFamily="18" charset="0"/>
                </a:rPr>
                <a:t>từ</a:t>
              </a:r>
              <a:r>
                <a:rPr lang="en-US" altLang="en-US" b="1" dirty="0">
                  <a:solidFill>
                    <a:srgbClr val="002060"/>
                  </a:solidFill>
                  <a:latin typeface="Times New Roman" panose="02020603050405020304" pitchFamily="18" charset="0"/>
                  <a:ea typeface="HP001 4H" pitchFamily="34" charset="-127"/>
                  <a:cs typeface="Times New Roman" panose="02020603050405020304" pitchFamily="18" charset="0"/>
                </a:rPr>
                <a:t> </a:t>
              </a:r>
              <a:r>
                <a:rPr lang="en-US" altLang="en-US" b="1" dirty="0" err="1">
                  <a:solidFill>
                    <a:srgbClr val="002060"/>
                  </a:solidFill>
                  <a:latin typeface="Times New Roman" panose="02020603050405020304" pitchFamily="18" charset="0"/>
                  <a:ea typeface="HP001 4H" pitchFamily="34" charset="-127"/>
                  <a:cs typeface="Times New Roman" panose="02020603050405020304" pitchFamily="18" charset="0"/>
                </a:rPr>
                <a:t>láy</a:t>
              </a:r>
              <a:r>
                <a:rPr lang="en-US" altLang="en-US" b="1" dirty="0">
                  <a:solidFill>
                    <a:srgbClr val="002060"/>
                  </a:solidFill>
                  <a:latin typeface="Times New Roman" panose="02020603050405020304" pitchFamily="18" charset="0"/>
                  <a:ea typeface="HP001 4H" pitchFamily="34" charset="-127"/>
                  <a:cs typeface="Times New Roman" panose="02020603050405020304" pitchFamily="18" charset="0"/>
                </a:rPr>
                <a:t> </a:t>
              </a:r>
              <a:r>
                <a:rPr lang="en-US" altLang="en-US" b="1" dirty="0" err="1">
                  <a:solidFill>
                    <a:srgbClr val="002060"/>
                  </a:solidFill>
                  <a:latin typeface="Times New Roman" panose="02020603050405020304" pitchFamily="18" charset="0"/>
                  <a:ea typeface="HP001 4H" pitchFamily="34" charset="-127"/>
                  <a:cs typeface="Times New Roman" panose="02020603050405020304" pitchFamily="18" charset="0"/>
                </a:rPr>
                <a:t>có</a:t>
              </a:r>
              <a:r>
                <a:rPr lang="en-US" altLang="en-US" b="1" dirty="0">
                  <a:solidFill>
                    <a:srgbClr val="002060"/>
                  </a:solidFill>
                  <a:latin typeface="Times New Roman" panose="02020603050405020304" pitchFamily="18" charset="0"/>
                  <a:ea typeface="HP001 4H" pitchFamily="34" charset="-127"/>
                  <a:cs typeface="Times New Roman" panose="02020603050405020304" pitchFamily="18" charset="0"/>
                </a:rPr>
                <a:t> </a:t>
              </a:r>
              <a:r>
                <a:rPr lang="en-US" altLang="en-US" b="1" dirty="0" err="1">
                  <a:solidFill>
                    <a:srgbClr val="002060"/>
                  </a:solidFill>
                  <a:latin typeface="Times New Roman" panose="02020603050405020304" pitchFamily="18" charset="0"/>
                  <a:ea typeface="HP001 4H" pitchFamily="34" charset="-127"/>
                  <a:cs typeface="Times New Roman" panose="02020603050405020304" pitchFamily="18" charset="0"/>
                </a:rPr>
                <a:t>tiếng</a:t>
              </a:r>
              <a:r>
                <a:rPr lang="en-US" altLang="en-US" b="1" dirty="0">
                  <a:solidFill>
                    <a:srgbClr val="002060"/>
                  </a:solidFill>
                  <a:latin typeface="Times New Roman" panose="02020603050405020304" pitchFamily="18" charset="0"/>
                  <a:ea typeface="HP001 4H" pitchFamily="34" charset="-127"/>
                  <a:cs typeface="Times New Roman" panose="02020603050405020304" pitchFamily="18" charset="0"/>
                </a:rPr>
                <a:t> </a:t>
              </a:r>
              <a:r>
                <a:rPr lang="en-US" altLang="en-US" b="1" dirty="0" err="1">
                  <a:solidFill>
                    <a:srgbClr val="002060"/>
                  </a:solidFill>
                  <a:latin typeface="Times New Roman" panose="02020603050405020304" pitchFamily="18" charset="0"/>
                  <a:ea typeface="HP001 4H" pitchFamily="34" charset="-127"/>
                  <a:cs typeface="Times New Roman" panose="02020603050405020304" pitchFamily="18" charset="0"/>
                </a:rPr>
                <a:t>chứa</a:t>
              </a:r>
              <a:r>
                <a:rPr lang="en-US" altLang="en-US" b="1" dirty="0">
                  <a:solidFill>
                    <a:srgbClr val="002060"/>
                  </a:solidFill>
                  <a:latin typeface="Times New Roman" panose="02020603050405020304" pitchFamily="18" charset="0"/>
                  <a:ea typeface="HP001 4H" pitchFamily="34" charset="-127"/>
                  <a:cs typeface="Times New Roman" panose="02020603050405020304" pitchFamily="18" charset="0"/>
                </a:rPr>
                <a:t> </a:t>
              </a:r>
              <a:r>
                <a:rPr lang="en-US" altLang="en-US" b="1" dirty="0" err="1">
                  <a:solidFill>
                    <a:srgbClr val="002060"/>
                  </a:solidFill>
                  <a:latin typeface="Times New Roman" panose="02020603050405020304" pitchFamily="18" charset="0"/>
                  <a:ea typeface="HP001 4H" pitchFamily="34" charset="-127"/>
                  <a:cs typeface="Times New Roman" panose="02020603050405020304" pitchFamily="18" charset="0"/>
                </a:rPr>
                <a:t>thanh</a:t>
              </a:r>
              <a:r>
                <a:rPr lang="en-US" altLang="en-US" b="1" dirty="0">
                  <a:solidFill>
                    <a:srgbClr val="002060"/>
                  </a:solidFill>
                  <a:latin typeface="Times New Roman" panose="02020603050405020304" pitchFamily="18" charset="0"/>
                  <a:ea typeface="HP001 4H" pitchFamily="34" charset="-127"/>
                  <a:cs typeface="Times New Roman" panose="02020603050405020304" pitchFamily="18" charset="0"/>
                </a:rPr>
                <a:t> </a:t>
              </a:r>
              <a:r>
                <a:rPr lang="en-US" altLang="en-US" b="1" dirty="0" err="1">
                  <a:solidFill>
                    <a:schemeClr val="accent2"/>
                  </a:solidFill>
                  <a:latin typeface="Times New Roman" panose="02020603050405020304" pitchFamily="18" charset="0"/>
                  <a:ea typeface="HP001 4H" pitchFamily="34" charset="-127"/>
                  <a:cs typeface="Times New Roman" panose="02020603050405020304" pitchFamily="18" charset="0"/>
                </a:rPr>
                <a:t>ngã</a:t>
              </a:r>
              <a:endParaRPr lang="en-US" altLang="en-US" b="1" dirty="0">
                <a:solidFill>
                  <a:schemeClr val="accent2"/>
                </a:solidFill>
                <a:latin typeface="Times New Roman" panose="02020603050405020304" pitchFamily="18" charset="0"/>
                <a:ea typeface="HP001 4H" pitchFamily="34" charset="-127"/>
                <a:cs typeface="Times New Roman" panose="02020603050405020304" pitchFamily="18" charset="0"/>
              </a:endParaRPr>
            </a:p>
          </p:txBody>
        </p:sp>
      </p:grpSp>
      <p:sp>
        <p:nvSpPr>
          <p:cNvPr id="9" name="Rectangle 8">
            <a:extLst>
              <a:ext uri="{FF2B5EF4-FFF2-40B4-BE49-F238E27FC236}">
                <a16:creationId xmlns:a16="http://schemas.microsoft.com/office/drawing/2014/main" id="{92360C12-E8C7-9B40-AD0D-94BC9D8E1A8F}"/>
              </a:ext>
            </a:extLst>
          </p:cNvPr>
          <p:cNvSpPr>
            <a:spLocks noChangeArrowheads="1"/>
          </p:cNvSpPr>
          <p:nvPr/>
        </p:nvSpPr>
        <p:spPr bwMode="auto">
          <a:xfrm>
            <a:off x="533399" y="3373983"/>
            <a:ext cx="2441812"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2800" b="1" dirty="0">
                <a:solidFill>
                  <a:srgbClr val="FF0000"/>
                </a:solidFill>
                <a:latin typeface="Times New Roman" panose="02020603050405020304" pitchFamily="18" charset="0"/>
                <a:cs typeface="Times New Roman" panose="02020603050405020304" pitchFamily="18" charset="0"/>
              </a:rPr>
              <a:t>M</a:t>
            </a:r>
            <a:r>
              <a:rPr lang="en-US" altLang="en-US" sz="2800" b="1" dirty="0">
                <a:solidFill>
                  <a:schemeClr val="accent2"/>
                </a:solidFill>
                <a:latin typeface="Times New Roman" panose="02020603050405020304" pitchFamily="18" charset="0"/>
                <a:cs typeface="Times New Roman" panose="02020603050405020304" pitchFamily="18" charset="0"/>
              </a:rPr>
              <a:t>: </a:t>
            </a:r>
            <a:r>
              <a:rPr lang="en-US" altLang="en-US" sz="2800" b="1" dirty="0" err="1">
                <a:solidFill>
                  <a:srgbClr val="00B0F0"/>
                </a:solidFill>
                <a:latin typeface="Times New Roman" panose="02020603050405020304" pitchFamily="18" charset="0"/>
                <a:cs typeface="Times New Roman" panose="02020603050405020304" pitchFamily="18" charset="0"/>
              </a:rPr>
              <a:t>nho</a:t>
            </a:r>
            <a:r>
              <a:rPr lang="en-US" altLang="en-US" sz="2800" b="1" dirty="0">
                <a:solidFill>
                  <a:srgbClr val="00B0F0"/>
                </a:solidFill>
                <a:latin typeface="Times New Roman" panose="02020603050405020304" pitchFamily="18" charset="0"/>
                <a:cs typeface="Times New Roman" panose="02020603050405020304" pitchFamily="18" charset="0"/>
              </a:rPr>
              <a:t> </a:t>
            </a:r>
            <a:r>
              <a:rPr lang="en-US" altLang="en-US" sz="2800" b="1" dirty="0" err="1">
                <a:solidFill>
                  <a:srgbClr val="00B0F0"/>
                </a:solidFill>
                <a:latin typeface="Times New Roman" panose="02020603050405020304" pitchFamily="18" charset="0"/>
                <a:cs typeface="Times New Roman" panose="02020603050405020304" pitchFamily="18" charset="0"/>
              </a:rPr>
              <a:t>nhỏ</a:t>
            </a:r>
            <a:r>
              <a:rPr lang="en-US" altLang="en-US" sz="2800" b="1" dirty="0">
                <a:solidFill>
                  <a:srgbClr val="00B0F0"/>
                </a:solidFill>
                <a:latin typeface="Times New Roman" panose="02020603050405020304" pitchFamily="18" charset="0"/>
                <a:cs typeface="Times New Roman" panose="02020603050405020304" pitchFamily="18" charset="0"/>
              </a:rPr>
              <a:t> </a:t>
            </a:r>
          </a:p>
        </p:txBody>
      </p:sp>
      <p:sp>
        <p:nvSpPr>
          <p:cNvPr id="10" name="Rectangle 9">
            <a:extLst>
              <a:ext uri="{FF2B5EF4-FFF2-40B4-BE49-F238E27FC236}">
                <a16:creationId xmlns:a16="http://schemas.microsoft.com/office/drawing/2014/main" id="{35568D8F-002F-694E-B261-11871CAE07F5}"/>
              </a:ext>
            </a:extLst>
          </p:cNvPr>
          <p:cNvSpPr>
            <a:spLocks noChangeArrowheads="1"/>
          </p:cNvSpPr>
          <p:nvPr/>
        </p:nvSpPr>
        <p:spPr bwMode="auto">
          <a:xfrm>
            <a:off x="6514179" y="3373983"/>
            <a:ext cx="2183611"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2800" b="1" dirty="0">
                <a:solidFill>
                  <a:srgbClr val="FF0000"/>
                </a:solidFill>
                <a:latin typeface="Times New Roman" panose="02020603050405020304" pitchFamily="18" charset="0"/>
                <a:cs typeface="Times New Roman" panose="02020603050405020304" pitchFamily="18" charset="0"/>
              </a:rPr>
              <a:t>M</a:t>
            </a:r>
            <a:r>
              <a:rPr lang="en-US" altLang="en-US" sz="2800" b="1" dirty="0">
                <a:solidFill>
                  <a:schemeClr val="accent2"/>
                </a:solidFill>
                <a:latin typeface="Times New Roman" panose="02020603050405020304" pitchFamily="18" charset="0"/>
                <a:cs typeface="Times New Roman" panose="02020603050405020304" pitchFamily="18" charset="0"/>
              </a:rPr>
              <a:t>: </a:t>
            </a:r>
            <a:r>
              <a:rPr lang="en-US" altLang="en-US" sz="2800" b="1" dirty="0" err="1">
                <a:solidFill>
                  <a:srgbClr val="00B0F0"/>
                </a:solidFill>
                <a:latin typeface="Times New Roman" panose="02020603050405020304" pitchFamily="18" charset="0"/>
                <a:cs typeface="Times New Roman" panose="02020603050405020304" pitchFamily="18" charset="0"/>
              </a:rPr>
              <a:t>nhã</a:t>
            </a:r>
            <a:r>
              <a:rPr lang="en-US" altLang="en-US" sz="2800" b="1" dirty="0">
                <a:solidFill>
                  <a:srgbClr val="00B0F0"/>
                </a:solidFill>
                <a:latin typeface="Times New Roman" panose="02020603050405020304" pitchFamily="18" charset="0"/>
                <a:cs typeface="Times New Roman" panose="02020603050405020304" pitchFamily="18" charset="0"/>
              </a:rPr>
              <a:t> </a:t>
            </a:r>
            <a:r>
              <a:rPr lang="en-US" altLang="en-US" sz="2800" b="1" dirty="0" err="1">
                <a:solidFill>
                  <a:srgbClr val="00B0F0"/>
                </a:solidFill>
                <a:latin typeface="Times New Roman" panose="02020603050405020304" pitchFamily="18" charset="0"/>
                <a:cs typeface="Times New Roman" panose="02020603050405020304" pitchFamily="18" charset="0"/>
              </a:rPr>
              <a:t>nhặn</a:t>
            </a:r>
            <a:endParaRPr lang="en-US" altLang="en-US" sz="2800" b="1" dirty="0">
              <a:solidFill>
                <a:srgbClr val="00B0F0"/>
              </a:solidFill>
              <a:latin typeface="Times New Roman" panose="02020603050405020304" pitchFamily="18" charset="0"/>
              <a:cs typeface="Times New Roman" panose="02020603050405020304" pitchFamily="18" charset="0"/>
            </a:endParaRPr>
          </a:p>
        </p:txBody>
      </p:sp>
      <p:sp>
        <p:nvSpPr>
          <p:cNvPr id="11" name="Text Box 26">
            <a:extLst>
              <a:ext uri="{FF2B5EF4-FFF2-40B4-BE49-F238E27FC236}">
                <a16:creationId xmlns:a16="http://schemas.microsoft.com/office/drawing/2014/main" id="{3DEE19A2-8C2F-8B41-9D33-8EB5DD050184}"/>
              </a:ext>
            </a:extLst>
          </p:cNvPr>
          <p:cNvSpPr txBox="1">
            <a:spLocks noChangeArrowheads="1"/>
          </p:cNvSpPr>
          <p:nvPr/>
        </p:nvSpPr>
        <p:spPr bwMode="auto">
          <a:xfrm>
            <a:off x="634543" y="3953608"/>
            <a:ext cx="4476131" cy="1569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50000"/>
              </a:spcBef>
              <a:buNone/>
            </a:pPr>
            <a:r>
              <a:rPr lang="en-US" dirty="0" err="1">
                <a:solidFill>
                  <a:srgbClr val="C00000"/>
                </a:solidFill>
                <a:latin typeface="Times New Roman" panose="02020603050405020304" pitchFamily="18" charset="0"/>
                <a:cs typeface="Times New Roman" panose="02020603050405020304" pitchFamily="18" charset="0"/>
              </a:rPr>
              <a:t>lủng</a:t>
            </a:r>
            <a:r>
              <a:rPr lang="en-US" dirty="0">
                <a:solidFill>
                  <a:srgbClr val="C00000"/>
                </a:solidFill>
                <a:latin typeface="Times New Roman" panose="02020603050405020304" pitchFamily="18" charset="0"/>
                <a:cs typeface="Times New Roman" panose="02020603050405020304" pitchFamily="18" charset="0"/>
              </a:rPr>
              <a:t> </a:t>
            </a:r>
            <a:r>
              <a:rPr lang="en-US" dirty="0" err="1">
                <a:solidFill>
                  <a:srgbClr val="C00000"/>
                </a:solidFill>
                <a:latin typeface="Times New Roman" panose="02020603050405020304" pitchFamily="18" charset="0"/>
                <a:cs typeface="Times New Roman" panose="02020603050405020304" pitchFamily="18" charset="0"/>
              </a:rPr>
              <a:t>củng</a:t>
            </a:r>
            <a:r>
              <a:rPr lang="en-US" dirty="0">
                <a:solidFill>
                  <a:srgbClr val="C00000"/>
                </a:solidFill>
                <a:latin typeface="Times New Roman" panose="02020603050405020304" pitchFamily="18" charset="0"/>
                <a:cs typeface="Times New Roman" panose="02020603050405020304" pitchFamily="18" charset="0"/>
              </a:rPr>
              <a:t>, </a:t>
            </a:r>
            <a:r>
              <a:rPr lang="en-US" dirty="0" err="1">
                <a:solidFill>
                  <a:srgbClr val="C00000"/>
                </a:solidFill>
                <a:latin typeface="Times New Roman" panose="02020603050405020304" pitchFamily="18" charset="0"/>
                <a:cs typeface="Times New Roman" panose="02020603050405020304" pitchFamily="18" charset="0"/>
              </a:rPr>
              <a:t>hổn</a:t>
            </a:r>
            <a:r>
              <a:rPr lang="en-US" dirty="0">
                <a:solidFill>
                  <a:srgbClr val="C00000"/>
                </a:solidFill>
                <a:latin typeface="Times New Roman" panose="02020603050405020304" pitchFamily="18" charset="0"/>
                <a:cs typeface="Times New Roman" panose="02020603050405020304" pitchFamily="18" charset="0"/>
              </a:rPr>
              <a:t> </a:t>
            </a:r>
            <a:r>
              <a:rPr lang="en-US" dirty="0" err="1">
                <a:solidFill>
                  <a:srgbClr val="C00000"/>
                </a:solidFill>
                <a:latin typeface="Times New Roman" panose="02020603050405020304" pitchFamily="18" charset="0"/>
                <a:cs typeface="Times New Roman" panose="02020603050405020304" pitchFamily="18" charset="0"/>
              </a:rPr>
              <a:t>hển</a:t>
            </a:r>
            <a:r>
              <a:rPr lang="en-US" dirty="0">
                <a:solidFill>
                  <a:srgbClr val="C00000"/>
                </a:solidFill>
                <a:latin typeface="Times New Roman" panose="02020603050405020304" pitchFamily="18" charset="0"/>
                <a:cs typeface="Times New Roman" panose="02020603050405020304" pitchFamily="18" charset="0"/>
              </a:rPr>
              <a:t>, </a:t>
            </a:r>
            <a:r>
              <a:rPr lang="en-US" dirty="0" err="1">
                <a:solidFill>
                  <a:srgbClr val="C00000"/>
                </a:solidFill>
                <a:latin typeface="Times New Roman" panose="02020603050405020304" pitchFamily="18" charset="0"/>
                <a:cs typeface="Times New Roman" panose="02020603050405020304" pitchFamily="18" charset="0"/>
              </a:rPr>
              <a:t>đon</a:t>
            </a:r>
            <a:r>
              <a:rPr lang="en-US" dirty="0">
                <a:solidFill>
                  <a:srgbClr val="C00000"/>
                </a:solidFill>
                <a:latin typeface="Times New Roman" panose="02020603050405020304" pitchFamily="18" charset="0"/>
                <a:cs typeface="Times New Roman" panose="02020603050405020304" pitchFamily="18" charset="0"/>
              </a:rPr>
              <a:t> </a:t>
            </a:r>
            <a:r>
              <a:rPr lang="en-US" dirty="0" err="1">
                <a:solidFill>
                  <a:srgbClr val="C00000"/>
                </a:solidFill>
                <a:latin typeface="Times New Roman" panose="02020603050405020304" pitchFamily="18" charset="0"/>
                <a:cs typeface="Times New Roman" panose="02020603050405020304" pitchFamily="18" charset="0"/>
              </a:rPr>
              <a:t>đả</a:t>
            </a:r>
            <a:r>
              <a:rPr lang="en-US" dirty="0">
                <a:solidFill>
                  <a:srgbClr val="C00000"/>
                </a:solidFill>
                <a:latin typeface="Times New Roman" panose="02020603050405020304" pitchFamily="18" charset="0"/>
                <a:cs typeface="Times New Roman" panose="02020603050405020304" pitchFamily="18" charset="0"/>
              </a:rPr>
              <a:t>, </a:t>
            </a:r>
            <a:r>
              <a:rPr lang="en-US" dirty="0" err="1">
                <a:solidFill>
                  <a:srgbClr val="C00000"/>
                </a:solidFill>
                <a:latin typeface="Times New Roman" panose="02020603050405020304" pitchFamily="18" charset="0"/>
                <a:cs typeface="Times New Roman" panose="02020603050405020304" pitchFamily="18" charset="0"/>
              </a:rPr>
              <a:t>hả</a:t>
            </a:r>
            <a:r>
              <a:rPr lang="en-US" dirty="0">
                <a:solidFill>
                  <a:srgbClr val="C00000"/>
                </a:solidFill>
                <a:latin typeface="Times New Roman" panose="02020603050405020304" pitchFamily="18" charset="0"/>
                <a:cs typeface="Times New Roman" panose="02020603050405020304" pitchFamily="18" charset="0"/>
              </a:rPr>
              <a:t> </a:t>
            </a:r>
            <a:r>
              <a:rPr lang="en-US" dirty="0" err="1">
                <a:solidFill>
                  <a:srgbClr val="C00000"/>
                </a:solidFill>
                <a:latin typeface="Times New Roman" panose="02020603050405020304" pitchFamily="18" charset="0"/>
                <a:cs typeface="Times New Roman" panose="02020603050405020304" pitchFamily="18" charset="0"/>
              </a:rPr>
              <a:t>hê</a:t>
            </a:r>
            <a:r>
              <a:rPr lang="en-US" dirty="0">
                <a:solidFill>
                  <a:srgbClr val="C00000"/>
                </a:solidFill>
                <a:latin typeface="Times New Roman" panose="02020603050405020304" pitchFamily="18" charset="0"/>
                <a:cs typeface="Times New Roman" panose="02020603050405020304" pitchFamily="18" charset="0"/>
              </a:rPr>
              <a:t>, </a:t>
            </a:r>
            <a:r>
              <a:rPr lang="en-US" dirty="0" err="1">
                <a:solidFill>
                  <a:srgbClr val="C00000"/>
                </a:solidFill>
                <a:latin typeface="Times New Roman" panose="02020603050405020304" pitchFamily="18" charset="0"/>
                <a:cs typeface="Times New Roman" panose="02020603050405020304" pitchFamily="18" charset="0"/>
              </a:rPr>
              <a:t>sáng</a:t>
            </a:r>
            <a:r>
              <a:rPr lang="en-US" dirty="0">
                <a:solidFill>
                  <a:srgbClr val="C00000"/>
                </a:solidFill>
                <a:latin typeface="Times New Roman" panose="02020603050405020304" pitchFamily="18" charset="0"/>
                <a:cs typeface="Times New Roman" panose="02020603050405020304" pitchFamily="18" charset="0"/>
              </a:rPr>
              <a:t> </a:t>
            </a:r>
            <a:r>
              <a:rPr lang="en-US" dirty="0" err="1">
                <a:solidFill>
                  <a:srgbClr val="C00000"/>
                </a:solidFill>
                <a:latin typeface="Times New Roman" panose="02020603050405020304" pitchFamily="18" charset="0"/>
                <a:cs typeface="Times New Roman" panose="02020603050405020304" pitchFamily="18" charset="0"/>
              </a:rPr>
              <a:t>sủa</a:t>
            </a:r>
            <a:r>
              <a:rPr lang="en-US" dirty="0">
                <a:solidFill>
                  <a:srgbClr val="C00000"/>
                </a:solidFill>
                <a:latin typeface="Times New Roman" panose="02020603050405020304" pitchFamily="18" charset="0"/>
                <a:cs typeface="Times New Roman" panose="02020603050405020304" pitchFamily="18" charset="0"/>
              </a:rPr>
              <a:t>, </a:t>
            </a:r>
            <a:r>
              <a:rPr lang="en-US" dirty="0" err="1">
                <a:solidFill>
                  <a:srgbClr val="C00000"/>
                </a:solidFill>
                <a:latin typeface="Times New Roman" panose="02020603050405020304" pitchFamily="18" charset="0"/>
                <a:cs typeface="Times New Roman" panose="02020603050405020304" pitchFamily="18" charset="0"/>
              </a:rPr>
              <a:t>vất</a:t>
            </a:r>
            <a:r>
              <a:rPr lang="en-US" dirty="0">
                <a:solidFill>
                  <a:srgbClr val="C00000"/>
                </a:solidFill>
                <a:latin typeface="Times New Roman" panose="02020603050405020304" pitchFamily="18" charset="0"/>
                <a:cs typeface="Times New Roman" panose="02020603050405020304" pitchFamily="18" charset="0"/>
              </a:rPr>
              <a:t> </a:t>
            </a:r>
            <a:r>
              <a:rPr lang="en-US" dirty="0" err="1">
                <a:solidFill>
                  <a:srgbClr val="C00000"/>
                </a:solidFill>
                <a:latin typeface="Times New Roman" panose="02020603050405020304" pitchFamily="18" charset="0"/>
                <a:cs typeface="Times New Roman" panose="02020603050405020304" pitchFamily="18" charset="0"/>
              </a:rPr>
              <a:t>vả</a:t>
            </a:r>
            <a:r>
              <a:rPr lang="en-US" dirty="0">
                <a:solidFill>
                  <a:srgbClr val="C00000"/>
                </a:solidFill>
                <a:latin typeface="Times New Roman" panose="02020603050405020304" pitchFamily="18" charset="0"/>
                <a:cs typeface="Times New Roman" panose="02020603050405020304" pitchFamily="18" charset="0"/>
              </a:rPr>
              <a:t>,...</a:t>
            </a:r>
            <a:r>
              <a:rPr lang="x-none" sz="2800" dirty="0">
                <a:solidFill>
                  <a:srgbClr val="C00000"/>
                </a:solidFill>
                <a:latin typeface="Times New Roman" panose="02020603050405020304" pitchFamily="18" charset="0"/>
                <a:cs typeface="Times New Roman" panose="02020603050405020304" pitchFamily="18" charset="0"/>
              </a:rPr>
              <a:t> </a:t>
            </a:r>
            <a:endParaRPr lang="en-US" altLang="en-US" sz="2800" dirty="0">
              <a:solidFill>
                <a:srgbClr val="C00000"/>
              </a:solidFill>
              <a:latin typeface="Times New Roman" panose="02020603050405020304" pitchFamily="18" charset="0"/>
              <a:cs typeface="Times New Roman" panose="02020603050405020304" pitchFamily="18" charset="0"/>
            </a:endParaRPr>
          </a:p>
        </p:txBody>
      </p:sp>
      <p:sp>
        <p:nvSpPr>
          <p:cNvPr id="12" name="Text Box 27">
            <a:extLst>
              <a:ext uri="{FF2B5EF4-FFF2-40B4-BE49-F238E27FC236}">
                <a16:creationId xmlns:a16="http://schemas.microsoft.com/office/drawing/2014/main" id="{80AF43CA-926D-1A4D-A92C-57FF562925AB}"/>
              </a:ext>
            </a:extLst>
          </p:cNvPr>
          <p:cNvSpPr txBox="1">
            <a:spLocks noChangeArrowheads="1"/>
          </p:cNvSpPr>
          <p:nvPr/>
        </p:nvSpPr>
        <p:spPr bwMode="auto">
          <a:xfrm>
            <a:off x="6682647" y="3868683"/>
            <a:ext cx="4802426" cy="1569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fontAlgn="base">
              <a:buNone/>
            </a:pPr>
            <a:r>
              <a:rPr lang="en-US" dirty="0" err="1">
                <a:solidFill>
                  <a:schemeClr val="accent2"/>
                </a:solidFill>
                <a:latin typeface="Times New Roman" panose="02020603050405020304" pitchFamily="18" charset="0"/>
                <a:cs typeface="Times New Roman" panose="02020603050405020304" pitchFamily="18" charset="0"/>
              </a:rPr>
              <a:t>bỡ</a:t>
            </a:r>
            <a:r>
              <a:rPr lang="en-US" dirty="0">
                <a:solidFill>
                  <a:schemeClr val="accent2"/>
                </a:solidFill>
                <a:latin typeface="Times New Roman" panose="02020603050405020304" pitchFamily="18" charset="0"/>
                <a:cs typeface="Times New Roman" panose="02020603050405020304" pitchFamily="18" charset="0"/>
              </a:rPr>
              <a:t> </a:t>
            </a:r>
            <a:r>
              <a:rPr lang="en-US" dirty="0" err="1">
                <a:solidFill>
                  <a:schemeClr val="accent2"/>
                </a:solidFill>
                <a:latin typeface="Times New Roman" panose="02020603050405020304" pitchFamily="18" charset="0"/>
                <a:cs typeface="Times New Roman" panose="02020603050405020304" pitchFamily="18" charset="0"/>
              </a:rPr>
              <a:t>ngỡ</a:t>
            </a:r>
            <a:r>
              <a:rPr lang="en-US" dirty="0">
                <a:solidFill>
                  <a:schemeClr val="accent2"/>
                </a:solidFill>
                <a:latin typeface="Times New Roman" panose="02020603050405020304" pitchFamily="18" charset="0"/>
                <a:cs typeface="Times New Roman" panose="02020603050405020304" pitchFamily="18" charset="0"/>
              </a:rPr>
              <a:t>, </a:t>
            </a:r>
            <a:r>
              <a:rPr lang="en-US" dirty="0" err="1">
                <a:solidFill>
                  <a:schemeClr val="accent2"/>
                </a:solidFill>
                <a:latin typeface="Times New Roman" panose="02020603050405020304" pitchFamily="18" charset="0"/>
                <a:cs typeface="Times New Roman" panose="02020603050405020304" pitchFamily="18" charset="0"/>
              </a:rPr>
              <a:t>vẽ</a:t>
            </a:r>
            <a:r>
              <a:rPr lang="en-US" dirty="0">
                <a:solidFill>
                  <a:schemeClr val="accent2"/>
                </a:solidFill>
                <a:latin typeface="Times New Roman" panose="02020603050405020304" pitchFamily="18" charset="0"/>
                <a:cs typeface="Times New Roman" panose="02020603050405020304" pitchFamily="18" charset="0"/>
              </a:rPr>
              <a:t> </a:t>
            </a:r>
            <a:r>
              <a:rPr lang="en-US" dirty="0" err="1">
                <a:solidFill>
                  <a:schemeClr val="accent2"/>
                </a:solidFill>
                <a:latin typeface="Times New Roman" panose="02020603050405020304" pitchFamily="18" charset="0"/>
                <a:cs typeface="Times New Roman" panose="02020603050405020304" pitchFamily="18" charset="0"/>
              </a:rPr>
              <a:t>vời</a:t>
            </a:r>
            <a:r>
              <a:rPr lang="en-US" dirty="0">
                <a:solidFill>
                  <a:schemeClr val="accent2"/>
                </a:solidFill>
                <a:latin typeface="Times New Roman" panose="02020603050405020304" pitchFamily="18" charset="0"/>
                <a:cs typeface="Times New Roman" panose="02020603050405020304" pitchFamily="18" charset="0"/>
              </a:rPr>
              <a:t>, </a:t>
            </a:r>
            <a:r>
              <a:rPr lang="en-US" dirty="0" err="1">
                <a:solidFill>
                  <a:schemeClr val="accent2"/>
                </a:solidFill>
                <a:latin typeface="Times New Roman" panose="02020603050405020304" pitchFamily="18" charset="0"/>
                <a:cs typeface="Times New Roman" panose="02020603050405020304" pitchFamily="18" charset="0"/>
              </a:rPr>
              <a:t>giãy</a:t>
            </a:r>
            <a:r>
              <a:rPr lang="en-US" dirty="0">
                <a:solidFill>
                  <a:schemeClr val="accent2"/>
                </a:solidFill>
                <a:latin typeface="Times New Roman" panose="02020603050405020304" pitchFamily="18" charset="0"/>
                <a:cs typeface="Times New Roman" panose="02020603050405020304" pitchFamily="18" charset="0"/>
              </a:rPr>
              <a:t> </a:t>
            </a:r>
            <a:r>
              <a:rPr lang="en-US" dirty="0" err="1">
                <a:solidFill>
                  <a:schemeClr val="accent2"/>
                </a:solidFill>
                <a:latin typeface="Times New Roman" panose="02020603050405020304" pitchFamily="18" charset="0"/>
                <a:cs typeface="Times New Roman" panose="02020603050405020304" pitchFamily="18" charset="0"/>
              </a:rPr>
              <a:t>giụa</a:t>
            </a:r>
            <a:r>
              <a:rPr lang="en-US" dirty="0">
                <a:solidFill>
                  <a:schemeClr val="accent2"/>
                </a:solidFill>
                <a:latin typeface="Times New Roman" panose="02020603050405020304" pitchFamily="18" charset="0"/>
                <a:cs typeface="Times New Roman" panose="02020603050405020304" pitchFamily="18" charset="0"/>
              </a:rPr>
              <a:t>, </a:t>
            </a:r>
            <a:r>
              <a:rPr lang="en-US" dirty="0" err="1">
                <a:solidFill>
                  <a:schemeClr val="accent2"/>
                </a:solidFill>
                <a:latin typeface="Times New Roman" panose="02020603050405020304" pitchFamily="18" charset="0"/>
                <a:cs typeface="Times New Roman" panose="02020603050405020304" pitchFamily="18" charset="0"/>
              </a:rPr>
              <a:t>dễ</a:t>
            </a:r>
            <a:r>
              <a:rPr lang="en-US" dirty="0">
                <a:solidFill>
                  <a:schemeClr val="accent2"/>
                </a:solidFill>
                <a:latin typeface="Times New Roman" panose="02020603050405020304" pitchFamily="18" charset="0"/>
                <a:cs typeface="Times New Roman" panose="02020603050405020304" pitchFamily="18" charset="0"/>
              </a:rPr>
              <a:t> </a:t>
            </a:r>
            <a:r>
              <a:rPr lang="en-US" dirty="0" err="1">
                <a:solidFill>
                  <a:schemeClr val="accent2"/>
                </a:solidFill>
                <a:latin typeface="Times New Roman" panose="02020603050405020304" pitchFamily="18" charset="0"/>
                <a:cs typeface="Times New Roman" panose="02020603050405020304" pitchFamily="18" charset="0"/>
              </a:rPr>
              <a:t>dàng</a:t>
            </a:r>
            <a:r>
              <a:rPr lang="en-US" dirty="0">
                <a:solidFill>
                  <a:schemeClr val="accent2"/>
                </a:solidFill>
                <a:latin typeface="Times New Roman" panose="02020603050405020304" pitchFamily="18" charset="0"/>
                <a:cs typeface="Times New Roman" panose="02020603050405020304" pitchFamily="18" charset="0"/>
              </a:rPr>
              <a:t>, </a:t>
            </a:r>
            <a:r>
              <a:rPr lang="en-US" dirty="0" err="1">
                <a:solidFill>
                  <a:schemeClr val="accent2"/>
                </a:solidFill>
                <a:latin typeface="Times New Roman" panose="02020603050405020304" pitchFamily="18" charset="0"/>
                <a:cs typeface="Times New Roman" panose="02020603050405020304" pitchFamily="18" charset="0"/>
              </a:rPr>
              <a:t>chững</a:t>
            </a:r>
            <a:r>
              <a:rPr lang="en-US" dirty="0">
                <a:solidFill>
                  <a:schemeClr val="accent2"/>
                </a:solidFill>
                <a:latin typeface="Times New Roman" panose="02020603050405020304" pitchFamily="18" charset="0"/>
                <a:cs typeface="Times New Roman" panose="02020603050405020304" pitchFamily="18" charset="0"/>
              </a:rPr>
              <a:t> </a:t>
            </a:r>
            <a:r>
              <a:rPr lang="en-US" dirty="0" err="1">
                <a:solidFill>
                  <a:schemeClr val="accent2"/>
                </a:solidFill>
                <a:latin typeface="Times New Roman" panose="02020603050405020304" pitchFamily="18" charset="0"/>
                <a:cs typeface="Times New Roman" panose="02020603050405020304" pitchFamily="18" charset="0"/>
              </a:rPr>
              <a:t>chạc</a:t>
            </a:r>
            <a:r>
              <a:rPr lang="en-US" dirty="0">
                <a:solidFill>
                  <a:schemeClr val="accent2"/>
                </a:solidFill>
                <a:latin typeface="Times New Roman" panose="02020603050405020304" pitchFamily="18" charset="0"/>
                <a:cs typeface="Times New Roman" panose="02020603050405020304" pitchFamily="18" charset="0"/>
              </a:rPr>
              <a:t>, </a:t>
            </a:r>
            <a:r>
              <a:rPr lang="en-US" dirty="0" err="1">
                <a:solidFill>
                  <a:schemeClr val="accent2"/>
                </a:solidFill>
                <a:latin typeface="Times New Roman" panose="02020603050405020304" pitchFamily="18" charset="0"/>
                <a:cs typeface="Times New Roman" panose="02020603050405020304" pitchFamily="18" charset="0"/>
              </a:rPr>
              <a:t>lõa</a:t>
            </a:r>
            <a:r>
              <a:rPr lang="en-US" dirty="0">
                <a:solidFill>
                  <a:schemeClr val="accent2"/>
                </a:solidFill>
                <a:latin typeface="Times New Roman" panose="02020603050405020304" pitchFamily="18" charset="0"/>
                <a:cs typeface="Times New Roman" panose="02020603050405020304" pitchFamily="18" charset="0"/>
              </a:rPr>
              <a:t> </a:t>
            </a:r>
            <a:r>
              <a:rPr lang="en-US" dirty="0" err="1">
                <a:solidFill>
                  <a:schemeClr val="accent2"/>
                </a:solidFill>
                <a:latin typeface="Times New Roman" panose="02020603050405020304" pitchFamily="18" charset="0"/>
                <a:cs typeface="Times New Roman" panose="02020603050405020304" pitchFamily="18" charset="0"/>
              </a:rPr>
              <a:t>xõa</a:t>
            </a:r>
            <a:r>
              <a:rPr lang="en-US">
                <a:solidFill>
                  <a:schemeClr val="accent2"/>
                </a:solidFill>
                <a:latin typeface="Times New Roman" panose="02020603050405020304" pitchFamily="18" charset="0"/>
                <a:cs typeface="Times New Roman" panose="02020603050405020304" pitchFamily="18" charset="0"/>
              </a:rPr>
              <a:t>,…</a:t>
            </a:r>
            <a:endParaRPr lang="x-none" dirty="0">
              <a:solidFill>
                <a:schemeClr val="accent2"/>
              </a:solidFill>
              <a:latin typeface="Times New Roman" panose="02020603050405020304" pitchFamily="18" charset="0"/>
              <a:cs typeface="Times New Roman" panose="02020603050405020304" pitchFamily="18" charset="0"/>
            </a:endParaRPr>
          </a:p>
        </p:txBody>
      </p:sp>
    </p:spTree>
    <p:custDataLst>
      <p:tags r:id="rId1"/>
    </p:custDataLst>
    <p:extLst>
      <p:ext uri="{BB962C8B-B14F-4D97-AF65-F5344CB8AC3E}">
        <p14:creationId xmlns:p14="http://schemas.microsoft.com/office/powerpoint/2010/main" val="3680402034"/>
      </p:ext>
    </p:extLst>
  </p:cSld>
  <p:clrMapOvr>
    <a:masterClrMapping/>
  </p:clrMapOvr>
  <mc:AlternateContent xmlns:mc="http://schemas.openxmlformats.org/markup-compatibility/2006" xmlns:p14="http://schemas.microsoft.com/office/powerpoint/2010/main">
    <mc:Choice Requires="p14">
      <p:transition spd="slow" p14:dur="1500" advTm="89964">
        <p:split orient="vert"/>
      </p:transition>
    </mc:Choice>
    <mc:Fallback xmlns="">
      <p:transition spd="slow" advTm="89964">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7" presetClass="entr" presetSubtype="0" fill="hold" grpId="0" nodeType="clickEffect">
                                  <p:stCondLst>
                                    <p:cond delay="0"/>
                                  </p:stCondLst>
                                  <p:iterate type="lt">
                                    <p:tmPct val="50000"/>
                                  </p:iterate>
                                  <p:childTnLst>
                                    <p:set>
                                      <p:cBhvr>
                                        <p:cTn id="6" dur="1" fill="hold">
                                          <p:stCondLst>
                                            <p:cond delay="0"/>
                                          </p:stCondLst>
                                        </p:cTn>
                                        <p:tgtEl>
                                          <p:spTgt spid="9"/>
                                        </p:tgtEl>
                                        <p:attrNameLst>
                                          <p:attrName>style.visibility</p:attrName>
                                        </p:attrNameLst>
                                      </p:cBhvr>
                                      <p:to>
                                        <p:strVal val="visible"/>
                                      </p:to>
                                    </p:set>
                                    <p:anim calcmode="discrete" valueType="clr">
                                      <p:cBhvr override="childStyle">
                                        <p:cTn id="7" dur="80"/>
                                        <p:tgtEl>
                                          <p:spTgt spid="9"/>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9"/>
                                        </p:tgtEl>
                                        <p:attrNameLst>
                                          <p:attrName>fillcolor</p:attrName>
                                        </p:attrNameLst>
                                      </p:cBhvr>
                                      <p:tavLst>
                                        <p:tav tm="0">
                                          <p:val>
                                            <p:clrVal>
                                              <a:schemeClr val="accent2"/>
                                            </p:clrVal>
                                          </p:val>
                                        </p:tav>
                                        <p:tav tm="50000">
                                          <p:val>
                                            <p:clrVal>
                                              <a:schemeClr val="hlink"/>
                                            </p:clrVal>
                                          </p:val>
                                        </p:tav>
                                      </p:tavLst>
                                    </p:anim>
                                    <p:set>
                                      <p:cBhvr>
                                        <p:cTn id="9" dur="80"/>
                                        <p:tgtEl>
                                          <p:spTgt spid="9"/>
                                        </p:tgtEl>
                                        <p:attrNameLst>
                                          <p:attrName>fill.type</p:attrName>
                                        </p:attrNameLst>
                                      </p:cBhvr>
                                      <p:to>
                                        <p:strVal val="solid"/>
                                      </p:to>
                                    </p:set>
                                  </p:childTnLst>
                                </p:cTn>
                              </p:par>
                              <p:par>
                                <p:cTn id="10" presetID="27" presetClass="entr" presetSubtype="0" fill="hold" grpId="0" nodeType="withEffect">
                                  <p:stCondLst>
                                    <p:cond delay="0"/>
                                  </p:stCondLst>
                                  <p:iterate type="lt">
                                    <p:tmPct val="50000"/>
                                  </p:iterate>
                                  <p:childTnLst>
                                    <p:set>
                                      <p:cBhvr>
                                        <p:cTn id="11" dur="1" fill="hold">
                                          <p:stCondLst>
                                            <p:cond delay="0"/>
                                          </p:stCondLst>
                                        </p:cTn>
                                        <p:tgtEl>
                                          <p:spTgt spid="10"/>
                                        </p:tgtEl>
                                        <p:attrNameLst>
                                          <p:attrName>style.visibility</p:attrName>
                                        </p:attrNameLst>
                                      </p:cBhvr>
                                      <p:to>
                                        <p:strVal val="visible"/>
                                      </p:to>
                                    </p:set>
                                    <p:anim calcmode="discrete" valueType="clr">
                                      <p:cBhvr override="childStyle">
                                        <p:cTn id="12" dur="80"/>
                                        <p:tgtEl>
                                          <p:spTgt spid="10"/>
                                        </p:tgtEl>
                                        <p:attrNameLst>
                                          <p:attrName>style.color</p:attrName>
                                        </p:attrNameLst>
                                      </p:cBhvr>
                                      <p:tavLst>
                                        <p:tav tm="0">
                                          <p:val>
                                            <p:clrVal>
                                              <a:schemeClr val="accent2"/>
                                            </p:clrVal>
                                          </p:val>
                                        </p:tav>
                                        <p:tav tm="50000">
                                          <p:val>
                                            <p:clrVal>
                                              <a:schemeClr val="hlink"/>
                                            </p:clrVal>
                                          </p:val>
                                        </p:tav>
                                      </p:tavLst>
                                    </p:anim>
                                    <p:anim calcmode="discrete" valueType="clr">
                                      <p:cBhvr>
                                        <p:cTn id="13" dur="80"/>
                                        <p:tgtEl>
                                          <p:spTgt spid="10"/>
                                        </p:tgtEl>
                                        <p:attrNameLst>
                                          <p:attrName>fillcolor</p:attrName>
                                        </p:attrNameLst>
                                      </p:cBhvr>
                                      <p:tavLst>
                                        <p:tav tm="0">
                                          <p:val>
                                            <p:clrVal>
                                              <a:schemeClr val="accent2"/>
                                            </p:clrVal>
                                          </p:val>
                                        </p:tav>
                                        <p:tav tm="50000">
                                          <p:val>
                                            <p:clrVal>
                                              <a:schemeClr val="hlink"/>
                                            </p:clrVal>
                                          </p:val>
                                        </p:tav>
                                      </p:tavLst>
                                    </p:anim>
                                    <p:set>
                                      <p:cBhvr>
                                        <p:cTn id="14" dur="80"/>
                                        <p:tgtEl>
                                          <p:spTgt spid="10"/>
                                        </p:tgtEl>
                                        <p:attrNameLst>
                                          <p:attrName>fill.type</p:attrName>
                                        </p:attrNameLst>
                                      </p:cBhvr>
                                      <p:to>
                                        <p:strVal val="solid"/>
                                      </p:to>
                                    </p:set>
                                  </p:childTnLst>
                                </p:cTn>
                              </p:par>
                            </p:childTnLst>
                          </p:cTn>
                        </p:par>
                      </p:childTnLst>
                    </p:cTn>
                  </p:par>
                  <p:par>
                    <p:cTn id="15" fill="hold">
                      <p:stCondLst>
                        <p:cond delay="indefinite"/>
                      </p:stCondLst>
                      <p:childTnLst>
                        <p:par>
                          <p:cTn id="16" fill="hold">
                            <p:stCondLst>
                              <p:cond delay="0"/>
                            </p:stCondLst>
                            <p:childTnLst>
                              <p:par>
                                <p:cTn id="17" presetID="27" presetClass="entr" presetSubtype="0" fill="hold" grpId="0" nodeType="clickEffect">
                                  <p:stCondLst>
                                    <p:cond delay="0"/>
                                  </p:stCondLst>
                                  <p:iterate type="lt">
                                    <p:tmPct val="50000"/>
                                  </p:iterate>
                                  <p:childTnLst>
                                    <p:set>
                                      <p:cBhvr>
                                        <p:cTn id="18" dur="1" fill="hold">
                                          <p:stCondLst>
                                            <p:cond delay="0"/>
                                          </p:stCondLst>
                                        </p:cTn>
                                        <p:tgtEl>
                                          <p:spTgt spid="11"/>
                                        </p:tgtEl>
                                        <p:attrNameLst>
                                          <p:attrName>style.visibility</p:attrName>
                                        </p:attrNameLst>
                                      </p:cBhvr>
                                      <p:to>
                                        <p:strVal val="visible"/>
                                      </p:to>
                                    </p:set>
                                    <p:anim calcmode="discrete" valueType="clr">
                                      <p:cBhvr override="childStyle">
                                        <p:cTn id="19" dur="80"/>
                                        <p:tgtEl>
                                          <p:spTgt spid="11"/>
                                        </p:tgtEl>
                                        <p:attrNameLst>
                                          <p:attrName>style.color</p:attrName>
                                        </p:attrNameLst>
                                      </p:cBhvr>
                                      <p:tavLst>
                                        <p:tav tm="0">
                                          <p:val>
                                            <p:clrVal>
                                              <a:schemeClr val="accent2"/>
                                            </p:clrVal>
                                          </p:val>
                                        </p:tav>
                                        <p:tav tm="50000">
                                          <p:val>
                                            <p:clrVal>
                                              <a:schemeClr val="hlink"/>
                                            </p:clrVal>
                                          </p:val>
                                        </p:tav>
                                      </p:tavLst>
                                    </p:anim>
                                    <p:anim calcmode="discrete" valueType="clr">
                                      <p:cBhvr>
                                        <p:cTn id="20" dur="80"/>
                                        <p:tgtEl>
                                          <p:spTgt spid="11"/>
                                        </p:tgtEl>
                                        <p:attrNameLst>
                                          <p:attrName>fillcolor</p:attrName>
                                        </p:attrNameLst>
                                      </p:cBhvr>
                                      <p:tavLst>
                                        <p:tav tm="0">
                                          <p:val>
                                            <p:clrVal>
                                              <a:schemeClr val="accent2"/>
                                            </p:clrVal>
                                          </p:val>
                                        </p:tav>
                                        <p:tav tm="50000">
                                          <p:val>
                                            <p:clrVal>
                                              <a:schemeClr val="hlink"/>
                                            </p:clrVal>
                                          </p:val>
                                        </p:tav>
                                      </p:tavLst>
                                    </p:anim>
                                    <p:set>
                                      <p:cBhvr>
                                        <p:cTn id="21" dur="80"/>
                                        <p:tgtEl>
                                          <p:spTgt spid="11"/>
                                        </p:tgtEl>
                                        <p:attrNameLst>
                                          <p:attrName>fill.type</p:attrName>
                                        </p:attrNameLst>
                                      </p:cBhvr>
                                      <p:to>
                                        <p:strVal val="solid"/>
                                      </p:to>
                                    </p:set>
                                  </p:childTnLst>
                                </p:cTn>
                              </p:par>
                            </p:childTnLst>
                          </p:cTn>
                        </p:par>
                      </p:childTnLst>
                    </p:cTn>
                  </p:par>
                  <p:par>
                    <p:cTn id="22" fill="hold">
                      <p:stCondLst>
                        <p:cond delay="indefinite"/>
                      </p:stCondLst>
                      <p:childTnLst>
                        <p:par>
                          <p:cTn id="23" fill="hold">
                            <p:stCondLst>
                              <p:cond delay="0"/>
                            </p:stCondLst>
                            <p:childTnLst>
                              <p:par>
                                <p:cTn id="24" presetID="27" presetClass="entr" presetSubtype="0" fill="hold" grpId="0" nodeType="clickEffect">
                                  <p:stCondLst>
                                    <p:cond delay="0"/>
                                  </p:stCondLst>
                                  <p:iterate type="lt">
                                    <p:tmPct val="50000"/>
                                  </p:iterate>
                                  <p:childTnLst>
                                    <p:set>
                                      <p:cBhvr>
                                        <p:cTn id="25" dur="1" fill="hold">
                                          <p:stCondLst>
                                            <p:cond delay="0"/>
                                          </p:stCondLst>
                                        </p:cTn>
                                        <p:tgtEl>
                                          <p:spTgt spid="12"/>
                                        </p:tgtEl>
                                        <p:attrNameLst>
                                          <p:attrName>style.visibility</p:attrName>
                                        </p:attrNameLst>
                                      </p:cBhvr>
                                      <p:to>
                                        <p:strVal val="visible"/>
                                      </p:to>
                                    </p:set>
                                    <p:anim calcmode="discrete" valueType="clr">
                                      <p:cBhvr override="childStyle">
                                        <p:cTn id="26" dur="80"/>
                                        <p:tgtEl>
                                          <p:spTgt spid="12"/>
                                        </p:tgtEl>
                                        <p:attrNameLst>
                                          <p:attrName>style.color</p:attrName>
                                        </p:attrNameLst>
                                      </p:cBhvr>
                                      <p:tavLst>
                                        <p:tav tm="0">
                                          <p:val>
                                            <p:clrVal>
                                              <a:schemeClr val="accent2"/>
                                            </p:clrVal>
                                          </p:val>
                                        </p:tav>
                                        <p:tav tm="50000">
                                          <p:val>
                                            <p:clrVal>
                                              <a:schemeClr val="hlink"/>
                                            </p:clrVal>
                                          </p:val>
                                        </p:tav>
                                      </p:tavLst>
                                    </p:anim>
                                    <p:anim calcmode="discrete" valueType="clr">
                                      <p:cBhvr>
                                        <p:cTn id="27" dur="80"/>
                                        <p:tgtEl>
                                          <p:spTgt spid="12"/>
                                        </p:tgtEl>
                                        <p:attrNameLst>
                                          <p:attrName>fillcolor</p:attrName>
                                        </p:attrNameLst>
                                      </p:cBhvr>
                                      <p:tavLst>
                                        <p:tav tm="0">
                                          <p:val>
                                            <p:clrVal>
                                              <a:schemeClr val="accent2"/>
                                            </p:clrVal>
                                          </p:val>
                                        </p:tav>
                                        <p:tav tm="50000">
                                          <p:val>
                                            <p:clrVal>
                                              <a:schemeClr val="hlink"/>
                                            </p:clrVal>
                                          </p:val>
                                        </p:tav>
                                      </p:tavLst>
                                    </p:anim>
                                    <p:set>
                                      <p:cBhvr>
                                        <p:cTn id="28" dur="80"/>
                                        <p:tgtEl>
                                          <p:spTgt spid="12"/>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11" grpId="0"/>
      <p:bldP spid="12"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Google Shape;85;p1">
            <a:extLst>
              <a:ext uri="{FF2B5EF4-FFF2-40B4-BE49-F238E27FC236}">
                <a16:creationId xmlns:a16="http://schemas.microsoft.com/office/drawing/2014/main" id="{61E2747A-852C-4D42-85EA-25D1FF241CD2}"/>
              </a:ext>
            </a:extLst>
          </p:cNvPr>
          <p:cNvSpPr/>
          <p:nvPr/>
        </p:nvSpPr>
        <p:spPr>
          <a:xfrm>
            <a:off x="315850" y="1379218"/>
            <a:ext cx="2740154" cy="2362201"/>
          </a:xfrm>
          <a:prstGeom prst="hexagon">
            <a:avLst>
              <a:gd name="adj" fmla="val 25000"/>
              <a:gd name="vf" fmla="val 115470"/>
            </a:avLst>
          </a:prstGeom>
          <a:ln>
            <a:headEnd type="none" w="sm" len="sm"/>
            <a:tailEnd type="none" w="sm" len="sm"/>
          </a:ln>
        </p:spPr>
        <p:style>
          <a:lnRef idx="1">
            <a:schemeClr val="accent4"/>
          </a:lnRef>
          <a:fillRef idx="3">
            <a:schemeClr val="accent4"/>
          </a:fillRef>
          <a:effectRef idx="2">
            <a:schemeClr val="accent4"/>
          </a:effectRef>
          <a:fontRef idx="minor">
            <a:schemeClr val="lt1"/>
          </a:fontRef>
        </p:style>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6600"/>
              <a:buFont typeface="Arial"/>
              <a:buNone/>
            </a:pPr>
            <a:r>
              <a:rPr lang="en-US" sz="6600" b="1" i="0" u="none" strike="noStrike" cap="none" dirty="0">
                <a:solidFill>
                  <a:srgbClr val="FFFFFF"/>
                </a:solidFill>
                <a:latin typeface="Calibri"/>
                <a:ea typeface="Calibri"/>
                <a:cs typeface="Calibri"/>
                <a:sym typeface="Calibri"/>
              </a:rPr>
              <a:t>Ong</a:t>
            </a:r>
            <a:endParaRPr sz="6600" b="0" i="0" u="none" strike="noStrike" cap="none" dirty="0">
              <a:solidFill>
                <a:schemeClr val="lt1"/>
              </a:solidFill>
              <a:latin typeface="Calibri"/>
              <a:ea typeface="Calibri"/>
              <a:cs typeface="Calibri"/>
              <a:sym typeface="Calibri"/>
            </a:endParaRPr>
          </a:p>
        </p:txBody>
      </p:sp>
      <p:sp>
        <p:nvSpPr>
          <p:cNvPr id="15" name="Google Shape;86;p1">
            <a:extLst>
              <a:ext uri="{FF2B5EF4-FFF2-40B4-BE49-F238E27FC236}">
                <a16:creationId xmlns:a16="http://schemas.microsoft.com/office/drawing/2014/main" id="{52F723A0-B575-FC4B-88E6-700181367033}"/>
              </a:ext>
            </a:extLst>
          </p:cNvPr>
          <p:cNvSpPr/>
          <p:nvPr/>
        </p:nvSpPr>
        <p:spPr>
          <a:xfrm>
            <a:off x="2468722" y="198118"/>
            <a:ext cx="2740200" cy="2362200"/>
          </a:xfrm>
          <a:prstGeom prst="hexagon">
            <a:avLst>
              <a:gd name="adj" fmla="val 25000"/>
              <a:gd name="vf" fmla="val 115470"/>
            </a:avLst>
          </a:prstGeom>
          <a:ln>
            <a:headEnd type="none" w="sm" len="sm"/>
            <a:tailEnd type="none" w="sm" len="sm"/>
          </a:ln>
        </p:spPr>
        <p:style>
          <a:lnRef idx="1">
            <a:schemeClr val="accent4"/>
          </a:lnRef>
          <a:fillRef idx="2">
            <a:schemeClr val="accent4"/>
          </a:fillRef>
          <a:effectRef idx="1">
            <a:schemeClr val="accent4"/>
          </a:effectRef>
          <a:fontRef idx="minor">
            <a:schemeClr val="dk1"/>
          </a:fontRef>
        </p:style>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6600"/>
              <a:buFont typeface="Arial"/>
              <a:buNone/>
            </a:pPr>
            <a:r>
              <a:rPr lang="en-US" sz="6600" b="1" dirty="0">
                <a:solidFill>
                  <a:srgbClr val="FFFFFF"/>
                </a:solidFill>
                <a:latin typeface="Calibri"/>
                <a:ea typeface="Calibri"/>
                <a:cs typeface="Calibri"/>
                <a:sym typeface="Calibri"/>
              </a:rPr>
              <a:t>N</a:t>
            </a:r>
            <a:r>
              <a:rPr lang="en-US" sz="6600" b="1" i="0" u="none" strike="noStrike" cap="none" dirty="0">
                <a:solidFill>
                  <a:srgbClr val="FFFFFF"/>
                </a:solidFill>
                <a:latin typeface="Calibri"/>
                <a:ea typeface="Calibri"/>
                <a:cs typeface="Calibri"/>
                <a:sym typeface="Calibri"/>
              </a:rPr>
              <a:t>on</a:t>
            </a:r>
            <a:endParaRPr sz="6600" b="0" i="0" u="none" strike="noStrike" cap="none" dirty="0">
              <a:solidFill>
                <a:schemeClr val="lt1"/>
              </a:solidFill>
              <a:latin typeface="Calibri"/>
              <a:ea typeface="Calibri"/>
              <a:cs typeface="Calibri"/>
              <a:sym typeface="Calibri"/>
            </a:endParaRPr>
          </a:p>
        </p:txBody>
      </p:sp>
      <p:sp>
        <p:nvSpPr>
          <p:cNvPr id="16" name="Google Shape;88;p1">
            <a:extLst>
              <a:ext uri="{FF2B5EF4-FFF2-40B4-BE49-F238E27FC236}">
                <a16:creationId xmlns:a16="http://schemas.microsoft.com/office/drawing/2014/main" id="{E323B744-6FBC-EC44-9A52-516C26AC1450}"/>
              </a:ext>
            </a:extLst>
          </p:cNvPr>
          <p:cNvSpPr/>
          <p:nvPr/>
        </p:nvSpPr>
        <p:spPr>
          <a:xfrm>
            <a:off x="4628004" y="1379218"/>
            <a:ext cx="2740154" cy="2362201"/>
          </a:xfrm>
          <a:prstGeom prst="hexagon">
            <a:avLst>
              <a:gd name="adj" fmla="val 25000"/>
              <a:gd name="vf" fmla="val 115470"/>
            </a:avLst>
          </a:prstGeom>
          <a:ln>
            <a:headEnd type="none" w="sm" len="sm"/>
            <a:tailEnd type="none" w="sm" len="sm"/>
          </a:ln>
        </p:spPr>
        <p:style>
          <a:lnRef idx="1">
            <a:schemeClr val="accent4"/>
          </a:lnRef>
          <a:fillRef idx="3">
            <a:schemeClr val="accent4"/>
          </a:fillRef>
          <a:effectRef idx="2">
            <a:schemeClr val="accent4"/>
          </a:effectRef>
          <a:fontRef idx="minor">
            <a:schemeClr val="lt1"/>
          </a:fontRef>
        </p:style>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6600"/>
              <a:buFont typeface="Arial"/>
              <a:buNone/>
            </a:pPr>
            <a:r>
              <a:rPr lang="en-US" sz="6600" b="1" i="0" u="none" strike="noStrike" cap="none" dirty="0" err="1">
                <a:solidFill>
                  <a:srgbClr val="FFFFFF"/>
                </a:solidFill>
                <a:latin typeface="Calibri"/>
                <a:ea typeface="Calibri"/>
                <a:cs typeface="Calibri"/>
                <a:sym typeface="Calibri"/>
              </a:rPr>
              <a:t>Về</a:t>
            </a:r>
            <a:r>
              <a:rPr lang="en-US" sz="6600" b="1" i="0" u="none" strike="noStrike" cap="none" dirty="0">
                <a:solidFill>
                  <a:srgbClr val="FFFFFF"/>
                </a:solidFill>
                <a:latin typeface="Calibri"/>
                <a:ea typeface="Calibri"/>
                <a:cs typeface="Calibri"/>
                <a:sym typeface="Calibri"/>
              </a:rPr>
              <a:t> </a:t>
            </a:r>
            <a:endParaRPr sz="6600" b="0" i="0" u="none" strike="noStrike" cap="none" dirty="0">
              <a:solidFill>
                <a:schemeClr val="lt1"/>
              </a:solidFill>
              <a:latin typeface="Calibri"/>
              <a:ea typeface="Calibri"/>
              <a:cs typeface="Calibri"/>
              <a:sym typeface="Calibri"/>
            </a:endParaRPr>
          </a:p>
        </p:txBody>
      </p:sp>
      <p:sp>
        <p:nvSpPr>
          <p:cNvPr id="17" name="Google Shape;87;p1">
            <a:extLst>
              <a:ext uri="{FF2B5EF4-FFF2-40B4-BE49-F238E27FC236}">
                <a16:creationId xmlns:a16="http://schemas.microsoft.com/office/drawing/2014/main" id="{9C4B3157-617D-8048-945E-6C74D7BD7400}"/>
              </a:ext>
            </a:extLst>
          </p:cNvPr>
          <p:cNvSpPr/>
          <p:nvPr/>
        </p:nvSpPr>
        <p:spPr>
          <a:xfrm>
            <a:off x="6784081" y="2560318"/>
            <a:ext cx="2740154" cy="2362201"/>
          </a:xfrm>
          <a:prstGeom prst="hexagon">
            <a:avLst>
              <a:gd name="adj" fmla="val 25000"/>
              <a:gd name="vf" fmla="val 115470"/>
            </a:avLst>
          </a:prstGeom>
          <a:ln>
            <a:headEnd type="none" w="sm" len="sm"/>
            <a:tailEnd type="none" w="sm" len="sm"/>
          </a:ln>
        </p:spPr>
        <p:style>
          <a:lnRef idx="1">
            <a:schemeClr val="accent4"/>
          </a:lnRef>
          <a:fillRef idx="2">
            <a:schemeClr val="accent4"/>
          </a:fillRef>
          <a:effectRef idx="1">
            <a:schemeClr val="accent4"/>
          </a:effectRef>
          <a:fontRef idx="minor">
            <a:schemeClr val="dk1"/>
          </a:fontRef>
        </p:style>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6600"/>
              <a:buFont typeface="Arial"/>
              <a:buNone/>
            </a:pPr>
            <a:r>
              <a:rPr lang="en-US" sz="6600" b="1" i="0" u="none" strike="noStrike" cap="none" dirty="0" err="1">
                <a:solidFill>
                  <a:srgbClr val="FFFFFF"/>
                </a:solidFill>
                <a:latin typeface="Calibri"/>
                <a:ea typeface="Calibri"/>
                <a:cs typeface="Calibri"/>
                <a:sym typeface="Calibri"/>
              </a:rPr>
              <a:t>Tổ</a:t>
            </a:r>
            <a:endParaRPr sz="1400" b="0" i="0" u="none" strike="noStrike" cap="none" dirty="0">
              <a:solidFill>
                <a:srgbClr val="000000"/>
              </a:solidFill>
              <a:latin typeface="Arial"/>
              <a:ea typeface="Arial"/>
              <a:cs typeface="Arial"/>
              <a:sym typeface="Arial"/>
            </a:endParaRPr>
          </a:p>
        </p:txBody>
      </p:sp>
      <p:pic>
        <p:nvPicPr>
          <p:cNvPr id="18" name="Google Shape;89;p1">
            <a:extLst>
              <a:ext uri="{FF2B5EF4-FFF2-40B4-BE49-F238E27FC236}">
                <a16:creationId xmlns:a16="http://schemas.microsoft.com/office/drawing/2014/main" id="{3E0B43F5-18BC-1D43-98C4-1C3A2E01A474}"/>
              </a:ext>
            </a:extLst>
          </p:cNvPr>
          <p:cNvPicPr preferRelativeResize="0"/>
          <p:nvPr/>
        </p:nvPicPr>
        <p:blipFill rotWithShape="1">
          <a:blip r:embed="rId3">
            <a:alphaModFix/>
          </a:blip>
          <a:srcRect/>
          <a:stretch/>
        </p:blipFill>
        <p:spPr>
          <a:xfrm>
            <a:off x="2359471" y="3591610"/>
            <a:ext cx="2650039" cy="2661817"/>
          </a:xfrm>
          <a:prstGeom prst="rect">
            <a:avLst/>
          </a:prstGeom>
          <a:noFill/>
          <a:ln>
            <a:noFill/>
          </a:ln>
        </p:spPr>
      </p:pic>
      <p:pic>
        <p:nvPicPr>
          <p:cNvPr id="19" name="Google Shape;84;p1">
            <a:extLst>
              <a:ext uri="{FF2B5EF4-FFF2-40B4-BE49-F238E27FC236}">
                <a16:creationId xmlns:a16="http://schemas.microsoft.com/office/drawing/2014/main" id="{788FBA56-0F4F-D64F-901F-83B3ADAF40F2}"/>
              </a:ext>
            </a:extLst>
          </p:cNvPr>
          <p:cNvPicPr preferRelativeResize="0"/>
          <p:nvPr/>
        </p:nvPicPr>
        <p:blipFill rotWithShape="1">
          <a:blip r:embed="rId4">
            <a:alphaModFix/>
          </a:blip>
          <a:srcRect/>
          <a:stretch/>
        </p:blipFill>
        <p:spPr>
          <a:xfrm>
            <a:off x="9142729" y="883919"/>
            <a:ext cx="2857500" cy="2857500"/>
          </a:xfrm>
          <a:prstGeom prst="rect">
            <a:avLst/>
          </a:prstGeom>
          <a:noFill/>
          <a:ln>
            <a:noFill/>
          </a:ln>
        </p:spPr>
      </p:pic>
    </p:spTree>
    <p:extLst>
      <p:ext uri="{BB962C8B-B14F-4D97-AF65-F5344CB8AC3E}">
        <p14:creationId xmlns:p14="http://schemas.microsoft.com/office/powerpoint/2010/main" val="699559309"/>
      </p:ext>
    </p:extLst>
  </p:cSld>
  <p:clrMapOvr>
    <a:masterClrMapping/>
  </p:clrMapOvr>
  <mc:AlternateContent xmlns:mc="http://schemas.openxmlformats.org/markup-compatibility/2006" xmlns:p14="http://schemas.microsoft.com/office/powerpoint/2010/main">
    <mc:Choice Requires="p14">
      <p:transition spd="slow" p14:dur="1500" advTm="10435">
        <p:split orient="vert"/>
      </p:transition>
    </mc:Choice>
    <mc:Fallback xmlns="">
      <p:transition spd="slow" advTm="10435">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nodeType="with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additive="base">
                                        <p:cTn id="7" dur="500"/>
                                        <p:tgtEl>
                                          <p:spTgt spid="14"/>
                                        </p:tgtEl>
                                        <p:attrNameLst>
                                          <p:attrName>ppt_y</p:attrName>
                                        </p:attrNameLst>
                                      </p:cBhvr>
                                      <p:tavLst>
                                        <p:tav tm="0">
                                          <p:val>
                                            <p:strVal val="#ppt_y-1"/>
                                          </p:val>
                                        </p:tav>
                                        <p:tav tm="100000">
                                          <p:val>
                                            <p:strVal val="#ppt_y"/>
                                          </p:val>
                                        </p:tav>
                                      </p:tavLst>
                                    </p:anim>
                                  </p:childTnLst>
                                </p:cTn>
                              </p:par>
                            </p:childTnLst>
                          </p:cTn>
                        </p:par>
                        <p:par>
                          <p:cTn id="8" fill="hold">
                            <p:stCondLst>
                              <p:cond delay="500"/>
                            </p:stCondLst>
                            <p:childTnLst>
                              <p:par>
                                <p:cTn id="9" presetID="2" presetClass="entr" presetSubtype="1" fill="hold" nodeType="after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additive="base">
                                        <p:cTn id="11" dur="500"/>
                                        <p:tgtEl>
                                          <p:spTgt spid="15"/>
                                        </p:tgtEl>
                                        <p:attrNameLst>
                                          <p:attrName>ppt_y</p:attrName>
                                        </p:attrNameLst>
                                      </p:cBhvr>
                                      <p:tavLst>
                                        <p:tav tm="0">
                                          <p:val>
                                            <p:strVal val="#ppt_y-1"/>
                                          </p:val>
                                        </p:tav>
                                        <p:tav tm="100000">
                                          <p:val>
                                            <p:strVal val="#ppt_y"/>
                                          </p:val>
                                        </p:tav>
                                      </p:tavLst>
                                    </p:anim>
                                  </p:childTnLst>
                                </p:cTn>
                              </p:par>
                            </p:childTnLst>
                          </p:cTn>
                        </p:par>
                        <p:par>
                          <p:cTn id="12" fill="hold">
                            <p:stCondLst>
                              <p:cond delay="1000"/>
                            </p:stCondLst>
                            <p:childTnLst>
                              <p:par>
                                <p:cTn id="13" presetID="2" presetClass="entr" presetSubtype="4" fill="hold" nodeType="afterEffect">
                                  <p:stCondLst>
                                    <p:cond delay="0"/>
                                  </p:stCondLst>
                                  <p:childTnLst>
                                    <p:set>
                                      <p:cBhvr>
                                        <p:cTn id="14" dur="1" fill="hold">
                                          <p:stCondLst>
                                            <p:cond delay="0"/>
                                          </p:stCondLst>
                                        </p:cTn>
                                        <p:tgtEl>
                                          <p:spTgt spid="16"/>
                                        </p:tgtEl>
                                        <p:attrNameLst>
                                          <p:attrName>style.visibility</p:attrName>
                                        </p:attrNameLst>
                                      </p:cBhvr>
                                      <p:to>
                                        <p:strVal val="visible"/>
                                      </p:to>
                                    </p:set>
                                    <p:anim calcmode="lin" valueType="num">
                                      <p:cBhvr additive="base">
                                        <p:cTn id="15" dur="500"/>
                                        <p:tgtEl>
                                          <p:spTgt spid="16"/>
                                        </p:tgtEl>
                                        <p:attrNameLst>
                                          <p:attrName>ppt_y</p:attrName>
                                        </p:attrNameLst>
                                      </p:cBhvr>
                                      <p:tavLst>
                                        <p:tav tm="0">
                                          <p:val>
                                            <p:strVal val="#ppt_y+1"/>
                                          </p:val>
                                        </p:tav>
                                        <p:tav tm="100000">
                                          <p:val>
                                            <p:strVal val="#ppt_y"/>
                                          </p:val>
                                        </p:tav>
                                      </p:tavLst>
                                    </p:anim>
                                  </p:childTnLst>
                                </p:cTn>
                              </p:par>
                            </p:childTnLst>
                          </p:cTn>
                        </p:par>
                        <p:par>
                          <p:cTn id="16" fill="hold">
                            <p:stCondLst>
                              <p:cond delay="1500"/>
                            </p:stCondLst>
                            <p:childTnLst>
                              <p:par>
                                <p:cTn id="17" presetID="2" presetClass="entr" presetSubtype="4" fill="hold" nodeType="afterEffect">
                                  <p:stCondLst>
                                    <p:cond delay="0"/>
                                  </p:stCondLst>
                                  <p:childTnLst>
                                    <p:set>
                                      <p:cBhvr>
                                        <p:cTn id="18" dur="1" fill="hold">
                                          <p:stCondLst>
                                            <p:cond delay="0"/>
                                          </p:stCondLst>
                                        </p:cTn>
                                        <p:tgtEl>
                                          <p:spTgt spid="17"/>
                                        </p:tgtEl>
                                        <p:attrNameLst>
                                          <p:attrName>style.visibility</p:attrName>
                                        </p:attrNameLst>
                                      </p:cBhvr>
                                      <p:to>
                                        <p:strVal val="visible"/>
                                      </p:to>
                                    </p:set>
                                    <p:anim calcmode="lin" valueType="num">
                                      <p:cBhvr additive="base">
                                        <p:cTn id="19" dur="500"/>
                                        <p:tgtEl>
                                          <p:spTgt spid="17"/>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2" presetClass="entr" presetSubtype="8" fill="hold" nodeType="afterEffect">
                                  <p:stCondLst>
                                    <p:cond delay="0"/>
                                  </p:stCondLst>
                                  <p:childTnLst>
                                    <p:set>
                                      <p:cBhvr>
                                        <p:cTn id="22" dur="1" fill="hold">
                                          <p:stCondLst>
                                            <p:cond delay="0"/>
                                          </p:stCondLst>
                                        </p:cTn>
                                        <p:tgtEl>
                                          <p:spTgt spid="18"/>
                                        </p:tgtEl>
                                        <p:attrNameLst>
                                          <p:attrName>style.visibility</p:attrName>
                                        </p:attrNameLst>
                                      </p:cBhvr>
                                      <p:to>
                                        <p:strVal val="visible"/>
                                      </p:to>
                                    </p:set>
                                    <p:anim calcmode="lin" valueType="num">
                                      <p:cBhvr additive="base">
                                        <p:cTn id="23" dur="1000"/>
                                        <p:tgtEl>
                                          <p:spTgt spid="18"/>
                                        </p:tgtEl>
                                        <p:attrNameLst>
                                          <p:attrName>ppt_x</p:attrName>
                                        </p:attrNameLst>
                                      </p:cBhvr>
                                      <p:tavLst>
                                        <p:tav tm="0">
                                          <p:val>
                                            <p:strVal val="#ppt_x-1"/>
                                          </p:val>
                                        </p:tav>
                                        <p:tav tm="100000">
                                          <p:val>
                                            <p:strVal val="#ppt_x"/>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Google Shape;85;p1">
            <a:extLst>
              <a:ext uri="{FF2B5EF4-FFF2-40B4-BE49-F238E27FC236}">
                <a16:creationId xmlns:a16="http://schemas.microsoft.com/office/drawing/2014/main" id="{61E2747A-852C-4D42-85EA-25D1FF241CD2}"/>
              </a:ext>
            </a:extLst>
          </p:cNvPr>
          <p:cNvSpPr/>
          <p:nvPr/>
        </p:nvSpPr>
        <p:spPr>
          <a:xfrm>
            <a:off x="1288615" y="3888954"/>
            <a:ext cx="2740154" cy="2362201"/>
          </a:xfrm>
          <a:prstGeom prst="hexagon">
            <a:avLst>
              <a:gd name="adj" fmla="val 25000"/>
              <a:gd name="vf" fmla="val 115470"/>
            </a:avLst>
          </a:prstGeom>
          <a:ln>
            <a:solidFill>
              <a:schemeClr val="accent2"/>
            </a:solidFill>
          </a:ln>
        </p:spPr>
        <p:style>
          <a:lnRef idx="1">
            <a:schemeClr val="accent4"/>
          </a:lnRef>
          <a:fillRef idx="2">
            <a:schemeClr val="accent4"/>
          </a:fillRef>
          <a:effectRef idx="1">
            <a:schemeClr val="accent4"/>
          </a:effectRef>
          <a:fontRef idx="minor">
            <a:schemeClr val="dk1"/>
          </a:fontRef>
        </p:style>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6600"/>
              <a:buFont typeface="Arial"/>
              <a:buNone/>
            </a:pPr>
            <a:endParaRPr sz="6600" b="0" i="0" u="none" strike="noStrike" cap="none" dirty="0">
              <a:solidFill>
                <a:schemeClr val="lt1"/>
              </a:solidFill>
              <a:latin typeface="Calibri"/>
              <a:ea typeface="Calibri"/>
              <a:cs typeface="Calibri"/>
              <a:sym typeface="Calibri"/>
            </a:endParaRPr>
          </a:p>
        </p:txBody>
      </p:sp>
      <p:sp>
        <p:nvSpPr>
          <p:cNvPr id="15" name="Google Shape;86;p1">
            <a:extLst>
              <a:ext uri="{FF2B5EF4-FFF2-40B4-BE49-F238E27FC236}">
                <a16:creationId xmlns:a16="http://schemas.microsoft.com/office/drawing/2014/main" id="{52F723A0-B575-FC4B-88E6-700181367033}"/>
              </a:ext>
            </a:extLst>
          </p:cNvPr>
          <p:cNvSpPr/>
          <p:nvPr/>
        </p:nvSpPr>
        <p:spPr>
          <a:xfrm>
            <a:off x="8163185" y="3888954"/>
            <a:ext cx="2740200" cy="2362200"/>
          </a:xfrm>
          <a:prstGeom prst="hexagon">
            <a:avLst>
              <a:gd name="adj" fmla="val 25000"/>
              <a:gd name="vf" fmla="val 115470"/>
            </a:avLst>
          </a:prstGeom>
          <a:ln>
            <a:solidFill>
              <a:schemeClr val="accent2"/>
            </a:solidFill>
            <a:headEnd type="none" w="sm" len="sm"/>
            <a:tailEnd type="none" w="sm" len="sm"/>
          </a:ln>
        </p:spPr>
        <p:style>
          <a:lnRef idx="1">
            <a:schemeClr val="accent4"/>
          </a:lnRef>
          <a:fillRef idx="2">
            <a:schemeClr val="accent4"/>
          </a:fillRef>
          <a:effectRef idx="1">
            <a:schemeClr val="accent4"/>
          </a:effectRef>
          <a:fontRef idx="minor">
            <a:schemeClr val="dk1"/>
          </a:fontRef>
        </p:style>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6600"/>
              <a:buFont typeface="Arial"/>
              <a:buNone/>
            </a:pPr>
            <a:endParaRPr sz="6600" b="0" i="0" u="none" strike="noStrike" cap="none" dirty="0">
              <a:solidFill>
                <a:schemeClr val="lt1"/>
              </a:solidFill>
              <a:latin typeface="Calibri"/>
              <a:ea typeface="Calibri"/>
              <a:cs typeface="Calibri"/>
              <a:sym typeface="Calibri"/>
            </a:endParaRPr>
          </a:p>
        </p:txBody>
      </p:sp>
      <p:grpSp>
        <p:nvGrpSpPr>
          <p:cNvPr id="8" name="Group 7">
            <a:extLst>
              <a:ext uri="{FF2B5EF4-FFF2-40B4-BE49-F238E27FC236}">
                <a16:creationId xmlns:a16="http://schemas.microsoft.com/office/drawing/2014/main" id="{7ECFF19D-0EE3-BB49-B44D-671ECBAD7664}"/>
              </a:ext>
            </a:extLst>
          </p:cNvPr>
          <p:cNvGrpSpPr/>
          <p:nvPr/>
        </p:nvGrpSpPr>
        <p:grpSpPr>
          <a:xfrm>
            <a:off x="899444" y="0"/>
            <a:ext cx="7041606" cy="3415386"/>
            <a:chOff x="1053548" y="-154677"/>
            <a:chExt cx="7041606" cy="3415386"/>
          </a:xfrm>
        </p:grpSpPr>
        <p:grpSp>
          <p:nvGrpSpPr>
            <p:cNvPr id="7" name="Group 6">
              <a:extLst>
                <a:ext uri="{FF2B5EF4-FFF2-40B4-BE49-F238E27FC236}">
                  <a16:creationId xmlns:a16="http://schemas.microsoft.com/office/drawing/2014/main" id="{65D15AC9-FF10-8841-B5BE-78E12368CF6D}"/>
                </a:ext>
              </a:extLst>
            </p:cNvPr>
            <p:cNvGrpSpPr/>
            <p:nvPr/>
          </p:nvGrpSpPr>
          <p:grpSpPr>
            <a:xfrm>
              <a:off x="1053548" y="-154677"/>
              <a:ext cx="7041606" cy="3415386"/>
              <a:chOff x="1053548" y="-154677"/>
              <a:chExt cx="7041606" cy="3415386"/>
            </a:xfrm>
          </p:grpSpPr>
          <p:pic>
            <p:nvPicPr>
              <p:cNvPr id="18" name="Google Shape;89;p1">
                <a:extLst>
                  <a:ext uri="{FF2B5EF4-FFF2-40B4-BE49-F238E27FC236}">
                    <a16:creationId xmlns:a16="http://schemas.microsoft.com/office/drawing/2014/main" id="{3E0B43F5-18BC-1D43-98C4-1C3A2E01A474}"/>
                  </a:ext>
                </a:extLst>
              </p:cNvPr>
              <p:cNvPicPr preferRelativeResize="0"/>
              <p:nvPr/>
            </p:nvPicPr>
            <p:blipFill rotWithShape="1">
              <a:blip r:embed="rId4">
                <a:alphaModFix/>
              </a:blip>
              <a:srcRect/>
              <a:stretch/>
            </p:blipFill>
            <p:spPr>
              <a:xfrm>
                <a:off x="5445115" y="598892"/>
                <a:ext cx="2650039" cy="2661817"/>
              </a:xfrm>
              <a:prstGeom prst="rect">
                <a:avLst/>
              </a:prstGeom>
              <a:noFill/>
              <a:ln>
                <a:noFill/>
              </a:ln>
            </p:spPr>
          </p:pic>
          <p:pic>
            <p:nvPicPr>
              <p:cNvPr id="9" name="图片 6">
                <a:extLst>
                  <a:ext uri="{FF2B5EF4-FFF2-40B4-BE49-F238E27FC236}">
                    <a16:creationId xmlns:a16="http://schemas.microsoft.com/office/drawing/2014/main" id="{14DE3E4C-0CBD-3B42-990D-DA965A7EE507}"/>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32678" t="32820" r="32040" b="47487"/>
              <a:stretch>
                <a:fillRect/>
              </a:stretch>
            </p:blipFill>
            <p:spPr>
              <a:xfrm>
                <a:off x="1053548" y="-154677"/>
                <a:ext cx="5291038" cy="2775082"/>
              </a:xfrm>
              <a:prstGeom prst="rect">
                <a:avLst/>
              </a:prstGeom>
            </p:spPr>
          </p:pic>
        </p:grpSp>
        <p:sp>
          <p:nvSpPr>
            <p:cNvPr id="6" name="Rectangle 5">
              <a:extLst>
                <a:ext uri="{FF2B5EF4-FFF2-40B4-BE49-F238E27FC236}">
                  <a16:creationId xmlns:a16="http://schemas.microsoft.com/office/drawing/2014/main" id="{3400D90B-99CF-AF4A-B487-8A79CE3CE467}"/>
                </a:ext>
              </a:extLst>
            </p:cNvPr>
            <p:cNvSpPr/>
            <p:nvPr/>
          </p:nvSpPr>
          <p:spPr>
            <a:xfrm>
              <a:off x="2144105" y="878921"/>
              <a:ext cx="2964274" cy="707886"/>
            </a:xfrm>
            <a:prstGeom prst="rect">
              <a:avLst/>
            </a:prstGeom>
            <a:noFill/>
          </p:spPr>
          <p:txBody>
            <a:bodyPr wrap="none" lIns="91440" tIns="45720" rIns="91440" bIns="45720">
              <a:spAutoFit/>
            </a:bodyPr>
            <a:lstStyle/>
            <a:p>
              <a:pPr algn="ctr"/>
              <a:r>
                <a:rPr lang="en-US" sz="4000" b="1" cap="none" spc="0" dirty="0">
                  <a:ln w="0"/>
                  <a:solidFill>
                    <a:schemeClr val="tx1"/>
                  </a:solidFill>
                  <a:latin typeface="Times New Roman" panose="02020603050405020304" pitchFamily="18" charset="0"/>
                  <a:cs typeface="Times New Roman" panose="02020603050405020304" pitchFamily="18" charset="0"/>
                </a:rPr>
                <a:t>…</a:t>
              </a:r>
              <a:r>
                <a:rPr lang="en-US" sz="4000" b="1" cap="none" spc="0" dirty="0" err="1">
                  <a:ln w="0"/>
                  <a:solidFill>
                    <a:schemeClr val="tx1"/>
                  </a:solidFill>
                  <a:latin typeface="Times New Roman" panose="02020603050405020304" pitchFamily="18" charset="0"/>
                  <a:cs typeface="Times New Roman" panose="02020603050405020304" pitchFamily="18" charset="0"/>
                </a:rPr>
                <a:t>óng</a:t>
              </a:r>
              <a:r>
                <a:rPr lang="en-US" sz="4000" b="1" cap="none" spc="0" dirty="0">
                  <a:ln w="0"/>
                  <a:solidFill>
                    <a:schemeClr val="tx1"/>
                  </a:solidFill>
                  <a:latin typeface="Times New Roman" panose="02020603050405020304" pitchFamily="18" charset="0"/>
                  <a:cs typeface="Times New Roman" panose="02020603050405020304" pitchFamily="18" charset="0"/>
                </a:rPr>
                <a:t> </a:t>
              </a:r>
              <a:r>
                <a:rPr lang="en-US" sz="4000" b="1" dirty="0">
                  <a:ln w="0"/>
                  <a:latin typeface="Times New Roman" panose="02020603050405020304" pitchFamily="18" charset="0"/>
                  <a:cs typeface="Times New Roman" panose="02020603050405020304" pitchFamily="18" charset="0"/>
                </a:rPr>
                <a:t>…</a:t>
              </a:r>
              <a:r>
                <a:rPr lang="en-US" sz="4000" b="1" dirty="0" err="1">
                  <a:ln w="0"/>
                  <a:latin typeface="Times New Roman" panose="02020603050405020304" pitchFamily="18" charset="0"/>
                  <a:cs typeface="Times New Roman" panose="02020603050405020304" pitchFamily="18" charset="0"/>
                </a:rPr>
                <a:t>ánh</a:t>
              </a:r>
              <a:endParaRPr lang="en-US" sz="4000" b="1" cap="none" spc="0" dirty="0">
                <a:ln w="0"/>
                <a:solidFill>
                  <a:schemeClr val="tx1"/>
                </a:solidFill>
                <a:latin typeface="Times New Roman" panose="02020603050405020304" pitchFamily="18" charset="0"/>
                <a:cs typeface="Times New Roman" panose="02020603050405020304" pitchFamily="18" charset="0"/>
              </a:endParaRPr>
            </a:p>
          </p:txBody>
        </p:sp>
      </p:grpSp>
      <p:sp>
        <p:nvSpPr>
          <p:cNvPr id="2" name="Rectangle 1">
            <a:extLst>
              <a:ext uri="{FF2B5EF4-FFF2-40B4-BE49-F238E27FC236}">
                <a16:creationId xmlns:a16="http://schemas.microsoft.com/office/drawing/2014/main" id="{66F02DDA-1751-418E-AEF0-71D9994DD20F}"/>
              </a:ext>
            </a:extLst>
          </p:cNvPr>
          <p:cNvSpPr/>
          <p:nvPr/>
        </p:nvSpPr>
        <p:spPr>
          <a:xfrm>
            <a:off x="2506416" y="3204445"/>
            <a:ext cx="392541" cy="3170099"/>
          </a:xfrm>
          <a:prstGeom prst="rect">
            <a:avLst/>
          </a:prstGeom>
          <a:noFill/>
        </p:spPr>
        <p:txBody>
          <a:bodyPr wrap="square" lIns="91440" tIns="45720" rIns="91440" bIns="45720">
            <a:spAutoFit/>
          </a:bodyPr>
          <a:lstStyle/>
          <a:p>
            <a:pPr algn="ctr"/>
            <a:r>
              <a:rPr lang="en-US" sz="20000" dirty="0">
                <a:ln w="0"/>
                <a:effectLst>
                  <a:outerShdw blurRad="38100" dist="19050" dir="2700000" algn="tl" rotWithShape="0">
                    <a:schemeClr val="dk1">
                      <a:alpha val="40000"/>
                    </a:schemeClr>
                  </a:outerShdw>
                </a:effectLst>
              </a:rPr>
              <a:t>s</a:t>
            </a:r>
            <a:endParaRPr lang="en-US" sz="20000" b="0" cap="none" spc="0" dirty="0">
              <a:ln w="0"/>
              <a:gradFill>
                <a:gsLst>
                  <a:gs pos="21000">
                    <a:srgbClr val="53575C"/>
                  </a:gs>
                  <a:gs pos="88000">
                    <a:srgbClr val="C5C7CA"/>
                  </a:gs>
                </a:gsLst>
                <a:lin ang="5400000"/>
              </a:gradFill>
              <a:effectLst/>
            </a:endParaRPr>
          </a:p>
        </p:txBody>
      </p:sp>
      <p:sp>
        <p:nvSpPr>
          <p:cNvPr id="16" name="Rectangle 15">
            <a:extLst>
              <a:ext uri="{FF2B5EF4-FFF2-40B4-BE49-F238E27FC236}">
                <a16:creationId xmlns:a16="http://schemas.microsoft.com/office/drawing/2014/main" id="{A235F0F4-E442-4670-95D7-7CA1FE9EEFB5}"/>
              </a:ext>
            </a:extLst>
          </p:cNvPr>
          <p:cNvSpPr/>
          <p:nvPr/>
        </p:nvSpPr>
        <p:spPr>
          <a:xfrm>
            <a:off x="9337014" y="3204444"/>
            <a:ext cx="392541" cy="3170099"/>
          </a:xfrm>
          <a:prstGeom prst="rect">
            <a:avLst/>
          </a:prstGeom>
          <a:noFill/>
        </p:spPr>
        <p:txBody>
          <a:bodyPr wrap="square" lIns="91440" tIns="45720" rIns="91440" bIns="45720">
            <a:spAutoFit/>
          </a:bodyPr>
          <a:lstStyle/>
          <a:p>
            <a:pPr algn="ctr"/>
            <a:r>
              <a:rPr lang="en-US" sz="20000" dirty="0">
                <a:ln w="0"/>
                <a:effectLst>
                  <a:outerShdw blurRad="38100" dist="19050" dir="2700000" algn="tl" rotWithShape="0">
                    <a:schemeClr val="dk1">
                      <a:alpha val="40000"/>
                    </a:schemeClr>
                  </a:outerShdw>
                </a:effectLst>
              </a:rPr>
              <a:t>x</a:t>
            </a:r>
          </a:p>
        </p:txBody>
      </p:sp>
    </p:spTree>
    <p:custDataLst>
      <p:tags r:id="rId1"/>
    </p:custDataLst>
    <p:extLst>
      <p:ext uri="{BB962C8B-B14F-4D97-AF65-F5344CB8AC3E}">
        <p14:creationId xmlns:p14="http://schemas.microsoft.com/office/powerpoint/2010/main" val="1712026026"/>
      </p:ext>
    </p:extLst>
  </p:cSld>
  <p:clrMapOvr>
    <a:masterClrMapping/>
  </p:clrMapOvr>
  <mc:AlternateContent xmlns:mc="http://schemas.openxmlformats.org/markup-compatibility/2006" xmlns:p14="http://schemas.microsoft.com/office/powerpoint/2010/main">
    <mc:Choice Requires="p14">
      <p:transition spd="slow" p14:dur="1500" advTm="26271">
        <p:split orient="vert"/>
      </p:transition>
    </mc:Choice>
    <mc:Fallback xmlns="">
      <p:transition spd="slow" advTm="26271">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0" presetClass="path" presetSubtype="0" accel="50000" decel="50000" fill="hold" nodeType="clickEffect">
                                  <p:stCondLst>
                                    <p:cond delay="0"/>
                                  </p:stCondLst>
                                  <p:childTnLst>
                                    <p:animMotion origin="layout" path="M 1.25E-6 3.7037E-6 L -0.2888 0.24838 " pathEditMode="relative" rAng="0" ptsTypes="AA">
                                      <p:cBhvr>
                                        <p:cTn id="13" dur="2000" fill="hold"/>
                                        <p:tgtEl>
                                          <p:spTgt spid="8"/>
                                        </p:tgtEl>
                                        <p:attrNameLst>
                                          <p:attrName>ppt_x</p:attrName>
                                          <p:attrName>ppt_y</p:attrName>
                                        </p:attrNameLst>
                                      </p:cBhvr>
                                      <p:rCtr x="-14440" y="12407"/>
                                    </p:animMotion>
                                  </p:childTnLst>
                                </p:cTn>
                              </p:par>
                            </p:childTnLst>
                          </p:cTn>
                        </p:par>
                        <p:par>
                          <p:cTn id="14" fill="hold">
                            <p:stCondLst>
                              <p:cond delay="2000"/>
                            </p:stCondLst>
                            <p:childTnLst>
                              <p:par>
                                <p:cTn id="15" presetID="9" presetClass="exit" presetSubtype="0" fill="hold" nodeType="afterEffect">
                                  <p:stCondLst>
                                    <p:cond delay="0"/>
                                  </p:stCondLst>
                                  <p:childTnLst>
                                    <p:animEffect transition="out" filter="dissolve">
                                      <p:cBhvr>
                                        <p:cTn id="16" dur="1000"/>
                                        <p:tgtEl>
                                          <p:spTgt spid="8"/>
                                        </p:tgtEl>
                                      </p:cBhvr>
                                    </p:animEffect>
                                    <p:set>
                                      <p:cBhvr>
                                        <p:cTn id="17" dur="1" fill="hold">
                                          <p:stCondLst>
                                            <p:cond delay="999"/>
                                          </p:stCondLst>
                                        </p:cTn>
                                        <p:tgtEl>
                                          <p:spTgt spid="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Google Shape;85;p1">
            <a:extLst>
              <a:ext uri="{FF2B5EF4-FFF2-40B4-BE49-F238E27FC236}">
                <a16:creationId xmlns:a16="http://schemas.microsoft.com/office/drawing/2014/main" id="{61E2747A-852C-4D42-85EA-25D1FF241CD2}"/>
              </a:ext>
            </a:extLst>
          </p:cNvPr>
          <p:cNvSpPr/>
          <p:nvPr/>
        </p:nvSpPr>
        <p:spPr>
          <a:xfrm>
            <a:off x="353185" y="611535"/>
            <a:ext cx="5948223" cy="5634929"/>
          </a:xfrm>
          <a:prstGeom prst="hexagon">
            <a:avLst>
              <a:gd name="adj" fmla="val 25000"/>
              <a:gd name="vf" fmla="val 115470"/>
            </a:avLst>
          </a:prstGeom>
          <a:ln>
            <a:solidFill>
              <a:schemeClr val="accent2"/>
            </a:solidFill>
          </a:ln>
        </p:spPr>
        <p:style>
          <a:lnRef idx="1">
            <a:schemeClr val="accent4"/>
          </a:lnRef>
          <a:fillRef idx="2">
            <a:schemeClr val="accent4"/>
          </a:fillRef>
          <a:effectRef idx="1">
            <a:schemeClr val="accent4"/>
          </a:effectRef>
          <a:fontRef idx="minor">
            <a:schemeClr val="dk1"/>
          </a:fontRef>
        </p:style>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6600"/>
              <a:buFont typeface="Arial"/>
              <a:buNone/>
            </a:pPr>
            <a:endParaRPr sz="6600" b="0" i="0" u="none" strike="noStrike" cap="none" dirty="0">
              <a:solidFill>
                <a:schemeClr val="lt1"/>
              </a:solidFill>
              <a:latin typeface="Calibri"/>
              <a:ea typeface="Calibri"/>
              <a:cs typeface="Calibri"/>
              <a:sym typeface="Calibri"/>
            </a:endParaRPr>
          </a:p>
        </p:txBody>
      </p:sp>
      <p:grpSp>
        <p:nvGrpSpPr>
          <p:cNvPr id="8" name="Group 7">
            <a:extLst>
              <a:ext uri="{FF2B5EF4-FFF2-40B4-BE49-F238E27FC236}">
                <a16:creationId xmlns:a16="http://schemas.microsoft.com/office/drawing/2014/main" id="{7ECFF19D-0EE3-BB49-B44D-671ECBAD7664}"/>
              </a:ext>
            </a:extLst>
          </p:cNvPr>
          <p:cNvGrpSpPr/>
          <p:nvPr/>
        </p:nvGrpSpPr>
        <p:grpSpPr>
          <a:xfrm flipH="1">
            <a:off x="4969564" y="1721307"/>
            <a:ext cx="7692887" cy="3415386"/>
            <a:chOff x="1053548" y="-154677"/>
            <a:chExt cx="7041606" cy="3415386"/>
          </a:xfrm>
        </p:grpSpPr>
        <p:grpSp>
          <p:nvGrpSpPr>
            <p:cNvPr id="7" name="Group 6">
              <a:extLst>
                <a:ext uri="{FF2B5EF4-FFF2-40B4-BE49-F238E27FC236}">
                  <a16:creationId xmlns:a16="http://schemas.microsoft.com/office/drawing/2014/main" id="{65D15AC9-FF10-8841-B5BE-78E12368CF6D}"/>
                </a:ext>
              </a:extLst>
            </p:cNvPr>
            <p:cNvGrpSpPr/>
            <p:nvPr/>
          </p:nvGrpSpPr>
          <p:grpSpPr>
            <a:xfrm>
              <a:off x="1053548" y="-154677"/>
              <a:ext cx="7041606" cy="3415386"/>
              <a:chOff x="1053548" y="-154677"/>
              <a:chExt cx="7041606" cy="3415386"/>
            </a:xfrm>
          </p:grpSpPr>
          <p:pic>
            <p:nvPicPr>
              <p:cNvPr id="18" name="Google Shape;89;p1">
                <a:extLst>
                  <a:ext uri="{FF2B5EF4-FFF2-40B4-BE49-F238E27FC236}">
                    <a16:creationId xmlns:a16="http://schemas.microsoft.com/office/drawing/2014/main" id="{3E0B43F5-18BC-1D43-98C4-1C3A2E01A474}"/>
                  </a:ext>
                </a:extLst>
              </p:cNvPr>
              <p:cNvPicPr preferRelativeResize="0"/>
              <p:nvPr/>
            </p:nvPicPr>
            <p:blipFill rotWithShape="1">
              <a:blip r:embed="rId3">
                <a:alphaModFix/>
              </a:blip>
              <a:srcRect/>
              <a:stretch/>
            </p:blipFill>
            <p:spPr>
              <a:xfrm>
                <a:off x="5445115" y="598892"/>
                <a:ext cx="2650039" cy="2661817"/>
              </a:xfrm>
              <a:prstGeom prst="rect">
                <a:avLst/>
              </a:prstGeom>
              <a:noFill/>
              <a:ln>
                <a:noFill/>
              </a:ln>
            </p:spPr>
          </p:pic>
          <p:pic>
            <p:nvPicPr>
              <p:cNvPr id="9" name="图片 6">
                <a:extLst>
                  <a:ext uri="{FF2B5EF4-FFF2-40B4-BE49-F238E27FC236}">
                    <a16:creationId xmlns:a16="http://schemas.microsoft.com/office/drawing/2014/main" id="{14DE3E4C-0CBD-3B42-990D-DA965A7EE507}"/>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32678" t="32820" r="32040" b="47487"/>
              <a:stretch>
                <a:fillRect/>
              </a:stretch>
            </p:blipFill>
            <p:spPr>
              <a:xfrm>
                <a:off x="1053548" y="-154677"/>
                <a:ext cx="5291038" cy="2775082"/>
              </a:xfrm>
              <a:prstGeom prst="rect">
                <a:avLst/>
              </a:prstGeom>
            </p:spPr>
          </p:pic>
        </p:grpSp>
        <p:sp>
          <p:nvSpPr>
            <p:cNvPr id="6" name="Rectangle 5">
              <a:extLst>
                <a:ext uri="{FF2B5EF4-FFF2-40B4-BE49-F238E27FC236}">
                  <a16:creationId xmlns:a16="http://schemas.microsoft.com/office/drawing/2014/main" id="{3400D90B-99CF-AF4A-B487-8A79CE3CE467}"/>
                </a:ext>
              </a:extLst>
            </p:cNvPr>
            <p:cNvSpPr/>
            <p:nvPr/>
          </p:nvSpPr>
          <p:spPr>
            <a:xfrm>
              <a:off x="2355625" y="771199"/>
              <a:ext cx="2686906" cy="923330"/>
            </a:xfrm>
            <a:prstGeom prst="rect">
              <a:avLst/>
            </a:prstGeom>
            <a:noFill/>
          </p:spPr>
          <p:txBody>
            <a:bodyPr wrap="none" lIns="91440" tIns="45720" rIns="91440" bIns="45720">
              <a:spAutoFit/>
            </a:bodyPr>
            <a:lstStyle/>
            <a:p>
              <a:pPr algn="ctr"/>
              <a:r>
                <a:rPr lang="en-US" sz="5400" b="1" dirty="0" err="1">
                  <a:ln w="0"/>
                  <a:latin typeface="Times New Roman" panose="02020603050405020304" pitchFamily="18" charset="0"/>
                  <a:cs typeface="Times New Roman" panose="02020603050405020304" pitchFamily="18" charset="0"/>
                </a:rPr>
                <a:t>s</a:t>
              </a:r>
              <a:r>
                <a:rPr lang="en-US" sz="5400" dirty="0" err="1">
                  <a:ln w="0"/>
                  <a:latin typeface="Times New Roman" panose="02020603050405020304" pitchFamily="18" charset="0"/>
                  <a:cs typeface="Times New Roman" panose="02020603050405020304" pitchFamily="18" charset="0"/>
                </a:rPr>
                <a:t>ó</a:t>
              </a:r>
              <a:r>
                <a:rPr lang="en-US" sz="5400" cap="none" spc="0" dirty="0" err="1">
                  <a:ln w="0"/>
                  <a:solidFill>
                    <a:schemeClr val="tx1"/>
                  </a:solidFill>
                  <a:latin typeface="Times New Roman" panose="02020603050405020304" pitchFamily="18" charset="0"/>
                  <a:cs typeface="Times New Roman" panose="02020603050405020304" pitchFamily="18" charset="0"/>
                </a:rPr>
                <a:t>ng</a:t>
              </a:r>
              <a:r>
                <a:rPr lang="en-US" sz="5400" cap="none" spc="0" dirty="0">
                  <a:ln w="0"/>
                  <a:solidFill>
                    <a:schemeClr val="tx1"/>
                  </a:solidFill>
                  <a:latin typeface="Times New Roman" panose="02020603050405020304" pitchFamily="18" charset="0"/>
                  <a:cs typeface="Times New Roman" panose="02020603050405020304" pitchFamily="18" charset="0"/>
                </a:rPr>
                <a:t> </a:t>
              </a:r>
              <a:r>
                <a:rPr lang="en-US" sz="5400" b="1" dirty="0" err="1">
                  <a:ln w="0"/>
                  <a:latin typeface="Times New Roman" panose="02020603050405020304" pitchFamily="18" charset="0"/>
                  <a:cs typeface="Times New Roman" panose="02020603050405020304" pitchFamily="18" charset="0"/>
                </a:rPr>
                <a:t>s</a:t>
              </a:r>
              <a:r>
                <a:rPr lang="en-US" sz="5400" dirty="0" err="1">
                  <a:ln w="0"/>
                  <a:latin typeface="Times New Roman" panose="02020603050405020304" pitchFamily="18" charset="0"/>
                  <a:cs typeface="Times New Roman" panose="02020603050405020304" pitchFamily="18" charset="0"/>
                </a:rPr>
                <a:t>ánh</a:t>
              </a:r>
              <a:endParaRPr lang="en-US" sz="5400" cap="none" spc="0" dirty="0">
                <a:ln w="0"/>
                <a:solidFill>
                  <a:schemeClr val="tx1"/>
                </a:solidFill>
                <a:latin typeface="Times New Roman" panose="02020603050405020304" pitchFamily="18" charset="0"/>
                <a:cs typeface="Times New Roman" panose="02020603050405020304" pitchFamily="18" charset="0"/>
              </a:endParaRPr>
            </a:p>
          </p:txBody>
        </p:sp>
      </p:grpSp>
      <p:sp>
        <p:nvSpPr>
          <p:cNvPr id="11" name="Rectangle 10">
            <a:extLst>
              <a:ext uri="{FF2B5EF4-FFF2-40B4-BE49-F238E27FC236}">
                <a16:creationId xmlns:a16="http://schemas.microsoft.com/office/drawing/2014/main" id="{C02CA394-5EFF-4A06-9430-FAA205C0145A}"/>
              </a:ext>
            </a:extLst>
          </p:cNvPr>
          <p:cNvSpPr/>
          <p:nvPr/>
        </p:nvSpPr>
        <p:spPr>
          <a:xfrm>
            <a:off x="3209995" y="-226578"/>
            <a:ext cx="392541" cy="6247864"/>
          </a:xfrm>
          <a:prstGeom prst="rect">
            <a:avLst/>
          </a:prstGeom>
          <a:noFill/>
        </p:spPr>
        <p:txBody>
          <a:bodyPr wrap="square" lIns="91440" tIns="45720" rIns="91440" bIns="45720">
            <a:spAutoFit/>
          </a:bodyPr>
          <a:lstStyle/>
          <a:p>
            <a:pPr algn="ctr"/>
            <a:r>
              <a:rPr lang="en-US" sz="40000" dirty="0">
                <a:ln w="0"/>
                <a:effectLst>
                  <a:outerShdw blurRad="38100" dist="19050" dir="2700000" algn="tl" rotWithShape="0">
                    <a:schemeClr val="dk1">
                      <a:alpha val="40000"/>
                    </a:schemeClr>
                  </a:outerShdw>
                </a:effectLst>
              </a:rPr>
              <a:t>s</a:t>
            </a:r>
            <a:endParaRPr lang="en-US" sz="40000" b="0" cap="none" spc="0" dirty="0">
              <a:ln w="0"/>
              <a:gradFill>
                <a:gsLst>
                  <a:gs pos="21000">
                    <a:srgbClr val="53575C"/>
                  </a:gs>
                  <a:gs pos="88000">
                    <a:srgbClr val="C5C7CA"/>
                  </a:gs>
                </a:gsLst>
                <a:lin ang="5400000"/>
              </a:gradFill>
              <a:effectLst/>
            </a:endParaRPr>
          </a:p>
        </p:txBody>
      </p:sp>
    </p:spTree>
    <p:extLst>
      <p:ext uri="{BB962C8B-B14F-4D97-AF65-F5344CB8AC3E}">
        <p14:creationId xmlns:p14="http://schemas.microsoft.com/office/powerpoint/2010/main" val="1541020439"/>
      </p:ext>
    </p:extLst>
  </p:cSld>
  <p:clrMapOvr>
    <a:masterClrMapping/>
  </p:clrMapOvr>
  <mc:AlternateContent xmlns:mc="http://schemas.openxmlformats.org/markup-compatibility/2006" xmlns:p14="http://schemas.microsoft.com/office/powerpoint/2010/main">
    <mc:Choice Requires="p14">
      <p:transition spd="slow" p14:dur="1500" advTm="5977">
        <p:split orient="vert"/>
      </p:transition>
    </mc:Choice>
    <mc:Fallback xmlns="">
      <p:transition spd="slow" advTm="5977">
        <p:split orient="vert"/>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Google Shape;85;p1">
            <a:extLst>
              <a:ext uri="{FF2B5EF4-FFF2-40B4-BE49-F238E27FC236}">
                <a16:creationId xmlns:a16="http://schemas.microsoft.com/office/drawing/2014/main" id="{61E2747A-852C-4D42-85EA-25D1FF241CD2}"/>
              </a:ext>
            </a:extLst>
          </p:cNvPr>
          <p:cNvSpPr/>
          <p:nvPr/>
        </p:nvSpPr>
        <p:spPr>
          <a:xfrm>
            <a:off x="1288615" y="3888954"/>
            <a:ext cx="2740154" cy="2362201"/>
          </a:xfrm>
          <a:prstGeom prst="hexagon">
            <a:avLst>
              <a:gd name="adj" fmla="val 25000"/>
              <a:gd name="vf" fmla="val 115470"/>
            </a:avLst>
          </a:prstGeom>
          <a:ln>
            <a:solidFill>
              <a:schemeClr val="accent2"/>
            </a:solidFill>
          </a:ln>
        </p:spPr>
        <p:style>
          <a:lnRef idx="1">
            <a:schemeClr val="accent4"/>
          </a:lnRef>
          <a:fillRef idx="2">
            <a:schemeClr val="accent4"/>
          </a:fillRef>
          <a:effectRef idx="1">
            <a:schemeClr val="accent4"/>
          </a:effectRef>
          <a:fontRef idx="minor">
            <a:schemeClr val="dk1"/>
          </a:fontRef>
        </p:style>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6600"/>
              <a:buFont typeface="Arial"/>
              <a:buNone/>
            </a:pPr>
            <a:endParaRPr sz="6600" b="0" i="0" u="none" strike="noStrike" cap="none" dirty="0">
              <a:solidFill>
                <a:schemeClr val="lt1"/>
              </a:solidFill>
              <a:latin typeface="Calibri"/>
              <a:ea typeface="Calibri"/>
              <a:cs typeface="Calibri"/>
              <a:sym typeface="Calibri"/>
            </a:endParaRPr>
          </a:p>
        </p:txBody>
      </p:sp>
      <p:sp>
        <p:nvSpPr>
          <p:cNvPr id="15" name="Google Shape;86;p1">
            <a:extLst>
              <a:ext uri="{FF2B5EF4-FFF2-40B4-BE49-F238E27FC236}">
                <a16:creationId xmlns:a16="http://schemas.microsoft.com/office/drawing/2014/main" id="{52F723A0-B575-FC4B-88E6-700181367033}"/>
              </a:ext>
            </a:extLst>
          </p:cNvPr>
          <p:cNvSpPr/>
          <p:nvPr/>
        </p:nvSpPr>
        <p:spPr>
          <a:xfrm>
            <a:off x="8163185" y="3888954"/>
            <a:ext cx="2740200" cy="2362200"/>
          </a:xfrm>
          <a:prstGeom prst="hexagon">
            <a:avLst>
              <a:gd name="adj" fmla="val 25000"/>
              <a:gd name="vf" fmla="val 115470"/>
            </a:avLst>
          </a:prstGeom>
          <a:ln>
            <a:solidFill>
              <a:schemeClr val="accent2"/>
            </a:solidFill>
            <a:headEnd type="none" w="sm" len="sm"/>
            <a:tailEnd type="none" w="sm" len="sm"/>
          </a:ln>
        </p:spPr>
        <p:style>
          <a:lnRef idx="1">
            <a:schemeClr val="accent4"/>
          </a:lnRef>
          <a:fillRef idx="2">
            <a:schemeClr val="accent4"/>
          </a:fillRef>
          <a:effectRef idx="1">
            <a:schemeClr val="accent4"/>
          </a:effectRef>
          <a:fontRef idx="minor">
            <a:schemeClr val="dk1"/>
          </a:fontRef>
        </p:style>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6600"/>
              <a:buFont typeface="Arial"/>
              <a:buNone/>
            </a:pPr>
            <a:endParaRPr sz="6600" b="0" i="0" u="none" strike="noStrike" cap="none" dirty="0">
              <a:solidFill>
                <a:schemeClr val="lt1"/>
              </a:solidFill>
              <a:latin typeface="Calibri"/>
              <a:ea typeface="Calibri"/>
              <a:cs typeface="Calibri"/>
              <a:sym typeface="Calibri"/>
            </a:endParaRPr>
          </a:p>
        </p:txBody>
      </p:sp>
      <p:grpSp>
        <p:nvGrpSpPr>
          <p:cNvPr id="8" name="Group 7">
            <a:extLst>
              <a:ext uri="{FF2B5EF4-FFF2-40B4-BE49-F238E27FC236}">
                <a16:creationId xmlns:a16="http://schemas.microsoft.com/office/drawing/2014/main" id="{7ECFF19D-0EE3-BB49-B44D-671ECBAD7664}"/>
              </a:ext>
            </a:extLst>
          </p:cNvPr>
          <p:cNvGrpSpPr/>
          <p:nvPr/>
        </p:nvGrpSpPr>
        <p:grpSpPr>
          <a:xfrm>
            <a:off x="899444" y="0"/>
            <a:ext cx="7041606" cy="3415386"/>
            <a:chOff x="1053548" y="-154677"/>
            <a:chExt cx="7041606" cy="3415386"/>
          </a:xfrm>
        </p:grpSpPr>
        <p:grpSp>
          <p:nvGrpSpPr>
            <p:cNvPr id="7" name="Group 6">
              <a:extLst>
                <a:ext uri="{FF2B5EF4-FFF2-40B4-BE49-F238E27FC236}">
                  <a16:creationId xmlns:a16="http://schemas.microsoft.com/office/drawing/2014/main" id="{65D15AC9-FF10-8841-B5BE-78E12368CF6D}"/>
                </a:ext>
              </a:extLst>
            </p:cNvPr>
            <p:cNvGrpSpPr/>
            <p:nvPr/>
          </p:nvGrpSpPr>
          <p:grpSpPr>
            <a:xfrm>
              <a:off x="1053548" y="-154677"/>
              <a:ext cx="7041606" cy="3415386"/>
              <a:chOff x="1053548" y="-154677"/>
              <a:chExt cx="7041606" cy="3415386"/>
            </a:xfrm>
          </p:grpSpPr>
          <p:pic>
            <p:nvPicPr>
              <p:cNvPr id="18" name="Google Shape;89;p1">
                <a:extLst>
                  <a:ext uri="{FF2B5EF4-FFF2-40B4-BE49-F238E27FC236}">
                    <a16:creationId xmlns:a16="http://schemas.microsoft.com/office/drawing/2014/main" id="{3E0B43F5-18BC-1D43-98C4-1C3A2E01A474}"/>
                  </a:ext>
                </a:extLst>
              </p:cNvPr>
              <p:cNvPicPr preferRelativeResize="0"/>
              <p:nvPr/>
            </p:nvPicPr>
            <p:blipFill rotWithShape="1">
              <a:blip r:embed="rId4">
                <a:alphaModFix/>
              </a:blip>
              <a:srcRect/>
              <a:stretch/>
            </p:blipFill>
            <p:spPr>
              <a:xfrm>
                <a:off x="5445115" y="598892"/>
                <a:ext cx="2650039" cy="2661817"/>
              </a:xfrm>
              <a:prstGeom prst="rect">
                <a:avLst/>
              </a:prstGeom>
              <a:noFill/>
              <a:ln>
                <a:noFill/>
              </a:ln>
            </p:spPr>
          </p:pic>
          <p:pic>
            <p:nvPicPr>
              <p:cNvPr id="9" name="图片 6">
                <a:extLst>
                  <a:ext uri="{FF2B5EF4-FFF2-40B4-BE49-F238E27FC236}">
                    <a16:creationId xmlns:a16="http://schemas.microsoft.com/office/drawing/2014/main" id="{14DE3E4C-0CBD-3B42-990D-DA965A7EE507}"/>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32678" t="32820" r="32040" b="47487"/>
              <a:stretch>
                <a:fillRect/>
              </a:stretch>
            </p:blipFill>
            <p:spPr>
              <a:xfrm>
                <a:off x="1053548" y="-154677"/>
                <a:ext cx="5291038" cy="2775082"/>
              </a:xfrm>
              <a:prstGeom prst="rect">
                <a:avLst/>
              </a:prstGeom>
            </p:spPr>
          </p:pic>
        </p:grpSp>
        <p:sp>
          <p:nvSpPr>
            <p:cNvPr id="6" name="Rectangle 5">
              <a:extLst>
                <a:ext uri="{FF2B5EF4-FFF2-40B4-BE49-F238E27FC236}">
                  <a16:creationId xmlns:a16="http://schemas.microsoft.com/office/drawing/2014/main" id="{3400D90B-99CF-AF4A-B487-8A79CE3CE467}"/>
                </a:ext>
              </a:extLst>
            </p:cNvPr>
            <p:cNvSpPr/>
            <p:nvPr/>
          </p:nvSpPr>
          <p:spPr>
            <a:xfrm>
              <a:off x="2629014" y="878921"/>
              <a:ext cx="1994457" cy="707886"/>
            </a:xfrm>
            <a:prstGeom prst="rect">
              <a:avLst/>
            </a:prstGeom>
            <a:noFill/>
          </p:spPr>
          <p:txBody>
            <a:bodyPr wrap="none" lIns="91440" tIns="45720" rIns="91440" bIns="45720">
              <a:spAutoFit/>
            </a:bodyPr>
            <a:lstStyle/>
            <a:p>
              <a:pPr algn="ctr"/>
              <a:r>
                <a:rPr lang="en-US" sz="4000" b="1" dirty="0">
                  <a:ln w="0"/>
                  <a:latin typeface="Times New Roman" panose="02020603050405020304" pitchFamily="18" charset="0"/>
                  <a:cs typeface="Times New Roman" panose="02020603050405020304" pitchFamily="18" charset="0"/>
                </a:rPr>
                <a:t>…</a:t>
              </a:r>
              <a:r>
                <a:rPr lang="en-US" sz="4000" b="1" dirty="0" err="1">
                  <a:ln w="0"/>
                  <a:latin typeface="Times New Roman" panose="02020603050405020304" pitchFamily="18" charset="0"/>
                  <a:cs typeface="Times New Roman" panose="02020603050405020304" pitchFamily="18" charset="0"/>
                </a:rPr>
                <a:t>ối</a:t>
              </a:r>
              <a:r>
                <a:rPr lang="en-US" sz="4000" b="1" cap="none" spc="0" dirty="0">
                  <a:ln w="0"/>
                  <a:solidFill>
                    <a:schemeClr val="tx1"/>
                  </a:solidFill>
                  <a:latin typeface="Times New Roman" panose="02020603050405020304" pitchFamily="18" charset="0"/>
                  <a:cs typeface="Times New Roman" panose="02020603050405020304" pitchFamily="18" charset="0"/>
                </a:rPr>
                <a:t> </a:t>
              </a:r>
              <a:r>
                <a:rPr lang="en-US" sz="4000" b="1" dirty="0">
                  <a:ln w="0"/>
                  <a:latin typeface="Times New Roman" panose="02020603050405020304" pitchFamily="18" charset="0"/>
                  <a:cs typeface="Times New Roman" panose="02020603050405020304" pitchFamily="18" charset="0"/>
                </a:rPr>
                <a:t>…ả</a:t>
              </a:r>
              <a:endParaRPr lang="en-US" sz="4000" b="1" cap="none" spc="0" dirty="0">
                <a:ln w="0"/>
                <a:solidFill>
                  <a:schemeClr val="tx1"/>
                </a:solidFill>
                <a:latin typeface="Times New Roman" panose="02020603050405020304" pitchFamily="18" charset="0"/>
                <a:cs typeface="Times New Roman" panose="02020603050405020304" pitchFamily="18" charset="0"/>
              </a:endParaRPr>
            </a:p>
          </p:txBody>
        </p:sp>
      </p:grpSp>
      <p:sp>
        <p:nvSpPr>
          <p:cNvPr id="2" name="Rectangle 1">
            <a:extLst>
              <a:ext uri="{FF2B5EF4-FFF2-40B4-BE49-F238E27FC236}">
                <a16:creationId xmlns:a16="http://schemas.microsoft.com/office/drawing/2014/main" id="{66F02DDA-1751-418E-AEF0-71D9994DD20F}"/>
              </a:ext>
            </a:extLst>
          </p:cNvPr>
          <p:cNvSpPr/>
          <p:nvPr/>
        </p:nvSpPr>
        <p:spPr>
          <a:xfrm>
            <a:off x="2506416" y="3204445"/>
            <a:ext cx="392541" cy="3170099"/>
          </a:xfrm>
          <a:prstGeom prst="rect">
            <a:avLst/>
          </a:prstGeom>
          <a:noFill/>
        </p:spPr>
        <p:txBody>
          <a:bodyPr wrap="square" lIns="91440" tIns="45720" rIns="91440" bIns="45720">
            <a:spAutoFit/>
          </a:bodyPr>
          <a:lstStyle/>
          <a:p>
            <a:pPr algn="ctr"/>
            <a:r>
              <a:rPr lang="en-US" sz="20000" dirty="0">
                <a:ln w="0"/>
                <a:effectLst>
                  <a:outerShdw blurRad="38100" dist="19050" dir="2700000" algn="tl" rotWithShape="0">
                    <a:schemeClr val="dk1">
                      <a:alpha val="40000"/>
                    </a:schemeClr>
                  </a:outerShdw>
                </a:effectLst>
              </a:rPr>
              <a:t>s</a:t>
            </a:r>
            <a:endParaRPr lang="en-US" sz="20000" b="0" cap="none" spc="0" dirty="0">
              <a:ln w="0"/>
              <a:gradFill>
                <a:gsLst>
                  <a:gs pos="21000">
                    <a:srgbClr val="53575C"/>
                  </a:gs>
                  <a:gs pos="88000">
                    <a:srgbClr val="C5C7CA"/>
                  </a:gs>
                </a:gsLst>
                <a:lin ang="5400000"/>
              </a:gradFill>
              <a:effectLst/>
            </a:endParaRPr>
          </a:p>
        </p:txBody>
      </p:sp>
      <p:sp>
        <p:nvSpPr>
          <p:cNvPr id="16" name="Rectangle 15">
            <a:extLst>
              <a:ext uri="{FF2B5EF4-FFF2-40B4-BE49-F238E27FC236}">
                <a16:creationId xmlns:a16="http://schemas.microsoft.com/office/drawing/2014/main" id="{A235F0F4-E442-4670-95D7-7CA1FE9EEFB5}"/>
              </a:ext>
            </a:extLst>
          </p:cNvPr>
          <p:cNvSpPr/>
          <p:nvPr/>
        </p:nvSpPr>
        <p:spPr>
          <a:xfrm>
            <a:off x="9337014" y="3204444"/>
            <a:ext cx="392541" cy="3170099"/>
          </a:xfrm>
          <a:prstGeom prst="rect">
            <a:avLst/>
          </a:prstGeom>
          <a:noFill/>
        </p:spPr>
        <p:txBody>
          <a:bodyPr wrap="square" lIns="91440" tIns="45720" rIns="91440" bIns="45720">
            <a:spAutoFit/>
          </a:bodyPr>
          <a:lstStyle/>
          <a:p>
            <a:pPr algn="ctr"/>
            <a:r>
              <a:rPr lang="en-US" sz="20000" dirty="0">
                <a:ln w="0"/>
                <a:effectLst>
                  <a:outerShdw blurRad="38100" dist="19050" dir="2700000" algn="tl" rotWithShape="0">
                    <a:schemeClr val="dk1">
                      <a:alpha val="40000"/>
                    </a:schemeClr>
                  </a:outerShdw>
                </a:effectLst>
              </a:rPr>
              <a:t>x</a:t>
            </a:r>
          </a:p>
        </p:txBody>
      </p:sp>
    </p:spTree>
    <p:custDataLst>
      <p:tags r:id="rId1"/>
    </p:custDataLst>
    <p:extLst>
      <p:ext uri="{BB962C8B-B14F-4D97-AF65-F5344CB8AC3E}">
        <p14:creationId xmlns:p14="http://schemas.microsoft.com/office/powerpoint/2010/main" val="1219103949"/>
      </p:ext>
    </p:extLst>
  </p:cSld>
  <p:clrMapOvr>
    <a:masterClrMapping/>
  </p:clrMapOvr>
  <mc:AlternateContent xmlns:mc="http://schemas.openxmlformats.org/markup-compatibility/2006" xmlns:p14="http://schemas.microsoft.com/office/powerpoint/2010/main">
    <mc:Choice Requires="p14">
      <p:transition spd="slow" p14:dur="1500" advTm="13593">
        <p:split orient="vert"/>
      </p:transition>
    </mc:Choice>
    <mc:Fallback xmlns="">
      <p:transition spd="slow" advTm="13593">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0" presetClass="path" presetSubtype="0" accel="50000" decel="50000" fill="hold" nodeType="clickEffect">
                                  <p:stCondLst>
                                    <p:cond delay="0"/>
                                  </p:stCondLst>
                                  <p:childTnLst>
                                    <p:animMotion origin="layout" path="M 5.55112E-17 -2.59259E-6 L 0.23607 0.22824 " pathEditMode="relative" rAng="0" ptsTypes="AA">
                                      <p:cBhvr>
                                        <p:cTn id="13" dur="2000" fill="hold"/>
                                        <p:tgtEl>
                                          <p:spTgt spid="8"/>
                                        </p:tgtEl>
                                        <p:attrNameLst>
                                          <p:attrName>ppt_x</p:attrName>
                                          <p:attrName>ppt_y</p:attrName>
                                        </p:attrNameLst>
                                      </p:cBhvr>
                                      <p:rCtr x="11797" y="11412"/>
                                    </p:animMotion>
                                  </p:childTnLst>
                                </p:cTn>
                              </p:par>
                            </p:childTnLst>
                          </p:cTn>
                        </p:par>
                        <p:par>
                          <p:cTn id="14" fill="hold">
                            <p:stCondLst>
                              <p:cond delay="2000"/>
                            </p:stCondLst>
                            <p:childTnLst>
                              <p:par>
                                <p:cTn id="15" presetID="9" presetClass="exit" presetSubtype="0" fill="hold" nodeType="afterEffect">
                                  <p:stCondLst>
                                    <p:cond delay="0"/>
                                  </p:stCondLst>
                                  <p:childTnLst>
                                    <p:animEffect transition="out" filter="dissolve">
                                      <p:cBhvr>
                                        <p:cTn id="16" dur="1000"/>
                                        <p:tgtEl>
                                          <p:spTgt spid="8"/>
                                        </p:tgtEl>
                                      </p:cBhvr>
                                    </p:animEffect>
                                    <p:set>
                                      <p:cBhvr>
                                        <p:cTn id="17" dur="1" fill="hold">
                                          <p:stCondLst>
                                            <p:cond delay="999"/>
                                          </p:stCondLst>
                                        </p:cTn>
                                        <p:tgtEl>
                                          <p:spTgt spid="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Google Shape;85;p1">
            <a:extLst>
              <a:ext uri="{FF2B5EF4-FFF2-40B4-BE49-F238E27FC236}">
                <a16:creationId xmlns:a16="http://schemas.microsoft.com/office/drawing/2014/main" id="{61E2747A-852C-4D42-85EA-25D1FF241CD2}"/>
              </a:ext>
            </a:extLst>
          </p:cNvPr>
          <p:cNvSpPr/>
          <p:nvPr/>
        </p:nvSpPr>
        <p:spPr>
          <a:xfrm>
            <a:off x="6243777" y="484787"/>
            <a:ext cx="5948223" cy="5634929"/>
          </a:xfrm>
          <a:prstGeom prst="hexagon">
            <a:avLst>
              <a:gd name="adj" fmla="val 25000"/>
              <a:gd name="vf" fmla="val 115470"/>
            </a:avLst>
          </a:prstGeom>
          <a:ln>
            <a:solidFill>
              <a:schemeClr val="accent2"/>
            </a:solidFill>
          </a:ln>
        </p:spPr>
        <p:style>
          <a:lnRef idx="1">
            <a:schemeClr val="accent4"/>
          </a:lnRef>
          <a:fillRef idx="2">
            <a:schemeClr val="accent4"/>
          </a:fillRef>
          <a:effectRef idx="1">
            <a:schemeClr val="accent4"/>
          </a:effectRef>
          <a:fontRef idx="minor">
            <a:schemeClr val="dk1"/>
          </a:fontRef>
        </p:style>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6600"/>
              <a:buFont typeface="Arial"/>
              <a:buNone/>
            </a:pPr>
            <a:endParaRPr sz="6600" b="0" i="0" u="none" strike="noStrike" cap="none" dirty="0">
              <a:solidFill>
                <a:schemeClr val="lt1"/>
              </a:solidFill>
              <a:latin typeface="Calibri"/>
              <a:ea typeface="Calibri"/>
              <a:cs typeface="Calibri"/>
              <a:sym typeface="Calibri"/>
            </a:endParaRPr>
          </a:p>
        </p:txBody>
      </p:sp>
      <p:grpSp>
        <p:nvGrpSpPr>
          <p:cNvPr id="8" name="Group 7">
            <a:extLst>
              <a:ext uri="{FF2B5EF4-FFF2-40B4-BE49-F238E27FC236}">
                <a16:creationId xmlns:a16="http://schemas.microsoft.com/office/drawing/2014/main" id="{7ECFF19D-0EE3-BB49-B44D-671ECBAD7664}"/>
              </a:ext>
            </a:extLst>
          </p:cNvPr>
          <p:cNvGrpSpPr/>
          <p:nvPr/>
        </p:nvGrpSpPr>
        <p:grpSpPr>
          <a:xfrm>
            <a:off x="253497" y="939490"/>
            <a:ext cx="7288040" cy="3415386"/>
            <a:chOff x="1053548" y="-154677"/>
            <a:chExt cx="7041606" cy="3415386"/>
          </a:xfrm>
        </p:grpSpPr>
        <p:grpSp>
          <p:nvGrpSpPr>
            <p:cNvPr id="7" name="Group 6">
              <a:extLst>
                <a:ext uri="{FF2B5EF4-FFF2-40B4-BE49-F238E27FC236}">
                  <a16:creationId xmlns:a16="http://schemas.microsoft.com/office/drawing/2014/main" id="{65D15AC9-FF10-8841-B5BE-78E12368CF6D}"/>
                </a:ext>
              </a:extLst>
            </p:cNvPr>
            <p:cNvGrpSpPr/>
            <p:nvPr/>
          </p:nvGrpSpPr>
          <p:grpSpPr>
            <a:xfrm>
              <a:off x="1053548" y="-154677"/>
              <a:ext cx="7041606" cy="3415386"/>
              <a:chOff x="1053548" y="-154677"/>
              <a:chExt cx="7041606" cy="3415386"/>
            </a:xfrm>
          </p:grpSpPr>
          <p:pic>
            <p:nvPicPr>
              <p:cNvPr id="18" name="Google Shape;89;p1">
                <a:extLst>
                  <a:ext uri="{FF2B5EF4-FFF2-40B4-BE49-F238E27FC236}">
                    <a16:creationId xmlns:a16="http://schemas.microsoft.com/office/drawing/2014/main" id="{3E0B43F5-18BC-1D43-98C4-1C3A2E01A474}"/>
                  </a:ext>
                </a:extLst>
              </p:cNvPr>
              <p:cNvPicPr preferRelativeResize="0"/>
              <p:nvPr/>
            </p:nvPicPr>
            <p:blipFill rotWithShape="1">
              <a:blip r:embed="rId3">
                <a:alphaModFix/>
              </a:blip>
              <a:srcRect/>
              <a:stretch/>
            </p:blipFill>
            <p:spPr>
              <a:xfrm>
                <a:off x="5445115" y="598892"/>
                <a:ext cx="2650039" cy="2661817"/>
              </a:xfrm>
              <a:prstGeom prst="rect">
                <a:avLst/>
              </a:prstGeom>
              <a:noFill/>
              <a:ln>
                <a:noFill/>
              </a:ln>
            </p:spPr>
          </p:pic>
          <p:pic>
            <p:nvPicPr>
              <p:cNvPr id="9" name="图片 6">
                <a:extLst>
                  <a:ext uri="{FF2B5EF4-FFF2-40B4-BE49-F238E27FC236}">
                    <a16:creationId xmlns:a16="http://schemas.microsoft.com/office/drawing/2014/main" id="{14DE3E4C-0CBD-3B42-990D-DA965A7EE507}"/>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32678" t="32820" r="32040" b="47487"/>
              <a:stretch>
                <a:fillRect/>
              </a:stretch>
            </p:blipFill>
            <p:spPr>
              <a:xfrm>
                <a:off x="1053548" y="-154677"/>
                <a:ext cx="5291038" cy="2775082"/>
              </a:xfrm>
              <a:prstGeom prst="rect">
                <a:avLst/>
              </a:prstGeom>
            </p:spPr>
          </p:pic>
        </p:grpSp>
        <p:sp>
          <p:nvSpPr>
            <p:cNvPr id="6" name="Rectangle 5">
              <a:extLst>
                <a:ext uri="{FF2B5EF4-FFF2-40B4-BE49-F238E27FC236}">
                  <a16:creationId xmlns:a16="http://schemas.microsoft.com/office/drawing/2014/main" id="{3400D90B-99CF-AF4A-B487-8A79CE3CE467}"/>
                </a:ext>
              </a:extLst>
            </p:cNvPr>
            <p:cNvSpPr/>
            <p:nvPr/>
          </p:nvSpPr>
          <p:spPr>
            <a:xfrm>
              <a:off x="2764223" y="771199"/>
              <a:ext cx="1869712" cy="923330"/>
            </a:xfrm>
            <a:prstGeom prst="rect">
              <a:avLst/>
            </a:prstGeom>
            <a:noFill/>
          </p:spPr>
          <p:txBody>
            <a:bodyPr wrap="none" lIns="91440" tIns="45720" rIns="91440" bIns="45720">
              <a:spAutoFit/>
            </a:bodyPr>
            <a:lstStyle/>
            <a:p>
              <a:pPr algn="ctr"/>
              <a:r>
                <a:rPr lang="en-US" sz="5400" b="1" dirty="0" err="1">
                  <a:ln w="0"/>
                  <a:latin typeface="Times New Roman" panose="02020603050405020304" pitchFamily="18" charset="0"/>
                  <a:cs typeface="Times New Roman" panose="02020603050405020304" pitchFamily="18" charset="0"/>
                </a:rPr>
                <a:t>x</a:t>
              </a:r>
              <a:r>
                <a:rPr lang="en-US" sz="5400" dirty="0" err="1">
                  <a:ln w="0"/>
                  <a:latin typeface="Times New Roman" panose="02020603050405020304" pitchFamily="18" charset="0"/>
                  <a:cs typeface="Times New Roman" panose="02020603050405020304" pitchFamily="18" charset="0"/>
                </a:rPr>
                <a:t>ối</a:t>
              </a:r>
              <a:r>
                <a:rPr lang="en-US" sz="5400" dirty="0">
                  <a:ln w="0"/>
                  <a:latin typeface="Times New Roman" panose="02020603050405020304" pitchFamily="18" charset="0"/>
                  <a:cs typeface="Times New Roman" panose="02020603050405020304" pitchFamily="18" charset="0"/>
                </a:rPr>
                <a:t> </a:t>
              </a:r>
              <a:r>
                <a:rPr lang="en-US" sz="5400" b="1" dirty="0" err="1">
                  <a:ln w="0"/>
                  <a:latin typeface="Times New Roman" panose="02020603050405020304" pitchFamily="18" charset="0"/>
                  <a:cs typeface="Times New Roman" panose="02020603050405020304" pitchFamily="18" charset="0"/>
                </a:rPr>
                <a:t>x</a:t>
              </a:r>
              <a:r>
                <a:rPr lang="en-US" sz="5400" dirty="0" err="1">
                  <a:ln w="0"/>
                  <a:latin typeface="Times New Roman" panose="02020603050405020304" pitchFamily="18" charset="0"/>
                  <a:cs typeface="Times New Roman" panose="02020603050405020304" pitchFamily="18" charset="0"/>
                </a:rPr>
                <a:t>ả</a:t>
              </a:r>
              <a:endParaRPr lang="en-US" sz="5400" cap="none" spc="0" dirty="0">
                <a:ln w="0"/>
                <a:solidFill>
                  <a:schemeClr val="tx1"/>
                </a:solidFill>
                <a:latin typeface="Times New Roman" panose="02020603050405020304" pitchFamily="18" charset="0"/>
                <a:cs typeface="Times New Roman" panose="02020603050405020304" pitchFamily="18" charset="0"/>
              </a:endParaRPr>
            </a:p>
          </p:txBody>
        </p:sp>
      </p:grpSp>
      <p:sp>
        <p:nvSpPr>
          <p:cNvPr id="11" name="Rectangle 10">
            <a:extLst>
              <a:ext uri="{FF2B5EF4-FFF2-40B4-BE49-F238E27FC236}">
                <a16:creationId xmlns:a16="http://schemas.microsoft.com/office/drawing/2014/main" id="{C02CA394-5EFF-4A06-9430-FAA205C0145A}"/>
              </a:ext>
            </a:extLst>
          </p:cNvPr>
          <p:cNvSpPr/>
          <p:nvPr/>
        </p:nvSpPr>
        <p:spPr>
          <a:xfrm>
            <a:off x="9217888" y="-476749"/>
            <a:ext cx="392541" cy="6247864"/>
          </a:xfrm>
          <a:prstGeom prst="rect">
            <a:avLst/>
          </a:prstGeom>
          <a:noFill/>
        </p:spPr>
        <p:txBody>
          <a:bodyPr wrap="square" lIns="91440" tIns="45720" rIns="91440" bIns="45720">
            <a:spAutoFit/>
          </a:bodyPr>
          <a:lstStyle/>
          <a:p>
            <a:pPr algn="ctr"/>
            <a:r>
              <a:rPr lang="en-US" sz="40000" dirty="0">
                <a:ln w="0"/>
                <a:effectLst>
                  <a:outerShdw blurRad="38100" dist="19050" dir="2700000" algn="tl" rotWithShape="0">
                    <a:schemeClr val="dk1">
                      <a:alpha val="40000"/>
                    </a:schemeClr>
                  </a:outerShdw>
                </a:effectLst>
              </a:rPr>
              <a:t>x</a:t>
            </a:r>
          </a:p>
        </p:txBody>
      </p:sp>
    </p:spTree>
    <p:extLst>
      <p:ext uri="{BB962C8B-B14F-4D97-AF65-F5344CB8AC3E}">
        <p14:creationId xmlns:p14="http://schemas.microsoft.com/office/powerpoint/2010/main" val="181708544"/>
      </p:ext>
    </p:extLst>
  </p:cSld>
  <p:clrMapOvr>
    <a:masterClrMapping/>
  </p:clrMapOvr>
  <mc:AlternateContent xmlns:mc="http://schemas.openxmlformats.org/markup-compatibility/2006" xmlns:p14="http://schemas.microsoft.com/office/powerpoint/2010/main">
    <mc:Choice Requires="p14">
      <p:transition spd="slow" p14:dur="1500" advTm="4886">
        <p:split orient="vert"/>
      </p:transition>
    </mc:Choice>
    <mc:Fallback xmlns="">
      <p:transition spd="slow" advTm="4886">
        <p:split orient="vert"/>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Nhà văn Ban - dắc - Các nhà văn, nhà thơ - Nguyễn Hùng Tiến - Thư viện Tư  liệu giáo dục"/>
          <p:cNvPicPr>
            <a:picLocks noChangeAspect="1" noChangeArrowheads="1"/>
          </p:cNvPicPr>
          <p:nvPr/>
        </p:nvPicPr>
        <p:blipFill>
          <a:blip r:embed="rId4"/>
          <a:srcRect/>
          <a:stretch>
            <a:fillRect/>
          </a:stretch>
        </p:blipFill>
        <p:spPr bwMode="auto">
          <a:xfrm>
            <a:off x="1111348" y="2194569"/>
            <a:ext cx="4670474" cy="3854547"/>
          </a:xfrm>
          <a:prstGeom prst="rect">
            <a:avLst/>
          </a:prstGeom>
          <a:noFill/>
        </p:spPr>
      </p:pic>
      <p:pic>
        <p:nvPicPr>
          <p:cNvPr id="3" name="Picture 2" descr="C:\Users\Hai-Sang\Downloads\HBalzac.jpg">
            <a:extLst>
              <a:ext uri="{FF2B5EF4-FFF2-40B4-BE49-F238E27FC236}">
                <a16:creationId xmlns:a16="http://schemas.microsoft.com/office/drawing/2014/main" id="{3C8B92AD-86A1-B54F-884A-A0674BF09321}"/>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325942" y="2215892"/>
            <a:ext cx="4717196" cy="38142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5">
            <a:extLst>
              <a:ext uri="{FF2B5EF4-FFF2-40B4-BE49-F238E27FC236}">
                <a16:creationId xmlns:a16="http://schemas.microsoft.com/office/drawing/2014/main" id="{BEDA9100-0FC7-3F4D-B9ED-548162E86659}"/>
              </a:ext>
            </a:extLst>
          </p:cNvPr>
          <p:cNvSpPr/>
          <p:nvPr/>
        </p:nvSpPr>
        <p:spPr>
          <a:xfrm>
            <a:off x="2733822" y="289277"/>
            <a:ext cx="6096000" cy="1077218"/>
          </a:xfrm>
          <a:prstGeom prst="rect">
            <a:avLst/>
          </a:prstGeom>
        </p:spPr>
        <p:txBody>
          <a:bodyPr>
            <a:spAutoFit/>
          </a:bodyPr>
          <a:lstStyle/>
          <a:p>
            <a:pPr lvl="0" algn="ctr">
              <a:spcBef>
                <a:spcPts val="0"/>
              </a:spcBef>
              <a:buNone/>
            </a:pPr>
            <a:r>
              <a:rPr lang="en-US" sz="3200" u="sng" dirty="0" err="1">
                <a:solidFill>
                  <a:srgbClr val="002060"/>
                </a:solidFill>
                <a:latin typeface="Times New Roman" pitchFamily="18" charset="0"/>
                <a:cs typeface="Times New Roman" pitchFamily="18" charset="0"/>
              </a:rPr>
              <a:t>Chính</a:t>
            </a:r>
            <a:r>
              <a:rPr lang="en-US" sz="3200" u="sng" dirty="0">
                <a:solidFill>
                  <a:srgbClr val="002060"/>
                </a:solidFill>
                <a:latin typeface="Times New Roman" pitchFamily="18" charset="0"/>
                <a:cs typeface="Times New Roman" pitchFamily="18" charset="0"/>
              </a:rPr>
              <a:t> </a:t>
            </a:r>
            <a:r>
              <a:rPr lang="en-US" sz="3200" u="sng" dirty="0" err="1">
                <a:solidFill>
                  <a:srgbClr val="002060"/>
                </a:solidFill>
                <a:latin typeface="Times New Roman" pitchFamily="18" charset="0"/>
                <a:cs typeface="Times New Roman" pitchFamily="18" charset="0"/>
              </a:rPr>
              <a:t>tả</a:t>
            </a:r>
            <a:endParaRPr lang="en-CA" altLang="en-US" sz="3200" dirty="0">
              <a:solidFill>
                <a:srgbClr val="002060"/>
              </a:solidFill>
              <a:latin typeface="Times New Roman" pitchFamily="18" charset="0"/>
              <a:cs typeface="Times New Roman" pitchFamily="18" charset="0"/>
            </a:endParaRPr>
          </a:p>
          <a:p>
            <a:pPr algn="ctr">
              <a:spcBef>
                <a:spcPct val="0"/>
              </a:spcBef>
              <a:buFontTx/>
              <a:buNone/>
            </a:pPr>
            <a:r>
              <a:rPr lang="en-CA" altLang="en-US" sz="3200" b="1" dirty="0" err="1">
                <a:solidFill>
                  <a:srgbClr val="C00000"/>
                </a:solidFill>
                <a:latin typeface="Times New Roman" panose="02020603050405020304" pitchFamily="18" charset="0"/>
                <a:cs typeface="Times New Roman" panose="02020603050405020304" pitchFamily="18" charset="0"/>
              </a:rPr>
              <a:t>Người</a:t>
            </a:r>
            <a:r>
              <a:rPr lang="en-CA" altLang="en-US" sz="3200" b="1" dirty="0">
                <a:solidFill>
                  <a:srgbClr val="C00000"/>
                </a:solidFill>
                <a:latin typeface="Times New Roman" panose="02020603050405020304" pitchFamily="18" charset="0"/>
                <a:cs typeface="Times New Roman" panose="02020603050405020304" pitchFamily="18" charset="0"/>
              </a:rPr>
              <a:t> </a:t>
            </a:r>
            <a:r>
              <a:rPr lang="en-CA" altLang="en-US" sz="3200" b="1" dirty="0" err="1">
                <a:solidFill>
                  <a:srgbClr val="C00000"/>
                </a:solidFill>
                <a:latin typeface="Times New Roman" panose="02020603050405020304" pitchFamily="18" charset="0"/>
                <a:cs typeface="Times New Roman" panose="02020603050405020304" pitchFamily="18" charset="0"/>
              </a:rPr>
              <a:t>viết</a:t>
            </a:r>
            <a:r>
              <a:rPr lang="en-CA" altLang="en-US" sz="3200" b="1" dirty="0">
                <a:solidFill>
                  <a:srgbClr val="C00000"/>
                </a:solidFill>
                <a:latin typeface="Times New Roman" panose="02020603050405020304" pitchFamily="18" charset="0"/>
                <a:cs typeface="Times New Roman" panose="02020603050405020304" pitchFamily="18" charset="0"/>
              </a:rPr>
              <a:t> </a:t>
            </a:r>
            <a:r>
              <a:rPr lang="en-CA" altLang="en-US" sz="3200" b="1" dirty="0" err="1">
                <a:solidFill>
                  <a:srgbClr val="C00000"/>
                </a:solidFill>
                <a:latin typeface="Times New Roman" panose="02020603050405020304" pitchFamily="18" charset="0"/>
                <a:cs typeface="Times New Roman" panose="02020603050405020304" pitchFamily="18" charset="0"/>
              </a:rPr>
              <a:t>truyện</a:t>
            </a:r>
            <a:r>
              <a:rPr lang="en-CA" altLang="en-US" sz="3200" b="1" dirty="0">
                <a:solidFill>
                  <a:srgbClr val="C00000"/>
                </a:solidFill>
                <a:latin typeface="Times New Roman" panose="02020603050405020304" pitchFamily="18" charset="0"/>
                <a:cs typeface="Times New Roman" panose="02020603050405020304" pitchFamily="18" charset="0"/>
              </a:rPr>
              <a:t> </a:t>
            </a:r>
            <a:r>
              <a:rPr lang="en-CA" altLang="en-US" sz="3200" b="1" dirty="0" err="1">
                <a:solidFill>
                  <a:srgbClr val="C00000"/>
                </a:solidFill>
                <a:latin typeface="Times New Roman" panose="02020603050405020304" pitchFamily="18" charset="0"/>
                <a:cs typeface="Times New Roman" panose="02020603050405020304" pitchFamily="18" charset="0"/>
              </a:rPr>
              <a:t>thật</a:t>
            </a:r>
            <a:r>
              <a:rPr lang="en-CA" altLang="en-US" sz="3200" b="1" dirty="0">
                <a:solidFill>
                  <a:srgbClr val="C00000"/>
                </a:solidFill>
                <a:latin typeface="Times New Roman" panose="02020603050405020304" pitchFamily="18" charset="0"/>
                <a:cs typeface="Times New Roman" panose="02020603050405020304" pitchFamily="18" charset="0"/>
              </a:rPr>
              <a:t> </a:t>
            </a:r>
            <a:r>
              <a:rPr lang="en-CA" altLang="en-US" sz="3200" b="1" dirty="0" err="1">
                <a:solidFill>
                  <a:srgbClr val="C00000"/>
                </a:solidFill>
                <a:latin typeface="Times New Roman" panose="02020603050405020304" pitchFamily="18" charset="0"/>
                <a:cs typeface="Times New Roman" panose="02020603050405020304" pitchFamily="18" charset="0"/>
              </a:rPr>
              <a:t>thà</a:t>
            </a:r>
            <a:endParaRPr lang="x-none" sz="3200" b="1" dirty="0">
              <a:solidFill>
                <a:srgbClr val="C00000"/>
              </a:solidFill>
              <a:latin typeface="Times New Roman" panose="02020603050405020304" pitchFamily="18" charset="0"/>
              <a:cs typeface="Times New Roman" panose="02020603050405020304" pitchFamily="18" charset="0"/>
            </a:endParaRPr>
          </a:p>
        </p:txBody>
      </p:sp>
    </p:spTree>
    <p:custDataLst>
      <p:tags r:id="rId1"/>
    </p:custDataLst>
  </p:cSld>
  <p:clrMapOvr>
    <a:masterClrMapping/>
  </p:clrMapOvr>
  <p:transition spd="slow" advTm="33914">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heckerboard(across)">
                                      <p:cBhvr>
                                        <p:cTn id="7" dur="500"/>
                                        <p:tgtEl>
                                          <p:spTgt spid="2"/>
                                        </p:tgtEl>
                                      </p:cBhvr>
                                    </p:animEffect>
                                  </p:childTnLst>
                                </p:cTn>
                              </p:par>
                              <p:par>
                                <p:cTn id="8" presetID="5" presetClass="entr" presetSubtype="10" fill="hold"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checkerboard(across)">
                                      <p:cBhvr>
                                        <p:cTn id="10" dur="500"/>
                                        <p:tgtEl>
                                          <p:spTgt spid="3"/>
                                        </p:tgtEl>
                                      </p:cBhvr>
                                    </p:animEffect>
                                  </p:childTnLst>
                                </p:cTn>
                              </p:par>
                            </p:childTnLst>
                          </p:cTn>
                        </p:par>
                      </p:childTnLst>
                    </p:cTn>
                  </p:par>
                  <p:par>
                    <p:cTn id="11" fill="hold">
                      <p:stCondLst>
                        <p:cond delay="indefinite"/>
                      </p:stCondLst>
                      <p:childTnLst>
                        <p:par>
                          <p:cTn id="12" fill="hold">
                            <p:stCondLst>
                              <p:cond delay="0"/>
                            </p:stCondLst>
                            <p:childTnLst>
                              <p:par>
                                <p:cTn id="13" presetID="3" presetClass="entr" presetSubtype="10" fill="hold" nodeType="clickEffect">
                                  <p:stCondLst>
                                    <p:cond delay="0"/>
                                  </p:stCondLst>
                                  <p:childTnLst>
                                    <p:set>
                                      <p:cBhvr>
                                        <p:cTn id="14" dur="1" fill="hold">
                                          <p:stCondLst>
                                            <p:cond delay="0"/>
                                          </p:stCondLst>
                                        </p:cTn>
                                        <p:tgtEl>
                                          <p:spTgt spid="6">
                                            <p:txEl>
                                              <p:pRg st="0" end="0"/>
                                            </p:txEl>
                                          </p:spTgt>
                                        </p:tgtEl>
                                        <p:attrNameLst>
                                          <p:attrName>style.visibility</p:attrName>
                                        </p:attrNameLst>
                                      </p:cBhvr>
                                      <p:to>
                                        <p:strVal val="visible"/>
                                      </p:to>
                                    </p:set>
                                    <p:animEffect transition="in" filter="blinds(horizontal)">
                                      <p:cBhvr>
                                        <p:cTn id="15" dur="500"/>
                                        <p:tgtEl>
                                          <p:spTgt spid="6">
                                            <p:txEl>
                                              <p:pRg st="0" end="0"/>
                                            </p:txEl>
                                          </p:spTgt>
                                        </p:tgtEl>
                                      </p:cBhvr>
                                    </p:animEffect>
                                  </p:childTnLst>
                                </p:cTn>
                              </p:par>
                              <p:par>
                                <p:cTn id="16" presetID="3" presetClass="entr" presetSubtype="10" fill="hold" nodeType="withEffect">
                                  <p:stCondLst>
                                    <p:cond delay="0"/>
                                  </p:stCondLst>
                                  <p:childTnLst>
                                    <p:set>
                                      <p:cBhvr>
                                        <p:cTn id="17" dur="1" fill="hold">
                                          <p:stCondLst>
                                            <p:cond delay="0"/>
                                          </p:stCondLst>
                                        </p:cTn>
                                        <p:tgtEl>
                                          <p:spTgt spid="6">
                                            <p:txEl>
                                              <p:pRg st="1" end="1"/>
                                            </p:txEl>
                                          </p:spTgt>
                                        </p:tgtEl>
                                        <p:attrNameLst>
                                          <p:attrName>style.visibility</p:attrName>
                                        </p:attrNameLst>
                                      </p:cBhvr>
                                      <p:to>
                                        <p:strVal val="visible"/>
                                      </p:to>
                                    </p:set>
                                    <p:animEffect transition="in" filter="blinds(horizontal)">
                                      <p:cBhvr>
                                        <p:cTn id="18" dur="500"/>
                                        <p:tgtEl>
                                          <p:spTgt spid="6">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Group 9">
            <a:extLst>
              <a:ext uri="{FF2B5EF4-FFF2-40B4-BE49-F238E27FC236}">
                <a16:creationId xmlns:a16="http://schemas.microsoft.com/office/drawing/2014/main" id="{37590F72-50FE-3146-AF42-AF1B0749BC03}"/>
              </a:ext>
            </a:extLst>
          </p:cNvPr>
          <p:cNvGrpSpPr/>
          <p:nvPr/>
        </p:nvGrpSpPr>
        <p:grpSpPr>
          <a:xfrm>
            <a:off x="1288615" y="3888954"/>
            <a:ext cx="2740154" cy="2362201"/>
            <a:chOff x="1288615" y="3888954"/>
            <a:chExt cx="2740154" cy="2362201"/>
          </a:xfrm>
        </p:grpSpPr>
        <p:sp>
          <p:nvSpPr>
            <p:cNvPr id="14" name="Google Shape;85;p1">
              <a:extLst>
                <a:ext uri="{FF2B5EF4-FFF2-40B4-BE49-F238E27FC236}">
                  <a16:creationId xmlns:a16="http://schemas.microsoft.com/office/drawing/2014/main" id="{61E2747A-852C-4D42-85EA-25D1FF241CD2}"/>
                </a:ext>
              </a:extLst>
            </p:cNvPr>
            <p:cNvSpPr/>
            <p:nvPr/>
          </p:nvSpPr>
          <p:spPr>
            <a:xfrm>
              <a:off x="1288615" y="3888954"/>
              <a:ext cx="2740154" cy="2362201"/>
            </a:xfrm>
            <a:prstGeom prst="hexagon">
              <a:avLst>
                <a:gd name="adj" fmla="val 25000"/>
                <a:gd name="vf" fmla="val 115470"/>
              </a:avLst>
            </a:prstGeom>
            <a:ln>
              <a:solidFill>
                <a:schemeClr val="accent2"/>
              </a:solidFill>
            </a:ln>
          </p:spPr>
          <p:style>
            <a:lnRef idx="1">
              <a:schemeClr val="accent4"/>
            </a:lnRef>
            <a:fillRef idx="2">
              <a:schemeClr val="accent4"/>
            </a:fillRef>
            <a:effectRef idx="1">
              <a:schemeClr val="accent4"/>
            </a:effectRef>
            <a:fontRef idx="minor">
              <a:schemeClr val="dk1"/>
            </a:fontRef>
          </p:style>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6600"/>
                <a:buFont typeface="Arial"/>
                <a:buNone/>
              </a:pPr>
              <a:endParaRPr sz="6600" b="0" i="0" u="none" strike="noStrike" cap="none" dirty="0">
                <a:solidFill>
                  <a:schemeClr val="lt1"/>
                </a:solidFill>
                <a:latin typeface="Calibri"/>
                <a:ea typeface="Calibri"/>
                <a:cs typeface="Calibri"/>
                <a:sym typeface="Calibri"/>
              </a:endParaRPr>
            </a:p>
          </p:txBody>
        </p:sp>
        <p:pic>
          <p:nvPicPr>
            <p:cNvPr id="3" name="Picture 2">
              <a:extLst>
                <a:ext uri="{FF2B5EF4-FFF2-40B4-BE49-F238E27FC236}">
                  <a16:creationId xmlns:a16="http://schemas.microsoft.com/office/drawing/2014/main" id="{6A913FA5-4216-5146-8E04-BAEFEFE26096}"/>
                </a:ext>
              </a:extLst>
            </p:cNvPr>
            <p:cNvPicPr>
              <a:picLocks noChangeAspect="1"/>
            </p:cNvPicPr>
            <p:nvPr/>
          </p:nvPicPr>
          <p:blipFill>
            <a:blip r:embed="rId4">
              <a:extLst>
                <a:ext uri="{BEBA8EAE-BF5A-486C-A8C5-ECC9F3942E4B}">
                  <a14:imgProps xmlns:a14="http://schemas.microsoft.com/office/drawing/2010/main">
                    <a14:imgLayer r:embed="rId5">
                      <a14:imgEffect>
                        <a14:backgroundRemoval t="10000" b="90000" l="10000" r="90000"/>
                      </a14:imgEffect>
                    </a14:imgLayer>
                  </a14:imgProps>
                </a:ext>
                <a:ext uri="{28A0092B-C50C-407E-A947-70E740481C1C}">
                  <a14:useLocalDpi xmlns:a14="http://schemas.microsoft.com/office/drawing/2010/main" val="0"/>
                </a:ext>
              </a:extLst>
            </a:blip>
            <a:stretch>
              <a:fillRect/>
            </a:stretch>
          </p:blipFill>
          <p:spPr>
            <a:xfrm>
              <a:off x="1737508" y="4126937"/>
              <a:ext cx="1842367" cy="1886233"/>
            </a:xfrm>
            <a:prstGeom prst="rect">
              <a:avLst/>
            </a:prstGeom>
          </p:spPr>
        </p:pic>
      </p:grpSp>
      <p:grpSp>
        <p:nvGrpSpPr>
          <p:cNvPr id="11" name="Group 10">
            <a:extLst>
              <a:ext uri="{FF2B5EF4-FFF2-40B4-BE49-F238E27FC236}">
                <a16:creationId xmlns:a16="http://schemas.microsoft.com/office/drawing/2014/main" id="{7EEE05ED-2C63-F84C-853F-0897ECAA7CF0}"/>
              </a:ext>
            </a:extLst>
          </p:cNvPr>
          <p:cNvGrpSpPr/>
          <p:nvPr/>
        </p:nvGrpSpPr>
        <p:grpSpPr>
          <a:xfrm>
            <a:off x="8163185" y="3888954"/>
            <a:ext cx="2740200" cy="2362200"/>
            <a:chOff x="8163185" y="3888954"/>
            <a:chExt cx="2740200" cy="2362200"/>
          </a:xfrm>
        </p:grpSpPr>
        <p:sp>
          <p:nvSpPr>
            <p:cNvPr id="15" name="Google Shape;86;p1">
              <a:extLst>
                <a:ext uri="{FF2B5EF4-FFF2-40B4-BE49-F238E27FC236}">
                  <a16:creationId xmlns:a16="http://schemas.microsoft.com/office/drawing/2014/main" id="{52F723A0-B575-FC4B-88E6-700181367033}"/>
                </a:ext>
              </a:extLst>
            </p:cNvPr>
            <p:cNvSpPr/>
            <p:nvPr/>
          </p:nvSpPr>
          <p:spPr>
            <a:xfrm>
              <a:off x="8163185" y="3888954"/>
              <a:ext cx="2740200" cy="2362200"/>
            </a:xfrm>
            <a:prstGeom prst="hexagon">
              <a:avLst>
                <a:gd name="adj" fmla="val 25000"/>
                <a:gd name="vf" fmla="val 115470"/>
              </a:avLst>
            </a:prstGeom>
            <a:ln>
              <a:solidFill>
                <a:schemeClr val="accent2"/>
              </a:solidFill>
              <a:headEnd type="none" w="sm" len="sm"/>
              <a:tailEnd type="none" w="sm" len="sm"/>
            </a:ln>
          </p:spPr>
          <p:style>
            <a:lnRef idx="1">
              <a:schemeClr val="accent4"/>
            </a:lnRef>
            <a:fillRef idx="2">
              <a:schemeClr val="accent4"/>
            </a:fillRef>
            <a:effectRef idx="1">
              <a:schemeClr val="accent4"/>
            </a:effectRef>
            <a:fontRef idx="minor">
              <a:schemeClr val="dk1"/>
            </a:fontRef>
          </p:style>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6600"/>
                <a:buFont typeface="Arial"/>
                <a:buNone/>
              </a:pPr>
              <a:endParaRPr sz="6600" b="0" i="0" u="none" strike="noStrike" cap="none" dirty="0">
                <a:solidFill>
                  <a:schemeClr val="lt1"/>
                </a:solidFill>
                <a:latin typeface="Calibri"/>
                <a:ea typeface="Calibri"/>
                <a:cs typeface="Calibri"/>
                <a:sym typeface="Calibri"/>
              </a:endParaRPr>
            </a:p>
          </p:txBody>
        </p:sp>
        <p:pic>
          <p:nvPicPr>
            <p:cNvPr id="5" name="Picture 4">
              <a:extLst>
                <a:ext uri="{FF2B5EF4-FFF2-40B4-BE49-F238E27FC236}">
                  <a16:creationId xmlns:a16="http://schemas.microsoft.com/office/drawing/2014/main" id="{1CC4260B-2452-EF49-9962-FD5EC0A1E839}"/>
                </a:ext>
              </a:extLst>
            </p:cNvPr>
            <p:cNvPicPr>
              <a:picLocks noChangeAspect="1"/>
            </p:cNvPicPr>
            <p:nvPr/>
          </p:nvPicPr>
          <p:blipFill>
            <a:blip r:embed="rId6">
              <a:extLst>
                <a:ext uri="{BEBA8EAE-BF5A-486C-A8C5-ECC9F3942E4B}">
                  <a14:imgProps xmlns:a14="http://schemas.microsoft.com/office/drawing/2010/main">
                    <a14:imgLayer r:embed="rId7">
                      <a14:imgEffect>
                        <a14:backgroundRemoval t="10000" b="90000" l="10000" r="90000"/>
                      </a14:imgEffect>
                    </a14:imgLayer>
                  </a14:imgProps>
                </a:ext>
                <a:ext uri="{28A0092B-C50C-407E-A947-70E740481C1C}">
                  <a14:useLocalDpi xmlns:a14="http://schemas.microsoft.com/office/drawing/2010/main" val="0"/>
                </a:ext>
              </a:extLst>
            </a:blip>
            <a:stretch>
              <a:fillRect/>
            </a:stretch>
          </p:blipFill>
          <p:spPr>
            <a:xfrm>
              <a:off x="8541506" y="4126937"/>
              <a:ext cx="1983557" cy="1960221"/>
            </a:xfrm>
            <a:prstGeom prst="rect">
              <a:avLst/>
            </a:prstGeom>
          </p:spPr>
        </p:pic>
      </p:grpSp>
      <p:grpSp>
        <p:nvGrpSpPr>
          <p:cNvPr id="8" name="Group 7">
            <a:extLst>
              <a:ext uri="{FF2B5EF4-FFF2-40B4-BE49-F238E27FC236}">
                <a16:creationId xmlns:a16="http://schemas.microsoft.com/office/drawing/2014/main" id="{7ECFF19D-0EE3-BB49-B44D-671ECBAD7664}"/>
              </a:ext>
            </a:extLst>
          </p:cNvPr>
          <p:cNvGrpSpPr/>
          <p:nvPr/>
        </p:nvGrpSpPr>
        <p:grpSpPr>
          <a:xfrm>
            <a:off x="1479251" y="-229831"/>
            <a:ext cx="6683934" cy="3999793"/>
            <a:chOff x="1053548" y="-154677"/>
            <a:chExt cx="6683934" cy="3999793"/>
          </a:xfrm>
        </p:grpSpPr>
        <p:grpSp>
          <p:nvGrpSpPr>
            <p:cNvPr id="7" name="Group 6">
              <a:extLst>
                <a:ext uri="{FF2B5EF4-FFF2-40B4-BE49-F238E27FC236}">
                  <a16:creationId xmlns:a16="http://schemas.microsoft.com/office/drawing/2014/main" id="{65D15AC9-FF10-8841-B5BE-78E12368CF6D}"/>
                </a:ext>
              </a:extLst>
            </p:cNvPr>
            <p:cNvGrpSpPr/>
            <p:nvPr/>
          </p:nvGrpSpPr>
          <p:grpSpPr>
            <a:xfrm>
              <a:off x="1053548" y="-154677"/>
              <a:ext cx="6683934" cy="3999793"/>
              <a:chOff x="1053548" y="-154677"/>
              <a:chExt cx="6683934" cy="3999793"/>
            </a:xfrm>
          </p:grpSpPr>
          <p:pic>
            <p:nvPicPr>
              <p:cNvPr id="18" name="Google Shape;89;p1">
                <a:extLst>
                  <a:ext uri="{FF2B5EF4-FFF2-40B4-BE49-F238E27FC236}">
                    <a16:creationId xmlns:a16="http://schemas.microsoft.com/office/drawing/2014/main" id="{3E0B43F5-18BC-1D43-98C4-1C3A2E01A474}"/>
                  </a:ext>
                </a:extLst>
              </p:cNvPr>
              <p:cNvPicPr preferRelativeResize="0"/>
              <p:nvPr/>
            </p:nvPicPr>
            <p:blipFill rotWithShape="1">
              <a:blip r:embed="rId8">
                <a:alphaModFix/>
              </a:blip>
              <a:srcRect/>
              <a:stretch/>
            </p:blipFill>
            <p:spPr>
              <a:xfrm>
                <a:off x="5087443" y="1183299"/>
                <a:ext cx="2650039" cy="2661817"/>
              </a:xfrm>
              <a:prstGeom prst="rect">
                <a:avLst/>
              </a:prstGeom>
              <a:noFill/>
              <a:ln>
                <a:noFill/>
              </a:ln>
            </p:spPr>
          </p:pic>
          <p:pic>
            <p:nvPicPr>
              <p:cNvPr id="9" name="图片 6">
                <a:extLst>
                  <a:ext uri="{FF2B5EF4-FFF2-40B4-BE49-F238E27FC236}">
                    <a16:creationId xmlns:a16="http://schemas.microsoft.com/office/drawing/2014/main" id="{14DE3E4C-0CBD-3B42-990D-DA965A7EE507}"/>
                  </a:ext>
                </a:extLst>
              </p:cNvPr>
              <p:cNvPicPr>
                <a:picLocks noChangeAspect="1"/>
              </p:cNvPicPr>
              <p:nvPr/>
            </p:nvPicPr>
            <p:blipFill rotWithShape="1">
              <a:blip r:embed="rId9" cstate="print">
                <a:extLst>
                  <a:ext uri="{28A0092B-C50C-407E-A947-70E740481C1C}">
                    <a14:useLocalDpi xmlns:a14="http://schemas.microsoft.com/office/drawing/2010/main" val="0"/>
                  </a:ext>
                </a:extLst>
              </a:blip>
              <a:srcRect l="32678" t="32820" r="32040" b="47487"/>
              <a:stretch>
                <a:fillRect/>
              </a:stretch>
            </p:blipFill>
            <p:spPr>
              <a:xfrm>
                <a:off x="1053548" y="-154677"/>
                <a:ext cx="5291038" cy="2775082"/>
              </a:xfrm>
              <a:prstGeom prst="rect">
                <a:avLst/>
              </a:prstGeom>
            </p:spPr>
          </p:pic>
        </p:grpSp>
        <p:sp>
          <p:nvSpPr>
            <p:cNvPr id="6" name="Rectangle 5">
              <a:extLst>
                <a:ext uri="{FF2B5EF4-FFF2-40B4-BE49-F238E27FC236}">
                  <a16:creationId xmlns:a16="http://schemas.microsoft.com/office/drawing/2014/main" id="{3400D90B-99CF-AF4A-B487-8A79CE3CE467}"/>
                </a:ext>
              </a:extLst>
            </p:cNvPr>
            <p:cNvSpPr/>
            <p:nvPr/>
          </p:nvSpPr>
          <p:spPr>
            <a:xfrm>
              <a:off x="2732295" y="771199"/>
              <a:ext cx="1933543" cy="923330"/>
            </a:xfrm>
            <a:prstGeom prst="rect">
              <a:avLst/>
            </a:prstGeom>
            <a:noFill/>
          </p:spPr>
          <p:txBody>
            <a:bodyPr wrap="none" lIns="91440" tIns="45720" rIns="91440" bIns="45720">
              <a:spAutoFit/>
            </a:bodyPr>
            <a:lstStyle/>
            <a:p>
              <a:pPr algn="ctr"/>
              <a:r>
                <a:rPr lang="en-US" sz="5400" b="1" dirty="0" err="1">
                  <a:ln w="0"/>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ve</a:t>
              </a:r>
              <a:r>
                <a:rPr lang="en-US" sz="5400" b="0" cap="none" spc="0" dirty="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a:t>
              </a:r>
              <a:r>
                <a:rPr lang="en-US" sz="5400" dirty="0" err="1">
                  <a:ln w="0"/>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vời</a:t>
              </a:r>
              <a:endParaRPr lang="en-US" sz="5400" cap="none" spc="0" dirty="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endParaRPr>
            </a:p>
          </p:txBody>
        </p:sp>
      </p:grpSp>
    </p:spTree>
    <p:custDataLst>
      <p:tags r:id="rId1"/>
    </p:custDataLst>
    <p:extLst>
      <p:ext uri="{BB962C8B-B14F-4D97-AF65-F5344CB8AC3E}">
        <p14:creationId xmlns:p14="http://schemas.microsoft.com/office/powerpoint/2010/main" val="1750838762"/>
      </p:ext>
    </p:extLst>
  </p:cSld>
  <p:clrMapOvr>
    <a:masterClrMapping/>
  </p:clrMapOvr>
  <mc:AlternateContent xmlns:mc="http://schemas.openxmlformats.org/markup-compatibility/2006" xmlns:p14="http://schemas.microsoft.com/office/powerpoint/2010/main">
    <mc:Choice Requires="p14">
      <p:transition spd="slow" p14:dur="1500" advTm="29499">
        <p:split orient="vert"/>
      </p:transition>
    </mc:Choice>
    <mc:Fallback xmlns="">
      <p:transition spd="slow" advTm="29499">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ppt_x"/>
                                          </p:val>
                                        </p:tav>
                                        <p:tav tm="100000">
                                          <p:val>
                                            <p:strVal val="#ppt_x"/>
                                          </p:val>
                                        </p:tav>
                                      </p:tavLst>
                                    </p:anim>
                                    <p:anim calcmode="lin" valueType="num">
                                      <p:cBhvr additive="base">
                                        <p:cTn id="8" dur="500" fill="hold"/>
                                        <p:tgtEl>
                                          <p:spTgt spid="10"/>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500" fill="hold"/>
                                        <p:tgtEl>
                                          <p:spTgt spid="11"/>
                                        </p:tgtEl>
                                        <p:attrNameLst>
                                          <p:attrName>ppt_x</p:attrName>
                                        </p:attrNameLst>
                                      </p:cBhvr>
                                      <p:tavLst>
                                        <p:tav tm="0">
                                          <p:val>
                                            <p:strVal val="#ppt_x"/>
                                          </p:val>
                                        </p:tav>
                                        <p:tav tm="100000">
                                          <p:val>
                                            <p:strVal val="#ppt_x"/>
                                          </p:val>
                                        </p:tav>
                                      </p:tavLst>
                                    </p:anim>
                                    <p:anim calcmode="lin" valueType="num">
                                      <p:cBhvr additive="base">
                                        <p:cTn id="12"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47" presetClass="entr" presetSubtype="0" fill="hold"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fade">
                                      <p:cBhvr>
                                        <p:cTn id="17" dur="1000"/>
                                        <p:tgtEl>
                                          <p:spTgt spid="8"/>
                                        </p:tgtEl>
                                      </p:cBhvr>
                                    </p:animEffect>
                                    <p:anim calcmode="lin" valueType="num">
                                      <p:cBhvr>
                                        <p:cTn id="18" dur="1000" fill="hold"/>
                                        <p:tgtEl>
                                          <p:spTgt spid="8"/>
                                        </p:tgtEl>
                                        <p:attrNameLst>
                                          <p:attrName>ppt_x</p:attrName>
                                        </p:attrNameLst>
                                      </p:cBhvr>
                                      <p:tavLst>
                                        <p:tav tm="0">
                                          <p:val>
                                            <p:strVal val="#ppt_x"/>
                                          </p:val>
                                        </p:tav>
                                        <p:tav tm="100000">
                                          <p:val>
                                            <p:strVal val="#ppt_x"/>
                                          </p:val>
                                        </p:tav>
                                      </p:tavLst>
                                    </p:anim>
                                    <p:anim calcmode="lin" valueType="num">
                                      <p:cBhvr>
                                        <p:cTn id="19"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37" presetClass="path" presetSubtype="0" accel="50000" decel="50000" fill="hold" nodeType="clickEffect">
                                  <p:stCondLst>
                                    <p:cond delay="0"/>
                                  </p:stCondLst>
                                  <p:childTnLst>
                                    <p:animMotion origin="layout" path="M 0.00144 -0.08588 L 0.075 -0.09143 C 0.0905 -0.09329 0.11146 -0.08518 0.13164 -0.07083 C 0.15482 -0.05416 0.17214 -0.03472 0.18242 -0.01435 L 0.23321 0.08056 " pathEditMode="relative" rAng="1320000" ptsTypes="AAAAA">
                                      <p:cBhvr>
                                        <p:cTn id="23" dur="2000" fill="hold"/>
                                        <p:tgtEl>
                                          <p:spTgt spid="8"/>
                                        </p:tgtEl>
                                        <p:attrNameLst>
                                          <p:attrName>ppt_x</p:attrName>
                                          <p:attrName>ppt_y</p:attrName>
                                        </p:attrNameLst>
                                      </p:cBhvr>
                                      <p:rCtr x="12357" y="4954"/>
                                    </p:animMotion>
                                  </p:childTnLst>
                                </p:cTn>
                              </p:par>
                            </p:childTnLst>
                          </p:cTn>
                        </p:par>
                        <p:par>
                          <p:cTn id="24" fill="hold">
                            <p:stCondLst>
                              <p:cond delay="2000"/>
                            </p:stCondLst>
                            <p:childTnLst>
                              <p:par>
                                <p:cTn id="25" presetID="9" presetClass="exit" presetSubtype="0" fill="hold" nodeType="afterEffect">
                                  <p:stCondLst>
                                    <p:cond delay="0"/>
                                  </p:stCondLst>
                                  <p:childTnLst>
                                    <p:animEffect transition="out" filter="dissolve">
                                      <p:cBhvr>
                                        <p:cTn id="26" dur="1000"/>
                                        <p:tgtEl>
                                          <p:spTgt spid="8"/>
                                        </p:tgtEl>
                                      </p:cBhvr>
                                    </p:animEffect>
                                    <p:set>
                                      <p:cBhvr>
                                        <p:cTn id="27" dur="1" fill="hold">
                                          <p:stCondLst>
                                            <p:cond delay="999"/>
                                          </p:stCondLst>
                                        </p:cTn>
                                        <p:tgtEl>
                                          <p:spTgt spid="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 name="Group 10">
            <a:extLst>
              <a:ext uri="{FF2B5EF4-FFF2-40B4-BE49-F238E27FC236}">
                <a16:creationId xmlns:a16="http://schemas.microsoft.com/office/drawing/2014/main" id="{7EEE05ED-2C63-F84C-853F-0897ECAA7CF0}"/>
              </a:ext>
            </a:extLst>
          </p:cNvPr>
          <p:cNvGrpSpPr/>
          <p:nvPr/>
        </p:nvGrpSpPr>
        <p:grpSpPr>
          <a:xfrm>
            <a:off x="5091540" y="304636"/>
            <a:ext cx="6564952" cy="6248728"/>
            <a:chOff x="8163185" y="3888954"/>
            <a:chExt cx="2740200" cy="2362200"/>
          </a:xfrm>
        </p:grpSpPr>
        <p:sp>
          <p:nvSpPr>
            <p:cNvPr id="15" name="Google Shape;86;p1">
              <a:extLst>
                <a:ext uri="{FF2B5EF4-FFF2-40B4-BE49-F238E27FC236}">
                  <a16:creationId xmlns:a16="http://schemas.microsoft.com/office/drawing/2014/main" id="{52F723A0-B575-FC4B-88E6-700181367033}"/>
                </a:ext>
              </a:extLst>
            </p:cNvPr>
            <p:cNvSpPr/>
            <p:nvPr/>
          </p:nvSpPr>
          <p:spPr>
            <a:xfrm>
              <a:off x="8163185" y="3888954"/>
              <a:ext cx="2740200" cy="2362200"/>
            </a:xfrm>
            <a:prstGeom prst="hexagon">
              <a:avLst>
                <a:gd name="adj" fmla="val 25000"/>
                <a:gd name="vf" fmla="val 115470"/>
              </a:avLst>
            </a:prstGeom>
            <a:ln>
              <a:solidFill>
                <a:schemeClr val="accent2"/>
              </a:solidFill>
              <a:headEnd type="none" w="sm" len="sm"/>
              <a:tailEnd type="none" w="sm" len="sm"/>
            </a:ln>
          </p:spPr>
          <p:style>
            <a:lnRef idx="1">
              <a:schemeClr val="accent4"/>
            </a:lnRef>
            <a:fillRef idx="2">
              <a:schemeClr val="accent4"/>
            </a:fillRef>
            <a:effectRef idx="1">
              <a:schemeClr val="accent4"/>
            </a:effectRef>
            <a:fontRef idx="minor">
              <a:schemeClr val="dk1"/>
            </a:fontRef>
          </p:style>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6600"/>
                <a:buFont typeface="Arial"/>
                <a:buNone/>
              </a:pPr>
              <a:endParaRPr sz="6600" b="0" i="0" u="none" strike="noStrike" cap="none" dirty="0">
                <a:solidFill>
                  <a:schemeClr val="lt1"/>
                </a:solidFill>
                <a:latin typeface="Calibri"/>
                <a:ea typeface="Calibri"/>
                <a:cs typeface="Calibri"/>
                <a:sym typeface="Calibri"/>
              </a:endParaRPr>
            </a:p>
          </p:txBody>
        </p:sp>
        <p:pic>
          <p:nvPicPr>
            <p:cNvPr id="5" name="Picture 4">
              <a:extLst>
                <a:ext uri="{FF2B5EF4-FFF2-40B4-BE49-F238E27FC236}">
                  <a16:creationId xmlns:a16="http://schemas.microsoft.com/office/drawing/2014/main" id="{1CC4260B-2452-EF49-9962-FD5EC0A1E839}"/>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10000" b="90000" l="10000" r="90000"/>
                      </a14:imgEffect>
                    </a14:imgLayer>
                  </a14:imgProps>
                </a:ext>
                <a:ext uri="{28A0092B-C50C-407E-A947-70E740481C1C}">
                  <a14:useLocalDpi xmlns:a14="http://schemas.microsoft.com/office/drawing/2010/main" val="0"/>
                </a:ext>
              </a:extLst>
            </a:blip>
            <a:stretch>
              <a:fillRect/>
            </a:stretch>
          </p:blipFill>
          <p:spPr>
            <a:xfrm>
              <a:off x="8541506" y="4126937"/>
              <a:ext cx="1983557" cy="1960221"/>
            </a:xfrm>
            <a:prstGeom prst="rect">
              <a:avLst/>
            </a:prstGeom>
          </p:spPr>
        </p:pic>
      </p:grpSp>
      <p:grpSp>
        <p:nvGrpSpPr>
          <p:cNvPr id="8" name="Group 7">
            <a:extLst>
              <a:ext uri="{FF2B5EF4-FFF2-40B4-BE49-F238E27FC236}">
                <a16:creationId xmlns:a16="http://schemas.microsoft.com/office/drawing/2014/main" id="{7ECFF19D-0EE3-BB49-B44D-671ECBAD7664}"/>
              </a:ext>
            </a:extLst>
          </p:cNvPr>
          <p:cNvGrpSpPr/>
          <p:nvPr/>
        </p:nvGrpSpPr>
        <p:grpSpPr>
          <a:xfrm>
            <a:off x="147407" y="1714648"/>
            <a:ext cx="6683934" cy="3999793"/>
            <a:chOff x="1053548" y="-154677"/>
            <a:chExt cx="6683934" cy="3999793"/>
          </a:xfrm>
        </p:grpSpPr>
        <p:grpSp>
          <p:nvGrpSpPr>
            <p:cNvPr id="7" name="Group 6">
              <a:extLst>
                <a:ext uri="{FF2B5EF4-FFF2-40B4-BE49-F238E27FC236}">
                  <a16:creationId xmlns:a16="http://schemas.microsoft.com/office/drawing/2014/main" id="{65D15AC9-FF10-8841-B5BE-78E12368CF6D}"/>
                </a:ext>
              </a:extLst>
            </p:cNvPr>
            <p:cNvGrpSpPr/>
            <p:nvPr/>
          </p:nvGrpSpPr>
          <p:grpSpPr>
            <a:xfrm>
              <a:off x="1053548" y="-154677"/>
              <a:ext cx="6683934" cy="3999793"/>
              <a:chOff x="1053548" y="-154677"/>
              <a:chExt cx="6683934" cy="3999793"/>
            </a:xfrm>
          </p:grpSpPr>
          <p:pic>
            <p:nvPicPr>
              <p:cNvPr id="18" name="Google Shape;89;p1">
                <a:extLst>
                  <a:ext uri="{FF2B5EF4-FFF2-40B4-BE49-F238E27FC236}">
                    <a16:creationId xmlns:a16="http://schemas.microsoft.com/office/drawing/2014/main" id="{3E0B43F5-18BC-1D43-98C4-1C3A2E01A474}"/>
                  </a:ext>
                </a:extLst>
              </p:cNvPr>
              <p:cNvPicPr preferRelativeResize="0"/>
              <p:nvPr/>
            </p:nvPicPr>
            <p:blipFill rotWithShape="1">
              <a:blip r:embed="rId5">
                <a:alphaModFix/>
              </a:blip>
              <a:srcRect/>
              <a:stretch/>
            </p:blipFill>
            <p:spPr>
              <a:xfrm>
                <a:off x="5087443" y="1183299"/>
                <a:ext cx="2650039" cy="2661817"/>
              </a:xfrm>
              <a:prstGeom prst="rect">
                <a:avLst/>
              </a:prstGeom>
              <a:noFill/>
              <a:ln>
                <a:noFill/>
              </a:ln>
            </p:spPr>
          </p:pic>
          <p:pic>
            <p:nvPicPr>
              <p:cNvPr id="9" name="图片 6">
                <a:extLst>
                  <a:ext uri="{FF2B5EF4-FFF2-40B4-BE49-F238E27FC236}">
                    <a16:creationId xmlns:a16="http://schemas.microsoft.com/office/drawing/2014/main" id="{14DE3E4C-0CBD-3B42-990D-DA965A7EE507}"/>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l="32678" t="32820" r="32040" b="47487"/>
              <a:stretch>
                <a:fillRect/>
              </a:stretch>
            </p:blipFill>
            <p:spPr>
              <a:xfrm>
                <a:off x="1053548" y="-154677"/>
                <a:ext cx="5291038" cy="2775082"/>
              </a:xfrm>
              <a:prstGeom prst="rect">
                <a:avLst/>
              </a:prstGeom>
            </p:spPr>
          </p:pic>
        </p:grpSp>
        <p:sp>
          <p:nvSpPr>
            <p:cNvPr id="6" name="Rectangle 5">
              <a:extLst>
                <a:ext uri="{FF2B5EF4-FFF2-40B4-BE49-F238E27FC236}">
                  <a16:creationId xmlns:a16="http://schemas.microsoft.com/office/drawing/2014/main" id="{3400D90B-99CF-AF4A-B487-8A79CE3CE467}"/>
                </a:ext>
              </a:extLst>
            </p:cNvPr>
            <p:cNvSpPr/>
            <p:nvPr/>
          </p:nvSpPr>
          <p:spPr>
            <a:xfrm>
              <a:off x="2741112" y="771199"/>
              <a:ext cx="1915910" cy="923330"/>
            </a:xfrm>
            <a:prstGeom prst="rect">
              <a:avLst/>
            </a:prstGeom>
            <a:noFill/>
          </p:spPr>
          <p:txBody>
            <a:bodyPr wrap="none" lIns="91440" tIns="45720" rIns="91440" bIns="45720">
              <a:spAutoFit/>
            </a:bodyPr>
            <a:lstStyle/>
            <a:p>
              <a:pPr algn="ctr"/>
              <a:r>
                <a:rPr lang="en-US" sz="5400" b="1" dirty="0" err="1">
                  <a:ln w="0"/>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vẽ</a:t>
              </a:r>
              <a:r>
                <a:rPr lang="en-US" sz="5400" b="0" cap="none" spc="0" dirty="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a:t>
              </a:r>
              <a:r>
                <a:rPr lang="en-US" sz="5400" dirty="0" err="1">
                  <a:ln w="0"/>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vời</a:t>
              </a:r>
              <a:endParaRPr lang="en-US" sz="5400" cap="none" spc="0" dirty="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endParaRPr>
            </a:p>
          </p:txBody>
        </p:sp>
      </p:grpSp>
    </p:spTree>
    <p:extLst>
      <p:ext uri="{BB962C8B-B14F-4D97-AF65-F5344CB8AC3E}">
        <p14:creationId xmlns:p14="http://schemas.microsoft.com/office/powerpoint/2010/main" val="1668269242"/>
      </p:ext>
    </p:extLst>
  </p:cSld>
  <p:clrMapOvr>
    <a:masterClrMapping/>
  </p:clrMapOvr>
  <mc:AlternateContent xmlns:mc="http://schemas.openxmlformats.org/markup-compatibility/2006" xmlns:p14="http://schemas.microsoft.com/office/powerpoint/2010/main">
    <mc:Choice Requires="p14">
      <p:transition spd="slow" p14:dur="1500" advTm="4491">
        <p:split orient="vert"/>
      </p:transition>
    </mc:Choice>
    <mc:Fallback xmlns="">
      <p:transition spd="slow" advTm="4491">
        <p:split orient="vert"/>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Group 9">
            <a:extLst>
              <a:ext uri="{FF2B5EF4-FFF2-40B4-BE49-F238E27FC236}">
                <a16:creationId xmlns:a16="http://schemas.microsoft.com/office/drawing/2014/main" id="{37590F72-50FE-3146-AF42-AF1B0749BC03}"/>
              </a:ext>
            </a:extLst>
          </p:cNvPr>
          <p:cNvGrpSpPr/>
          <p:nvPr/>
        </p:nvGrpSpPr>
        <p:grpSpPr>
          <a:xfrm>
            <a:off x="1288615" y="3888954"/>
            <a:ext cx="2740154" cy="2362201"/>
            <a:chOff x="1288615" y="3888954"/>
            <a:chExt cx="2740154" cy="2362201"/>
          </a:xfrm>
        </p:grpSpPr>
        <p:sp>
          <p:nvSpPr>
            <p:cNvPr id="14" name="Google Shape;85;p1">
              <a:extLst>
                <a:ext uri="{FF2B5EF4-FFF2-40B4-BE49-F238E27FC236}">
                  <a16:creationId xmlns:a16="http://schemas.microsoft.com/office/drawing/2014/main" id="{61E2747A-852C-4D42-85EA-25D1FF241CD2}"/>
                </a:ext>
              </a:extLst>
            </p:cNvPr>
            <p:cNvSpPr/>
            <p:nvPr/>
          </p:nvSpPr>
          <p:spPr>
            <a:xfrm>
              <a:off x="1288615" y="3888954"/>
              <a:ext cx="2740154" cy="2362201"/>
            </a:xfrm>
            <a:prstGeom prst="hexagon">
              <a:avLst>
                <a:gd name="adj" fmla="val 25000"/>
                <a:gd name="vf" fmla="val 115470"/>
              </a:avLst>
            </a:prstGeom>
            <a:ln>
              <a:solidFill>
                <a:schemeClr val="accent2"/>
              </a:solidFill>
            </a:ln>
          </p:spPr>
          <p:style>
            <a:lnRef idx="1">
              <a:schemeClr val="accent4"/>
            </a:lnRef>
            <a:fillRef idx="2">
              <a:schemeClr val="accent4"/>
            </a:fillRef>
            <a:effectRef idx="1">
              <a:schemeClr val="accent4"/>
            </a:effectRef>
            <a:fontRef idx="minor">
              <a:schemeClr val="dk1"/>
            </a:fontRef>
          </p:style>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6600"/>
                <a:buFont typeface="Arial"/>
                <a:buNone/>
              </a:pPr>
              <a:endParaRPr sz="6600" b="0" i="0" u="none" strike="noStrike" cap="none" dirty="0">
                <a:solidFill>
                  <a:schemeClr val="lt1"/>
                </a:solidFill>
                <a:latin typeface="Calibri"/>
                <a:ea typeface="Calibri"/>
                <a:cs typeface="Calibri"/>
                <a:sym typeface="Calibri"/>
              </a:endParaRPr>
            </a:p>
          </p:txBody>
        </p:sp>
        <p:pic>
          <p:nvPicPr>
            <p:cNvPr id="3" name="Picture 2">
              <a:extLst>
                <a:ext uri="{FF2B5EF4-FFF2-40B4-BE49-F238E27FC236}">
                  <a16:creationId xmlns:a16="http://schemas.microsoft.com/office/drawing/2014/main" id="{6A913FA5-4216-5146-8E04-BAEFEFE26096}"/>
                </a:ext>
              </a:extLst>
            </p:cNvPr>
            <p:cNvPicPr>
              <a:picLocks noChangeAspect="1"/>
            </p:cNvPicPr>
            <p:nvPr/>
          </p:nvPicPr>
          <p:blipFill>
            <a:blip r:embed="rId4">
              <a:extLst>
                <a:ext uri="{BEBA8EAE-BF5A-486C-A8C5-ECC9F3942E4B}">
                  <a14:imgProps xmlns:a14="http://schemas.microsoft.com/office/drawing/2010/main">
                    <a14:imgLayer r:embed="rId5">
                      <a14:imgEffect>
                        <a14:backgroundRemoval t="10000" b="90000" l="10000" r="90000"/>
                      </a14:imgEffect>
                    </a14:imgLayer>
                  </a14:imgProps>
                </a:ext>
                <a:ext uri="{28A0092B-C50C-407E-A947-70E740481C1C}">
                  <a14:useLocalDpi xmlns:a14="http://schemas.microsoft.com/office/drawing/2010/main" val="0"/>
                </a:ext>
              </a:extLst>
            </a:blip>
            <a:stretch>
              <a:fillRect/>
            </a:stretch>
          </p:blipFill>
          <p:spPr>
            <a:xfrm>
              <a:off x="1737508" y="4126937"/>
              <a:ext cx="1842367" cy="1886233"/>
            </a:xfrm>
            <a:prstGeom prst="rect">
              <a:avLst/>
            </a:prstGeom>
          </p:spPr>
        </p:pic>
      </p:grpSp>
      <p:grpSp>
        <p:nvGrpSpPr>
          <p:cNvPr id="11" name="Group 10">
            <a:extLst>
              <a:ext uri="{FF2B5EF4-FFF2-40B4-BE49-F238E27FC236}">
                <a16:creationId xmlns:a16="http://schemas.microsoft.com/office/drawing/2014/main" id="{7EEE05ED-2C63-F84C-853F-0897ECAA7CF0}"/>
              </a:ext>
            </a:extLst>
          </p:cNvPr>
          <p:cNvGrpSpPr/>
          <p:nvPr/>
        </p:nvGrpSpPr>
        <p:grpSpPr>
          <a:xfrm>
            <a:off x="8163185" y="3888954"/>
            <a:ext cx="2740200" cy="2362200"/>
            <a:chOff x="8163185" y="3888954"/>
            <a:chExt cx="2740200" cy="2362200"/>
          </a:xfrm>
        </p:grpSpPr>
        <p:sp>
          <p:nvSpPr>
            <p:cNvPr id="15" name="Google Shape;86;p1">
              <a:extLst>
                <a:ext uri="{FF2B5EF4-FFF2-40B4-BE49-F238E27FC236}">
                  <a16:creationId xmlns:a16="http://schemas.microsoft.com/office/drawing/2014/main" id="{52F723A0-B575-FC4B-88E6-700181367033}"/>
                </a:ext>
              </a:extLst>
            </p:cNvPr>
            <p:cNvSpPr/>
            <p:nvPr/>
          </p:nvSpPr>
          <p:spPr>
            <a:xfrm>
              <a:off x="8163185" y="3888954"/>
              <a:ext cx="2740200" cy="2362200"/>
            </a:xfrm>
            <a:prstGeom prst="hexagon">
              <a:avLst>
                <a:gd name="adj" fmla="val 25000"/>
                <a:gd name="vf" fmla="val 115470"/>
              </a:avLst>
            </a:prstGeom>
            <a:ln>
              <a:solidFill>
                <a:schemeClr val="accent2"/>
              </a:solidFill>
              <a:headEnd type="none" w="sm" len="sm"/>
              <a:tailEnd type="none" w="sm" len="sm"/>
            </a:ln>
          </p:spPr>
          <p:style>
            <a:lnRef idx="1">
              <a:schemeClr val="accent4"/>
            </a:lnRef>
            <a:fillRef idx="2">
              <a:schemeClr val="accent4"/>
            </a:fillRef>
            <a:effectRef idx="1">
              <a:schemeClr val="accent4"/>
            </a:effectRef>
            <a:fontRef idx="minor">
              <a:schemeClr val="dk1"/>
            </a:fontRef>
          </p:style>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6600"/>
                <a:buFont typeface="Arial"/>
                <a:buNone/>
              </a:pPr>
              <a:endParaRPr sz="6600" b="0" i="0" u="none" strike="noStrike" cap="none" dirty="0">
                <a:solidFill>
                  <a:schemeClr val="lt1"/>
                </a:solidFill>
                <a:latin typeface="Calibri"/>
                <a:ea typeface="Calibri"/>
                <a:cs typeface="Calibri"/>
                <a:sym typeface="Calibri"/>
              </a:endParaRPr>
            </a:p>
          </p:txBody>
        </p:sp>
        <p:pic>
          <p:nvPicPr>
            <p:cNvPr id="5" name="Picture 4">
              <a:extLst>
                <a:ext uri="{FF2B5EF4-FFF2-40B4-BE49-F238E27FC236}">
                  <a16:creationId xmlns:a16="http://schemas.microsoft.com/office/drawing/2014/main" id="{1CC4260B-2452-EF49-9962-FD5EC0A1E839}"/>
                </a:ext>
              </a:extLst>
            </p:cNvPr>
            <p:cNvPicPr>
              <a:picLocks noChangeAspect="1"/>
            </p:cNvPicPr>
            <p:nvPr/>
          </p:nvPicPr>
          <p:blipFill>
            <a:blip r:embed="rId6">
              <a:extLst>
                <a:ext uri="{BEBA8EAE-BF5A-486C-A8C5-ECC9F3942E4B}">
                  <a14:imgProps xmlns:a14="http://schemas.microsoft.com/office/drawing/2010/main">
                    <a14:imgLayer r:embed="rId7">
                      <a14:imgEffect>
                        <a14:backgroundRemoval t="10000" b="90000" l="10000" r="90000"/>
                      </a14:imgEffect>
                    </a14:imgLayer>
                  </a14:imgProps>
                </a:ext>
                <a:ext uri="{28A0092B-C50C-407E-A947-70E740481C1C}">
                  <a14:useLocalDpi xmlns:a14="http://schemas.microsoft.com/office/drawing/2010/main" val="0"/>
                </a:ext>
              </a:extLst>
            </a:blip>
            <a:stretch>
              <a:fillRect/>
            </a:stretch>
          </p:blipFill>
          <p:spPr>
            <a:xfrm>
              <a:off x="8541506" y="4126937"/>
              <a:ext cx="1983557" cy="1960221"/>
            </a:xfrm>
            <a:prstGeom prst="rect">
              <a:avLst/>
            </a:prstGeom>
          </p:spPr>
        </p:pic>
      </p:grpSp>
      <p:grpSp>
        <p:nvGrpSpPr>
          <p:cNvPr id="8" name="Group 7">
            <a:extLst>
              <a:ext uri="{FF2B5EF4-FFF2-40B4-BE49-F238E27FC236}">
                <a16:creationId xmlns:a16="http://schemas.microsoft.com/office/drawing/2014/main" id="{7ECFF19D-0EE3-BB49-B44D-671ECBAD7664}"/>
              </a:ext>
            </a:extLst>
          </p:cNvPr>
          <p:cNvGrpSpPr/>
          <p:nvPr/>
        </p:nvGrpSpPr>
        <p:grpSpPr>
          <a:xfrm>
            <a:off x="507966" y="-446340"/>
            <a:ext cx="7041606" cy="3415386"/>
            <a:chOff x="1053548" y="-154677"/>
            <a:chExt cx="7041606" cy="3415386"/>
          </a:xfrm>
        </p:grpSpPr>
        <p:grpSp>
          <p:nvGrpSpPr>
            <p:cNvPr id="7" name="Group 6">
              <a:extLst>
                <a:ext uri="{FF2B5EF4-FFF2-40B4-BE49-F238E27FC236}">
                  <a16:creationId xmlns:a16="http://schemas.microsoft.com/office/drawing/2014/main" id="{65D15AC9-FF10-8841-B5BE-78E12368CF6D}"/>
                </a:ext>
              </a:extLst>
            </p:cNvPr>
            <p:cNvGrpSpPr/>
            <p:nvPr/>
          </p:nvGrpSpPr>
          <p:grpSpPr>
            <a:xfrm>
              <a:off x="1053548" y="-154677"/>
              <a:ext cx="7041606" cy="3415386"/>
              <a:chOff x="1053548" y="-154677"/>
              <a:chExt cx="7041606" cy="3415386"/>
            </a:xfrm>
          </p:grpSpPr>
          <p:pic>
            <p:nvPicPr>
              <p:cNvPr id="18" name="Google Shape;89;p1">
                <a:extLst>
                  <a:ext uri="{FF2B5EF4-FFF2-40B4-BE49-F238E27FC236}">
                    <a16:creationId xmlns:a16="http://schemas.microsoft.com/office/drawing/2014/main" id="{3E0B43F5-18BC-1D43-98C4-1C3A2E01A474}"/>
                  </a:ext>
                </a:extLst>
              </p:cNvPr>
              <p:cNvPicPr preferRelativeResize="0"/>
              <p:nvPr/>
            </p:nvPicPr>
            <p:blipFill rotWithShape="1">
              <a:blip r:embed="rId8">
                <a:alphaModFix/>
              </a:blip>
              <a:srcRect/>
              <a:stretch/>
            </p:blipFill>
            <p:spPr>
              <a:xfrm>
                <a:off x="5445115" y="598892"/>
                <a:ext cx="2650039" cy="2661817"/>
              </a:xfrm>
              <a:prstGeom prst="rect">
                <a:avLst/>
              </a:prstGeom>
              <a:noFill/>
              <a:ln>
                <a:noFill/>
              </a:ln>
            </p:spPr>
          </p:pic>
          <p:pic>
            <p:nvPicPr>
              <p:cNvPr id="9" name="图片 6">
                <a:extLst>
                  <a:ext uri="{FF2B5EF4-FFF2-40B4-BE49-F238E27FC236}">
                    <a16:creationId xmlns:a16="http://schemas.microsoft.com/office/drawing/2014/main" id="{14DE3E4C-0CBD-3B42-990D-DA965A7EE507}"/>
                  </a:ext>
                </a:extLst>
              </p:cNvPr>
              <p:cNvPicPr>
                <a:picLocks noChangeAspect="1"/>
              </p:cNvPicPr>
              <p:nvPr/>
            </p:nvPicPr>
            <p:blipFill rotWithShape="1">
              <a:blip r:embed="rId9" cstate="print">
                <a:extLst>
                  <a:ext uri="{28A0092B-C50C-407E-A947-70E740481C1C}">
                    <a14:useLocalDpi xmlns:a14="http://schemas.microsoft.com/office/drawing/2010/main" val="0"/>
                  </a:ext>
                </a:extLst>
              </a:blip>
              <a:srcRect l="32678" t="32820" r="32040" b="47487"/>
              <a:stretch>
                <a:fillRect/>
              </a:stretch>
            </p:blipFill>
            <p:spPr>
              <a:xfrm>
                <a:off x="1053548" y="-154677"/>
                <a:ext cx="5291038" cy="2775082"/>
              </a:xfrm>
              <a:prstGeom prst="rect">
                <a:avLst/>
              </a:prstGeom>
            </p:spPr>
          </p:pic>
        </p:grpSp>
        <p:sp>
          <p:nvSpPr>
            <p:cNvPr id="6" name="Rectangle 5">
              <a:extLst>
                <a:ext uri="{FF2B5EF4-FFF2-40B4-BE49-F238E27FC236}">
                  <a16:creationId xmlns:a16="http://schemas.microsoft.com/office/drawing/2014/main" id="{3400D90B-99CF-AF4A-B487-8A79CE3CE467}"/>
                </a:ext>
              </a:extLst>
            </p:cNvPr>
            <p:cNvSpPr/>
            <p:nvPr/>
          </p:nvSpPr>
          <p:spPr>
            <a:xfrm>
              <a:off x="2827675" y="771199"/>
              <a:ext cx="1742786" cy="923330"/>
            </a:xfrm>
            <a:prstGeom prst="rect">
              <a:avLst/>
            </a:prstGeom>
            <a:noFill/>
          </p:spPr>
          <p:txBody>
            <a:bodyPr wrap="none" lIns="91440" tIns="45720" rIns="91440" bIns="45720">
              <a:spAutoFit/>
            </a:bodyPr>
            <a:lstStyle/>
            <a:p>
              <a:pPr algn="ctr"/>
              <a:r>
                <a:rPr lang="en-US" sz="5400" b="1" dirty="0">
                  <a:ln w="0"/>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ha</a:t>
              </a:r>
              <a:r>
                <a:rPr lang="en-US" sz="5400" b="0" cap="none" spc="0" dirty="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a:t>
              </a:r>
              <a:r>
                <a:rPr lang="en-US" sz="5400" dirty="0" err="1">
                  <a:ln w="0"/>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hê</a:t>
              </a:r>
              <a:endParaRPr lang="en-US" sz="5400" cap="none" spc="0" dirty="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endParaRPr>
            </a:p>
          </p:txBody>
        </p:sp>
      </p:grpSp>
    </p:spTree>
    <p:custDataLst>
      <p:tags r:id="rId1"/>
    </p:custDataLst>
    <p:extLst>
      <p:ext uri="{BB962C8B-B14F-4D97-AF65-F5344CB8AC3E}">
        <p14:creationId xmlns:p14="http://schemas.microsoft.com/office/powerpoint/2010/main" val="1820236511"/>
      </p:ext>
    </p:extLst>
  </p:cSld>
  <p:clrMapOvr>
    <a:masterClrMapping/>
  </p:clrMapOvr>
  <mc:AlternateContent xmlns:mc="http://schemas.openxmlformats.org/markup-compatibility/2006" xmlns:p14="http://schemas.microsoft.com/office/powerpoint/2010/main">
    <mc:Choice Requires="p14">
      <p:transition spd="slow" p14:dur="1500" advTm="12037">
        <p:split orient="vert"/>
      </p:transition>
    </mc:Choice>
    <mc:Fallback xmlns="">
      <p:transition spd="slow" advTm="12037">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0" presetClass="path" presetSubtype="0" accel="50000" decel="50000" fill="hold" nodeType="clickEffect">
                                  <p:stCondLst>
                                    <p:cond delay="0"/>
                                  </p:stCondLst>
                                  <p:childTnLst>
                                    <p:animMotion origin="layout" path="M 1.25E-6 3.7037E-6 L -0.2888 0.24838 " pathEditMode="relative" rAng="0" ptsTypes="AA">
                                      <p:cBhvr>
                                        <p:cTn id="13" dur="2000" fill="hold"/>
                                        <p:tgtEl>
                                          <p:spTgt spid="8"/>
                                        </p:tgtEl>
                                        <p:attrNameLst>
                                          <p:attrName>ppt_x</p:attrName>
                                          <p:attrName>ppt_y</p:attrName>
                                        </p:attrNameLst>
                                      </p:cBhvr>
                                      <p:rCtr x="-14440" y="12407"/>
                                    </p:animMotion>
                                  </p:childTnLst>
                                </p:cTn>
                              </p:par>
                            </p:childTnLst>
                          </p:cTn>
                        </p:par>
                        <p:par>
                          <p:cTn id="14" fill="hold">
                            <p:stCondLst>
                              <p:cond delay="2000"/>
                            </p:stCondLst>
                            <p:childTnLst>
                              <p:par>
                                <p:cTn id="15" presetID="9" presetClass="exit" presetSubtype="0" fill="hold" nodeType="afterEffect">
                                  <p:stCondLst>
                                    <p:cond delay="0"/>
                                  </p:stCondLst>
                                  <p:childTnLst>
                                    <p:animEffect transition="out" filter="dissolve">
                                      <p:cBhvr>
                                        <p:cTn id="16" dur="1000"/>
                                        <p:tgtEl>
                                          <p:spTgt spid="8"/>
                                        </p:tgtEl>
                                      </p:cBhvr>
                                    </p:animEffect>
                                    <p:set>
                                      <p:cBhvr>
                                        <p:cTn id="17" dur="1" fill="hold">
                                          <p:stCondLst>
                                            <p:cond delay="999"/>
                                          </p:stCondLst>
                                        </p:cTn>
                                        <p:tgtEl>
                                          <p:spTgt spid="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Group 9">
            <a:extLst>
              <a:ext uri="{FF2B5EF4-FFF2-40B4-BE49-F238E27FC236}">
                <a16:creationId xmlns:a16="http://schemas.microsoft.com/office/drawing/2014/main" id="{37590F72-50FE-3146-AF42-AF1B0749BC03}"/>
              </a:ext>
            </a:extLst>
          </p:cNvPr>
          <p:cNvGrpSpPr/>
          <p:nvPr/>
        </p:nvGrpSpPr>
        <p:grpSpPr>
          <a:xfrm>
            <a:off x="353185" y="611535"/>
            <a:ext cx="5948223" cy="5634929"/>
            <a:chOff x="1288615" y="3888954"/>
            <a:chExt cx="2740154" cy="2362201"/>
          </a:xfrm>
        </p:grpSpPr>
        <p:sp>
          <p:nvSpPr>
            <p:cNvPr id="14" name="Google Shape;85;p1">
              <a:extLst>
                <a:ext uri="{FF2B5EF4-FFF2-40B4-BE49-F238E27FC236}">
                  <a16:creationId xmlns:a16="http://schemas.microsoft.com/office/drawing/2014/main" id="{61E2747A-852C-4D42-85EA-25D1FF241CD2}"/>
                </a:ext>
              </a:extLst>
            </p:cNvPr>
            <p:cNvSpPr/>
            <p:nvPr/>
          </p:nvSpPr>
          <p:spPr>
            <a:xfrm>
              <a:off x="1288615" y="3888954"/>
              <a:ext cx="2740154" cy="2362201"/>
            </a:xfrm>
            <a:prstGeom prst="hexagon">
              <a:avLst>
                <a:gd name="adj" fmla="val 25000"/>
                <a:gd name="vf" fmla="val 115470"/>
              </a:avLst>
            </a:prstGeom>
            <a:ln>
              <a:solidFill>
                <a:schemeClr val="accent2"/>
              </a:solidFill>
            </a:ln>
          </p:spPr>
          <p:style>
            <a:lnRef idx="1">
              <a:schemeClr val="accent4"/>
            </a:lnRef>
            <a:fillRef idx="2">
              <a:schemeClr val="accent4"/>
            </a:fillRef>
            <a:effectRef idx="1">
              <a:schemeClr val="accent4"/>
            </a:effectRef>
            <a:fontRef idx="minor">
              <a:schemeClr val="dk1"/>
            </a:fontRef>
          </p:style>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6600"/>
                <a:buFont typeface="Arial"/>
                <a:buNone/>
              </a:pPr>
              <a:endParaRPr sz="6600" b="0" i="0" u="none" strike="noStrike" cap="none" dirty="0">
                <a:solidFill>
                  <a:schemeClr val="lt1"/>
                </a:solidFill>
                <a:latin typeface="Calibri"/>
                <a:ea typeface="Calibri"/>
                <a:cs typeface="Calibri"/>
                <a:sym typeface="Calibri"/>
              </a:endParaRPr>
            </a:p>
          </p:txBody>
        </p:sp>
        <p:pic>
          <p:nvPicPr>
            <p:cNvPr id="3" name="Picture 2">
              <a:extLst>
                <a:ext uri="{FF2B5EF4-FFF2-40B4-BE49-F238E27FC236}">
                  <a16:creationId xmlns:a16="http://schemas.microsoft.com/office/drawing/2014/main" id="{6A913FA5-4216-5146-8E04-BAEFEFE26096}"/>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10000" b="90000" l="10000" r="90000"/>
                      </a14:imgEffect>
                    </a14:imgLayer>
                  </a14:imgProps>
                </a:ext>
                <a:ext uri="{28A0092B-C50C-407E-A947-70E740481C1C}">
                  <a14:useLocalDpi xmlns:a14="http://schemas.microsoft.com/office/drawing/2010/main" val="0"/>
                </a:ext>
              </a:extLst>
            </a:blip>
            <a:stretch>
              <a:fillRect/>
            </a:stretch>
          </p:blipFill>
          <p:spPr>
            <a:xfrm>
              <a:off x="1737508" y="4126937"/>
              <a:ext cx="1842367" cy="1886233"/>
            </a:xfrm>
            <a:prstGeom prst="rect">
              <a:avLst/>
            </a:prstGeom>
          </p:spPr>
        </p:pic>
      </p:grpSp>
      <p:grpSp>
        <p:nvGrpSpPr>
          <p:cNvPr id="8" name="Group 7">
            <a:extLst>
              <a:ext uri="{FF2B5EF4-FFF2-40B4-BE49-F238E27FC236}">
                <a16:creationId xmlns:a16="http://schemas.microsoft.com/office/drawing/2014/main" id="{7ECFF19D-0EE3-BB49-B44D-671ECBAD7664}"/>
              </a:ext>
            </a:extLst>
          </p:cNvPr>
          <p:cNvGrpSpPr/>
          <p:nvPr/>
        </p:nvGrpSpPr>
        <p:grpSpPr>
          <a:xfrm flipH="1">
            <a:off x="4969564" y="1721307"/>
            <a:ext cx="7692887" cy="3415386"/>
            <a:chOff x="1053548" y="-154677"/>
            <a:chExt cx="7041606" cy="3415386"/>
          </a:xfrm>
        </p:grpSpPr>
        <p:grpSp>
          <p:nvGrpSpPr>
            <p:cNvPr id="7" name="Group 6">
              <a:extLst>
                <a:ext uri="{FF2B5EF4-FFF2-40B4-BE49-F238E27FC236}">
                  <a16:creationId xmlns:a16="http://schemas.microsoft.com/office/drawing/2014/main" id="{65D15AC9-FF10-8841-B5BE-78E12368CF6D}"/>
                </a:ext>
              </a:extLst>
            </p:cNvPr>
            <p:cNvGrpSpPr/>
            <p:nvPr/>
          </p:nvGrpSpPr>
          <p:grpSpPr>
            <a:xfrm>
              <a:off x="1053548" y="-154677"/>
              <a:ext cx="7041606" cy="3415386"/>
              <a:chOff x="1053548" y="-154677"/>
              <a:chExt cx="7041606" cy="3415386"/>
            </a:xfrm>
          </p:grpSpPr>
          <p:pic>
            <p:nvPicPr>
              <p:cNvPr id="18" name="Google Shape;89;p1">
                <a:extLst>
                  <a:ext uri="{FF2B5EF4-FFF2-40B4-BE49-F238E27FC236}">
                    <a16:creationId xmlns:a16="http://schemas.microsoft.com/office/drawing/2014/main" id="{3E0B43F5-18BC-1D43-98C4-1C3A2E01A474}"/>
                  </a:ext>
                </a:extLst>
              </p:cNvPr>
              <p:cNvPicPr preferRelativeResize="0"/>
              <p:nvPr/>
            </p:nvPicPr>
            <p:blipFill rotWithShape="1">
              <a:blip r:embed="rId5">
                <a:alphaModFix/>
              </a:blip>
              <a:srcRect/>
              <a:stretch/>
            </p:blipFill>
            <p:spPr>
              <a:xfrm>
                <a:off x="5445115" y="598892"/>
                <a:ext cx="2650039" cy="2661817"/>
              </a:xfrm>
              <a:prstGeom prst="rect">
                <a:avLst/>
              </a:prstGeom>
              <a:noFill/>
              <a:ln>
                <a:noFill/>
              </a:ln>
            </p:spPr>
          </p:pic>
          <p:pic>
            <p:nvPicPr>
              <p:cNvPr id="9" name="图片 6">
                <a:extLst>
                  <a:ext uri="{FF2B5EF4-FFF2-40B4-BE49-F238E27FC236}">
                    <a16:creationId xmlns:a16="http://schemas.microsoft.com/office/drawing/2014/main" id="{14DE3E4C-0CBD-3B42-990D-DA965A7EE507}"/>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l="32678" t="32820" r="32040" b="47487"/>
              <a:stretch>
                <a:fillRect/>
              </a:stretch>
            </p:blipFill>
            <p:spPr>
              <a:xfrm>
                <a:off x="1053548" y="-154677"/>
                <a:ext cx="5291038" cy="2775082"/>
              </a:xfrm>
              <a:prstGeom prst="rect">
                <a:avLst/>
              </a:prstGeom>
            </p:spPr>
          </p:pic>
        </p:grpSp>
        <p:sp>
          <p:nvSpPr>
            <p:cNvPr id="6" name="Rectangle 5">
              <a:extLst>
                <a:ext uri="{FF2B5EF4-FFF2-40B4-BE49-F238E27FC236}">
                  <a16:creationId xmlns:a16="http://schemas.microsoft.com/office/drawing/2014/main" id="{3400D90B-99CF-AF4A-B487-8A79CE3CE467}"/>
                </a:ext>
              </a:extLst>
            </p:cNvPr>
            <p:cNvSpPr/>
            <p:nvPr/>
          </p:nvSpPr>
          <p:spPr>
            <a:xfrm>
              <a:off x="2901449" y="771199"/>
              <a:ext cx="1595241" cy="923330"/>
            </a:xfrm>
            <a:prstGeom prst="rect">
              <a:avLst/>
            </a:prstGeom>
            <a:noFill/>
          </p:spPr>
          <p:txBody>
            <a:bodyPr wrap="none" lIns="91440" tIns="45720" rIns="91440" bIns="45720">
              <a:spAutoFit/>
            </a:bodyPr>
            <a:lstStyle/>
            <a:p>
              <a:pPr algn="ctr"/>
              <a:r>
                <a:rPr lang="en-US" sz="5400" b="1" dirty="0" err="1">
                  <a:ln w="0"/>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h</a:t>
              </a:r>
              <a:r>
                <a:rPr lang="en-US" sz="5400" b="1" cap="none" spc="0" dirty="0" err="1">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ả</a:t>
              </a:r>
              <a:r>
                <a:rPr lang="en-US" sz="5400" b="0" cap="none" spc="0" dirty="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a:t>
              </a:r>
              <a:r>
                <a:rPr lang="en-US" sz="5400" dirty="0" err="1">
                  <a:ln w="0"/>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hê</a:t>
              </a:r>
              <a:endParaRPr lang="en-US" sz="5400" cap="none" spc="0" dirty="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endParaRPr>
            </a:p>
          </p:txBody>
        </p:sp>
      </p:grpSp>
    </p:spTree>
    <p:extLst>
      <p:ext uri="{BB962C8B-B14F-4D97-AF65-F5344CB8AC3E}">
        <p14:creationId xmlns:p14="http://schemas.microsoft.com/office/powerpoint/2010/main" val="2563566685"/>
      </p:ext>
    </p:extLst>
  </p:cSld>
  <p:clrMapOvr>
    <a:masterClrMapping/>
  </p:clrMapOvr>
  <mc:AlternateContent xmlns:mc="http://schemas.openxmlformats.org/markup-compatibility/2006" xmlns:p14="http://schemas.microsoft.com/office/powerpoint/2010/main">
    <mc:Choice Requires="p14">
      <p:transition spd="slow" p14:dur="1500" advTm="4700">
        <p:split orient="vert"/>
      </p:transition>
    </mc:Choice>
    <mc:Fallback xmlns="">
      <p:transition spd="slow" advTm="4700">
        <p:split orient="vert"/>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图片 1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19260000" flipH="1">
            <a:off x="-2368763" y="3028562"/>
            <a:ext cx="6030679" cy="1532007"/>
          </a:xfrm>
          <a:prstGeom prst="rect">
            <a:avLst/>
          </a:prstGeom>
        </p:spPr>
      </p:pic>
      <p:pic>
        <p:nvPicPr>
          <p:cNvPr id="17" name="Google Shape;89;p1">
            <a:extLst>
              <a:ext uri="{FF2B5EF4-FFF2-40B4-BE49-F238E27FC236}">
                <a16:creationId xmlns:a16="http://schemas.microsoft.com/office/drawing/2014/main" id="{19D560FC-0FB8-8049-ADAF-AA96D8405E33}"/>
              </a:ext>
            </a:extLst>
          </p:cNvPr>
          <p:cNvPicPr preferRelativeResize="0"/>
          <p:nvPr/>
        </p:nvPicPr>
        <p:blipFill rotWithShape="1">
          <a:blip r:embed="rId4">
            <a:alphaModFix/>
          </a:blip>
          <a:srcRect/>
          <a:stretch/>
        </p:blipFill>
        <p:spPr>
          <a:xfrm flipH="1">
            <a:off x="9342671" y="3083602"/>
            <a:ext cx="1984395" cy="1781948"/>
          </a:xfrm>
          <a:prstGeom prst="rect">
            <a:avLst/>
          </a:prstGeom>
          <a:noFill/>
          <a:ln>
            <a:noFill/>
          </a:ln>
        </p:spPr>
      </p:pic>
      <p:pic>
        <p:nvPicPr>
          <p:cNvPr id="8" name="Picture 7">
            <a:extLst>
              <a:ext uri="{FF2B5EF4-FFF2-40B4-BE49-F238E27FC236}">
                <a16:creationId xmlns:a16="http://schemas.microsoft.com/office/drawing/2014/main" id="{96367633-4955-2C43-AD11-9FD9DB2C1392}"/>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324099" y="2425175"/>
            <a:ext cx="7839393" cy="1610111"/>
          </a:xfrm>
          <a:prstGeom prst="rect">
            <a:avLst/>
          </a:prstGeom>
        </p:spPr>
      </p:pic>
    </p:spTree>
    <p:extLst>
      <p:ext uri="{BB962C8B-B14F-4D97-AF65-F5344CB8AC3E}">
        <p14:creationId xmlns:p14="http://schemas.microsoft.com/office/powerpoint/2010/main" val="2886267705"/>
      </p:ext>
    </p:extLst>
  </p:cSld>
  <p:clrMapOvr>
    <a:masterClrMapping/>
  </p:clrMapOvr>
  <mc:AlternateContent xmlns:mc="http://schemas.openxmlformats.org/markup-compatibility/2006" xmlns:p14="http://schemas.microsoft.com/office/powerpoint/2010/main">
    <mc:Choice Requires="p14">
      <p:transition spd="slow" p14:dur="1500" advTm="17226">
        <p:random/>
      </p:transition>
    </mc:Choice>
    <mc:Fallback xmlns="">
      <p:transition spd="slow" advTm="17226">
        <p:random/>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图片 8">
            <a:extLst>
              <a:ext uri="{FF2B5EF4-FFF2-40B4-BE49-F238E27FC236}">
                <a16:creationId xmlns:a16="http://schemas.microsoft.com/office/drawing/2014/main" id="{63B3617F-F880-4907-94E8-3D2832B7A41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flipH="1">
            <a:off x="0" y="0"/>
            <a:ext cx="12192000" cy="6858000"/>
          </a:xfrm>
          <a:prstGeom prst="rect">
            <a:avLst/>
          </a:prstGeom>
        </p:spPr>
      </p:pic>
      <p:sp>
        <p:nvSpPr>
          <p:cNvPr id="10" name="矩形 9">
            <a:extLst>
              <a:ext uri="{FF2B5EF4-FFF2-40B4-BE49-F238E27FC236}">
                <a16:creationId xmlns:a16="http://schemas.microsoft.com/office/drawing/2014/main" id="{B8FF82BC-92A7-468B-A26C-FD51DBD08CAC}"/>
              </a:ext>
            </a:extLst>
          </p:cNvPr>
          <p:cNvSpPr/>
          <p:nvPr/>
        </p:nvSpPr>
        <p:spPr>
          <a:xfrm>
            <a:off x="354012" y="342900"/>
            <a:ext cx="11482388" cy="6173786"/>
          </a:xfrm>
          <a:prstGeom prst="rect">
            <a:avLst/>
          </a:prstGeom>
          <a:noFill/>
          <a:ln>
            <a:solidFill>
              <a:srgbClr val="559AA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11" name="Shape 18">
            <a:extLst>
              <a:ext uri="{FF2B5EF4-FFF2-40B4-BE49-F238E27FC236}">
                <a16:creationId xmlns:a16="http://schemas.microsoft.com/office/drawing/2014/main" id="{C45FFE57-D603-4071-8A9C-A95EF60DBF46}"/>
              </a:ext>
            </a:extLst>
          </p:cNvPr>
          <p:cNvSpPr/>
          <p:nvPr/>
        </p:nvSpPr>
        <p:spPr>
          <a:xfrm>
            <a:off x="3003901" y="1068907"/>
            <a:ext cx="6498077" cy="1712068"/>
          </a:xfrm>
          <a:prstGeom prst="roundRect">
            <a:avLst>
              <a:gd name="adj" fmla="val 50000"/>
            </a:avLst>
          </a:prstGeom>
          <a:solidFill>
            <a:srgbClr val="559AA9"/>
          </a:solidFill>
          <a:ln w="12700" cap="flat">
            <a:solidFill>
              <a:schemeClr val="bg1"/>
            </a:solidFill>
            <a:prstDash val="solid"/>
            <a:miter lim="400000"/>
          </a:ln>
          <a:effectLst/>
        </p:spPr>
        <p:txBody>
          <a:bodyPr wrap="square" lIns="19050" tIns="19050" rIns="19050" bIns="19050" numCol="1" anchor="ctr">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750" b="0" i="0" u="none" strike="noStrike" kern="0" cap="none" spc="0" normalizeH="0" baseline="0" noProof="0">
              <a:ln>
                <a:noFill/>
              </a:ln>
              <a:solidFill>
                <a:srgbClr val="5DA2B1"/>
              </a:solidFill>
              <a:effectLst/>
              <a:uLnTx/>
              <a:uFillTx/>
              <a:latin typeface="微软雅黑" panose="020B0503020204020204" pitchFamily="34" charset="-122"/>
              <a:ea typeface="微软雅黑" panose="020B0503020204020204" pitchFamily="34" charset="-122"/>
            </a:endParaRPr>
          </a:p>
        </p:txBody>
      </p:sp>
      <p:sp>
        <p:nvSpPr>
          <p:cNvPr id="12" name="Subtitle 2">
            <a:extLst>
              <a:ext uri="{FF2B5EF4-FFF2-40B4-BE49-F238E27FC236}">
                <a16:creationId xmlns:a16="http://schemas.microsoft.com/office/drawing/2014/main" id="{F9415F0C-CB76-4477-A4CF-7E9668BF1542}"/>
              </a:ext>
            </a:extLst>
          </p:cNvPr>
          <p:cNvSpPr txBox="1">
            <a:spLocks/>
          </p:cNvSpPr>
          <p:nvPr/>
        </p:nvSpPr>
        <p:spPr>
          <a:xfrm>
            <a:off x="3575678" y="1682270"/>
            <a:ext cx="5563423" cy="485342"/>
          </a:xfrm>
          <a:prstGeom prst="rect">
            <a:avLst/>
          </a:prstGeom>
        </p:spPr>
        <p:txBody>
          <a:bodyPr vert="horz" lIns="91440" tIns="45720" rIns="91440" bIns="4572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100" kern="1200">
                <a:solidFill>
                  <a:schemeClr val="bg1">
                    <a:lumMod val="50000"/>
                  </a:schemeClr>
                </a:solidFill>
                <a:latin typeface="Lato" panose="020F0502020204030203" pitchFamily="34" charset="0"/>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Lato" panose="020F0502020204030203" pitchFamily="34" charset="0"/>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Lato" panose="020F0502020204030203" pitchFamily="34" charset="0"/>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Lato" panose="020F0502020204030203" pitchFamily="34" charset="0"/>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Lato" panose="020F0502020204030203" pitchFamily="34" charset="0"/>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sz="5400" b="1" spc="600" dirty="0">
                <a:solidFill>
                  <a:schemeClr val="bg1"/>
                </a:solidFill>
                <a:latin typeface="Times New Roman" panose="02020603050405020304" pitchFamily="18" charset="0"/>
                <a:ea typeface="微软雅黑" panose="020B0503020204020204" pitchFamily="34" charset="-122"/>
                <a:cs typeface="Times New Roman" panose="02020603050405020304" pitchFamily="18" charset="0"/>
              </a:rPr>
              <a:t>DẶN DÒ</a:t>
            </a:r>
            <a:endParaRPr lang="id-ID" sz="5400" b="1" spc="600" dirty="0">
              <a:solidFill>
                <a:schemeClr val="bg1"/>
              </a:solidFill>
              <a:latin typeface="Times New Roman" panose="02020603050405020304" pitchFamily="18" charset="0"/>
              <a:ea typeface="微软雅黑" panose="020B0503020204020204" pitchFamily="34" charset="-122"/>
              <a:cs typeface="Times New Roman" panose="02020603050405020304" pitchFamily="18" charset="0"/>
            </a:endParaRPr>
          </a:p>
        </p:txBody>
      </p:sp>
      <p:sp>
        <p:nvSpPr>
          <p:cNvPr id="2" name="Rectangle 1">
            <a:extLst>
              <a:ext uri="{FF2B5EF4-FFF2-40B4-BE49-F238E27FC236}">
                <a16:creationId xmlns:a16="http://schemas.microsoft.com/office/drawing/2014/main" id="{FED139BF-CDCA-8348-8F67-A807CF91C36F}"/>
              </a:ext>
            </a:extLst>
          </p:cNvPr>
          <p:cNvSpPr/>
          <p:nvPr/>
        </p:nvSpPr>
        <p:spPr>
          <a:xfrm>
            <a:off x="2853775" y="2967335"/>
            <a:ext cx="6484468" cy="1446550"/>
          </a:xfrm>
          <a:prstGeom prst="rect">
            <a:avLst/>
          </a:prstGeom>
          <a:noFill/>
        </p:spPr>
        <p:txBody>
          <a:bodyPr wrap="none" lIns="91440" tIns="45720" rIns="91440" bIns="45720">
            <a:spAutoFit/>
          </a:bodyPr>
          <a:lstStyle/>
          <a:p>
            <a:pPr algn="ctr"/>
            <a:r>
              <a:rPr lang="en-US" sz="4400" cap="none" spc="0">
                <a:ln w="0"/>
                <a:solidFill>
                  <a:srgbClr val="559AA9"/>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Hoàn </a:t>
            </a:r>
            <a:r>
              <a:rPr lang="en-US" sz="4400" cap="none" spc="0" dirty="0" err="1">
                <a:ln w="0"/>
                <a:solidFill>
                  <a:srgbClr val="559AA9"/>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thành</a:t>
            </a:r>
            <a:r>
              <a:rPr lang="en-US" sz="4400" cap="none" spc="0" dirty="0">
                <a:ln w="0"/>
                <a:solidFill>
                  <a:srgbClr val="559AA9"/>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a:t>
            </a:r>
            <a:r>
              <a:rPr lang="en-US" sz="4400" cap="none" spc="0" dirty="0" err="1">
                <a:ln w="0"/>
                <a:solidFill>
                  <a:srgbClr val="559AA9"/>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bài</a:t>
            </a:r>
            <a:r>
              <a:rPr lang="en-US" sz="4400" cap="none" spc="0" dirty="0">
                <a:ln w="0"/>
                <a:solidFill>
                  <a:srgbClr val="559AA9"/>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a:t>
            </a:r>
            <a:r>
              <a:rPr lang="en-US" sz="4400" cap="none" spc="0" dirty="0" err="1">
                <a:ln w="0"/>
                <a:solidFill>
                  <a:srgbClr val="559AA9"/>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tập</a:t>
            </a:r>
            <a:r>
              <a:rPr lang="en-US" sz="4400" cap="none" spc="0" dirty="0">
                <a:ln w="0"/>
                <a:solidFill>
                  <a:srgbClr val="559AA9"/>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a:t>
            </a:r>
          </a:p>
          <a:p>
            <a:pPr algn="ctr"/>
            <a:r>
              <a:rPr lang="en-US" sz="4400">
                <a:ln w="0"/>
                <a:solidFill>
                  <a:srgbClr val="559AA9"/>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 Chuẩn </a:t>
            </a:r>
            <a:r>
              <a:rPr lang="en-US" sz="4400" dirty="0" err="1">
                <a:ln w="0"/>
                <a:solidFill>
                  <a:srgbClr val="559AA9"/>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bị</a:t>
            </a:r>
            <a:r>
              <a:rPr lang="en-US" sz="4400" dirty="0">
                <a:ln w="0"/>
                <a:solidFill>
                  <a:srgbClr val="559AA9"/>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a:t>
            </a:r>
            <a:r>
              <a:rPr lang="en-US" sz="4400" dirty="0" err="1">
                <a:ln w="0"/>
                <a:solidFill>
                  <a:srgbClr val="559AA9"/>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bài</a:t>
            </a:r>
            <a:r>
              <a:rPr lang="en-US" sz="4400" dirty="0">
                <a:ln w="0"/>
                <a:solidFill>
                  <a:srgbClr val="559AA9"/>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a:t>
            </a:r>
            <a:r>
              <a:rPr lang="en-US" sz="4400" dirty="0" err="1">
                <a:ln w="0"/>
                <a:solidFill>
                  <a:srgbClr val="559AA9"/>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tiếp</a:t>
            </a:r>
            <a:r>
              <a:rPr lang="en-US" sz="4400" dirty="0">
                <a:ln w="0"/>
                <a:solidFill>
                  <a:srgbClr val="559AA9"/>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a:t>
            </a:r>
            <a:r>
              <a:rPr lang="en-US" sz="4400" dirty="0" err="1">
                <a:ln w="0"/>
                <a:solidFill>
                  <a:srgbClr val="559AA9"/>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theo.</a:t>
            </a:r>
            <a:endParaRPr lang="en-US" sz="4400" cap="none" spc="0" dirty="0">
              <a:ln w="0"/>
              <a:solidFill>
                <a:srgbClr val="559AA9"/>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endParaRPr>
          </a:p>
        </p:txBody>
      </p:sp>
    </p:spTree>
    <p:custDataLst>
      <p:tags r:id="rId1"/>
    </p:custDataLst>
    <p:extLst>
      <p:ext uri="{BB962C8B-B14F-4D97-AF65-F5344CB8AC3E}">
        <p14:creationId xmlns:p14="http://schemas.microsoft.com/office/powerpoint/2010/main" val="3648292206"/>
      </p:ext>
    </p:extLst>
  </p:cSld>
  <p:clrMapOvr>
    <a:masterClrMapping/>
  </p:clrMapOvr>
  <mc:AlternateContent xmlns:mc="http://schemas.openxmlformats.org/markup-compatibility/2006" xmlns:p14="http://schemas.microsoft.com/office/powerpoint/2010/main">
    <mc:Choice Requires="p14">
      <p:transition spd="slow" p14:dur="1500" advTm="13022">
        <p:split orient="vert"/>
      </p:transition>
    </mc:Choice>
    <mc:Fallback xmlns="">
      <p:transition spd="slow" advTm="13022">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arn(inVertical)">
                                      <p:cBhvr>
                                        <p:cTn id="7" dur="750"/>
                                        <p:tgtEl>
                                          <p:spTgt spid="9"/>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750" fill="hold"/>
                                        <p:tgtEl>
                                          <p:spTgt spid="10"/>
                                        </p:tgtEl>
                                        <p:attrNameLst>
                                          <p:attrName>ppt_w</p:attrName>
                                        </p:attrNameLst>
                                      </p:cBhvr>
                                      <p:tavLst>
                                        <p:tav tm="0">
                                          <p:val>
                                            <p:fltVal val="0"/>
                                          </p:val>
                                        </p:tav>
                                        <p:tav tm="100000">
                                          <p:val>
                                            <p:strVal val="#ppt_w"/>
                                          </p:val>
                                        </p:tav>
                                      </p:tavLst>
                                    </p:anim>
                                    <p:anim calcmode="lin" valueType="num">
                                      <p:cBhvr>
                                        <p:cTn id="12" dur="750" fill="hold"/>
                                        <p:tgtEl>
                                          <p:spTgt spid="10"/>
                                        </p:tgtEl>
                                        <p:attrNameLst>
                                          <p:attrName>ppt_h</p:attrName>
                                        </p:attrNameLst>
                                      </p:cBhvr>
                                      <p:tavLst>
                                        <p:tav tm="0">
                                          <p:val>
                                            <p:fltVal val="0"/>
                                          </p:val>
                                        </p:tav>
                                        <p:tav tm="100000">
                                          <p:val>
                                            <p:strVal val="#ppt_h"/>
                                          </p:val>
                                        </p:tav>
                                      </p:tavLst>
                                    </p:anim>
                                    <p:animEffect transition="in" filter="fade">
                                      <p:cBhvr>
                                        <p:cTn id="13" dur="750"/>
                                        <p:tgtEl>
                                          <p:spTgt spid="10"/>
                                        </p:tgtEl>
                                      </p:cBhvr>
                                    </p:animEffect>
                                  </p:childTnLst>
                                </p:cTn>
                              </p:par>
                            </p:childTnLst>
                          </p:cTn>
                        </p:par>
                        <p:par>
                          <p:cTn id="14" fill="hold">
                            <p:stCondLst>
                              <p:cond delay="1500"/>
                            </p:stCondLst>
                            <p:childTnLst>
                              <p:par>
                                <p:cTn id="15" presetID="53" presetClass="entr" presetSubtype="16" fill="hold" grpId="0" nodeType="afterEffect" nodePh="1">
                                  <p:stCondLst>
                                    <p:cond delay="0"/>
                                  </p:stCondLst>
                                  <p:endCondLst>
                                    <p:cond evt="begin" delay="0">
                                      <p:tn val="15"/>
                                    </p:cond>
                                  </p:endCondLst>
                                  <p:childTnLst>
                                    <p:set>
                                      <p:cBhvr>
                                        <p:cTn id="16" dur="1" fill="hold">
                                          <p:stCondLst>
                                            <p:cond delay="0"/>
                                          </p:stCondLst>
                                        </p:cTn>
                                        <p:tgtEl>
                                          <p:spTgt spid="11"/>
                                        </p:tgtEl>
                                        <p:attrNameLst>
                                          <p:attrName>style.visibility</p:attrName>
                                        </p:attrNameLst>
                                      </p:cBhvr>
                                      <p:to>
                                        <p:strVal val="visible"/>
                                      </p:to>
                                    </p:set>
                                    <p:anim calcmode="lin" valueType="num">
                                      <p:cBhvr>
                                        <p:cTn id="17" dur="500" fill="hold"/>
                                        <p:tgtEl>
                                          <p:spTgt spid="11"/>
                                        </p:tgtEl>
                                        <p:attrNameLst>
                                          <p:attrName>ppt_w</p:attrName>
                                        </p:attrNameLst>
                                      </p:cBhvr>
                                      <p:tavLst>
                                        <p:tav tm="0">
                                          <p:val>
                                            <p:fltVal val="0"/>
                                          </p:val>
                                        </p:tav>
                                        <p:tav tm="100000">
                                          <p:val>
                                            <p:strVal val="#ppt_w"/>
                                          </p:val>
                                        </p:tav>
                                      </p:tavLst>
                                    </p:anim>
                                    <p:anim calcmode="lin" valueType="num">
                                      <p:cBhvr>
                                        <p:cTn id="18" dur="500" fill="hold"/>
                                        <p:tgtEl>
                                          <p:spTgt spid="11"/>
                                        </p:tgtEl>
                                        <p:attrNameLst>
                                          <p:attrName>ppt_h</p:attrName>
                                        </p:attrNameLst>
                                      </p:cBhvr>
                                      <p:tavLst>
                                        <p:tav tm="0">
                                          <p:val>
                                            <p:fltVal val="0"/>
                                          </p:val>
                                        </p:tav>
                                        <p:tav tm="100000">
                                          <p:val>
                                            <p:strVal val="#ppt_h"/>
                                          </p:val>
                                        </p:tav>
                                      </p:tavLst>
                                    </p:anim>
                                    <p:animEffect transition="in" filter="fade">
                                      <p:cBhvr>
                                        <p:cTn id="19" dur="500"/>
                                        <p:tgtEl>
                                          <p:spTgt spid="11"/>
                                        </p:tgtEl>
                                      </p:cBhvr>
                                    </p:animEffect>
                                  </p:childTnLst>
                                </p:cTn>
                              </p:par>
                            </p:childTnLst>
                          </p:cTn>
                        </p:par>
                        <p:par>
                          <p:cTn id="20" fill="hold">
                            <p:stCondLst>
                              <p:cond delay="2000"/>
                            </p:stCondLst>
                            <p:childTnLst>
                              <p:par>
                                <p:cTn id="21" presetID="22" presetClass="entr" presetSubtype="8" fill="hold" grpId="0" nodeType="afterEffect">
                                  <p:stCondLst>
                                    <p:cond delay="0"/>
                                  </p:stCondLst>
                                  <p:childTnLst>
                                    <p:set>
                                      <p:cBhvr>
                                        <p:cTn id="22" dur="1" fill="hold">
                                          <p:stCondLst>
                                            <p:cond delay="0"/>
                                          </p:stCondLst>
                                        </p:cTn>
                                        <p:tgtEl>
                                          <p:spTgt spid="12"/>
                                        </p:tgtEl>
                                        <p:attrNameLst>
                                          <p:attrName>style.visibility</p:attrName>
                                        </p:attrNameLst>
                                      </p:cBhvr>
                                      <p:to>
                                        <p:strVal val="visible"/>
                                      </p:to>
                                    </p:set>
                                    <p:animEffect transition="in" filter="wipe(left)">
                                      <p:cBhvr>
                                        <p:cTn id="23" dur="500"/>
                                        <p:tgtEl>
                                          <p:spTgt spid="12"/>
                                        </p:tgtEl>
                                      </p:cBhvr>
                                    </p:animEffect>
                                  </p:childTnLst>
                                </p:cTn>
                              </p:par>
                            </p:childTnLst>
                          </p:cTn>
                        </p:par>
                      </p:childTnLst>
                    </p:cTn>
                  </p:par>
                  <p:par>
                    <p:cTn id="24" fill="hold">
                      <p:stCondLst>
                        <p:cond delay="indefinite"/>
                      </p:stCondLst>
                      <p:childTnLst>
                        <p:par>
                          <p:cTn id="25" fill="hold">
                            <p:stCondLst>
                              <p:cond delay="0"/>
                            </p:stCondLst>
                            <p:childTnLst>
                              <p:par>
                                <p:cTn id="26" presetID="5" presetClass="entr" presetSubtype="10" fill="hold" grpId="0" nodeType="clickEffect">
                                  <p:stCondLst>
                                    <p:cond delay="0"/>
                                  </p:stCondLst>
                                  <p:childTnLst>
                                    <p:set>
                                      <p:cBhvr>
                                        <p:cTn id="27" dur="1" fill="hold">
                                          <p:stCondLst>
                                            <p:cond delay="0"/>
                                          </p:stCondLst>
                                        </p:cTn>
                                        <p:tgtEl>
                                          <p:spTgt spid="2"/>
                                        </p:tgtEl>
                                        <p:attrNameLst>
                                          <p:attrName>style.visibility</p:attrName>
                                        </p:attrNameLst>
                                      </p:cBhvr>
                                      <p:to>
                                        <p:strVal val="visible"/>
                                      </p:to>
                                    </p:set>
                                    <p:animEffect transition="in" filter="checkerboard(across)">
                                      <p:cBhvr>
                                        <p:cTn id="28"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p:bldP spid="2"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CC8EDBB8-FA94-0F4D-B61C-7707170A0A1D}"/>
              </a:ext>
            </a:extLst>
          </p:cNvPr>
          <p:cNvSpPr/>
          <p:nvPr/>
        </p:nvSpPr>
        <p:spPr>
          <a:xfrm>
            <a:off x="2911813" y="188415"/>
            <a:ext cx="6096000" cy="1077218"/>
          </a:xfrm>
          <a:prstGeom prst="rect">
            <a:avLst/>
          </a:prstGeom>
        </p:spPr>
        <p:txBody>
          <a:bodyPr>
            <a:spAutoFit/>
          </a:bodyPr>
          <a:lstStyle/>
          <a:p>
            <a:pPr lvl="0" algn="ctr">
              <a:spcBef>
                <a:spcPts val="0"/>
              </a:spcBef>
              <a:buNone/>
            </a:pPr>
            <a:r>
              <a:rPr lang="en-US" sz="3200" u="sng" dirty="0" err="1">
                <a:solidFill>
                  <a:srgbClr val="002060"/>
                </a:solidFill>
                <a:latin typeface="Times New Roman" pitchFamily="18" charset="0"/>
                <a:cs typeface="Times New Roman" pitchFamily="18" charset="0"/>
              </a:rPr>
              <a:t>Chính</a:t>
            </a:r>
            <a:r>
              <a:rPr lang="en-US" sz="3200" u="sng" dirty="0">
                <a:solidFill>
                  <a:srgbClr val="002060"/>
                </a:solidFill>
                <a:latin typeface="Times New Roman" pitchFamily="18" charset="0"/>
                <a:cs typeface="Times New Roman" pitchFamily="18" charset="0"/>
              </a:rPr>
              <a:t> </a:t>
            </a:r>
            <a:r>
              <a:rPr lang="en-US" sz="3200" u="sng" dirty="0" err="1">
                <a:solidFill>
                  <a:srgbClr val="002060"/>
                </a:solidFill>
                <a:latin typeface="Times New Roman" pitchFamily="18" charset="0"/>
                <a:cs typeface="Times New Roman" pitchFamily="18" charset="0"/>
              </a:rPr>
              <a:t>tả</a:t>
            </a:r>
            <a:endParaRPr lang="en-CA" altLang="en-US" sz="3200" dirty="0">
              <a:solidFill>
                <a:srgbClr val="002060"/>
              </a:solidFill>
              <a:latin typeface="Times New Roman" pitchFamily="18" charset="0"/>
              <a:cs typeface="Times New Roman" pitchFamily="18" charset="0"/>
            </a:endParaRPr>
          </a:p>
          <a:p>
            <a:pPr algn="ctr">
              <a:spcBef>
                <a:spcPct val="0"/>
              </a:spcBef>
              <a:buFontTx/>
              <a:buNone/>
            </a:pPr>
            <a:r>
              <a:rPr lang="en-CA" altLang="en-US" sz="3200" b="1" dirty="0" err="1">
                <a:solidFill>
                  <a:srgbClr val="C00000"/>
                </a:solidFill>
                <a:latin typeface="Times New Roman" panose="02020603050405020304" pitchFamily="18" charset="0"/>
                <a:cs typeface="Times New Roman" panose="02020603050405020304" pitchFamily="18" charset="0"/>
              </a:rPr>
              <a:t>Người</a:t>
            </a:r>
            <a:r>
              <a:rPr lang="en-CA" altLang="en-US" sz="3200" b="1" dirty="0">
                <a:solidFill>
                  <a:srgbClr val="C00000"/>
                </a:solidFill>
                <a:latin typeface="Times New Roman" panose="02020603050405020304" pitchFamily="18" charset="0"/>
                <a:cs typeface="Times New Roman" panose="02020603050405020304" pitchFamily="18" charset="0"/>
              </a:rPr>
              <a:t> </a:t>
            </a:r>
            <a:r>
              <a:rPr lang="en-CA" altLang="en-US" sz="3200" b="1" dirty="0" err="1">
                <a:solidFill>
                  <a:srgbClr val="C00000"/>
                </a:solidFill>
                <a:latin typeface="Times New Roman" panose="02020603050405020304" pitchFamily="18" charset="0"/>
                <a:cs typeface="Times New Roman" panose="02020603050405020304" pitchFamily="18" charset="0"/>
              </a:rPr>
              <a:t>viết</a:t>
            </a:r>
            <a:r>
              <a:rPr lang="en-CA" altLang="en-US" sz="3200" b="1" dirty="0">
                <a:solidFill>
                  <a:srgbClr val="C00000"/>
                </a:solidFill>
                <a:latin typeface="Times New Roman" panose="02020603050405020304" pitchFamily="18" charset="0"/>
                <a:cs typeface="Times New Roman" panose="02020603050405020304" pitchFamily="18" charset="0"/>
              </a:rPr>
              <a:t> </a:t>
            </a:r>
            <a:r>
              <a:rPr lang="en-CA" altLang="en-US" sz="3200" b="1" dirty="0" err="1">
                <a:solidFill>
                  <a:srgbClr val="C00000"/>
                </a:solidFill>
                <a:latin typeface="Times New Roman" panose="02020603050405020304" pitchFamily="18" charset="0"/>
                <a:cs typeface="Times New Roman" panose="02020603050405020304" pitchFamily="18" charset="0"/>
              </a:rPr>
              <a:t>truyện</a:t>
            </a:r>
            <a:r>
              <a:rPr lang="en-CA" altLang="en-US" sz="3200" b="1" dirty="0">
                <a:solidFill>
                  <a:srgbClr val="C00000"/>
                </a:solidFill>
                <a:latin typeface="Times New Roman" panose="02020603050405020304" pitchFamily="18" charset="0"/>
                <a:cs typeface="Times New Roman" panose="02020603050405020304" pitchFamily="18" charset="0"/>
              </a:rPr>
              <a:t> </a:t>
            </a:r>
            <a:r>
              <a:rPr lang="en-CA" altLang="en-US" sz="3200" b="1" dirty="0" err="1">
                <a:solidFill>
                  <a:srgbClr val="C00000"/>
                </a:solidFill>
                <a:latin typeface="Times New Roman" panose="02020603050405020304" pitchFamily="18" charset="0"/>
                <a:cs typeface="Times New Roman" panose="02020603050405020304" pitchFamily="18" charset="0"/>
              </a:rPr>
              <a:t>thật</a:t>
            </a:r>
            <a:r>
              <a:rPr lang="en-CA" altLang="en-US" sz="3200" b="1" dirty="0">
                <a:solidFill>
                  <a:srgbClr val="C00000"/>
                </a:solidFill>
                <a:latin typeface="Times New Roman" panose="02020603050405020304" pitchFamily="18" charset="0"/>
                <a:cs typeface="Times New Roman" panose="02020603050405020304" pitchFamily="18" charset="0"/>
              </a:rPr>
              <a:t> </a:t>
            </a:r>
            <a:r>
              <a:rPr lang="en-CA" altLang="en-US" sz="3200" b="1" dirty="0" err="1">
                <a:solidFill>
                  <a:srgbClr val="C00000"/>
                </a:solidFill>
                <a:latin typeface="Times New Roman" panose="02020603050405020304" pitchFamily="18" charset="0"/>
                <a:cs typeface="Times New Roman" panose="02020603050405020304" pitchFamily="18" charset="0"/>
              </a:rPr>
              <a:t>thà</a:t>
            </a:r>
            <a:endParaRPr lang="x-none" sz="3200" b="1" dirty="0">
              <a:solidFill>
                <a:srgbClr val="C00000"/>
              </a:solidFill>
              <a:latin typeface="Times New Roman" panose="02020603050405020304" pitchFamily="18" charset="0"/>
              <a:cs typeface="Times New Roman" panose="02020603050405020304" pitchFamily="18" charset="0"/>
            </a:endParaRPr>
          </a:p>
        </p:txBody>
      </p:sp>
      <p:sp>
        <p:nvSpPr>
          <p:cNvPr id="3" name="Rectangle 2">
            <a:extLst>
              <a:ext uri="{FF2B5EF4-FFF2-40B4-BE49-F238E27FC236}">
                <a16:creationId xmlns:a16="http://schemas.microsoft.com/office/drawing/2014/main" id="{45264D98-1235-2B4D-BD50-E2C1F1783C18}"/>
              </a:ext>
            </a:extLst>
          </p:cNvPr>
          <p:cNvSpPr/>
          <p:nvPr/>
        </p:nvSpPr>
        <p:spPr>
          <a:xfrm>
            <a:off x="700391" y="1237789"/>
            <a:ext cx="10622605" cy="5262979"/>
          </a:xfrm>
          <a:prstGeom prst="rect">
            <a:avLst/>
          </a:prstGeom>
        </p:spPr>
        <p:txBody>
          <a:bodyPr wrap="square">
            <a:spAutoFit/>
          </a:bodyPr>
          <a:lstStyle/>
          <a:p>
            <a:pPr algn="just"/>
            <a:r>
              <a:rPr lang="vi-VN" sz="2800" b="1" dirty="0">
                <a:solidFill>
                  <a:srgbClr val="002060"/>
                </a:solidFill>
                <a:latin typeface="+mj-lt"/>
              </a:rPr>
              <a:t>     </a:t>
            </a:r>
            <a:r>
              <a:rPr lang="vi-VN" sz="2800" b="1" dirty="0">
                <a:solidFill>
                  <a:srgbClr val="559AA9"/>
                </a:solidFill>
                <a:latin typeface="+mj-lt"/>
              </a:rPr>
              <a:t>Nhà văn Pháp nổi tiếng Ban-dắc và vợ được mời đi dự tiệc. Lúc sắp lên xe, ông bảo vợ:</a:t>
            </a:r>
            <a:endParaRPr lang="en-US" sz="2800" b="1" dirty="0">
              <a:solidFill>
                <a:srgbClr val="559AA9"/>
              </a:solidFill>
              <a:latin typeface="+mj-lt"/>
            </a:endParaRPr>
          </a:p>
          <a:p>
            <a:pPr algn="just"/>
            <a:r>
              <a:rPr lang="en-US" sz="2800" b="1" dirty="0">
                <a:solidFill>
                  <a:srgbClr val="559AA9"/>
                </a:solidFill>
                <a:latin typeface="+mj-lt"/>
              </a:rPr>
              <a:t>     </a:t>
            </a:r>
            <a:r>
              <a:rPr lang="vi-VN" sz="2800" b="1" dirty="0">
                <a:solidFill>
                  <a:srgbClr val="559AA9"/>
                </a:solidFill>
                <a:latin typeface="+mj-lt"/>
              </a:rPr>
              <a:t>- Anh không muốn ngồi ăn lâu, nhưng chưa biết nên nói thế nào đây.</a:t>
            </a:r>
          </a:p>
          <a:p>
            <a:pPr algn="just"/>
            <a:r>
              <a:rPr lang="en-US" sz="2800" b="1" dirty="0">
                <a:solidFill>
                  <a:srgbClr val="559AA9"/>
                </a:solidFill>
                <a:latin typeface="+mj-lt"/>
              </a:rPr>
              <a:t>     </a:t>
            </a:r>
            <a:r>
              <a:rPr lang="vi-VN" sz="2800" b="1" dirty="0">
                <a:solidFill>
                  <a:srgbClr val="559AA9"/>
                </a:solidFill>
                <a:latin typeface="+mj-lt"/>
              </a:rPr>
              <a:t>Vợ ông bật cười:</a:t>
            </a:r>
          </a:p>
          <a:p>
            <a:pPr algn="just"/>
            <a:r>
              <a:rPr lang="en-US" sz="2800" b="1" dirty="0">
                <a:solidFill>
                  <a:srgbClr val="559AA9"/>
                </a:solidFill>
                <a:latin typeface="+mj-lt"/>
              </a:rPr>
              <a:t>     </a:t>
            </a:r>
            <a:r>
              <a:rPr lang="vi-VN" sz="2800" b="1" dirty="0">
                <a:solidFill>
                  <a:srgbClr val="559AA9"/>
                </a:solidFill>
                <a:latin typeface="+mj-lt"/>
              </a:rPr>
              <a:t>- Anh từng tưởng tượng ra bao nhiêu truyện ngắn, truyện dài, nay nghĩ một cái cớ để về sớm thì khó gì.</a:t>
            </a:r>
          </a:p>
          <a:p>
            <a:pPr algn="just"/>
            <a:r>
              <a:rPr lang="en-US" sz="2800" b="1" dirty="0">
                <a:solidFill>
                  <a:srgbClr val="559AA9"/>
                </a:solidFill>
                <a:latin typeface="+mj-lt"/>
              </a:rPr>
              <a:t>     </a:t>
            </a:r>
            <a:r>
              <a:rPr lang="vi-VN" sz="2800" b="1" dirty="0">
                <a:solidFill>
                  <a:srgbClr val="559AA9"/>
                </a:solidFill>
                <a:latin typeface="+mj-lt"/>
              </a:rPr>
              <a:t>Ban-dắc nói:</a:t>
            </a:r>
          </a:p>
          <a:p>
            <a:pPr algn="just"/>
            <a:r>
              <a:rPr lang="en-US" sz="2800" b="1" dirty="0">
                <a:solidFill>
                  <a:srgbClr val="559AA9"/>
                </a:solidFill>
                <a:latin typeface="+mj-lt"/>
              </a:rPr>
              <a:t>     </a:t>
            </a:r>
            <a:r>
              <a:rPr lang="vi-VN" sz="2800" b="1" dirty="0">
                <a:solidFill>
                  <a:srgbClr val="559AA9"/>
                </a:solidFill>
                <a:latin typeface="+mj-lt"/>
              </a:rPr>
              <a:t>- Viết văn là một chuyện khác. Anh có biết nói dối bao giờ đâu. Nếu bắt anh nói dối, anh sẽ thẹn đỏ mặt và ấp úng cho mà xem.</a:t>
            </a:r>
          </a:p>
          <a:p>
            <a:pPr algn="r"/>
            <a:endParaRPr lang="vi-VN" sz="2800" b="1" dirty="0">
              <a:solidFill>
                <a:srgbClr val="559AA9"/>
              </a:solidFill>
              <a:latin typeface="+mj-lt"/>
            </a:endParaRPr>
          </a:p>
          <a:p>
            <a:pPr algn="r"/>
            <a:r>
              <a:rPr lang="vi-VN" sz="2800" b="1" dirty="0">
                <a:solidFill>
                  <a:srgbClr val="559AA9"/>
                </a:solidFill>
                <a:latin typeface="+mj-lt"/>
              </a:rPr>
              <a:t>Theo Nguyễn Đình Chính</a:t>
            </a:r>
          </a:p>
        </p:txBody>
      </p:sp>
    </p:spTree>
    <p:custDataLst>
      <p:tags r:id="rId1"/>
    </p:custDataLst>
    <p:extLst>
      <p:ext uri="{BB962C8B-B14F-4D97-AF65-F5344CB8AC3E}">
        <p14:creationId xmlns:p14="http://schemas.microsoft.com/office/powerpoint/2010/main" val="2240051213"/>
      </p:ext>
    </p:extLst>
  </p:cSld>
  <p:clrMapOvr>
    <a:masterClrMapping/>
  </p:clrMapOvr>
  <mc:AlternateContent xmlns:mc="http://schemas.openxmlformats.org/markup-compatibility/2006" xmlns:p14="http://schemas.microsoft.com/office/powerpoint/2010/main">
    <mc:Choice Requires="p14">
      <p:transition spd="slow" p14:dur="1500" advTm="41516">
        <p:split orient="vert"/>
      </p:transition>
    </mc:Choice>
    <mc:Fallback xmlns="">
      <p:transition spd="slow" advTm="41516">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animEffect transition="in" filter="blinds(horizontal)">
                                      <p:cBhvr>
                                        <p:cTn id="7" dur="500"/>
                                        <p:tgtEl>
                                          <p:spTgt spid="2">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blinds(horizontal)">
                                      <p:cBhvr>
                                        <p:cTn id="12" dur="500"/>
                                        <p:tgtEl>
                                          <p:spTgt spid="3">
                                            <p:txEl>
                                              <p:pRg st="0" end="0"/>
                                            </p:txEl>
                                          </p:spTgt>
                                        </p:tgtEl>
                                      </p:cBhvr>
                                    </p:animEffect>
                                  </p:childTnLst>
                                </p:cTn>
                              </p:par>
                              <p:par>
                                <p:cTn id="13" presetID="3" presetClass="entr" presetSubtype="10" fill="hold" nodeType="with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animEffect transition="in" filter="blinds(horizontal)">
                                      <p:cBhvr>
                                        <p:cTn id="15" dur="500"/>
                                        <p:tgtEl>
                                          <p:spTgt spid="3">
                                            <p:txEl>
                                              <p:pRg st="1" end="1"/>
                                            </p:txEl>
                                          </p:spTgt>
                                        </p:tgtEl>
                                      </p:cBhvr>
                                    </p:animEffect>
                                  </p:childTnLst>
                                </p:cTn>
                              </p:par>
                              <p:par>
                                <p:cTn id="16" presetID="3" presetClass="entr" presetSubtype="10" fill="hold" nodeType="withEffect">
                                  <p:stCondLst>
                                    <p:cond delay="0"/>
                                  </p:stCondLst>
                                  <p:childTnLst>
                                    <p:set>
                                      <p:cBhvr>
                                        <p:cTn id="17" dur="1" fill="hold">
                                          <p:stCondLst>
                                            <p:cond delay="0"/>
                                          </p:stCondLst>
                                        </p:cTn>
                                        <p:tgtEl>
                                          <p:spTgt spid="3">
                                            <p:txEl>
                                              <p:pRg st="2" end="2"/>
                                            </p:txEl>
                                          </p:spTgt>
                                        </p:tgtEl>
                                        <p:attrNameLst>
                                          <p:attrName>style.visibility</p:attrName>
                                        </p:attrNameLst>
                                      </p:cBhvr>
                                      <p:to>
                                        <p:strVal val="visible"/>
                                      </p:to>
                                    </p:set>
                                    <p:animEffect transition="in" filter="blinds(horizontal)">
                                      <p:cBhvr>
                                        <p:cTn id="18" dur="500"/>
                                        <p:tgtEl>
                                          <p:spTgt spid="3">
                                            <p:txEl>
                                              <p:pRg st="2" end="2"/>
                                            </p:txEl>
                                          </p:spTgt>
                                        </p:tgtEl>
                                      </p:cBhvr>
                                    </p:animEffect>
                                  </p:childTnLst>
                                </p:cTn>
                              </p:par>
                              <p:par>
                                <p:cTn id="19" presetID="3" presetClass="entr" presetSubtype="10" fill="hold" nodeType="with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Effect transition="in" filter="blinds(horizontal)">
                                      <p:cBhvr>
                                        <p:cTn id="21" dur="500"/>
                                        <p:tgtEl>
                                          <p:spTgt spid="3">
                                            <p:txEl>
                                              <p:pRg st="3" end="3"/>
                                            </p:txEl>
                                          </p:spTgt>
                                        </p:tgtEl>
                                      </p:cBhvr>
                                    </p:animEffect>
                                  </p:childTnLst>
                                </p:cTn>
                              </p:par>
                              <p:par>
                                <p:cTn id="22" presetID="3" presetClass="entr" presetSubtype="10" fill="hold" nodeType="withEffect">
                                  <p:stCondLst>
                                    <p:cond delay="0"/>
                                  </p:stCondLst>
                                  <p:childTnLst>
                                    <p:set>
                                      <p:cBhvr>
                                        <p:cTn id="23" dur="1" fill="hold">
                                          <p:stCondLst>
                                            <p:cond delay="0"/>
                                          </p:stCondLst>
                                        </p:cTn>
                                        <p:tgtEl>
                                          <p:spTgt spid="3">
                                            <p:txEl>
                                              <p:pRg st="4" end="4"/>
                                            </p:txEl>
                                          </p:spTgt>
                                        </p:tgtEl>
                                        <p:attrNameLst>
                                          <p:attrName>style.visibility</p:attrName>
                                        </p:attrNameLst>
                                      </p:cBhvr>
                                      <p:to>
                                        <p:strVal val="visible"/>
                                      </p:to>
                                    </p:set>
                                    <p:animEffect transition="in" filter="blinds(horizontal)">
                                      <p:cBhvr>
                                        <p:cTn id="24" dur="500"/>
                                        <p:tgtEl>
                                          <p:spTgt spid="3">
                                            <p:txEl>
                                              <p:pRg st="4" end="4"/>
                                            </p:txEl>
                                          </p:spTgt>
                                        </p:tgtEl>
                                      </p:cBhvr>
                                    </p:animEffect>
                                  </p:childTnLst>
                                </p:cTn>
                              </p:par>
                              <p:par>
                                <p:cTn id="25" presetID="3" presetClass="entr" presetSubtype="10" fill="hold" nodeType="with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Effect transition="in" filter="blinds(horizontal)">
                                      <p:cBhvr>
                                        <p:cTn id="27" dur="500"/>
                                        <p:tgtEl>
                                          <p:spTgt spid="3">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nodeType="clickEffect">
                                  <p:stCondLst>
                                    <p:cond delay="0"/>
                                  </p:stCondLst>
                                  <p:childTnLst>
                                    <p:set>
                                      <p:cBhvr>
                                        <p:cTn id="31" dur="1" fill="hold">
                                          <p:stCondLst>
                                            <p:cond delay="0"/>
                                          </p:stCondLst>
                                        </p:cTn>
                                        <p:tgtEl>
                                          <p:spTgt spid="3">
                                            <p:txEl>
                                              <p:pRg st="7" end="7"/>
                                            </p:txEl>
                                          </p:spTgt>
                                        </p:tgtEl>
                                        <p:attrNameLst>
                                          <p:attrName>style.visibility</p:attrName>
                                        </p:attrNameLst>
                                      </p:cBhvr>
                                      <p:to>
                                        <p:strVal val="visible"/>
                                      </p:to>
                                    </p:set>
                                    <p:animEffect transition="in" filter="blinds(horizontal)">
                                      <p:cBhvr>
                                        <p:cTn id="32"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组合 6">
            <a:extLst>
              <a:ext uri="{FF2B5EF4-FFF2-40B4-BE49-F238E27FC236}">
                <a16:creationId xmlns:a16="http://schemas.microsoft.com/office/drawing/2014/main" id="{8243B1F6-055A-4F5D-83C6-F4F2BDFC5C37}"/>
              </a:ext>
            </a:extLst>
          </p:cNvPr>
          <p:cNvGrpSpPr/>
          <p:nvPr/>
        </p:nvGrpSpPr>
        <p:grpSpPr>
          <a:xfrm>
            <a:off x="0" y="342676"/>
            <a:ext cx="12190413" cy="800319"/>
            <a:chOff x="0" y="575994"/>
            <a:chExt cx="12190413" cy="800319"/>
          </a:xfrm>
        </p:grpSpPr>
        <p:sp>
          <p:nvSpPr>
            <p:cNvPr id="8" name="矩形 7">
              <a:extLst>
                <a:ext uri="{FF2B5EF4-FFF2-40B4-BE49-F238E27FC236}">
                  <a16:creationId xmlns:a16="http://schemas.microsoft.com/office/drawing/2014/main" id="{50E4447D-66B5-4A9F-A5E2-26C327D8BC73}"/>
                </a:ext>
              </a:extLst>
            </p:cNvPr>
            <p:cNvSpPr/>
            <p:nvPr/>
          </p:nvSpPr>
          <p:spPr>
            <a:xfrm flipV="1">
              <a:off x="0" y="1330594"/>
              <a:ext cx="12190413" cy="45719"/>
            </a:xfrm>
            <a:prstGeom prst="rect">
              <a:avLst/>
            </a:prstGeom>
            <a:solidFill>
              <a:srgbClr val="559AA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TextBox 8">
              <a:extLst>
                <a:ext uri="{FF2B5EF4-FFF2-40B4-BE49-F238E27FC236}">
                  <a16:creationId xmlns:a16="http://schemas.microsoft.com/office/drawing/2014/main" id="{DABE93DB-028A-4D7B-A388-45BBF264ED6B}"/>
                </a:ext>
              </a:extLst>
            </p:cNvPr>
            <p:cNvSpPr txBox="1">
              <a:spLocks noChangeArrowheads="1"/>
            </p:cNvSpPr>
            <p:nvPr/>
          </p:nvSpPr>
          <p:spPr bwMode="auto">
            <a:xfrm>
              <a:off x="4075111" y="575994"/>
              <a:ext cx="4040190" cy="5078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ctr">
              <a:spAutoFit/>
            </a:bodyPr>
            <a:lstStyle/>
            <a:p>
              <a:pPr algn="ctr" eaLnBrk="1" hangingPunct="1"/>
              <a:r>
                <a:rPr lang="en-US" altLang="zh-CN" sz="3300" b="1" spc="300" dirty="0" err="1">
                  <a:solidFill>
                    <a:srgbClr val="559AA9"/>
                  </a:solidFill>
                  <a:latin typeface="Times New Roman" panose="02020603050405020304" pitchFamily="18" charset="0"/>
                  <a:ea typeface="微软雅黑" panose="020B0503020204020204" pitchFamily="34" charset="-122"/>
                  <a:cs typeface="Times New Roman" panose="02020603050405020304" pitchFamily="18" charset="0"/>
                  <a:sym typeface="Arial" panose="020B0604020202020204" pitchFamily="34" charset="0"/>
                </a:rPr>
                <a:t>Nhà</a:t>
              </a:r>
              <a:r>
                <a:rPr lang="en-US" altLang="zh-CN" sz="3300" b="1" spc="300" dirty="0">
                  <a:solidFill>
                    <a:srgbClr val="559AA9"/>
                  </a:solidFill>
                  <a:latin typeface="Times New Roman" panose="02020603050405020304" pitchFamily="18" charset="0"/>
                  <a:ea typeface="微软雅黑" panose="020B0503020204020204" pitchFamily="34" charset="-122"/>
                  <a:cs typeface="Times New Roman" panose="02020603050405020304" pitchFamily="18" charset="0"/>
                  <a:sym typeface="Arial" panose="020B0604020202020204" pitchFamily="34" charset="0"/>
                </a:rPr>
                <a:t> </a:t>
              </a:r>
              <a:r>
                <a:rPr lang="en-US" altLang="zh-CN" sz="3300" b="1" spc="300" dirty="0" err="1">
                  <a:solidFill>
                    <a:srgbClr val="559AA9"/>
                  </a:solidFill>
                  <a:latin typeface="Times New Roman" panose="02020603050405020304" pitchFamily="18" charset="0"/>
                  <a:ea typeface="微软雅黑" panose="020B0503020204020204" pitchFamily="34" charset="-122"/>
                  <a:cs typeface="Times New Roman" panose="02020603050405020304" pitchFamily="18" charset="0"/>
                  <a:sym typeface="Arial" panose="020B0604020202020204" pitchFamily="34" charset="0"/>
                </a:rPr>
                <a:t>văn</a:t>
              </a:r>
              <a:r>
                <a:rPr lang="en-US" altLang="zh-CN" sz="3300" b="1" spc="300" dirty="0">
                  <a:solidFill>
                    <a:srgbClr val="559AA9"/>
                  </a:solidFill>
                  <a:latin typeface="Times New Roman" panose="02020603050405020304" pitchFamily="18" charset="0"/>
                  <a:ea typeface="微软雅黑" panose="020B0503020204020204" pitchFamily="34" charset="-122"/>
                  <a:cs typeface="Times New Roman" panose="02020603050405020304" pitchFamily="18" charset="0"/>
                  <a:sym typeface="Arial" panose="020B0604020202020204" pitchFamily="34" charset="0"/>
                </a:rPr>
                <a:t> Ban-</a:t>
              </a:r>
              <a:r>
                <a:rPr lang="en-US" altLang="zh-CN" sz="3300" b="1" spc="300" dirty="0" err="1">
                  <a:solidFill>
                    <a:srgbClr val="559AA9"/>
                  </a:solidFill>
                  <a:latin typeface="Times New Roman" panose="02020603050405020304" pitchFamily="18" charset="0"/>
                  <a:ea typeface="微软雅黑" panose="020B0503020204020204" pitchFamily="34" charset="-122"/>
                  <a:cs typeface="Times New Roman" panose="02020603050405020304" pitchFamily="18" charset="0"/>
                  <a:sym typeface="Arial" panose="020B0604020202020204" pitchFamily="34" charset="0"/>
                </a:rPr>
                <a:t>dắc</a:t>
              </a:r>
              <a:endParaRPr lang="zh-CN" altLang="en-US" sz="3300" b="1" spc="300" dirty="0">
                <a:solidFill>
                  <a:srgbClr val="559AA9"/>
                </a:solidFill>
                <a:latin typeface="Times New Roman" panose="02020603050405020304" pitchFamily="18" charset="0"/>
                <a:ea typeface="微软雅黑" panose="020B0503020204020204" pitchFamily="34" charset="-122"/>
                <a:cs typeface="Times New Roman" panose="02020603050405020304" pitchFamily="18" charset="0"/>
                <a:sym typeface="Arial" panose="020B0604020202020204" pitchFamily="34" charset="0"/>
              </a:endParaRPr>
            </a:p>
          </p:txBody>
        </p:sp>
      </p:grpSp>
      <p:pic>
        <p:nvPicPr>
          <p:cNvPr id="28" name="Picture 27" descr="C:\Users\Hai-Sang\Downloads\HBalzac.jpg">
            <a:extLst>
              <a:ext uri="{FF2B5EF4-FFF2-40B4-BE49-F238E27FC236}">
                <a16:creationId xmlns:a16="http://schemas.microsoft.com/office/drawing/2014/main" id="{3C8B92AD-86A1-B54F-884A-A0674BF0932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92760" y="1906393"/>
            <a:ext cx="4040190" cy="38142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9" name="Google Shape;204;p9">
            <a:extLst>
              <a:ext uri="{FF2B5EF4-FFF2-40B4-BE49-F238E27FC236}">
                <a16:creationId xmlns:a16="http://schemas.microsoft.com/office/drawing/2014/main" id="{BA972909-D555-F344-AD2E-49EF8265D30D}"/>
              </a:ext>
            </a:extLst>
          </p:cNvPr>
          <p:cNvSpPr/>
          <p:nvPr/>
        </p:nvSpPr>
        <p:spPr>
          <a:xfrm rot="16200000" flipH="1" flipV="1">
            <a:off x="5699394" y="2214771"/>
            <a:ext cx="563709" cy="641588"/>
          </a:xfrm>
          <a:custGeom>
            <a:avLst/>
            <a:gdLst/>
            <a:ahLst/>
            <a:cxnLst/>
            <a:rect l="l" t="t" r="r" b="b"/>
            <a:pathLst>
              <a:path w="115" h="105" extrusionOk="0">
                <a:moveTo>
                  <a:pt x="9" y="89"/>
                </a:moveTo>
                <a:cubicBezTo>
                  <a:pt x="105" y="89"/>
                  <a:pt x="105" y="89"/>
                  <a:pt x="105" y="89"/>
                </a:cubicBezTo>
                <a:cubicBezTo>
                  <a:pt x="115" y="89"/>
                  <a:pt x="114" y="83"/>
                  <a:pt x="112" y="79"/>
                </a:cubicBezTo>
                <a:cubicBezTo>
                  <a:pt x="63" y="3"/>
                  <a:pt x="63" y="3"/>
                  <a:pt x="63" y="3"/>
                </a:cubicBezTo>
                <a:cubicBezTo>
                  <a:pt x="61" y="0"/>
                  <a:pt x="54" y="0"/>
                  <a:pt x="51" y="3"/>
                </a:cubicBezTo>
                <a:cubicBezTo>
                  <a:pt x="2" y="79"/>
                  <a:pt x="2" y="79"/>
                  <a:pt x="2" y="79"/>
                </a:cubicBezTo>
                <a:cubicBezTo>
                  <a:pt x="0" y="84"/>
                  <a:pt x="0" y="89"/>
                  <a:pt x="9" y="89"/>
                </a:cubicBezTo>
                <a:close/>
                <a:moveTo>
                  <a:pt x="57" y="12"/>
                </a:moveTo>
                <a:cubicBezTo>
                  <a:pt x="102" y="81"/>
                  <a:pt x="102" y="81"/>
                  <a:pt x="102" y="81"/>
                </a:cubicBezTo>
                <a:cubicBezTo>
                  <a:pt x="100" y="81"/>
                  <a:pt x="19" y="81"/>
                  <a:pt x="12" y="81"/>
                </a:cubicBezTo>
                <a:lnTo>
                  <a:pt x="57" y="12"/>
                </a:lnTo>
                <a:close/>
                <a:moveTo>
                  <a:pt x="109" y="97"/>
                </a:moveTo>
                <a:cubicBezTo>
                  <a:pt x="5" y="97"/>
                  <a:pt x="5" y="97"/>
                  <a:pt x="5" y="97"/>
                </a:cubicBezTo>
                <a:cubicBezTo>
                  <a:pt x="3" y="97"/>
                  <a:pt x="1" y="99"/>
                  <a:pt x="1" y="101"/>
                </a:cubicBezTo>
                <a:cubicBezTo>
                  <a:pt x="1" y="103"/>
                  <a:pt x="3" y="105"/>
                  <a:pt x="5" y="105"/>
                </a:cubicBezTo>
                <a:cubicBezTo>
                  <a:pt x="109" y="105"/>
                  <a:pt x="109" y="105"/>
                  <a:pt x="109" y="105"/>
                </a:cubicBezTo>
                <a:cubicBezTo>
                  <a:pt x="111" y="105"/>
                  <a:pt x="113" y="103"/>
                  <a:pt x="113" y="101"/>
                </a:cubicBezTo>
                <a:cubicBezTo>
                  <a:pt x="113" y="99"/>
                  <a:pt x="111" y="97"/>
                  <a:pt x="109" y="97"/>
                </a:cubicBezTo>
                <a:close/>
              </a:path>
            </a:pathLst>
          </a:custGeom>
          <a:solidFill>
            <a:srgbClr val="5DA2B1"/>
          </a:solidFill>
          <a:ln>
            <a:solidFill>
              <a:srgbClr val="559AA9"/>
            </a:solid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accent6">
                  <a:lumMod val="60000"/>
                  <a:lumOff val="40000"/>
                </a:schemeClr>
              </a:solidFill>
              <a:latin typeface="Arial"/>
              <a:ea typeface="Arial"/>
              <a:cs typeface="Arial"/>
              <a:sym typeface="Arial"/>
            </a:endParaRPr>
          </a:p>
        </p:txBody>
      </p:sp>
      <p:sp>
        <p:nvSpPr>
          <p:cNvPr id="40" name="Google Shape;408;p19">
            <a:extLst>
              <a:ext uri="{FF2B5EF4-FFF2-40B4-BE49-F238E27FC236}">
                <a16:creationId xmlns:a16="http://schemas.microsoft.com/office/drawing/2014/main" id="{611F3765-58A8-9841-94E8-A7EB9E34B8E2}"/>
              </a:ext>
            </a:extLst>
          </p:cNvPr>
          <p:cNvSpPr/>
          <p:nvPr/>
        </p:nvSpPr>
        <p:spPr>
          <a:xfrm>
            <a:off x="6451492" y="1360767"/>
            <a:ext cx="3244678" cy="1935263"/>
          </a:xfrm>
          <a:prstGeom prst="rect">
            <a:avLst/>
          </a:prstGeom>
          <a:solidFill>
            <a:srgbClr val="5DA2B1">
              <a:alpha val="4000"/>
            </a:srgbClr>
          </a:solidFill>
          <a:ln w="31750" cap="flat" cmpd="sng">
            <a:solidFill>
              <a:srgbClr val="559AA9"/>
            </a:solidFill>
            <a:prstDash val="sysDot"/>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200" dirty="0" err="1">
                <a:solidFill>
                  <a:schemeClr val="tx1">
                    <a:lumMod val="65000"/>
                    <a:lumOff val="35000"/>
                  </a:schemeClr>
                </a:solidFill>
                <a:latin typeface="Times New Roman" panose="02020603050405020304" pitchFamily="18" charset="0"/>
                <a:cs typeface="Times New Roman" panose="02020603050405020304" pitchFamily="18" charset="0"/>
              </a:rPr>
              <a:t>Em</a:t>
            </a:r>
            <a:r>
              <a:rPr lang="en-US" sz="3200" dirty="0">
                <a:solidFill>
                  <a:schemeClr val="tx1">
                    <a:lumMod val="65000"/>
                    <a:lumOff val="35000"/>
                  </a:schemeClr>
                </a:solidFill>
                <a:latin typeface="Times New Roman" panose="02020603050405020304" pitchFamily="18" charset="0"/>
                <a:cs typeface="Times New Roman" panose="02020603050405020304" pitchFamily="18" charset="0"/>
              </a:rPr>
              <a:t> </a:t>
            </a:r>
            <a:r>
              <a:rPr lang="en-US" sz="3200" dirty="0" err="1">
                <a:solidFill>
                  <a:schemeClr val="tx1">
                    <a:lumMod val="65000"/>
                    <a:lumOff val="35000"/>
                  </a:schemeClr>
                </a:solidFill>
                <a:latin typeface="Times New Roman" panose="02020603050405020304" pitchFamily="18" charset="0"/>
                <a:cs typeface="Times New Roman" panose="02020603050405020304" pitchFamily="18" charset="0"/>
              </a:rPr>
              <a:t>có</a:t>
            </a:r>
            <a:r>
              <a:rPr lang="en-US" sz="3200" dirty="0">
                <a:solidFill>
                  <a:schemeClr val="tx1">
                    <a:lumMod val="65000"/>
                    <a:lumOff val="35000"/>
                  </a:schemeClr>
                </a:solidFill>
                <a:latin typeface="Times New Roman" panose="02020603050405020304" pitchFamily="18" charset="0"/>
                <a:cs typeface="Times New Roman" panose="02020603050405020304" pitchFamily="18" charset="0"/>
              </a:rPr>
              <a:t> </a:t>
            </a:r>
            <a:r>
              <a:rPr lang="en-US" sz="3200" dirty="0" err="1">
                <a:solidFill>
                  <a:schemeClr val="tx1">
                    <a:lumMod val="65000"/>
                    <a:lumOff val="35000"/>
                  </a:schemeClr>
                </a:solidFill>
                <a:latin typeface="Times New Roman" panose="02020603050405020304" pitchFamily="18" charset="0"/>
                <a:cs typeface="Times New Roman" panose="02020603050405020304" pitchFamily="18" charset="0"/>
              </a:rPr>
              <a:t>nhận</a:t>
            </a:r>
            <a:r>
              <a:rPr lang="en-US" sz="3200" dirty="0">
                <a:solidFill>
                  <a:schemeClr val="tx1">
                    <a:lumMod val="65000"/>
                    <a:lumOff val="35000"/>
                  </a:schemeClr>
                </a:solidFill>
                <a:latin typeface="Times New Roman" panose="02020603050405020304" pitchFamily="18" charset="0"/>
                <a:cs typeface="Times New Roman" panose="02020603050405020304" pitchFamily="18" charset="0"/>
              </a:rPr>
              <a:t> </a:t>
            </a:r>
            <a:r>
              <a:rPr lang="en-US" sz="3200" dirty="0" err="1">
                <a:solidFill>
                  <a:schemeClr val="tx1">
                    <a:lumMod val="65000"/>
                    <a:lumOff val="35000"/>
                  </a:schemeClr>
                </a:solidFill>
                <a:latin typeface="Times New Roman" panose="02020603050405020304" pitchFamily="18" charset="0"/>
                <a:cs typeface="Times New Roman" panose="02020603050405020304" pitchFamily="18" charset="0"/>
              </a:rPr>
              <a:t>xét</a:t>
            </a:r>
            <a:r>
              <a:rPr lang="en-US" sz="3200" dirty="0">
                <a:solidFill>
                  <a:schemeClr val="tx1">
                    <a:lumMod val="65000"/>
                    <a:lumOff val="35000"/>
                  </a:schemeClr>
                </a:solidFill>
                <a:latin typeface="Times New Roman" panose="02020603050405020304" pitchFamily="18" charset="0"/>
                <a:cs typeface="Times New Roman" panose="02020603050405020304" pitchFamily="18" charset="0"/>
              </a:rPr>
              <a:t> </a:t>
            </a:r>
            <a:r>
              <a:rPr lang="en-US" sz="3200" dirty="0" err="1">
                <a:solidFill>
                  <a:schemeClr val="tx1">
                    <a:lumMod val="65000"/>
                    <a:lumOff val="35000"/>
                  </a:schemeClr>
                </a:solidFill>
                <a:latin typeface="Times New Roman" panose="02020603050405020304" pitchFamily="18" charset="0"/>
                <a:cs typeface="Times New Roman" panose="02020603050405020304" pitchFamily="18" charset="0"/>
              </a:rPr>
              <a:t>gì</a:t>
            </a:r>
            <a:r>
              <a:rPr lang="en-US" sz="3200" dirty="0">
                <a:solidFill>
                  <a:schemeClr val="tx1">
                    <a:lumMod val="65000"/>
                    <a:lumOff val="35000"/>
                  </a:schemeClr>
                </a:solidFill>
                <a:latin typeface="Times New Roman" panose="02020603050405020304" pitchFamily="18" charset="0"/>
                <a:cs typeface="Times New Roman" panose="02020603050405020304" pitchFamily="18" charset="0"/>
              </a:rPr>
              <a:t> </a:t>
            </a:r>
            <a:r>
              <a:rPr lang="en-US" sz="3200" dirty="0" err="1">
                <a:solidFill>
                  <a:schemeClr val="tx1">
                    <a:lumMod val="65000"/>
                    <a:lumOff val="35000"/>
                  </a:schemeClr>
                </a:solidFill>
                <a:latin typeface="Times New Roman" panose="02020603050405020304" pitchFamily="18" charset="0"/>
                <a:cs typeface="Times New Roman" panose="02020603050405020304" pitchFamily="18" charset="0"/>
              </a:rPr>
              <a:t>về</a:t>
            </a:r>
            <a:r>
              <a:rPr lang="en-US" sz="3200" dirty="0">
                <a:solidFill>
                  <a:schemeClr val="tx1">
                    <a:lumMod val="65000"/>
                    <a:lumOff val="35000"/>
                  </a:schemeClr>
                </a:solidFill>
                <a:latin typeface="Times New Roman" panose="02020603050405020304" pitchFamily="18" charset="0"/>
                <a:cs typeface="Times New Roman" panose="02020603050405020304" pitchFamily="18" charset="0"/>
              </a:rPr>
              <a:t> </a:t>
            </a:r>
            <a:r>
              <a:rPr lang="en-US" sz="3200" dirty="0" err="1">
                <a:solidFill>
                  <a:schemeClr val="tx1">
                    <a:lumMod val="65000"/>
                    <a:lumOff val="35000"/>
                  </a:schemeClr>
                </a:solidFill>
                <a:latin typeface="Times New Roman" panose="02020603050405020304" pitchFamily="18" charset="0"/>
                <a:cs typeface="Times New Roman" panose="02020603050405020304" pitchFamily="18" charset="0"/>
              </a:rPr>
              <a:t>nhà</a:t>
            </a:r>
            <a:r>
              <a:rPr lang="en-US" sz="3200" dirty="0">
                <a:solidFill>
                  <a:schemeClr val="tx1">
                    <a:lumMod val="65000"/>
                    <a:lumOff val="35000"/>
                  </a:schemeClr>
                </a:solidFill>
                <a:latin typeface="Times New Roman" panose="02020603050405020304" pitchFamily="18" charset="0"/>
                <a:cs typeface="Times New Roman" panose="02020603050405020304" pitchFamily="18" charset="0"/>
              </a:rPr>
              <a:t> </a:t>
            </a:r>
            <a:r>
              <a:rPr lang="en-US" sz="3200" dirty="0" err="1">
                <a:solidFill>
                  <a:schemeClr val="tx1">
                    <a:lumMod val="65000"/>
                    <a:lumOff val="35000"/>
                  </a:schemeClr>
                </a:solidFill>
                <a:latin typeface="Times New Roman" panose="02020603050405020304" pitchFamily="18" charset="0"/>
                <a:cs typeface="Times New Roman" panose="02020603050405020304" pitchFamily="18" charset="0"/>
              </a:rPr>
              <a:t>văn</a:t>
            </a:r>
            <a:r>
              <a:rPr lang="en-US" sz="3200" dirty="0">
                <a:solidFill>
                  <a:schemeClr val="tx1">
                    <a:lumMod val="65000"/>
                    <a:lumOff val="35000"/>
                  </a:schemeClr>
                </a:solidFill>
                <a:latin typeface="Times New Roman" panose="02020603050405020304" pitchFamily="18" charset="0"/>
                <a:cs typeface="Times New Roman" panose="02020603050405020304" pitchFamily="18" charset="0"/>
              </a:rPr>
              <a:t> </a:t>
            </a:r>
          </a:p>
          <a:p>
            <a:pPr marL="0" marR="0" lvl="0" indent="0" algn="ctr" rtl="0">
              <a:spcBef>
                <a:spcPts val="0"/>
              </a:spcBef>
              <a:spcAft>
                <a:spcPts val="0"/>
              </a:spcAft>
              <a:buNone/>
            </a:pPr>
            <a:r>
              <a:rPr lang="en-US" sz="3200" dirty="0">
                <a:solidFill>
                  <a:schemeClr val="tx1">
                    <a:lumMod val="65000"/>
                    <a:lumOff val="35000"/>
                  </a:schemeClr>
                </a:solidFill>
                <a:latin typeface="Times New Roman" panose="02020603050405020304" pitchFamily="18" charset="0"/>
                <a:cs typeface="Times New Roman" panose="02020603050405020304" pitchFamily="18" charset="0"/>
              </a:rPr>
              <a:t>Ban – </a:t>
            </a:r>
            <a:r>
              <a:rPr lang="en-US" sz="3200" dirty="0" err="1">
                <a:solidFill>
                  <a:schemeClr val="tx1">
                    <a:lumMod val="65000"/>
                    <a:lumOff val="35000"/>
                  </a:schemeClr>
                </a:solidFill>
                <a:latin typeface="Times New Roman" panose="02020603050405020304" pitchFamily="18" charset="0"/>
                <a:cs typeface="Times New Roman" panose="02020603050405020304" pitchFamily="18" charset="0"/>
              </a:rPr>
              <a:t>dắc</a:t>
            </a:r>
            <a:r>
              <a:rPr lang="en-US" sz="3200" dirty="0">
                <a:solidFill>
                  <a:schemeClr val="tx1">
                    <a:lumMod val="65000"/>
                    <a:lumOff val="35000"/>
                  </a:schemeClr>
                </a:solidFill>
                <a:latin typeface="Times New Roman" panose="02020603050405020304" pitchFamily="18" charset="0"/>
                <a:cs typeface="Times New Roman" panose="02020603050405020304" pitchFamily="18" charset="0"/>
              </a:rPr>
              <a:t> ?</a:t>
            </a:r>
            <a:endParaRPr sz="3200" dirty="0">
              <a:solidFill>
                <a:schemeClr val="tx1">
                  <a:lumMod val="65000"/>
                  <a:lumOff val="35000"/>
                </a:schemeClr>
              </a:solidFill>
              <a:latin typeface="Times New Roman" panose="02020603050405020304" pitchFamily="18" charset="0"/>
              <a:cs typeface="Times New Roman" panose="02020603050405020304" pitchFamily="18" charset="0"/>
            </a:endParaRPr>
          </a:p>
        </p:txBody>
      </p:sp>
      <p:sp>
        <p:nvSpPr>
          <p:cNvPr id="41" name="Google Shape;204;p9">
            <a:extLst>
              <a:ext uri="{FF2B5EF4-FFF2-40B4-BE49-F238E27FC236}">
                <a16:creationId xmlns:a16="http://schemas.microsoft.com/office/drawing/2014/main" id="{0B8492AC-745F-CD48-8418-4E0CF5FA57DA}"/>
              </a:ext>
            </a:extLst>
          </p:cNvPr>
          <p:cNvSpPr/>
          <p:nvPr/>
        </p:nvSpPr>
        <p:spPr>
          <a:xfrm flipH="1" flipV="1">
            <a:off x="7421926" y="3349548"/>
            <a:ext cx="563709" cy="641588"/>
          </a:xfrm>
          <a:custGeom>
            <a:avLst/>
            <a:gdLst/>
            <a:ahLst/>
            <a:cxnLst/>
            <a:rect l="l" t="t" r="r" b="b"/>
            <a:pathLst>
              <a:path w="115" h="105" extrusionOk="0">
                <a:moveTo>
                  <a:pt x="9" y="89"/>
                </a:moveTo>
                <a:cubicBezTo>
                  <a:pt x="105" y="89"/>
                  <a:pt x="105" y="89"/>
                  <a:pt x="105" y="89"/>
                </a:cubicBezTo>
                <a:cubicBezTo>
                  <a:pt x="115" y="89"/>
                  <a:pt x="114" y="83"/>
                  <a:pt x="112" y="79"/>
                </a:cubicBezTo>
                <a:cubicBezTo>
                  <a:pt x="63" y="3"/>
                  <a:pt x="63" y="3"/>
                  <a:pt x="63" y="3"/>
                </a:cubicBezTo>
                <a:cubicBezTo>
                  <a:pt x="61" y="0"/>
                  <a:pt x="54" y="0"/>
                  <a:pt x="51" y="3"/>
                </a:cubicBezTo>
                <a:cubicBezTo>
                  <a:pt x="2" y="79"/>
                  <a:pt x="2" y="79"/>
                  <a:pt x="2" y="79"/>
                </a:cubicBezTo>
                <a:cubicBezTo>
                  <a:pt x="0" y="84"/>
                  <a:pt x="0" y="89"/>
                  <a:pt x="9" y="89"/>
                </a:cubicBezTo>
                <a:close/>
                <a:moveTo>
                  <a:pt x="57" y="12"/>
                </a:moveTo>
                <a:cubicBezTo>
                  <a:pt x="102" y="81"/>
                  <a:pt x="102" y="81"/>
                  <a:pt x="102" y="81"/>
                </a:cubicBezTo>
                <a:cubicBezTo>
                  <a:pt x="100" y="81"/>
                  <a:pt x="19" y="81"/>
                  <a:pt x="12" y="81"/>
                </a:cubicBezTo>
                <a:lnTo>
                  <a:pt x="57" y="12"/>
                </a:lnTo>
                <a:close/>
                <a:moveTo>
                  <a:pt x="109" y="97"/>
                </a:moveTo>
                <a:cubicBezTo>
                  <a:pt x="5" y="97"/>
                  <a:pt x="5" y="97"/>
                  <a:pt x="5" y="97"/>
                </a:cubicBezTo>
                <a:cubicBezTo>
                  <a:pt x="3" y="97"/>
                  <a:pt x="1" y="99"/>
                  <a:pt x="1" y="101"/>
                </a:cubicBezTo>
                <a:cubicBezTo>
                  <a:pt x="1" y="103"/>
                  <a:pt x="3" y="105"/>
                  <a:pt x="5" y="105"/>
                </a:cubicBezTo>
                <a:cubicBezTo>
                  <a:pt x="109" y="105"/>
                  <a:pt x="109" y="105"/>
                  <a:pt x="109" y="105"/>
                </a:cubicBezTo>
                <a:cubicBezTo>
                  <a:pt x="111" y="105"/>
                  <a:pt x="113" y="103"/>
                  <a:pt x="113" y="101"/>
                </a:cubicBezTo>
                <a:cubicBezTo>
                  <a:pt x="113" y="99"/>
                  <a:pt x="111" y="97"/>
                  <a:pt x="109" y="97"/>
                </a:cubicBezTo>
                <a:close/>
              </a:path>
            </a:pathLst>
          </a:custGeom>
          <a:solidFill>
            <a:srgbClr val="5DA2B1"/>
          </a:solidFill>
          <a:ln>
            <a:solidFill>
              <a:srgbClr val="559AA9"/>
            </a:solid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dirty="0">
              <a:solidFill>
                <a:schemeClr val="accent6">
                  <a:lumMod val="60000"/>
                  <a:lumOff val="40000"/>
                </a:schemeClr>
              </a:solidFill>
              <a:latin typeface="Arial"/>
              <a:ea typeface="Arial"/>
              <a:cs typeface="Arial"/>
              <a:sym typeface="Arial"/>
            </a:endParaRPr>
          </a:p>
        </p:txBody>
      </p:sp>
      <p:sp>
        <p:nvSpPr>
          <p:cNvPr id="42" name="Google Shape;408;p19">
            <a:extLst>
              <a:ext uri="{FF2B5EF4-FFF2-40B4-BE49-F238E27FC236}">
                <a16:creationId xmlns:a16="http://schemas.microsoft.com/office/drawing/2014/main" id="{A54FACE5-B64C-CC4A-AA0E-721ECE117DCD}"/>
              </a:ext>
            </a:extLst>
          </p:cNvPr>
          <p:cNvSpPr/>
          <p:nvPr/>
        </p:nvSpPr>
        <p:spPr>
          <a:xfrm>
            <a:off x="6491191" y="4143155"/>
            <a:ext cx="3504497" cy="1785485"/>
          </a:xfrm>
          <a:prstGeom prst="rect">
            <a:avLst/>
          </a:prstGeom>
          <a:solidFill>
            <a:srgbClr val="5DA2B1">
              <a:alpha val="4000"/>
            </a:srgbClr>
          </a:solidFill>
          <a:ln w="31750" cap="flat" cmpd="sng">
            <a:solidFill>
              <a:srgbClr val="559AA9"/>
            </a:solidFill>
            <a:prstDash val="sysDot"/>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200" dirty="0" err="1">
                <a:solidFill>
                  <a:schemeClr val="accent2"/>
                </a:solidFill>
                <a:latin typeface="Times New Roman" panose="02020603050405020304" pitchFamily="18" charset="0"/>
                <a:cs typeface="Times New Roman" panose="02020603050405020304" pitchFamily="18" charset="0"/>
              </a:rPr>
              <a:t>Ông</a:t>
            </a:r>
            <a:r>
              <a:rPr lang="en-US" sz="3200" dirty="0">
                <a:solidFill>
                  <a:schemeClr val="accent2"/>
                </a:solidFill>
                <a:latin typeface="Times New Roman" panose="02020603050405020304" pitchFamily="18" charset="0"/>
                <a:cs typeface="Times New Roman" panose="02020603050405020304" pitchFamily="18" charset="0"/>
              </a:rPr>
              <a:t> </a:t>
            </a:r>
            <a:r>
              <a:rPr lang="en-US" sz="3200" dirty="0" err="1">
                <a:solidFill>
                  <a:schemeClr val="accent2"/>
                </a:solidFill>
                <a:latin typeface="Times New Roman" panose="02020603050405020304" pitchFamily="18" charset="0"/>
                <a:cs typeface="Times New Roman" panose="02020603050405020304" pitchFamily="18" charset="0"/>
              </a:rPr>
              <a:t>là</a:t>
            </a:r>
            <a:r>
              <a:rPr lang="en-US" sz="3200" dirty="0">
                <a:solidFill>
                  <a:schemeClr val="accent2"/>
                </a:solidFill>
                <a:latin typeface="Times New Roman" panose="02020603050405020304" pitchFamily="18" charset="0"/>
                <a:cs typeface="Times New Roman" panose="02020603050405020304" pitchFamily="18" charset="0"/>
              </a:rPr>
              <a:t> </a:t>
            </a:r>
            <a:r>
              <a:rPr lang="en-US" sz="3200" dirty="0" err="1">
                <a:solidFill>
                  <a:schemeClr val="accent2"/>
                </a:solidFill>
                <a:latin typeface="Times New Roman" panose="02020603050405020304" pitchFamily="18" charset="0"/>
                <a:cs typeface="Times New Roman" panose="02020603050405020304" pitchFamily="18" charset="0"/>
              </a:rPr>
              <a:t>người</a:t>
            </a:r>
            <a:r>
              <a:rPr lang="en-US" sz="3200" dirty="0">
                <a:solidFill>
                  <a:schemeClr val="accent2"/>
                </a:solidFill>
                <a:latin typeface="Times New Roman" panose="02020603050405020304" pitchFamily="18" charset="0"/>
                <a:cs typeface="Times New Roman" panose="02020603050405020304" pitchFamily="18" charset="0"/>
              </a:rPr>
              <a:t> </a:t>
            </a:r>
            <a:r>
              <a:rPr lang="en-US" sz="3200" dirty="0" err="1">
                <a:solidFill>
                  <a:schemeClr val="accent2"/>
                </a:solidFill>
                <a:latin typeface="Times New Roman" panose="02020603050405020304" pitchFamily="18" charset="0"/>
                <a:cs typeface="Times New Roman" panose="02020603050405020304" pitchFamily="18" charset="0"/>
              </a:rPr>
              <a:t>rất</a:t>
            </a:r>
            <a:r>
              <a:rPr lang="en-US" sz="3200" dirty="0">
                <a:solidFill>
                  <a:schemeClr val="accent2"/>
                </a:solidFill>
                <a:latin typeface="Times New Roman" panose="02020603050405020304" pitchFamily="18" charset="0"/>
                <a:cs typeface="Times New Roman" panose="02020603050405020304" pitchFamily="18" charset="0"/>
              </a:rPr>
              <a:t> </a:t>
            </a:r>
            <a:r>
              <a:rPr lang="en-US" sz="3200" dirty="0" err="1">
                <a:solidFill>
                  <a:schemeClr val="accent2"/>
                </a:solidFill>
                <a:latin typeface="Times New Roman" panose="02020603050405020304" pitchFamily="18" charset="0"/>
                <a:cs typeface="Times New Roman" panose="02020603050405020304" pitchFamily="18" charset="0"/>
              </a:rPr>
              <a:t>thật</a:t>
            </a:r>
            <a:r>
              <a:rPr lang="en-US" sz="3200" dirty="0">
                <a:solidFill>
                  <a:schemeClr val="accent2"/>
                </a:solidFill>
                <a:latin typeface="Times New Roman" panose="02020603050405020304" pitchFamily="18" charset="0"/>
                <a:cs typeface="Times New Roman" panose="02020603050405020304" pitchFamily="18" charset="0"/>
              </a:rPr>
              <a:t> </a:t>
            </a:r>
            <a:r>
              <a:rPr lang="en-US" sz="3200" dirty="0" err="1">
                <a:solidFill>
                  <a:schemeClr val="accent2"/>
                </a:solidFill>
                <a:latin typeface="Times New Roman" panose="02020603050405020304" pitchFamily="18" charset="0"/>
                <a:cs typeface="Times New Roman" panose="02020603050405020304" pitchFamily="18" charset="0"/>
              </a:rPr>
              <a:t>thà</a:t>
            </a:r>
            <a:r>
              <a:rPr lang="en-US" sz="3200" dirty="0">
                <a:solidFill>
                  <a:schemeClr val="accent2"/>
                </a:solidFill>
                <a:latin typeface="Times New Roman" panose="02020603050405020304" pitchFamily="18" charset="0"/>
                <a:cs typeface="Times New Roman" panose="02020603050405020304" pitchFamily="18" charset="0"/>
              </a:rPr>
              <a:t>, </a:t>
            </a:r>
            <a:r>
              <a:rPr lang="en-US" sz="3200" dirty="0" err="1">
                <a:solidFill>
                  <a:schemeClr val="accent2"/>
                </a:solidFill>
                <a:latin typeface="Times New Roman" panose="02020603050405020304" pitchFamily="18" charset="0"/>
                <a:cs typeface="Times New Roman" panose="02020603050405020304" pitchFamily="18" charset="0"/>
              </a:rPr>
              <a:t>nói</a:t>
            </a:r>
            <a:r>
              <a:rPr lang="en-US" sz="3200" dirty="0">
                <a:solidFill>
                  <a:schemeClr val="accent2"/>
                </a:solidFill>
                <a:latin typeface="Times New Roman" panose="02020603050405020304" pitchFamily="18" charset="0"/>
                <a:cs typeface="Times New Roman" panose="02020603050405020304" pitchFamily="18" charset="0"/>
              </a:rPr>
              <a:t> </a:t>
            </a:r>
            <a:r>
              <a:rPr lang="en-US" sz="3200" dirty="0" err="1">
                <a:solidFill>
                  <a:schemeClr val="accent2"/>
                </a:solidFill>
                <a:latin typeface="Times New Roman" panose="02020603050405020304" pitchFamily="18" charset="0"/>
                <a:cs typeface="Times New Roman" panose="02020603050405020304" pitchFamily="18" charset="0"/>
              </a:rPr>
              <a:t>dối</a:t>
            </a:r>
            <a:r>
              <a:rPr lang="en-US" sz="3200" dirty="0">
                <a:solidFill>
                  <a:schemeClr val="accent2"/>
                </a:solidFill>
                <a:latin typeface="Times New Roman" panose="02020603050405020304" pitchFamily="18" charset="0"/>
                <a:cs typeface="Times New Roman" panose="02020603050405020304" pitchFamily="18" charset="0"/>
              </a:rPr>
              <a:t> </a:t>
            </a:r>
            <a:r>
              <a:rPr lang="en-US" sz="3200" dirty="0" err="1">
                <a:solidFill>
                  <a:schemeClr val="accent2"/>
                </a:solidFill>
                <a:latin typeface="Times New Roman" panose="02020603050405020304" pitchFamily="18" charset="0"/>
                <a:cs typeface="Times New Roman" panose="02020603050405020304" pitchFamily="18" charset="0"/>
              </a:rPr>
              <a:t>là</a:t>
            </a:r>
            <a:r>
              <a:rPr lang="en-US" sz="3200" dirty="0">
                <a:solidFill>
                  <a:schemeClr val="accent2"/>
                </a:solidFill>
                <a:latin typeface="Times New Roman" panose="02020603050405020304" pitchFamily="18" charset="0"/>
                <a:cs typeface="Times New Roman" panose="02020603050405020304" pitchFamily="18" charset="0"/>
              </a:rPr>
              <a:t> </a:t>
            </a:r>
            <a:r>
              <a:rPr lang="en-US" sz="3200" dirty="0" err="1">
                <a:solidFill>
                  <a:schemeClr val="accent2"/>
                </a:solidFill>
                <a:latin typeface="Times New Roman" panose="02020603050405020304" pitchFamily="18" charset="0"/>
                <a:cs typeface="Times New Roman" panose="02020603050405020304" pitchFamily="18" charset="0"/>
              </a:rPr>
              <a:t>thẹn</a:t>
            </a:r>
            <a:r>
              <a:rPr lang="en-US" sz="3200" dirty="0">
                <a:solidFill>
                  <a:schemeClr val="accent2"/>
                </a:solidFill>
                <a:latin typeface="Times New Roman" panose="02020603050405020304" pitchFamily="18" charset="0"/>
                <a:cs typeface="Times New Roman" panose="02020603050405020304" pitchFamily="18" charset="0"/>
              </a:rPr>
              <a:t> </a:t>
            </a:r>
            <a:r>
              <a:rPr lang="en-US" sz="3200" dirty="0" err="1">
                <a:solidFill>
                  <a:schemeClr val="accent2"/>
                </a:solidFill>
                <a:latin typeface="Times New Roman" panose="02020603050405020304" pitchFamily="18" charset="0"/>
                <a:cs typeface="Times New Roman" panose="02020603050405020304" pitchFamily="18" charset="0"/>
              </a:rPr>
              <a:t>đỏ</a:t>
            </a:r>
            <a:r>
              <a:rPr lang="en-US" sz="3200" dirty="0">
                <a:solidFill>
                  <a:schemeClr val="accent2"/>
                </a:solidFill>
                <a:latin typeface="Times New Roman" panose="02020603050405020304" pitchFamily="18" charset="0"/>
                <a:cs typeface="Times New Roman" panose="02020603050405020304" pitchFamily="18" charset="0"/>
              </a:rPr>
              <a:t> </a:t>
            </a:r>
            <a:r>
              <a:rPr lang="en-US" sz="3200" dirty="0" err="1">
                <a:solidFill>
                  <a:schemeClr val="accent2"/>
                </a:solidFill>
                <a:latin typeface="Times New Roman" panose="02020603050405020304" pitchFamily="18" charset="0"/>
                <a:cs typeface="Times New Roman" panose="02020603050405020304" pitchFamily="18" charset="0"/>
              </a:rPr>
              <a:t>mặt</a:t>
            </a:r>
            <a:r>
              <a:rPr lang="en-US" sz="3200" dirty="0">
                <a:solidFill>
                  <a:schemeClr val="accent2"/>
                </a:solidFill>
                <a:latin typeface="Times New Roman" panose="02020603050405020304" pitchFamily="18" charset="0"/>
                <a:cs typeface="Times New Roman" panose="02020603050405020304" pitchFamily="18" charset="0"/>
              </a:rPr>
              <a:t> </a:t>
            </a:r>
            <a:r>
              <a:rPr lang="en-US" sz="3200" dirty="0" err="1">
                <a:solidFill>
                  <a:schemeClr val="accent2"/>
                </a:solidFill>
                <a:latin typeface="Times New Roman" panose="02020603050405020304" pitchFamily="18" charset="0"/>
                <a:cs typeface="Times New Roman" panose="02020603050405020304" pitchFamily="18" charset="0"/>
              </a:rPr>
              <a:t>và</a:t>
            </a:r>
            <a:r>
              <a:rPr lang="en-US" sz="3200" dirty="0">
                <a:solidFill>
                  <a:schemeClr val="accent2"/>
                </a:solidFill>
                <a:latin typeface="Times New Roman" panose="02020603050405020304" pitchFamily="18" charset="0"/>
                <a:cs typeface="Times New Roman" panose="02020603050405020304" pitchFamily="18" charset="0"/>
              </a:rPr>
              <a:t> </a:t>
            </a:r>
            <a:r>
              <a:rPr lang="en-US" sz="3200" dirty="0" err="1">
                <a:solidFill>
                  <a:schemeClr val="accent2"/>
                </a:solidFill>
                <a:latin typeface="Times New Roman" panose="02020603050405020304" pitchFamily="18" charset="0"/>
                <a:cs typeface="Times New Roman" panose="02020603050405020304" pitchFamily="18" charset="0"/>
              </a:rPr>
              <a:t>ấp</a:t>
            </a:r>
            <a:r>
              <a:rPr lang="en-US" sz="3200" dirty="0">
                <a:solidFill>
                  <a:schemeClr val="accent2"/>
                </a:solidFill>
                <a:latin typeface="Times New Roman" panose="02020603050405020304" pitchFamily="18" charset="0"/>
                <a:cs typeface="Times New Roman" panose="02020603050405020304" pitchFamily="18" charset="0"/>
              </a:rPr>
              <a:t> </a:t>
            </a:r>
            <a:r>
              <a:rPr lang="en-US" sz="3200" dirty="0" err="1">
                <a:solidFill>
                  <a:schemeClr val="accent2"/>
                </a:solidFill>
                <a:latin typeface="Times New Roman" panose="02020603050405020304" pitchFamily="18" charset="0"/>
                <a:cs typeface="Times New Roman" panose="02020603050405020304" pitchFamily="18" charset="0"/>
              </a:rPr>
              <a:t>úng</a:t>
            </a:r>
            <a:r>
              <a:rPr lang="en-US" sz="3200" dirty="0">
                <a:solidFill>
                  <a:schemeClr val="accent2"/>
                </a:solidFill>
                <a:latin typeface="Times New Roman" panose="02020603050405020304" pitchFamily="18" charset="0"/>
                <a:cs typeface="Times New Roman" panose="02020603050405020304" pitchFamily="18" charset="0"/>
              </a:rPr>
              <a:t>. </a:t>
            </a:r>
            <a:endParaRPr sz="3200" dirty="0">
              <a:solidFill>
                <a:schemeClr val="accent2"/>
              </a:solidFill>
              <a:latin typeface="Times New Roman" panose="02020603050405020304" pitchFamily="18" charset="0"/>
              <a:cs typeface="Times New Roman" panose="02020603050405020304" pitchFamily="18" charset="0"/>
            </a:endParaRPr>
          </a:p>
        </p:txBody>
      </p:sp>
    </p:spTree>
    <p:custDataLst>
      <p:tags r:id="rId1"/>
    </p:custDataLst>
    <p:extLst>
      <p:ext uri="{BB962C8B-B14F-4D97-AF65-F5344CB8AC3E}">
        <p14:creationId xmlns:p14="http://schemas.microsoft.com/office/powerpoint/2010/main" val="1100563688"/>
      </p:ext>
    </p:extLst>
  </p:cSld>
  <p:clrMapOvr>
    <a:masterClrMapping/>
  </p:clrMapOvr>
  <mc:AlternateContent xmlns:mc="http://schemas.openxmlformats.org/markup-compatibility/2006" xmlns:p14="http://schemas.microsoft.com/office/powerpoint/2010/main">
    <mc:Choice Requires="p14">
      <p:transition spd="slow" p14:dur="1500" advTm="26387">
        <p:split orient="vert"/>
      </p:transition>
    </mc:Choice>
    <mc:Fallback xmlns="">
      <p:transition spd="slow" advTm="26387">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par>
                                <p:cTn id="8" presetID="2" presetClass="entr" presetSubtype="4" fill="hold" nodeType="withEffect">
                                  <p:stCondLst>
                                    <p:cond delay="0"/>
                                  </p:stCondLst>
                                  <p:childTnLst>
                                    <p:set>
                                      <p:cBhvr>
                                        <p:cTn id="9" dur="1" fill="hold">
                                          <p:stCondLst>
                                            <p:cond delay="0"/>
                                          </p:stCondLst>
                                        </p:cTn>
                                        <p:tgtEl>
                                          <p:spTgt spid="28"/>
                                        </p:tgtEl>
                                        <p:attrNameLst>
                                          <p:attrName>style.visibility</p:attrName>
                                        </p:attrNameLst>
                                      </p:cBhvr>
                                      <p:to>
                                        <p:strVal val="visible"/>
                                      </p:to>
                                    </p:set>
                                    <p:anim calcmode="lin" valueType="num">
                                      <p:cBhvr additive="base">
                                        <p:cTn id="10" dur="500" fill="hold"/>
                                        <p:tgtEl>
                                          <p:spTgt spid="28"/>
                                        </p:tgtEl>
                                        <p:attrNameLst>
                                          <p:attrName>ppt_x</p:attrName>
                                        </p:attrNameLst>
                                      </p:cBhvr>
                                      <p:tavLst>
                                        <p:tav tm="0">
                                          <p:val>
                                            <p:strVal val="#ppt_x"/>
                                          </p:val>
                                        </p:tav>
                                        <p:tav tm="100000">
                                          <p:val>
                                            <p:strVal val="#ppt_x"/>
                                          </p:val>
                                        </p:tav>
                                      </p:tavLst>
                                    </p:anim>
                                    <p:anim calcmode="lin" valueType="num">
                                      <p:cBhvr additive="base">
                                        <p:cTn id="11" dur="500" fill="hold"/>
                                        <p:tgtEl>
                                          <p:spTgt spid="28"/>
                                        </p:tgtEl>
                                        <p:attrNameLst>
                                          <p:attrName>ppt_y</p:attrName>
                                        </p:attrNameLst>
                                      </p:cBhvr>
                                      <p:tavLst>
                                        <p:tav tm="0">
                                          <p:val>
                                            <p:strVal val="1+#ppt_h/2"/>
                                          </p:val>
                                        </p:tav>
                                        <p:tav tm="100000">
                                          <p:val>
                                            <p:strVal val="#ppt_y"/>
                                          </p:val>
                                        </p:tav>
                                      </p:tavLst>
                                    </p:anim>
                                  </p:childTnLst>
                                </p:cTn>
                              </p:par>
                            </p:childTnLst>
                          </p:cTn>
                        </p:par>
                      </p:childTnLst>
                    </p:cTn>
                  </p:par>
                  <p:par>
                    <p:cTn id="12" fill="hold">
                      <p:stCondLst>
                        <p:cond delay="indefinite"/>
                      </p:stCondLst>
                      <p:childTnLst>
                        <p:par>
                          <p:cTn id="13" fill="hold">
                            <p:stCondLst>
                              <p:cond delay="0"/>
                            </p:stCondLst>
                            <p:childTnLst>
                              <p:par>
                                <p:cTn id="14" presetID="18" presetClass="entr" presetSubtype="3" fill="hold" nodeType="clickEffect">
                                  <p:stCondLst>
                                    <p:cond delay="0"/>
                                  </p:stCondLst>
                                  <p:childTnLst>
                                    <p:set>
                                      <p:cBhvr>
                                        <p:cTn id="15" dur="1" fill="hold">
                                          <p:stCondLst>
                                            <p:cond delay="0"/>
                                          </p:stCondLst>
                                        </p:cTn>
                                        <p:tgtEl>
                                          <p:spTgt spid="39"/>
                                        </p:tgtEl>
                                        <p:attrNameLst>
                                          <p:attrName>style.visibility</p:attrName>
                                        </p:attrNameLst>
                                      </p:cBhvr>
                                      <p:to>
                                        <p:strVal val="visible"/>
                                      </p:to>
                                    </p:set>
                                    <p:animEffect transition="in" filter="strips(upRight)">
                                      <p:cBhvr>
                                        <p:cTn id="16" dur="500"/>
                                        <p:tgtEl>
                                          <p:spTgt spid="39"/>
                                        </p:tgtEl>
                                      </p:cBhvr>
                                    </p:animEffect>
                                  </p:childTnLst>
                                </p:cTn>
                              </p:par>
                            </p:childTnLst>
                          </p:cTn>
                        </p:par>
                        <p:par>
                          <p:cTn id="17" fill="hold">
                            <p:stCondLst>
                              <p:cond delay="500"/>
                            </p:stCondLst>
                            <p:childTnLst>
                              <p:par>
                                <p:cTn id="18" presetID="10" presetClass="entr" presetSubtype="0" fill="hold" nodeType="afterEffect">
                                  <p:stCondLst>
                                    <p:cond delay="0"/>
                                  </p:stCondLst>
                                  <p:childTnLst>
                                    <p:set>
                                      <p:cBhvr>
                                        <p:cTn id="19" dur="1" fill="hold">
                                          <p:stCondLst>
                                            <p:cond delay="0"/>
                                          </p:stCondLst>
                                        </p:cTn>
                                        <p:tgtEl>
                                          <p:spTgt spid="40"/>
                                        </p:tgtEl>
                                        <p:attrNameLst>
                                          <p:attrName>style.visibility</p:attrName>
                                        </p:attrNameLst>
                                      </p:cBhvr>
                                      <p:to>
                                        <p:strVal val="visible"/>
                                      </p:to>
                                    </p:set>
                                    <p:animEffect transition="in" filter="fade">
                                      <p:cBhvr>
                                        <p:cTn id="20" dur="250"/>
                                        <p:tgtEl>
                                          <p:spTgt spid="40"/>
                                        </p:tgtEl>
                                      </p:cBhvr>
                                    </p:animEffect>
                                  </p:childTnLst>
                                </p:cTn>
                              </p:par>
                            </p:childTnLst>
                          </p:cTn>
                        </p:par>
                      </p:childTnLst>
                    </p:cTn>
                  </p:par>
                  <p:par>
                    <p:cTn id="21" fill="hold">
                      <p:stCondLst>
                        <p:cond delay="indefinite"/>
                      </p:stCondLst>
                      <p:childTnLst>
                        <p:par>
                          <p:cTn id="22" fill="hold">
                            <p:stCondLst>
                              <p:cond delay="0"/>
                            </p:stCondLst>
                            <p:childTnLst>
                              <p:par>
                                <p:cTn id="23" presetID="18" presetClass="entr" presetSubtype="3" fill="hold" nodeType="clickEffect">
                                  <p:stCondLst>
                                    <p:cond delay="0"/>
                                  </p:stCondLst>
                                  <p:childTnLst>
                                    <p:set>
                                      <p:cBhvr>
                                        <p:cTn id="24" dur="1" fill="hold">
                                          <p:stCondLst>
                                            <p:cond delay="0"/>
                                          </p:stCondLst>
                                        </p:cTn>
                                        <p:tgtEl>
                                          <p:spTgt spid="41"/>
                                        </p:tgtEl>
                                        <p:attrNameLst>
                                          <p:attrName>style.visibility</p:attrName>
                                        </p:attrNameLst>
                                      </p:cBhvr>
                                      <p:to>
                                        <p:strVal val="visible"/>
                                      </p:to>
                                    </p:set>
                                    <p:animEffect transition="in" filter="strips(upRight)">
                                      <p:cBhvr>
                                        <p:cTn id="25" dur="500"/>
                                        <p:tgtEl>
                                          <p:spTgt spid="41"/>
                                        </p:tgtEl>
                                      </p:cBhvr>
                                    </p:animEffect>
                                  </p:childTnLst>
                                </p:cTn>
                              </p:par>
                            </p:childTnLst>
                          </p:cTn>
                        </p:par>
                        <p:par>
                          <p:cTn id="26" fill="hold">
                            <p:stCondLst>
                              <p:cond delay="500"/>
                            </p:stCondLst>
                            <p:childTnLst>
                              <p:par>
                                <p:cTn id="27" presetID="10" presetClass="entr" presetSubtype="0" fill="hold" nodeType="afterEffect">
                                  <p:stCondLst>
                                    <p:cond delay="0"/>
                                  </p:stCondLst>
                                  <p:childTnLst>
                                    <p:set>
                                      <p:cBhvr>
                                        <p:cTn id="28" dur="1" fill="hold">
                                          <p:stCondLst>
                                            <p:cond delay="0"/>
                                          </p:stCondLst>
                                        </p:cTn>
                                        <p:tgtEl>
                                          <p:spTgt spid="42"/>
                                        </p:tgtEl>
                                        <p:attrNameLst>
                                          <p:attrName>style.visibility</p:attrName>
                                        </p:attrNameLst>
                                      </p:cBhvr>
                                      <p:to>
                                        <p:strVal val="visible"/>
                                      </p:to>
                                    </p:set>
                                    <p:animEffect transition="in" filter="fade">
                                      <p:cBhvr>
                                        <p:cTn id="29" dur="250"/>
                                        <p:tgtEl>
                                          <p:spTgt spid="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CC8EDBB8-FA94-0F4D-B61C-7707170A0A1D}"/>
              </a:ext>
            </a:extLst>
          </p:cNvPr>
          <p:cNvSpPr/>
          <p:nvPr/>
        </p:nvSpPr>
        <p:spPr>
          <a:xfrm>
            <a:off x="2911813" y="188415"/>
            <a:ext cx="6096000" cy="954107"/>
          </a:xfrm>
          <a:prstGeom prst="rect">
            <a:avLst/>
          </a:prstGeom>
        </p:spPr>
        <p:txBody>
          <a:bodyPr>
            <a:spAutoFit/>
          </a:bodyPr>
          <a:lstStyle/>
          <a:p>
            <a:pPr lvl="0" algn="ctr">
              <a:spcBef>
                <a:spcPts val="0"/>
              </a:spcBef>
              <a:buNone/>
            </a:pPr>
            <a:r>
              <a:rPr lang="en-US" sz="2400" u="sng" dirty="0" err="1">
                <a:solidFill>
                  <a:srgbClr val="5DA2B1"/>
                </a:solidFill>
                <a:latin typeface="Arial" panose="020B0604020202020204" pitchFamily="34" charset="0"/>
                <a:cs typeface="Arial" panose="020B0604020202020204" pitchFamily="34" charset="0"/>
              </a:rPr>
              <a:t>Chính</a:t>
            </a:r>
            <a:r>
              <a:rPr lang="en-US" sz="2400" u="sng" dirty="0">
                <a:solidFill>
                  <a:srgbClr val="5DA2B1"/>
                </a:solidFill>
                <a:latin typeface="Arial" panose="020B0604020202020204" pitchFamily="34" charset="0"/>
                <a:cs typeface="Arial" panose="020B0604020202020204" pitchFamily="34" charset="0"/>
              </a:rPr>
              <a:t> </a:t>
            </a:r>
            <a:r>
              <a:rPr lang="en-US" sz="2400" u="sng" dirty="0" err="1">
                <a:solidFill>
                  <a:srgbClr val="5DA2B1"/>
                </a:solidFill>
                <a:latin typeface="Arial" panose="020B0604020202020204" pitchFamily="34" charset="0"/>
                <a:cs typeface="Arial" panose="020B0604020202020204" pitchFamily="34" charset="0"/>
              </a:rPr>
              <a:t>tả</a:t>
            </a:r>
            <a:endParaRPr lang="en-CA" altLang="en-US" sz="2400" dirty="0">
              <a:solidFill>
                <a:srgbClr val="5DA2B1"/>
              </a:solidFill>
              <a:latin typeface="Arial" panose="020B0604020202020204" pitchFamily="34" charset="0"/>
              <a:cs typeface="Arial" panose="020B0604020202020204" pitchFamily="34" charset="0"/>
            </a:endParaRPr>
          </a:p>
          <a:p>
            <a:pPr algn="ctr">
              <a:spcBef>
                <a:spcPct val="0"/>
              </a:spcBef>
              <a:buFontTx/>
              <a:buNone/>
            </a:pPr>
            <a:r>
              <a:rPr lang="en-CA" altLang="en-US" sz="3200" b="1" dirty="0" err="1">
                <a:solidFill>
                  <a:srgbClr val="C00000"/>
                </a:solidFill>
                <a:latin typeface="Times New Roman" panose="02020603050405020304" pitchFamily="18" charset="0"/>
                <a:cs typeface="Times New Roman" panose="02020603050405020304" pitchFamily="18" charset="0"/>
              </a:rPr>
              <a:t>Người</a:t>
            </a:r>
            <a:r>
              <a:rPr lang="en-CA" altLang="en-US" sz="3200" b="1" dirty="0">
                <a:solidFill>
                  <a:srgbClr val="C00000"/>
                </a:solidFill>
                <a:latin typeface="Times New Roman" panose="02020603050405020304" pitchFamily="18" charset="0"/>
                <a:cs typeface="Times New Roman" panose="02020603050405020304" pitchFamily="18" charset="0"/>
              </a:rPr>
              <a:t> </a:t>
            </a:r>
            <a:r>
              <a:rPr lang="en-CA" altLang="en-US" sz="3200" b="1" dirty="0" err="1">
                <a:solidFill>
                  <a:srgbClr val="C00000"/>
                </a:solidFill>
                <a:latin typeface="Times New Roman" panose="02020603050405020304" pitchFamily="18" charset="0"/>
                <a:cs typeface="Times New Roman" panose="02020603050405020304" pitchFamily="18" charset="0"/>
              </a:rPr>
              <a:t>viết</a:t>
            </a:r>
            <a:r>
              <a:rPr lang="en-CA" altLang="en-US" sz="3200" b="1" dirty="0">
                <a:solidFill>
                  <a:srgbClr val="C00000"/>
                </a:solidFill>
                <a:latin typeface="Times New Roman" panose="02020603050405020304" pitchFamily="18" charset="0"/>
                <a:cs typeface="Times New Roman" panose="02020603050405020304" pitchFamily="18" charset="0"/>
              </a:rPr>
              <a:t> </a:t>
            </a:r>
            <a:r>
              <a:rPr lang="en-CA" altLang="en-US" sz="3200" b="1" dirty="0" err="1">
                <a:solidFill>
                  <a:srgbClr val="C00000"/>
                </a:solidFill>
                <a:latin typeface="Times New Roman" panose="02020603050405020304" pitchFamily="18" charset="0"/>
                <a:cs typeface="Times New Roman" panose="02020603050405020304" pitchFamily="18" charset="0"/>
              </a:rPr>
              <a:t>truyện</a:t>
            </a:r>
            <a:r>
              <a:rPr lang="en-CA" altLang="en-US" sz="3200" b="1" dirty="0">
                <a:solidFill>
                  <a:srgbClr val="C00000"/>
                </a:solidFill>
                <a:latin typeface="Times New Roman" panose="02020603050405020304" pitchFamily="18" charset="0"/>
                <a:cs typeface="Times New Roman" panose="02020603050405020304" pitchFamily="18" charset="0"/>
              </a:rPr>
              <a:t> </a:t>
            </a:r>
            <a:r>
              <a:rPr lang="en-CA" altLang="en-US" sz="3200" b="1" dirty="0" err="1">
                <a:solidFill>
                  <a:srgbClr val="C00000"/>
                </a:solidFill>
                <a:latin typeface="Times New Roman" panose="02020603050405020304" pitchFamily="18" charset="0"/>
                <a:cs typeface="Times New Roman" panose="02020603050405020304" pitchFamily="18" charset="0"/>
              </a:rPr>
              <a:t>thật</a:t>
            </a:r>
            <a:r>
              <a:rPr lang="en-CA" altLang="en-US" sz="3200" b="1" dirty="0">
                <a:solidFill>
                  <a:srgbClr val="C00000"/>
                </a:solidFill>
                <a:latin typeface="Times New Roman" panose="02020603050405020304" pitchFamily="18" charset="0"/>
                <a:cs typeface="Times New Roman" panose="02020603050405020304" pitchFamily="18" charset="0"/>
              </a:rPr>
              <a:t> </a:t>
            </a:r>
            <a:r>
              <a:rPr lang="en-CA" altLang="en-US" sz="3200" b="1" dirty="0" err="1">
                <a:solidFill>
                  <a:srgbClr val="C00000"/>
                </a:solidFill>
                <a:latin typeface="Times New Roman" panose="02020603050405020304" pitchFamily="18" charset="0"/>
                <a:cs typeface="Times New Roman" panose="02020603050405020304" pitchFamily="18" charset="0"/>
              </a:rPr>
              <a:t>thà</a:t>
            </a:r>
            <a:endParaRPr lang="x-none" sz="3200" b="1" dirty="0">
              <a:solidFill>
                <a:srgbClr val="C00000"/>
              </a:solidFill>
              <a:latin typeface="Times New Roman" panose="02020603050405020304" pitchFamily="18" charset="0"/>
              <a:cs typeface="Times New Roman" panose="02020603050405020304" pitchFamily="18" charset="0"/>
            </a:endParaRPr>
          </a:p>
        </p:txBody>
      </p:sp>
      <p:sp>
        <p:nvSpPr>
          <p:cNvPr id="3" name="Rectangle 2">
            <a:extLst>
              <a:ext uri="{FF2B5EF4-FFF2-40B4-BE49-F238E27FC236}">
                <a16:creationId xmlns:a16="http://schemas.microsoft.com/office/drawing/2014/main" id="{45264D98-1235-2B4D-BD50-E2C1F1783C18}"/>
              </a:ext>
            </a:extLst>
          </p:cNvPr>
          <p:cNvSpPr/>
          <p:nvPr/>
        </p:nvSpPr>
        <p:spPr>
          <a:xfrm>
            <a:off x="609316" y="1142522"/>
            <a:ext cx="11194673" cy="5509200"/>
          </a:xfrm>
          <a:prstGeom prst="rect">
            <a:avLst/>
          </a:prstGeom>
        </p:spPr>
        <p:txBody>
          <a:bodyPr wrap="square">
            <a:spAutoFit/>
          </a:bodyPr>
          <a:lstStyle/>
          <a:p>
            <a:pPr algn="just"/>
            <a:r>
              <a:rPr lang="vi-VN" sz="3200" b="1" dirty="0">
                <a:solidFill>
                  <a:srgbClr val="002060"/>
                </a:solidFill>
                <a:latin typeface="+mj-lt"/>
              </a:rPr>
              <a:t>     </a:t>
            </a:r>
            <a:r>
              <a:rPr lang="vi-VN" sz="3200" b="1" dirty="0">
                <a:solidFill>
                  <a:srgbClr val="559AA9"/>
                </a:solidFill>
                <a:latin typeface="+mj-lt"/>
              </a:rPr>
              <a:t>Nhà văn Pháp nổi tiếng Ban-dắc và vợ được mời đi dự tiệc. Lúc sắp lên xe, ông bảo vợ:</a:t>
            </a:r>
            <a:endParaRPr lang="en-US" sz="3200" b="1" dirty="0">
              <a:solidFill>
                <a:srgbClr val="559AA9"/>
              </a:solidFill>
              <a:latin typeface="+mj-lt"/>
            </a:endParaRPr>
          </a:p>
          <a:p>
            <a:pPr algn="just"/>
            <a:r>
              <a:rPr lang="en-US" sz="3200" b="1" dirty="0">
                <a:solidFill>
                  <a:srgbClr val="559AA9"/>
                </a:solidFill>
                <a:latin typeface="+mj-lt"/>
              </a:rPr>
              <a:t>     </a:t>
            </a:r>
            <a:r>
              <a:rPr lang="vi-VN" sz="3200" b="1" dirty="0">
                <a:solidFill>
                  <a:srgbClr val="559AA9"/>
                </a:solidFill>
                <a:latin typeface="+mj-lt"/>
              </a:rPr>
              <a:t>- Anh không muốn ngồi ăn lâu, nhưng chưa biết nên nói thế nào đây.</a:t>
            </a:r>
          </a:p>
          <a:p>
            <a:pPr algn="just"/>
            <a:r>
              <a:rPr lang="en-US" sz="3200" b="1" dirty="0">
                <a:solidFill>
                  <a:srgbClr val="559AA9"/>
                </a:solidFill>
                <a:latin typeface="+mj-lt"/>
              </a:rPr>
              <a:t>     </a:t>
            </a:r>
            <a:r>
              <a:rPr lang="vi-VN" sz="3200" b="1" dirty="0">
                <a:solidFill>
                  <a:srgbClr val="559AA9"/>
                </a:solidFill>
                <a:latin typeface="+mj-lt"/>
              </a:rPr>
              <a:t>Vợ ông bật cười:</a:t>
            </a:r>
          </a:p>
          <a:p>
            <a:pPr algn="just"/>
            <a:r>
              <a:rPr lang="en-US" sz="3200" b="1" dirty="0">
                <a:solidFill>
                  <a:srgbClr val="559AA9"/>
                </a:solidFill>
                <a:latin typeface="+mj-lt"/>
              </a:rPr>
              <a:t>     </a:t>
            </a:r>
            <a:r>
              <a:rPr lang="vi-VN" sz="3200" b="1" dirty="0">
                <a:solidFill>
                  <a:srgbClr val="559AA9"/>
                </a:solidFill>
                <a:latin typeface="+mj-lt"/>
              </a:rPr>
              <a:t>- Anh từng tưởng tượng ra bao nhiêu truyện ngắn, truyện dài, nay nghĩ một cái cớ để về sớm thì khó gì.</a:t>
            </a:r>
          </a:p>
          <a:p>
            <a:pPr algn="just"/>
            <a:r>
              <a:rPr lang="en-US" sz="3200" b="1" dirty="0">
                <a:solidFill>
                  <a:srgbClr val="559AA9"/>
                </a:solidFill>
                <a:latin typeface="+mj-lt"/>
              </a:rPr>
              <a:t>     </a:t>
            </a:r>
            <a:r>
              <a:rPr lang="vi-VN" sz="3200" b="1" dirty="0">
                <a:solidFill>
                  <a:srgbClr val="559AA9"/>
                </a:solidFill>
                <a:latin typeface="+mj-lt"/>
              </a:rPr>
              <a:t>Ban-dắc nói:</a:t>
            </a:r>
          </a:p>
          <a:p>
            <a:pPr algn="just"/>
            <a:r>
              <a:rPr lang="en-US" sz="3200" b="1" dirty="0">
                <a:solidFill>
                  <a:srgbClr val="559AA9"/>
                </a:solidFill>
                <a:latin typeface="+mj-lt"/>
              </a:rPr>
              <a:t>     </a:t>
            </a:r>
            <a:r>
              <a:rPr lang="vi-VN" sz="3200" b="1" dirty="0">
                <a:solidFill>
                  <a:srgbClr val="559AA9"/>
                </a:solidFill>
                <a:latin typeface="+mj-lt"/>
              </a:rPr>
              <a:t>- Viết văn là một chuyện khác. Anh có biết nói dối bao giờ đâu. </a:t>
            </a:r>
          </a:p>
          <a:p>
            <a:pPr algn="just"/>
            <a:r>
              <a:rPr lang="vi-VN" sz="3200" b="1" dirty="0">
                <a:solidFill>
                  <a:srgbClr val="559AA9"/>
                </a:solidFill>
                <a:latin typeface="+mj-lt"/>
              </a:rPr>
              <a:t>						Theo Nguyễn Đình Chính</a:t>
            </a:r>
          </a:p>
        </p:txBody>
      </p:sp>
      <p:cxnSp>
        <p:nvCxnSpPr>
          <p:cNvPr id="12" name="Straight Connector 11">
            <a:hlinkClick r:id="rId4" action="ppaction://hlinksldjump"/>
            <a:extLst>
              <a:ext uri="{FF2B5EF4-FFF2-40B4-BE49-F238E27FC236}">
                <a16:creationId xmlns:a16="http://schemas.microsoft.com/office/drawing/2014/main" id="{E64C5C8A-5C76-4D45-A855-FF9ECEEEF995}"/>
              </a:ext>
            </a:extLst>
          </p:cNvPr>
          <p:cNvCxnSpPr>
            <a:cxnSpLocks/>
          </p:cNvCxnSpPr>
          <p:nvPr/>
        </p:nvCxnSpPr>
        <p:spPr>
          <a:xfrm>
            <a:off x="5474811" y="1661621"/>
            <a:ext cx="1470740" cy="0"/>
          </a:xfrm>
          <a:prstGeom prst="line">
            <a:avLst/>
          </a:prstGeom>
          <a:ln w="38100">
            <a:solidFill>
              <a:srgbClr val="C00000"/>
            </a:solidFill>
          </a:ln>
        </p:spPr>
        <p:style>
          <a:lnRef idx="3">
            <a:schemeClr val="accent2"/>
          </a:lnRef>
          <a:fillRef idx="0">
            <a:schemeClr val="accent2"/>
          </a:fillRef>
          <a:effectRef idx="2">
            <a:schemeClr val="accent2"/>
          </a:effectRef>
          <a:fontRef idx="minor">
            <a:schemeClr val="tx1"/>
          </a:fontRef>
        </p:style>
      </p:cxnSp>
      <p:cxnSp>
        <p:nvCxnSpPr>
          <p:cNvPr id="14" name="Straight Connector 13">
            <a:hlinkClick r:id="rId5" action="ppaction://hlinksldjump"/>
            <a:extLst>
              <a:ext uri="{FF2B5EF4-FFF2-40B4-BE49-F238E27FC236}">
                <a16:creationId xmlns:a16="http://schemas.microsoft.com/office/drawing/2014/main" id="{B2C03057-90D2-0C4D-83F6-7218B2204948}"/>
              </a:ext>
            </a:extLst>
          </p:cNvPr>
          <p:cNvCxnSpPr>
            <a:cxnSpLocks/>
          </p:cNvCxnSpPr>
          <p:nvPr/>
        </p:nvCxnSpPr>
        <p:spPr>
          <a:xfrm>
            <a:off x="2594449" y="3608531"/>
            <a:ext cx="1510623" cy="0"/>
          </a:xfrm>
          <a:prstGeom prst="line">
            <a:avLst/>
          </a:prstGeom>
          <a:ln w="38100">
            <a:solidFill>
              <a:srgbClr val="C00000"/>
            </a:solidFill>
          </a:ln>
        </p:spPr>
        <p:style>
          <a:lnRef idx="3">
            <a:schemeClr val="accent2"/>
          </a:lnRef>
          <a:fillRef idx="0">
            <a:schemeClr val="accent2"/>
          </a:fillRef>
          <a:effectRef idx="2">
            <a:schemeClr val="accent2"/>
          </a:effectRef>
          <a:fontRef idx="minor">
            <a:schemeClr val="tx1"/>
          </a:fontRef>
        </p:style>
      </p:cxnSp>
      <p:cxnSp>
        <p:nvCxnSpPr>
          <p:cNvPr id="22" name="Straight Connector 21">
            <a:hlinkClick r:id="rId6" action="ppaction://hlinksldjump"/>
            <a:extLst>
              <a:ext uri="{FF2B5EF4-FFF2-40B4-BE49-F238E27FC236}">
                <a16:creationId xmlns:a16="http://schemas.microsoft.com/office/drawing/2014/main" id="{1CC3751E-2101-E347-BB6C-0B822DA800F9}"/>
              </a:ext>
            </a:extLst>
          </p:cNvPr>
          <p:cNvCxnSpPr>
            <a:cxnSpLocks/>
          </p:cNvCxnSpPr>
          <p:nvPr/>
        </p:nvCxnSpPr>
        <p:spPr>
          <a:xfrm>
            <a:off x="3349760" y="4094914"/>
            <a:ext cx="2125051" cy="0"/>
          </a:xfrm>
          <a:prstGeom prst="line">
            <a:avLst/>
          </a:prstGeom>
          <a:ln w="38100">
            <a:solidFill>
              <a:srgbClr val="C00000"/>
            </a:solidFill>
          </a:ln>
        </p:spPr>
        <p:style>
          <a:lnRef idx="3">
            <a:schemeClr val="accent2"/>
          </a:lnRef>
          <a:fillRef idx="0">
            <a:schemeClr val="accent2"/>
          </a:fillRef>
          <a:effectRef idx="2">
            <a:schemeClr val="accent2"/>
          </a:effectRef>
          <a:fontRef idx="minor">
            <a:schemeClr val="tx1"/>
          </a:fontRef>
        </p:style>
      </p:cxnSp>
    </p:spTree>
    <p:custDataLst>
      <p:tags r:id="rId1"/>
    </p:custDataLst>
    <p:extLst>
      <p:ext uri="{BB962C8B-B14F-4D97-AF65-F5344CB8AC3E}">
        <p14:creationId xmlns:p14="http://schemas.microsoft.com/office/powerpoint/2010/main" val="3422975209"/>
      </p:ext>
    </p:extLst>
  </p:cSld>
  <p:clrMapOvr>
    <a:masterClrMapping/>
  </p:clrMapOvr>
  <mc:AlternateContent xmlns:mc="http://schemas.openxmlformats.org/markup-compatibility/2006" xmlns:p14="http://schemas.microsoft.com/office/powerpoint/2010/main">
    <mc:Choice Requires="p14">
      <p:transition spd="slow" p14:dur="1500" advTm="24971">
        <p:split orient="vert"/>
      </p:transition>
    </mc:Choice>
    <mc:Fallback xmlns="">
      <p:transition spd="slow" advTm="24971">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linds(horizontal)">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blinds(horizontal)">
                                      <p:cBhvr>
                                        <p:cTn id="12" dur="500"/>
                                        <p:tgtEl>
                                          <p:spTgt spid="14"/>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blinds(horizontal)">
                                      <p:cBhvr>
                                        <p:cTn id="17"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组合 6">
            <a:extLst>
              <a:ext uri="{FF2B5EF4-FFF2-40B4-BE49-F238E27FC236}">
                <a16:creationId xmlns:a16="http://schemas.microsoft.com/office/drawing/2014/main" id="{8243B1F6-055A-4F5D-83C6-F4F2BDFC5C37}"/>
              </a:ext>
            </a:extLst>
          </p:cNvPr>
          <p:cNvGrpSpPr/>
          <p:nvPr/>
        </p:nvGrpSpPr>
        <p:grpSpPr>
          <a:xfrm>
            <a:off x="0" y="269360"/>
            <a:ext cx="12190413" cy="873635"/>
            <a:chOff x="0" y="502678"/>
            <a:chExt cx="12190413" cy="873635"/>
          </a:xfrm>
        </p:grpSpPr>
        <p:sp>
          <p:nvSpPr>
            <p:cNvPr id="8" name="矩形 7">
              <a:extLst>
                <a:ext uri="{FF2B5EF4-FFF2-40B4-BE49-F238E27FC236}">
                  <a16:creationId xmlns:a16="http://schemas.microsoft.com/office/drawing/2014/main" id="{50E4447D-66B5-4A9F-A5E2-26C327D8BC73}"/>
                </a:ext>
              </a:extLst>
            </p:cNvPr>
            <p:cNvSpPr/>
            <p:nvPr/>
          </p:nvSpPr>
          <p:spPr>
            <a:xfrm flipV="1">
              <a:off x="0" y="1330594"/>
              <a:ext cx="12190413" cy="45719"/>
            </a:xfrm>
            <a:prstGeom prst="rect">
              <a:avLst/>
            </a:prstGeom>
            <a:solidFill>
              <a:srgbClr val="559AA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TextBox 8">
              <a:hlinkClick r:id="rId4" action="ppaction://hlinksldjump"/>
              <a:extLst>
                <a:ext uri="{FF2B5EF4-FFF2-40B4-BE49-F238E27FC236}">
                  <a16:creationId xmlns:a16="http://schemas.microsoft.com/office/drawing/2014/main" id="{DABE93DB-028A-4D7B-A388-45BBF264ED6B}"/>
                </a:ext>
              </a:extLst>
            </p:cNvPr>
            <p:cNvSpPr txBox="1">
              <a:spLocks noChangeArrowheads="1"/>
            </p:cNvSpPr>
            <p:nvPr/>
          </p:nvSpPr>
          <p:spPr bwMode="auto">
            <a:xfrm>
              <a:off x="3580216" y="502678"/>
              <a:ext cx="6069621" cy="6155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ctr">
              <a:spAutoFit/>
            </a:bodyPr>
            <a:lstStyle/>
            <a:p>
              <a:pPr algn="ctr" eaLnBrk="1" hangingPunct="1"/>
              <a:r>
                <a:rPr lang="en-US" altLang="zh-CN" sz="4000" b="1" spc="300" dirty="0" err="1">
                  <a:solidFill>
                    <a:srgbClr val="559AA9"/>
                  </a:solidFill>
                  <a:latin typeface="Times New Roman" panose="02020603050405020304" pitchFamily="18" charset="0"/>
                  <a:ea typeface="微软雅黑" panose="020B0503020204020204" pitchFamily="34" charset="-122"/>
                  <a:cs typeface="Times New Roman" panose="02020603050405020304" pitchFamily="18" charset="0"/>
                  <a:sym typeface="Arial" panose="020B0604020202020204" pitchFamily="34" charset="0"/>
                </a:rPr>
                <a:t>Hướng</a:t>
              </a:r>
              <a:r>
                <a:rPr lang="en-US" altLang="zh-CN" sz="4000" b="1" spc="300" dirty="0">
                  <a:solidFill>
                    <a:srgbClr val="559AA9"/>
                  </a:solidFill>
                  <a:latin typeface="Times New Roman" panose="02020603050405020304" pitchFamily="18" charset="0"/>
                  <a:ea typeface="微软雅黑" panose="020B0503020204020204" pitchFamily="34" charset="-122"/>
                  <a:cs typeface="Times New Roman" panose="02020603050405020304" pitchFamily="18" charset="0"/>
                  <a:sym typeface="Arial" panose="020B0604020202020204" pitchFamily="34" charset="0"/>
                </a:rPr>
                <a:t> </a:t>
              </a:r>
              <a:r>
                <a:rPr lang="en-US" altLang="zh-CN" sz="4000" b="1" spc="300" dirty="0" err="1">
                  <a:solidFill>
                    <a:srgbClr val="559AA9"/>
                  </a:solidFill>
                  <a:latin typeface="Times New Roman" panose="02020603050405020304" pitchFamily="18" charset="0"/>
                  <a:ea typeface="微软雅黑" panose="020B0503020204020204" pitchFamily="34" charset="-122"/>
                  <a:cs typeface="Times New Roman" panose="02020603050405020304" pitchFamily="18" charset="0"/>
                  <a:sym typeface="Arial" panose="020B0604020202020204" pitchFamily="34" charset="0"/>
                </a:rPr>
                <a:t>dẫn</a:t>
              </a:r>
              <a:r>
                <a:rPr lang="en-US" altLang="zh-CN" sz="4000" b="1" spc="300" dirty="0">
                  <a:solidFill>
                    <a:srgbClr val="559AA9"/>
                  </a:solidFill>
                  <a:latin typeface="Times New Roman" panose="02020603050405020304" pitchFamily="18" charset="0"/>
                  <a:ea typeface="微软雅黑" panose="020B0503020204020204" pitchFamily="34" charset="-122"/>
                  <a:cs typeface="Times New Roman" panose="02020603050405020304" pitchFamily="18" charset="0"/>
                  <a:sym typeface="Arial" panose="020B0604020202020204" pitchFamily="34" charset="0"/>
                </a:rPr>
                <a:t> </a:t>
              </a:r>
              <a:r>
                <a:rPr lang="en-US" altLang="zh-CN" sz="4000" b="1" spc="300" dirty="0" err="1">
                  <a:solidFill>
                    <a:srgbClr val="559AA9"/>
                  </a:solidFill>
                  <a:latin typeface="Times New Roman" panose="02020603050405020304" pitchFamily="18" charset="0"/>
                  <a:ea typeface="微软雅黑" panose="020B0503020204020204" pitchFamily="34" charset="-122"/>
                  <a:cs typeface="Times New Roman" panose="02020603050405020304" pitchFamily="18" charset="0"/>
                  <a:sym typeface="Arial" panose="020B0604020202020204" pitchFamily="34" charset="0"/>
                </a:rPr>
                <a:t>viết</a:t>
              </a:r>
              <a:r>
                <a:rPr lang="en-US" altLang="zh-CN" sz="4000" b="1" spc="300" dirty="0">
                  <a:solidFill>
                    <a:srgbClr val="559AA9"/>
                  </a:solidFill>
                  <a:latin typeface="Times New Roman" panose="02020603050405020304" pitchFamily="18" charset="0"/>
                  <a:ea typeface="微软雅黑" panose="020B0503020204020204" pitchFamily="34" charset="-122"/>
                  <a:cs typeface="Times New Roman" panose="02020603050405020304" pitchFamily="18" charset="0"/>
                  <a:sym typeface="Arial" panose="020B0604020202020204" pitchFamily="34" charset="0"/>
                </a:rPr>
                <a:t> </a:t>
              </a:r>
              <a:r>
                <a:rPr lang="en-US" altLang="zh-CN" sz="4000" b="1" spc="300" dirty="0" err="1">
                  <a:solidFill>
                    <a:srgbClr val="559AA9"/>
                  </a:solidFill>
                  <a:latin typeface="Times New Roman" panose="02020603050405020304" pitchFamily="18" charset="0"/>
                  <a:ea typeface="微软雅黑" panose="020B0503020204020204" pitchFamily="34" charset="-122"/>
                  <a:cs typeface="Times New Roman" panose="02020603050405020304" pitchFamily="18" charset="0"/>
                  <a:sym typeface="Arial" panose="020B0604020202020204" pitchFamily="34" charset="0"/>
                </a:rPr>
                <a:t>từ</a:t>
              </a:r>
              <a:r>
                <a:rPr lang="en-US" altLang="zh-CN" sz="4000" b="1" spc="300" dirty="0">
                  <a:solidFill>
                    <a:srgbClr val="559AA9"/>
                  </a:solidFill>
                  <a:latin typeface="Times New Roman" panose="02020603050405020304" pitchFamily="18" charset="0"/>
                  <a:ea typeface="微软雅黑" panose="020B0503020204020204" pitchFamily="34" charset="-122"/>
                  <a:cs typeface="Times New Roman" panose="02020603050405020304" pitchFamily="18" charset="0"/>
                  <a:sym typeface="Arial" panose="020B0604020202020204" pitchFamily="34" charset="0"/>
                </a:rPr>
                <a:t> </a:t>
              </a:r>
              <a:r>
                <a:rPr lang="en-US" altLang="zh-CN" sz="4000" b="1" spc="300" dirty="0" err="1">
                  <a:solidFill>
                    <a:srgbClr val="559AA9"/>
                  </a:solidFill>
                  <a:latin typeface="Times New Roman" panose="02020603050405020304" pitchFamily="18" charset="0"/>
                  <a:ea typeface="微软雅黑" panose="020B0503020204020204" pitchFamily="34" charset="-122"/>
                  <a:cs typeface="Times New Roman" panose="02020603050405020304" pitchFamily="18" charset="0"/>
                  <a:sym typeface="Arial" panose="020B0604020202020204" pitchFamily="34" charset="0"/>
                </a:rPr>
                <a:t>khó</a:t>
              </a:r>
              <a:endParaRPr lang="zh-CN" altLang="en-US" sz="4000" b="1" spc="300" dirty="0">
                <a:solidFill>
                  <a:srgbClr val="559AA9"/>
                </a:solidFill>
                <a:latin typeface="Times New Roman" panose="02020603050405020304" pitchFamily="18" charset="0"/>
                <a:ea typeface="微软雅黑" panose="020B0503020204020204" pitchFamily="34" charset="-122"/>
                <a:cs typeface="Times New Roman" panose="02020603050405020304" pitchFamily="18" charset="0"/>
                <a:sym typeface="Arial" panose="020B0604020202020204" pitchFamily="34" charset="0"/>
              </a:endParaRPr>
            </a:p>
          </p:txBody>
        </p:sp>
      </p:grpSp>
      <p:sp>
        <p:nvSpPr>
          <p:cNvPr id="24" name="TextBox 23">
            <a:extLst>
              <a:ext uri="{FF2B5EF4-FFF2-40B4-BE49-F238E27FC236}">
                <a16:creationId xmlns:a16="http://schemas.microsoft.com/office/drawing/2014/main" id="{822B5DE6-9A26-8D44-B2F5-4350296FCECC}"/>
              </a:ext>
            </a:extLst>
          </p:cNvPr>
          <p:cNvSpPr txBox="1">
            <a:spLocks noChangeArrowheads="1"/>
          </p:cNvSpPr>
          <p:nvPr/>
        </p:nvSpPr>
        <p:spPr bwMode="auto">
          <a:xfrm>
            <a:off x="2991741" y="1733056"/>
            <a:ext cx="6069621" cy="12311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ctr">
            <a:spAutoFit/>
          </a:bodyPr>
          <a:lstStyle/>
          <a:p>
            <a:pPr algn="ctr" eaLnBrk="1" hangingPunct="1"/>
            <a:r>
              <a:rPr lang="en-US" altLang="zh-CN" sz="8000" spc="300" dirty="0">
                <a:latin typeface="Times New Roman" panose="02020603050405020304" pitchFamily="18" charset="0"/>
                <a:ea typeface="微软雅黑" panose="020B0503020204020204" pitchFamily="34" charset="-122"/>
                <a:cs typeface="Times New Roman" panose="02020603050405020304" pitchFamily="18" charset="0"/>
                <a:sym typeface="Arial" panose="020B0604020202020204" pitchFamily="34" charset="0"/>
              </a:rPr>
              <a:t>Ban-</a:t>
            </a:r>
            <a:r>
              <a:rPr lang="en-US" altLang="zh-CN" sz="8000" spc="300" dirty="0" err="1">
                <a:latin typeface="Times New Roman" panose="02020603050405020304" pitchFamily="18" charset="0"/>
                <a:ea typeface="微软雅黑" panose="020B0503020204020204" pitchFamily="34" charset="-122"/>
                <a:cs typeface="Times New Roman" panose="02020603050405020304" pitchFamily="18" charset="0"/>
                <a:sym typeface="Arial" panose="020B0604020202020204" pitchFamily="34" charset="0"/>
              </a:rPr>
              <a:t>dắc</a:t>
            </a:r>
            <a:endParaRPr lang="zh-CN" altLang="en-US" sz="8000" spc="300" dirty="0">
              <a:latin typeface="Times New Roman" panose="02020603050405020304" pitchFamily="18" charset="0"/>
              <a:ea typeface="微软雅黑" panose="020B0503020204020204" pitchFamily="34" charset="-122"/>
              <a:cs typeface="Times New Roman" panose="02020603050405020304" pitchFamily="18" charset="0"/>
              <a:sym typeface="Arial" panose="020B0604020202020204" pitchFamily="34" charset="0"/>
            </a:endParaRPr>
          </a:p>
        </p:txBody>
      </p:sp>
      <p:sp>
        <p:nvSpPr>
          <p:cNvPr id="25" name="TextBox 24">
            <a:extLst>
              <a:ext uri="{FF2B5EF4-FFF2-40B4-BE49-F238E27FC236}">
                <a16:creationId xmlns:a16="http://schemas.microsoft.com/office/drawing/2014/main" id="{B71CDDD5-6152-2B47-A863-1F7A8C4F9C24}"/>
              </a:ext>
            </a:extLst>
          </p:cNvPr>
          <p:cNvSpPr txBox="1">
            <a:spLocks noChangeArrowheads="1"/>
          </p:cNvSpPr>
          <p:nvPr/>
        </p:nvSpPr>
        <p:spPr bwMode="auto">
          <a:xfrm>
            <a:off x="3883443" y="1733056"/>
            <a:ext cx="6069621" cy="12311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ctr">
            <a:spAutoFit/>
          </a:bodyPr>
          <a:lstStyle/>
          <a:p>
            <a:pPr algn="ctr" eaLnBrk="1" hangingPunct="1"/>
            <a:r>
              <a:rPr lang="en-US" altLang="zh-CN" sz="8000" spc="300" dirty="0">
                <a:solidFill>
                  <a:srgbClr val="FF0000"/>
                </a:solidFill>
                <a:latin typeface="Times New Roman" panose="02020603050405020304" pitchFamily="18" charset="0"/>
                <a:ea typeface="微软雅黑" panose="020B0503020204020204" pitchFamily="34" charset="-122"/>
                <a:cs typeface="Times New Roman" panose="02020603050405020304" pitchFamily="18" charset="0"/>
                <a:sym typeface="Arial" panose="020B0604020202020204" pitchFamily="34" charset="0"/>
              </a:rPr>
              <a:t>-  </a:t>
            </a:r>
            <a:r>
              <a:rPr lang="en-US" altLang="zh-CN" sz="8000" spc="300" dirty="0" err="1">
                <a:solidFill>
                  <a:srgbClr val="FF0000"/>
                </a:solidFill>
                <a:latin typeface="Times New Roman" panose="02020603050405020304" pitchFamily="18" charset="0"/>
                <a:ea typeface="微软雅黑" panose="020B0503020204020204" pitchFamily="34" charset="-122"/>
                <a:cs typeface="Times New Roman" panose="02020603050405020304" pitchFamily="18" charset="0"/>
                <a:sym typeface="Arial" panose="020B0604020202020204" pitchFamily="34" charset="0"/>
              </a:rPr>
              <a:t>ăc</a:t>
            </a:r>
            <a:endParaRPr lang="zh-CN" altLang="en-US" sz="8000" spc="300" dirty="0">
              <a:solidFill>
                <a:srgbClr val="FF0000"/>
              </a:solidFill>
              <a:latin typeface="Times New Roman" panose="02020603050405020304" pitchFamily="18" charset="0"/>
              <a:ea typeface="微软雅黑" panose="020B0503020204020204" pitchFamily="34" charset="-122"/>
              <a:cs typeface="Times New Roman" panose="02020603050405020304" pitchFamily="18" charset="0"/>
              <a:sym typeface="Arial" panose="020B0604020202020204" pitchFamily="34" charset="0"/>
            </a:endParaRPr>
          </a:p>
        </p:txBody>
      </p:sp>
      <p:sp>
        <p:nvSpPr>
          <p:cNvPr id="10" name="TextBox 9">
            <a:extLst>
              <a:ext uri="{FF2B5EF4-FFF2-40B4-BE49-F238E27FC236}">
                <a16:creationId xmlns:a16="http://schemas.microsoft.com/office/drawing/2014/main" id="{43C3E82D-53A6-4ECC-87FB-6662020F16CC}"/>
              </a:ext>
            </a:extLst>
          </p:cNvPr>
          <p:cNvSpPr txBox="1">
            <a:spLocks noChangeArrowheads="1"/>
          </p:cNvSpPr>
          <p:nvPr/>
        </p:nvSpPr>
        <p:spPr bwMode="auto">
          <a:xfrm>
            <a:off x="2991741" y="3222244"/>
            <a:ext cx="6069621" cy="12311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ctr">
            <a:spAutoFit/>
          </a:bodyPr>
          <a:lstStyle/>
          <a:p>
            <a:pPr algn="ctr"/>
            <a:r>
              <a:rPr lang="en-US" altLang="zh-CN" sz="8000" spc="300" dirty="0" err="1">
                <a:latin typeface="Times New Roman" panose="02020603050405020304" pitchFamily="18" charset="0"/>
                <a:ea typeface="微软雅黑" panose="020B0503020204020204" pitchFamily="34" charset="-122"/>
                <a:cs typeface="Times New Roman" panose="02020603050405020304" pitchFamily="18" charset="0"/>
                <a:sym typeface="Arial" panose="020B0604020202020204" pitchFamily="34" charset="0"/>
              </a:rPr>
              <a:t>bật</a:t>
            </a:r>
            <a:r>
              <a:rPr lang="en-US" altLang="zh-CN" sz="8000" spc="300" dirty="0">
                <a:latin typeface="Times New Roman" panose="02020603050405020304" pitchFamily="18" charset="0"/>
                <a:ea typeface="微软雅黑" panose="020B0503020204020204" pitchFamily="34" charset="-122"/>
                <a:cs typeface="Times New Roman" panose="02020603050405020304" pitchFamily="18" charset="0"/>
                <a:sym typeface="Arial" panose="020B0604020202020204" pitchFamily="34" charset="0"/>
              </a:rPr>
              <a:t> </a:t>
            </a:r>
            <a:r>
              <a:rPr lang="en-US" altLang="zh-CN" sz="8000" spc="300" dirty="0" err="1">
                <a:latin typeface="Times New Roman" panose="02020603050405020304" pitchFamily="18" charset="0"/>
                <a:ea typeface="微软雅黑" panose="020B0503020204020204" pitchFamily="34" charset="-122"/>
                <a:cs typeface="Times New Roman" panose="02020603050405020304" pitchFamily="18" charset="0"/>
                <a:sym typeface="Arial" panose="020B0604020202020204" pitchFamily="34" charset="0"/>
              </a:rPr>
              <a:t>cười</a:t>
            </a:r>
            <a:endParaRPr lang="zh-CN" altLang="en-US" sz="8000" spc="300" dirty="0">
              <a:solidFill>
                <a:srgbClr val="FF0000"/>
              </a:solidFill>
              <a:latin typeface="Times New Roman" panose="02020603050405020304" pitchFamily="18" charset="0"/>
              <a:ea typeface="微软雅黑" panose="020B0503020204020204" pitchFamily="34" charset="-122"/>
              <a:cs typeface="Times New Roman" panose="02020603050405020304" pitchFamily="18" charset="0"/>
              <a:sym typeface="Arial" panose="020B0604020202020204" pitchFamily="34" charset="0"/>
            </a:endParaRPr>
          </a:p>
        </p:txBody>
      </p:sp>
      <p:sp>
        <p:nvSpPr>
          <p:cNvPr id="11" name="TextBox 10">
            <a:extLst>
              <a:ext uri="{FF2B5EF4-FFF2-40B4-BE49-F238E27FC236}">
                <a16:creationId xmlns:a16="http://schemas.microsoft.com/office/drawing/2014/main" id="{7607B47D-CD9E-445F-AC34-4DFD18B16290}"/>
              </a:ext>
            </a:extLst>
          </p:cNvPr>
          <p:cNvSpPr txBox="1">
            <a:spLocks noChangeArrowheads="1"/>
          </p:cNvSpPr>
          <p:nvPr/>
        </p:nvSpPr>
        <p:spPr bwMode="auto">
          <a:xfrm>
            <a:off x="2132464" y="3222244"/>
            <a:ext cx="6069621" cy="12311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ctr">
            <a:spAutoFit/>
          </a:bodyPr>
          <a:lstStyle/>
          <a:p>
            <a:pPr algn="ctr"/>
            <a:r>
              <a:rPr lang="en-US" altLang="zh-CN" sz="8000" spc="300" dirty="0" err="1">
                <a:solidFill>
                  <a:srgbClr val="FF0000"/>
                </a:solidFill>
                <a:latin typeface="Times New Roman" panose="02020603050405020304" pitchFamily="18" charset="0"/>
                <a:ea typeface="微软雅黑" panose="020B0503020204020204" pitchFamily="34" charset="-122"/>
                <a:cs typeface="Times New Roman" panose="02020603050405020304" pitchFamily="18" charset="0"/>
                <a:sym typeface="Arial" panose="020B0604020202020204" pitchFamily="34" charset="0"/>
              </a:rPr>
              <a:t>ât</a:t>
            </a:r>
            <a:endParaRPr lang="zh-CN" altLang="en-US" sz="8000" spc="300" dirty="0">
              <a:solidFill>
                <a:srgbClr val="FF0000"/>
              </a:solidFill>
              <a:latin typeface="Times New Roman" panose="02020603050405020304" pitchFamily="18" charset="0"/>
              <a:ea typeface="微软雅黑" panose="020B0503020204020204" pitchFamily="34" charset="-122"/>
              <a:cs typeface="Times New Roman" panose="02020603050405020304" pitchFamily="18" charset="0"/>
              <a:sym typeface="Arial" panose="020B0604020202020204" pitchFamily="34" charset="0"/>
            </a:endParaRPr>
          </a:p>
        </p:txBody>
      </p:sp>
      <p:sp>
        <p:nvSpPr>
          <p:cNvPr id="12" name="TextBox 11">
            <a:extLst>
              <a:ext uri="{FF2B5EF4-FFF2-40B4-BE49-F238E27FC236}">
                <a16:creationId xmlns:a16="http://schemas.microsoft.com/office/drawing/2014/main" id="{6D528F14-8C2D-4EDA-87D2-105E19EF709F}"/>
              </a:ext>
            </a:extLst>
          </p:cNvPr>
          <p:cNvSpPr txBox="1">
            <a:spLocks noChangeArrowheads="1"/>
          </p:cNvSpPr>
          <p:nvPr/>
        </p:nvSpPr>
        <p:spPr bwMode="auto">
          <a:xfrm>
            <a:off x="3136596" y="4529618"/>
            <a:ext cx="6069621" cy="12311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ctr">
            <a:spAutoFit/>
          </a:bodyPr>
          <a:lstStyle/>
          <a:p>
            <a:pPr algn="ctr" eaLnBrk="1" hangingPunct="1"/>
            <a:r>
              <a:rPr lang="en-US" altLang="zh-CN" sz="8000" spc="300" dirty="0" err="1">
                <a:latin typeface="Times New Roman" panose="02020603050405020304" pitchFamily="18" charset="0"/>
                <a:ea typeface="微软雅黑" panose="020B0503020204020204" pitchFamily="34" charset="-122"/>
                <a:cs typeface="Times New Roman" panose="02020603050405020304" pitchFamily="18" charset="0"/>
                <a:sym typeface="Arial" panose="020B0604020202020204" pitchFamily="34" charset="0"/>
              </a:rPr>
              <a:t>tưởng</a:t>
            </a:r>
            <a:r>
              <a:rPr lang="en-US" altLang="zh-CN" sz="8000" spc="300" dirty="0">
                <a:latin typeface="Times New Roman" panose="02020603050405020304" pitchFamily="18" charset="0"/>
                <a:ea typeface="微软雅黑" panose="020B0503020204020204" pitchFamily="34" charset="-122"/>
                <a:cs typeface="Times New Roman" panose="02020603050405020304" pitchFamily="18" charset="0"/>
                <a:sym typeface="Arial" panose="020B0604020202020204" pitchFamily="34" charset="0"/>
              </a:rPr>
              <a:t> </a:t>
            </a:r>
            <a:r>
              <a:rPr lang="en-US" altLang="zh-CN" sz="8000" spc="300" dirty="0" err="1">
                <a:latin typeface="Times New Roman" panose="02020603050405020304" pitchFamily="18" charset="0"/>
                <a:ea typeface="微软雅黑" panose="020B0503020204020204" pitchFamily="34" charset="-122"/>
                <a:cs typeface="Times New Roman" panose="02020603050405020304" pitchFamily="18" charset="0"/>
                <a:sym typeface="Arial" panose="020B0604020202020204" pitchFamily="34" charset="0"/>
              </a:rPr>
              <a:t>tượng</a:t>
            </a:r>
            <a:endParaRPr lang="zh-CN" altLang="en-US" sz="8000" spc="300" dirty="0">
              <a:solidFill>
                <a:srgbClr val="FF0000"/>
              </a:solidFill>
              <a:latin typeface="Times New Roman" panose="02020603050405020304" pitchFamily="18" charset="0"/>
              <a:ea typeface="微软雅黑" panose="020B0503020204020204" pitchFamily="34" charset="-122"/>
              <a:cs typeface="Times New Roman" panose="02020603050405020304" pitchFamily="18" charset="0"/>
              <a:sym typeface="Arial" panose="020B0604020202020204" pitchFamily="34" charset="0"/>
            </a:endParaRPr>
          </a:p>
        </p:txBody>
      </p:sp>
      <p:sp>
        <p:nvSpPr>
          <p:cNvPr id="13" name="TextBox 12">
            <a:extLst>
              <a:ext uri="{FF2B5EF4-FFF2-40B4-BE49-F238E27FC236}">
                <a16:creationId xmlns:a16="http://schemas.microsoft.com/office/drawing/2014/main" id="{4B8DD3EB-0D16-4BFA-9A1A-3083CC45AAD4}"/>
              </a:ext>
            </a:extLst>
          </p:cNvPr>
          <p:cNvSpPr txBox="1">
            <a:spLocks noChangeArrowheads="1"/>
          </p:cNvSpPr>
          <p:nvPr/>
        </p:nvSpPr>
        <p:spPr bwMode="auto">
          <a:xfrm>
            <a:off x="3136596" y="4529618"/>
            <a:ext cx="6069621" cy="12311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ctr">
            <a:spAutoFit/>
          </a:bodyPr>
          <a:lstStyle/>
          <a:p>
            <a:pPr algn="ctr" eaLnBrk="1" hangingPunct="1"/>
            <a:r>
              <a:rPr lang="en-US" altLang="zh-CN" sz="8000" spc="300" dirty="0">
                <a:solidFill>
                  <a:srgbClr val="FF0000"/>
                </a:solidFill>
                <a:latin typeface="Times New Roman" panose="02020603050405020304" pitchFamily="18" charset="0"/>
                <a:ea typeface="微软雅黑" panose="020B0503020204020204" pitchFamily="34" charset="-122"/>
                <a:cs typeface="Times New Roman" panose="02020603050405020304" pitchFamily="18" charset="0"/>
                <a:sym typeface="Arial" panose="020B0604020202020204" pitchFamily="34" charset="0"/>
              </a:rPr>
              <a:t> </a:t>
            </a:r>
            <a:r>
              <a:rPr lang="en-US" altLang="zh-CN" sz="8000" spc="300" dirty="0" err="1">
                <a:solidFill>
                  <a:srgbClr val="FF0000"/>
                </a:solidFill>
                <a:latin typeface="Times New Roman" panose="02020603050405020304" pitchFamily="18" charset="0"/>
                <a:ea typeface="微软雅黑" panose="020B0503020204020204" pitchFamily="34" charset="-122"/>
                <a:cs typeface="Times New Roman" panose="02020603050405020304" pitchFamily="18" charset="0"/>
                <a:sym typeface="Arial" panose="020B0604020202020204" pitchFamily="34" charset="0"/>
              </a:rPr>
              <a:t>ương</a:t>
            </a:r>
            <a:r>
              <a:rPr lang="en-US" altLang="zh-CN" sz="8000" spc="300" dirty="0">
                <a:solidFill>
                  <a:srgbClr val="FF0000"/>
                </a:solidFill>
                <a:latin typeface="Times New Roman" panose="02020603050405020304" pitchFamily="18" charset="0"/>
                <a:ea typeface="微软雅黑" panose="020B0503020204020204" pitchFamily="34" charset="-122"/>
                <a:cs typeface="Times New Roman" panose="02020603050405020304" pitchFamily="18" charset="0"/>
                <a:sym typeface="Arial" panose="020B0604020202020204" pitchFamily="34" charset="0"/>
              </a:rPr>
              <a:t>  </a:t>
            </a:r>
            <a:r>
              <a:rPr lang="en-US" altLang="zh-CN" sz="8000" spc="300" dirty="0" err="1">
                <a:solidFill>
                  <a:srgbClr val="FF0000"/>
                </a:solidFill>
                <a:latin typeface="Times New Roman" panose="02020603050405020304" pitchFamily="18" charset="0"/>
                <a:ea typeface="微软雅黑" panose="020B0503020204020204" pitchFamily="34" charset="-122"/>
                <a:cs typeface="Times New Roman" panose="02020603050405020304" pitchFamily="18" charset="0"/>
                <a:sym typeface="Arial" panose="020B0604020202020204" pitchFamily="34" charset="0"/>
              </a:rPr>
              <a:t>ương</a:t>
            </a:r>
            <a:endParaRPr lang="zh-CN" altLang="en-US" sz="8000" spc="300" dirty="0">
              <a:solidFill>
                <a:srgbClr val="FF0000"/>
              </a:solidFill>
              <a:latin typeface="Times New Roman" panose="02020603050405020304" pitchFamily="18" charset="0"/>
              <a:ea typeface="微软雅黑" panose="020B0503020204020204" pitchFamily="34" charset="-122"/>
              <a:cs typeface="Times New Roman" panose="02020603050405020304" pitchFamily="18" charset="0"/>
              <a:sym typeface="Arial" panose="020B0604020202020204" pitchFamily="34" charset="0"/>
            </a:endParaRPr>
          </a:p>
        </p:txBody>
      </p:sp>
    </p:spTree>
    <p:custDataLst>
      <p:tags r:id="rId1"/>
    </p:custDataLst>
    <p:extLst>
      <p:ext uri="{BB962C8B-B14F-4D97-AF65-F5344CB8AC3E}">
        <p14:creationId xmlns:p14="http://schemas.microsoft.com/office/powerpoint/2010/main" val="3237673718"/>
      </p:ext>
    </p:extLst>
  </p:cSld>
  <p:clrMapOvr>
    <a:masterClrMapping/>
  </p:clrMapOvr>
  <mc:AlternateContent xmlns:mc="http://schemas.openxmlformats.org/markup-compatibility/2006" xmlns:p14="http://schemas.microsoft.com/office/powerpoint/2010/main">
    <mc:Choice Requires="p14">
      <p:transition spd="slow" p14:dur="1500" advTm="76724">
        <p:split orient="vert"/>
      </p:transition>
    </mc:Choice>
    <mc:Fallback xmlns="">
      <p:transition spd="slow" advTm="76724">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9" presetClass="entr" presetSubtype="0"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Effect transition="in" filter="dissolve">
                                      <p:cBhvr>
                                        <p:cTn id="11" dur="500"/>
                                        <p:tgtEl>
                                          <p:spTgt spid="24"/>
                                        </p:tgtEl>
                                      </p:cBhvr>
                                    </p:animEffect>
                                  </p:childTnLst>
                                </p:cTn>
                              </p:par>
                            </p:childTnLst>
                          </p:cTn>
                        </p:par>
                        <p:par>
                          <p:cTn id="12" fill="hold">
                            <p:stCondLst>
                              <p:cond delay="1000"/>
                            </p:stCondLst>
                            <p:childTnLst>
                              <p:par>
                                <p:cTn id="13" presetID="9" presetClass="entr" presetSubtype="0" fill="hold" grpId="1" nodeType="afterEffect">
                                  <p:stCondLst>
                                    <p:cond delay="0"/>
                                  </p:stCondLst>
                                  <p:childTnLst>
                                    <p:set>
                                      <p:cBhvr>
                                        <p:cTn id="14" dur="1" fill="hold">
                                          <p:stCondLst>
                                            <p:cond delay="0"/>
                                          </p:stCondLst>
                                        </p:cTn>
                                        <p:tgtEl>
                                          <p:spTgt spid="25"/>
                                        </p:tgtEl>
                                        <p:attrNameLst>
                                          <p:attrName>style.visibility</p:attrName>
                                        </p:attrNameLst>
                                      </p:cBhvr>
                                      <p:to>
                                        <p:strVal val="visible"/>
                                      </p:to>
                                    </p:set>
                                    <p:animEffect transition="in" filter="dissolve">
                                      <p:cBhvr>
                                        <p:cTn id="15" dur="500"/>
                                        <p:tgtEl>
                                          <p:spTgt spid="25"/>
                                        </p:tgtEl>
                                      </p:cBhvr>
                                    </p:animEffect>
                                  </p:childTnLst>
                                </p:cTn>
                              </p:par>
                            </p:childTnLst>
                          </p:cTn>
                        </p:par>
                      </p:childTnLst>
                    </p:cTn>
                  </p:par>
                  <p:par>
                    <p:cTn id="16" fill="hold">
                      <p:stCondLst>
                        <p:cond delay="indefinite"/>
                      </p:stCondLst>
                      <p:childTnLst>
                        <p:par>
                          <p:cTn id="17" fill="hold">
                            <p:stCondLst>
                              <p:cond delay="0"/>
                            </p:stCondLst>
                            <p:childTnLst>
                              <p:par>
                                <p:cTn id="18" presetID="9" presetClass="entr" presetSubtype="0" fill="hold" grpId="0" nodeType="clickEffect">
                                  <p:stCondLst>
                                    <p:cond delay="0"/>
                                  </p:stCondLst>
                                  <p:childTnLst>
                                    <p:set>
                                      <p:cBhvr>
                                        <p:cTn id="19" dur="1" fill="hold">
                                          <p:stCondLst>
                                            <p:cond delay="0"/>
                                          </p:stCondLst>
                                        </p:cTn>
                                        <p:tgtEl>
                                          <p:spTgt spid="10"/>
                                        </p:tgtEl>
                                        <p:attrNameLst>
                                          <p:attrName>style.visibility</p:attrName>
                                        </p:attrNameLst>
                                      </p:cBhvr>
                                      <p:to>
                                        <p:strVal val="visible"/>
                                      </p:to>
                                    </p:set>
                                    <p:animEffect transition="in" filter="dissolve">
                                      <p:cBhvr>
                                        <p:cTn id="20" dur="500"/>
                                        <p:tgtEl>
                                          <p:spTgt spid="10"/>
                                        </p:tgtEl>
                                      </p:cBhvr>
                                    </p:animEffect>
                                  </p:childTnLst>
                                </p:cTn>
                              </p:par>
                            </p:childTnLst>
                          </p:cTn>
                        </p:par>
                        <p:par>
                          <p:cTn id="21" fill="hold">
                            <p:stCondLst>
                              <p:cond delay="500"/>
                            </p:stCondLst>
                            <p:childTnLst>
                              <p:par>
                                <p:cTn id="22" presetID="9" presetClass="entr" presetSubtype="0" fill="hold" grpId="0" nodeType="after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dissolve">
                                      <p:cBhvr>
                                        <p:cTn id="24" dur="500"/>
                                        <p:tgtEl>
                                          <p:spTgt spid="11"/>
                                        </p:tgtEl>
                                      </p:cBhvr>
                                    </p:animEffect>
                                  </p:childTnLst>
                                </p:cTn>
                              </p:par>
                            </p:childTnLst>
                          </p:cTn>
                        </p:par>
                      </p:childTnLst>
                    </p:cTn>
                  </p:par>
                  <p:par>
                    <p:cTn id="25" fill="hold">
                      <p:stCondLst>
                        <p:cond delay="indefinite"/>
                      </p:stCondLst>
                      <p:childTnLst>
                        <p:par>
                          <p:cTn id="26" fill="hold">
                            <p:stCondLst>
                              <p:cond delay="0"/>
                            </p:stCondLst>
                            <p:childTnLst>
                              <p:par>
                                <p:cTn id="27" presetID="9" presetClass="entr" presetSubtype="0" fill="hold" grpId="0" nodeType="clickEffect">
                                  <p:stCondLst>
                                    <p:cond delay="0"/>
                                  </p:stCondLst>
                                  <p:childTnLst>
                                    <p:set>
                                      <p:cBhvr>
                                        <p:cTn id="28" dur="1" fill="hold">
                                          <p:stCondLst>
                                            <p:cond delay="0"/>
                                          </p:stCondLst>
                                        </p:cTn>
                                        <p:tgtEl>
                                          <p:spTgt spid="12"/>
                                        </p:tgtEl>
                                        <p:attrNameLst>
                                          <p:attrName>style.visibility</p:attrName>
                                        </p:attrNameLst>
                                      </p:cBhvr>
                                      <p:to>
                                        <p:strVal val="visible"/>
                                      </p:to>
                                    </p:set>
                                    <p:animEffect transition="in" filter="dissolve">
                                      <p:cBhvr>
                                        <p:cTn id="29" dur="500"/>
                                        <p:tgtEl>
                                          <p:spTgt spid="12"/>
                                        </p:tgtEl>
                                      </p:cBhvr>
                                    </p:animEffect>
                                  </p:childTnLst>
                                </p:cTn>
                              </p:par>
                            </p:childTnLst>
                          </p:cTn>
                        </p:par>
                        <p:par>
                          <p:cTn id="30" fill="hold">
                            <p:stCondLst>
                              <p:cond delay="500"/>
                            </p:stCondLst>
                            <p:childTnLst>
                              <p:par>
                                <p:cTn id="31" presetID="9" presetClass="entr" presetSubtype="0" fill="hold" grpId="0" nodeType="afterEffect">
                                  <p:stCondLst>
                                    <p:cond delay="0"/>
                                  </p:stCondLst>
                                  <p:childTnLst>
                                    <p:set>
                                      <p:cBhvr>
                                        <p:cTn id="32" dur="1" fill="hold">
                                          <p:stCondLst>
                                            <p:cond delay="0"/>
                                          </p:stCondLst>
                                        </p:cTn>
                                        <p:tgtEl>
                                          <p:spTgt spid="13"/>
                                        </p:tgtEl>
                                        <p:attrNameLst>
                                          <p:attrName>style.visibility</p:attrName>
                                        </p:attrNameLst>
                                      </p:cBhvr>
                                      <p:to>
                                        <p:strVal val="visible"/>
                                      </p:to>
                                    </p:set>
                                    <p:animEffect transition="in" filter="dissolve">
                                      <p:cBhvr>
                                        <p:cTn id="33"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P spid="25" grpId="1"/>
      <p:bldP spid="10" grpId="0"/>
      <p:bldP spid="11" grpId="0"/>
      <p:bldP spid="12" grpId="0"/>
      <p:bldP spid="13"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CC8EDBB8-FA94-0F4D-B61C-7707170A0A1D}"/>
              </a:ext>
            </a:extLst>
          </p:cNvPr>
          <p:cNvSpPr/>
          <p:nvPr/>
        </p:nvSpPr>
        <p:spPr>
          <a:xfrm>
            <a:off x="2911813" y="188415"/>
            <a:ext cx="6096000" cy="954107"/>
          </a:xfrm>
          <a:prstGeom prst="rect">
            <a:avLst/>
          </a:prstGeom>
        </p:spPr>
        <p:txBody>
          <a:bodyPr>
            <a:spAutoFit/>
          </a:bodyPr>
          <a:lstStyle/>
          <a:p>
            <a:pPr lvl="0" algn="ctr">
              <a:spcBef>
                <a:spcPts val="0"/>
              </a:spcBef>
              <a:buNone/>
            </a:pPr>
            <a:r>
              <a:rPr lang="en-US" sz="2400" u="sng" dirty="0" err="1">
                <a:solidFill>
                  <a:srgbClr val="5DA2B1"/>
                </a:solidFill>
                <a:latin typeface="Arial" panose="020B0604020202020204" pitchFamily="34" charset="0"/>
                <a:cs typeface="Arial" panose="020B0604020202020204" pitchFamily="34" charset="0"/>
              </a:rPr>
              <a:t>Chính</a:t>
            </a:r>
            <a:r>
              <a:rPr lang="en-US" sz="2400" u="sng" dirty="0">
                <a:solidFill>
                  <a:srgbClr val="5DA2B1"/>
                </a:solidFill>
                <a:latin typeface="Arial" panose="020B0604020202020204" pitchFamily="34" charset="0"/>
                <a:cs typeface="Arial" panose="020B0604020202020204" pitchFamily="34" charset="0"/>
              </a:rPr>
              <a:t> </a:t>
            </a:r>
            <a:r>
              <a:rPr lang="en-US" sz="2400" u="sng" dirty="0" err="1">
                <a:solidFill>
                  <a:srgbClr val="5DA2B1"/>
                </a:solidFill>
                <a:latin typeface="Arial" panose="020B0604020202020204" pitchFamily="34" charset="0"/>
                <a:cs typeface="Arial" panose="020B0604020202020204" pitchFamily="34" charset="0"/>
              </a:rPr>
              <a:t>tả</a:t>
            </a:r>
            <a:endParaRPr lang="en-CA" altLang="en-US" sz="2400" dirty="0">
              <a:solidFill>
                <a:srgbClr val="5DA2B1"/>
              </a:solidFill>
              <a:latin typeface="Arial" panose="020B0604020202020204" pitchFamily="34" charset="0"/>
              <a:cs typeface="Arial" panose="020B0604020202020204" pitchFamily="34" charset="0"/>
            </a:endParaRPr>
          </a:p>
          <a:p>
            <a:pPr algn="ctr">
              <a:spcBef>
                <a:spcPct val="0"/>
              </a:spcBef>
              <a:buFontTx/>
              <a:buNone/>
            </a:pPr>
            <a:r>
              <a:rPr lang="en-CA" altLang="en-US" sz="3200" b="1" dirty="0" err="1">
                <a:solidFill>
                  <a:srgbClr val="C00000"/>
                </a:solidFill>
                <a:latin typeface="Times New Roman" panose="02020603050405020304" pitchFamily="18" charset="0"/>
                <a:cs typeface="Times New Roman" panose="02020603050405020304" pitchFamily="18" charset="0"/>
              </a:rPr>
              <a:t>Người</a:t>
            </a:r>
            <a:r>
              <a:rPr lang="en-CA" altLang="en-US" sz="3200" b="1" dirty="0">
                <a:solidFill>
                  <a:srgbClr val="C00000"/>
                </a:solidFill>
                <a:latin typeface="Times New Roman" panose="02020603050405020304" pitchFamily="18" charset="0"/>
                <a:cs typeface="Times New Roman" panose="02020603050405020304" pitchFamily="18" charset="0"/>
              </a:rPr>
              <a:t> </a:t>
            </a:r>
            <a:r>
              <a:rPr lang="en-CA" altLang="en-US" sz="3200" b="1" dirty="0" err="1">
                <a:solidFill>
                  <a:srgbClr val="C00000"/>
                </a:solidFill>
                <a:latin typeface="Times New Roman" panose="02020603050405020304" pitchFamily="18" charset="0"/>
                <a:cs typeface="Times New Roman" panose="02020603050405020304" pitchFamily="18" charset="0"/>
              </a:rPr>
              <a:t>viết</a:t>
            </a:r>
            <a:r>
              <a:rPr lang="en-CA" altLang="en-US" sz="3200" b="1" dirty="0">
                <a:solidFill>
                  <a:srgbClr val="C00000"/>
                </a:solidFill>
                <a:latin typeface="Times New Roman" panose="02020603050405020304" pitchFamily="18" charset="0"/>
                <a:cs typeface="Times New Roman" panose="02020603050405020304" pitchFamily="18" charset="0"/>
              </a:rPr>
              <a:t> </a:t>
            </a:r>
            <a:r>
              <a:rPr lang="en-CA" altLang="en-US" sz="3200" b="1" dirty="0" err="1">
                <a:solidFill>
                  <a:srgbClr val="C00000"/>
                </a:solidFill>
                <a:latin typeface="Times New Roman" panose="02020603050405020304" pitchFamily="18" charset="0"/>
                <a:cs typeface="Times New Roman" panose="02020603050405020304" pitchFamily="18" charset="0"/>
              </a:rPr>
              <a:t>truyện</a:t>
            </a:r>
            <a:r>
              <a:rPr lang="en-CA" altLang="en-US" sz="3200" b="1" dirty="0">
                <a:solidFill>
                  <a:srgbClr val="C00000"/>
                </a:solidFill>
                <a:latin typeface="Times New Roman" panose="02020603050405020304" pitchFamily="18" charset="0"/>
                <a:cs typeface="Times New Roman" panose="02020603050405020304" pitchFamily="18" charset="0"/>
              </a:rPr>
              <a:t> </a:t>
            </a:r>
            <a:r>
              <a:rPr lang="en-CA" altLang="en-US" sz="3200" b="1" dirty="0" err="1">
                <a:solidFill>
                  <a:srgbClr val="C00000"/>
                </a:solidFill>
                <a:latin typeface="Times New Roman" panose="02020603050405020304" pitchFamily="18" charset="0"/>
                <a:cs typeface="Times New Roman" panose="02020603050405020304" pitchFamily="18" charset="0"/>
              </a:rPr>
              <a:t>thật</a:t>
            </a:r>
            <a:r>
              <a:rPr lang="en-CA" altLang="en-US" sz="3200" b="1" dirty="0">
                <a:solidFill>
                  <a:srgbClr val="C00000"/>
                </a:solidFill>
                <a:latin typeface="Times New Roman" panose="02020603050405020304" pitchFamily="18" charset="0"/>
                <a:cs typeface="Times New Roman" panose="02020603050405020304" pitchFamily="18" charset="0"/>
              </a:rPr>
              <a:t> </a:t>
            </a:r>
            <a:r>
              <a:rPr lang="en-CA" altLang="en-US" sz="3200" b="1" dirty="0" err="1">
                <a:solidFill>
                  <a:srgbClr val="C00000"/>
                </a:solidFill>
                <a:latin typeface="Times New Roman" panose="02020603050405020304" pitchFamily="18" charset="0"/>
                <a:cs typeface="Times New Roman" panose="02020603050405020304" pitchFamily="18" charset="0"/>
              </a:rPr>
              <a:t>thà</a:t>
            </a:r>
            <a:endParaRPr lang="x-none" sz="3200" b="1" dirty="0">
              <a:solidFill>
                <a:srgbClr val="C00000"/>
              </a:solidFill>
              <a:latin typeface="Times New Roman" panose="02020603050405020304" pitchFamily="18" charset="0"/>
              <a:cs typeface="Times New Roman" panose="02020603050405020304" pitchFamily="18" charset="0"/>
            </a:endParaRPr>
          </a:p>
        </p:txBody>
      </p:sp>
      <p:sp>
        <p:nvSpPr>
          <p:cNvPr id="3" name="Rectangle 2">
            <a:extLst>
              <a:ext uri="{FF2B5EF4-FFF2-40B4-BE49-F238E27FC236}">
                <a16:creationId xmlns:a16="http://schemas.microsoft.com/office/drawing/2014/main" id="{45264D98-1235-2B4D-BD50-E2C1F1783C18}"/>
              </a:ext>
            </a:extLst>
          </p:cNvPr>
          <p:cNvSpPr/>
          <p:nvPr/>
        </p:nvSpPr>
        <p:spPr>
          <a:xfrm>
            <a:off x="700391" y="1406606"/>
            <a:ext cx="10622605" cy="4832092"/>
          </a:xfrm>
          <a:prstGeom prst="rect">
            <a:avLst/>
          </a:prstGeom>
        </p:spPr>
        <p:txBody>
          <a:bodyPr wrap="square">
            <a:spAutoFit/>
          </a:bodyPr>
          <a:lstStyle/>
          <a:p>
            <a:pPr algn="just"/>
            <a:r>
              <a:rPr lang="vi-VN" sz="2800" b="1" dirty="0">
                <a:solidFill>
                  <a:srgbClr val="002060"/>
                </a:solidFill>
                <a:latin typeface="+mj-lt"/>
              </a:rPr>
              <a:t>     </a:t>
            </a:r>
            <a:r>
              <a:rPr lang="vi-VN" sz="2800" b="1" dirty="0">
                <a:solidFill>
                  <a:srgbClr val="559AA9"/>
                </a:solidFill>
                <a:latin typeface="+mj-lt"/>
              </a:rPr>
              <a:t>Nhà văn Pháp nổi tiếng Ban-dắc và vợ được mời đi dự tiệc. Lúc sắp lên xe, ông bảo vợ:</a:t>
            </a:r>
            <a:endParaRPr lang="en-US" sz="2800" b="1" dirty="0">
              <a:solidFill>
                <a:srgbClr val="559AA9"/>
              </a:solidFill>
              <a:latin typeface="+mj-lt"/>
            </a:endParaRPr>
          </a:p>
          <a:p>
            <a:pPr algn="just"/>
            <a:r>
              <a:rPr lang="en-US" sz="2800" b="1" dirty="0">
                <a:solidFill>
                  <a:srgbClr val="559AA9"/>
                </a:solidFill>
                <a:latin typeface="+mj-lt"/>
              </a:rPr>
              <a:t>     </a:t>
            </a:r>
            <a:r>
              <a:rPr lang="vi-VN" sz="2800" b="1" dirty="0">
                <a:solidFill>
                  <a:srgbClr val="559AA9"/>
                </a:solidFill>
                <a:latin typeface="+mj-lt"/>
              </a:rPr>
              <a:t>- Anh không muốn ngồi ăn lâu, nhưng chưa biết nên nói thế nào đây.</a:t>
            </a:r>
          </a:p>
          <a:p>
            <a:pPr algn="just"/>
            <a:r>
              <a:rPr lang="en-US" sz="2800" b="1" dirty="0">
                <a:solidFill>
                  <a:srgbClr val="559AA9"/>
                </a:solidFill>
                <a:latin typeface="+mj-lt"/>
              </a:rPr>
              <a:t>     </a:t>
            </a:r>
            <a:r>
              <a:rPr lang="vi-VN" sz="2800" b="1" dirty="0">
                <a:solidFill>
                  <a:srgbClr val="559AA9"/>
                </a:solidFill>
                <a:latin typeface="+mj-lt"/>
              </a:rPr>
              <a:t>Vợ ông bật cười:</a:t>
            </a:r>
          </a:p>
          <a:p>
            <a:pPr algn="just"/>
            <a:r>
              <a:rPr lang="en-US" sz="2800" b="1" dirty="0">
                <a:solidFill>
                  <a:srgbClr val="559AA9"/>
                </a:solidFill>
                <a:latin typeface="+mj-lt"/>
              </a:rPr>
              <a:t>     </a:t>
            </a:r>
            <a:r>
              <a:rPr lang="vi-VN" sz="2800" b="1" dirty="0">
                <a:solidFill>
                  <a:srgbClr val="559AA9"/>
                </a:solidFill>
                <a:latin typeface="+mj-lt"/>
              </a:rPr>
              <a:t>- Anh từng tưởng tượng ra bao nhiêu truyện ngắn, truyện dài, nay nghĩ một cái cớ để về sớm thì khó gì.</a:t>
            </a:r>
          </a:p>
          <a:p>
            <a:pPr algn="just"/>
            <a:r>
              <a:rPr lang="en-US" sz="2800" b="1" dirty="0">
                <a:solidFill>
                  <a:srgbClr val="559AA9"/>
                </a:solidFill>
                <a:latin typeface="+mj-lt"/>
              </a:rPr>
              <a:t>     </a:t>
            </a:r>
            <a:r>
              <a:rPr lang="vi-VN" sz="2800" b="1" dirty="0">
                <a:solidFill>
                  <a:srgbClr val="559AA9"/>
                </a:solidFill>
                <a:latin typeface="+mj-lt"/>
              </a:rPr>
              <a:t>Ban-dắc nói:</a:t>
            </a:r>
          </a:p>
          <a:p>
            <a:pPr algn="just"/>
            <a:r>
              <a:rPr lang="en-US" sz="2800" b="1" dirty="0">
                <a:solidFill>
                  <a:srgbClr val="559AA9"/>
                </a:solidFill>
                <a:latin typeface="+mj-lt"/>
              </a:rPr>
              <a:t>     </a:t>
            </a:r>
            <a:r>
              <a:rPr lang="vi-VN" sz="2800" b="1" dirty="0">
                <a:solidFill>
                  <a:srgbClr val="559AA9"/>
                </a:solidFill>
                <a:latin typeface="+mj-lt"/>
              </a:rPr>
              <a:t>- Viết văn là một chuyện khác. Anh có biết nói dối bao giờ đâu. 	</a:t>
            </a:r>
          </a:p>
          <a:p>
            <a:pPr algn="r"/>
            <a:r>
              <a:rPr lang="vi-VN" sz="2800" b="1" dirty="0">
                <a:solidFill>
                  <a:srgbClr val="559AA9"/>
                </a:solidFill>
                <a:latin typeface="+mj-lt"/>
              </a:rPr>
              <a:t>Theo Nguyễn Đình Chính</a:t>
            </a:r>
          </a:p>
        </p:txBody>
      </p:sp>
      <p:cxnSp>
        <p:nvCxnSpPr>
          <p:cNvPr id="6" name="Straight Arrow Connector 5">
            <a:extLst>
              <a:ext uri="{FF2B5EF4-FFF2-40B4-BE49-F238E27FC236}">
                <a16:creationId xmlns:a16="http://schemas.microsoft.com/office/drawing/2014/main" id="{4D33A329-06AF-F640-868F-2D357078AA96}"/>
              </a:ext>
            </a:extLst>
          </p:cNvPr>
          <p:cNvCxnSpPr/>
          <p:nvPr/>
        </p:nvCxnSpPr>
        <p:spPr>
          <a:xfrm>
            <a:off x="577174" y="2262640"/>
            <a:ext cx="583659" cy="298646"/>
          </a:xfrm>
          <a:prstGeom prst="straightConnector1">
            <a:avLst/>
          </a:prstGeom>
          <a:ln w="57150">
            <a:solidFill>
              <a:srgbClr val="C00000"/>
            </a:solidFill>
            <a:tailEnd type="triangle"/>
          </a:ln>
        </p:spPr>
        <p:style>
          <a:lnRef idx="3">
            <a:schemeClr val="accent2"/>
          </a:lnRef>
          <a:fillRef idx="0">
            <a:schemeClr val="accent2"/>
          </a:fillRef>
          <a:effectRef idx="2">
            <a:schemeClr val="accent2"/>
          </a:effectRef>
          <a:fontRef idx="minor">
            <a:schemeClr val="tx1"/>
          </a:fontRef>
        </p:style>
      </p:cxnSp>
      <p:cxnSp>
        <p:nvCxnSpPr>
          <p:cNvPr id="8" name="Straight Arrow Connector 7">
            <a:extLst>
              <a:ext uri="{FF2B5EF4-FFF2-40B4-BE49-F238E27FC236}">
                <a16:creationId xmlns:a16="http://schemas.microsoft.com/office/drawing/2014/main" id="{CE6576E2-FFE4-F247-A651-854C215BE25D}"/>
              </a:ext>
            </a:extLst>
          </p:cNvPr>
          <p:cNvCxnSpPr>
            <a:cxnSpLocks/>
          </p:cNvCxnSpPr>
          <p:nvPr/>
        </p:nvCxnSpPr>
        <p:spPr>
          <a:xfrm>
            <a:off x="609599" y="3506820"/>
            <a:ext cx="583659" cy="298646"/>
          </a:xfrm>
          <a:prstGeom prst="straightConnector1">
            <a:avLst/>
          </a:prstGeom>
          <a:ln w="57150">
            <a:solidFill>
              <a:srgbClr val="C00000"/>
            </a:solidFill>
            <a:tailEnd type="triangle"/>
          </a:ln>
        </p:spPr>
        <p:style>
          <a:lnRef idx="3">
            <a:schemeClr val="accent2"/>
          </a:lnRef>
          <a:fillRef idx="0">
            <a:schemeClr val="accent2"/>
          </a:fillRef>
          <a:effectRef idx="2">
            <a:schemeClr val="accent2"/>
          </a:effectRef>
          <a:fontRef idx="minor">
            <a:schemeClr val="tx1"/>
          </a:fontRef>
        </p:style>
      </p:cxnSp>
      <p:cxnSp>
        <p:nvCxnSpPr>
          <p:cNvPr id="10" name="Straight Arrow Connector 9">
            <a:extLst>
              <a:ext uri="{FF2B5EF4-FFF2-40B4-BE49-F238E27FC236}">
                <a16:creationId xmlns:a16="http://schemas.microsoft.com/office/drawing/2014/main" id="{D8E2C830-6D49-3244-908F-AB9B0DC0F764}"/>
              </a:ext>
            </a:extLst>
          </p:cNvPr>
          <p:cNvCxnSpPr>
            <a:cxnSpLocks/>
          </p:cNvCxnSpPr>
          <p:nvPr/>
        </p:nvCxnSpPr>
        <p:spPr>
          <a:xfrm>
            <a:off x="596626" y="4750646"/>
            <a:ext cx="583659" cy="298646"/>
          </a:xfrm>
          <a:prstGeom prst="straightConnector1">
            <a:avLst/>
          </a:prstGeom>
          <a:ln w="57150">
            <a:solidFill>
              <a:srgbClr val="C00000"/>
            </a:solidFill>
            <a:tailEnd type="triangle"/>
          </a:ln>
        </p:spPr>
        <p:style>
          <a:lnRef idx="3">
            <a:schemeClr val="accent2"/>
          </a:lnRef>
          <a:fillRef idx="0">
            <a:schemeClr val="accent2"/>
          </a:fillRef>
          <a:effectRef idx="2">
            <a:schemeClr val="accent2"/>
          </a:effectRef>
          <a:fontRef idx="minor">
            <a:schemeClr val="tx1"/>
          </a:fontRef>
        </p:style>
      </p:cxnSp>
    </p:spTree>
    <p:custDataLst>
      <p:tags r:id="rId1"/>
    </p:custDataLst>
    <p:extLst>
      <p:ext uri="{BB962C8B-B14F-4D97-AF65-F5344CB8AC3E}">
        <p14:creationId xmlns:p14="http://schemas.microsoft.com/office/powerpoint/2010/main" val="2685252120"/>
      </p:ext>
    </p:extLst>
  </p:cSld>
  <p:clrMapOvr>
    <a:masterClrMapping/>
  </p:clrMapOvr>
  <mc:AlternateContent xmlns:mc="http://schemas.openxmlformats.org/markup-compatibility/2006" xmlns:p14="http://schemas.microsoft.com/office/powerpoint/2010/main">
    <mc:Choice Requires="p14">
      <p:transition spd="slow" p14:dur="1500" advTm="19448">
        <p:split orient="vert"/>
      </p:transition>
    </mc:Choice>
    <mc:Fallback xmlns="">
      <p:transition spd="slow" advTm="19448">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randombar(horizontal)">
                                      <p:cBhvr>
                                        <p:cTn id="7" dur="500"/>
                                        <p:tgtEl>
                                          <p:spTgt spid="6"/>
                                        </p:tgtEl>
                                      </p:cBhvr>
                                    </p:animEffect>
                                  </p:childTnLst>
                                </p:cTn>
                              </p:par>
                              <p:par>
                                <p:cTn id="8" presetID="14" presetClass="entr" presetSubtype="10" fill="hold"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randombar(horizontal)">
                                      <p:cBhvr>
                                        <p:cTn id="10" dur="500"/>
                                        <p:tgtEl>
                                          <p:spTgt spid="8"/>
                                        </p:tgtEl>
                                      </p:cBhvr>
                                    </p:animEffect>
                                  </p:childTnLst>
                                </p:cTn>
                              </p:par>
                              <p:par>
                                <p:cTn id="11" presetID="14" presetClass="entr" presetSubtype="10" fill="hold" nodeType="with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randombar(horizontal)">
                                      <p:cBhvr>
                                        <p:cTn id="13"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Box 20">
            <a:extLst>
              <a:ext uri="{FF2B5EF4-FFF2-40B4-BE49-F238E27FC236}">
                <a16:creationId xmlns:a16="http://schemas.microsoft.com/office/drawing/2014/main" id="{96FD6731-1255-2341-B86F-9316ABCD0CD5}"/>
              </a:ext>
            </a:extLst>
          </p:cNvPr>
          <p:cNvSpPr txBox="1">
            <a:spLocks noChangeArrowheads="1"/>
          </p:cNvSpPr>
          <p:nvPr/>
        </p:nvSpPr>
        <p:spPr bwMode="auto">
          <a:xfrm>
            <a:off x="1125745" y="480346"/>
            <a:ext cx="10384001" cy="647741"/>
          </a:xfrm>
          <a:prstGeom prst="rect">
            <a:avLst/>
          </a:prstGeom>
          <a:noFill/>
          <a:ln>
            <a:noFill/>
          </a:ln>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50000"/>
              </a:spcBef>
              <a:buFontTx/>
              <a:buNone/>
            </a:pPr>
            <a:r>
              <a:rPr lang="en-US" altLang="en-US" sz="3609" b="1" dirty="0" err="1">
                <a:solidFill>
                  <a:srgbClr val="FF6600"/>
                </a:solidFill>
                <a:latin typeface="Times New Roman" panose="02020603050405020304" pitchFamily="18" charset="0"/>
                <a:cs typeface="Times New Roman" panose="02020603050405020304" pitchFamily="18" charset="0"/>
              </a:rPr>
              <a:t>Lưu</a:t>
            </a:r>
            <a:r>
              <a:rPr lang="en-US" altLang="en-US" sz="3609" b="1" dirty="0">
                <a:solidFill>
                  <a:srgbClr val="FF6600"/>
                </a:solidFill>
                <a:latin typeface="Times New Roman" panose="02020603050405020304" pitchFamily="18" charset="0"/>
                <a:cs typeface="Times New Roman" panose="02020603050405020304" pitchFamily="18" charset="0"/>
              </a:rPr>
              <a:t> ý </a:t>
            </a:r>
            <a:r>
              <a:rPr lang="en-US" altLang="en-US" sz="3609" b="1" dirty="0" err="1">
                <a:solidFill>
                  <a:srgbClr val="FF6600"/>
                </a:solidFill>
                <a:latin typeface="Times New Roman" panose="02020603050405020304" pitchFamily="18" charset="0"/>
                <a:cs typeface="Times New Roman" panose="02020603050405020304" pitchFamily="18" charset="0"/>
              </a:rPr>
              <a:t>tư</a:t>
            </a:r>
            <a:r>
              <a:rPr lang="en-US" altLang="en-US" sz="3609" b="1" dirty="0">
                <a:solidFill>
                  <a:srgbClr val="FF6600"/>
                </a:solidFill>
                <a:latin typeface="Times New Roman" panose="02020603050405020304" pitchFamily="18" charset="0"/>
                <a:cs typeface="Times New Roman" panose="02020603050405020304" pitchFamily="18" charset="0"/>
              </a:rPr>
              <a:t> </a:t>
            </a:r>
            <a:r>
              <a:rPr lang="en-US" altLang="en-US" sz="3609" b="1" dirty="0" err="1">
                <a:solidFill>
                  <a:srgbClr val="FF6600"/>
                </a:solidFill>
                <a:latin typeface="Times New Roman" panose="02020603050405020304" pitchFamily="18" charset="0"/>
                <a:cs typeface="Times New Roman" panose="02020603050405020304" pitchFamily="18" charset="0"/>
              </a:rPr>
              <a:t>thế</a:t>
            </a:r>
            <a:r>
              <a:rPr lang="en-US" altLang="en-US" sz="3609" b="1" dirty="0">
                <a:solidFill>
                  <a:srgbClr val="FF6600"/>
                </a:solidFill>
                <a:latin typeface="Times New Roman" panose="02020603050405020304" pitchFamily="18" charset="0"/>
                <a:cs typeface="Times New Roman" panose="02020603050405020304" pitchFamily="18" charset="0"/>
              </a:rPr>
              <a:t> </a:t>
            </a:r>
            <a:r>
              <a:rPr lang="en-US" altLang="en-US" sz="3609" b="1" dirty="0" err="1">
                <a:solidFill>
                  <a:srgbClr val="FF6600"/>
                </a:solidFill>
                <a:latin typeface="Times New Roman" panose="02020603050405020304" pitchFamily="18" charset="0"/>
                <a:cs typeface="Times New Roman" panose="02020603050405020304" pitchFamily="18" charset="0"/>
              </a:rPr>
              <a:t>ngồi</a:t>
            </a:r>
            <a:r>
              <a:rPr lang="en-US" altLang="en-US" sz="3609" b="1" dirty="0">
                <a:solidFill>
                  <a:srgbClr val="FF6600"/>
                </a:solidFill>
                <a:latin typeface="Times New Roman" panose="02020603050405020304" pitchFamily="18" charset="0"/>
                <a:cs typeface="Times New Roman" panose="02020603050405020304" pitchFamily="18" charset="0"/>
              </a:rPr>
              <a:t> </a:t>
            </a:r>
            <a:r>
              <a:rPr lang="en-US" altLang="en-US" sz="3609" b="1" dirty="0" err="1">
                <a:solidFill>
                  <a:srgbClr val="FF6600"/>
                </a:solidFill>
                <a:latin typeface="Times New Roman" panose="02020603050405020304" pitchFamily="18" charset="0"/>
                <a:cs typeface="Times New Roman" panose="02020603050405020304" pitchFamily="18" charset="0"/>
              </a:rPr>
              <a:t>viết</a:t>
            </a:r>
            <a:r>
              <a:rPr lang="en-US" altLang="en-US" sz="3609" b="1" dirty="0">
                <a:solidFill>
                  <a:srgbClr val="FF6600"/>
                </a:solidFill>
                <a:latin typeface="Times New Roman" panose="02020603050405020304" pitchFamily="18" charset="0"/>
                <a:cs typeface="Times New Roman" panose="02020603050405020304" pitchFamily="18" charset="0"/>
              </a:rPr>
              <a:t>, </a:t>
            </a:r>
            <a:r>
              <a:rPr lang="en-US" altLang="en-US" sz="3609" b="1" dirty="0" err="1">
                <a:solidFill>
                  <a:srgbClr val="FF6600"/>
                </a:solidFill>
                <a:latin typeface="Times New Roman" panose="02020603050405020304" pitchFamily="18" charset="0"/>
                <a:cs typeface="Times New Roman" panose="02020603050405020304" pitchFamily="18" charset="0"/>
              </a:rPr>
              <a:t>tư</a:t>
            </a:r>
            <a:r>
              <a:rPr lang="en-US" altLang="en-US" sz="3609" b="1" dirty="0">
                <a:solidFill>
                  <a:srgbClr val="FF6600"/>
                </a:solidFill>
                <a:latin typeface="Times New Roman" panose="02020603050405020304" pitchFamily="18" charset="0"/>
                <a:cs typeface="Times New Roman" panose="02020603050405020304" pitchFamily="18" charset="0"/>
              </a:rPr>
              <a:t> </a:t>
            </a:r>
            <a:r>
              <a:rPr lang="en-US" altLang="en-US" sz="3609" b="1" dirty="0" err="1">
                <a:solidFill>
                  <a:srgbClr val="FF6600"/>
                </a:solidFill>
                <a:latin typeface="Times New Roman" panose="02020603050405020304" pitchFamily="18" charset="0"/>
                <a:cs typeface="Times New Roman" panose="02020603050405020304" pitchFamily="18" charset="0"/>
              </a:rPr>
              <a:t>thế</a:t>
            </a:r>
            <a:r>
              <a:rPr lang="en-US" altLang="en-US" sz="3609" b="1" dirty="0">
                <a:solidFill>
                  <a:srgbClr val="FF6600"/>
                </a:solidFill>
                <a:latin typeface="Times New Roman" panose="02020603050405020304" pitchFamily="18" charset="0"/>
                <a:cs typeface="Times New Roman" panose="02020603050405020304" pitchFamily="18" charset="0"/>
              </a:rPr>
              <a:t> </a:t>
            </a:r>
            <a:r>
              <a:rPr lang="en-US" altLang="en-US" sz="3609" b="1" dirty="0" err="1">
                <a:solidFill>
                  <a:srgbClr val="FF6600"/>
                </a:solidFill>
                <a:latin typeface="Times New Roman" panose="02020603050405020304" pitchFamily="18" charset="0"/>
                <a:cs typeface="Times New Roman" panose="02020603050405020304" pitchFamily="18" charset="0"/>
              </a:rPr>
              <a:t>cầm</a:t>
            </a:r>
            <a:r>
              <a:rPr lang="en-US" altLang="en-US" sz="3609" b="1" dirty="0">
                <a:solidFill>
                  <a:srgbClr val="FF6600"/>
                </a:solidFill>
                <a:latin typeface="Times New Roman" panose="02020603050405020304" pitchFamily="18" charset="0"/>
                <a:cs typeface="Times New Roman" panose="02020603050405020304" pitchFamily="18" charset="0"/>
              </a:rPr>
              <a:t> </a:t>
            </a:r>
            <a:r>
              <a:rPr lang="en-US" altLang="en-US" sz="3609" b="1" dirty="0" err="1">
                <a:solidFill>
                  <a:srgbClr val="FF6600"/>
                </a:solidFill>
                <a:latin typeface="Times New Roman" panose="02020603050405020304" pitchFamily="18" charset="0"/>
                <a:cs typeface="Times New Roman" panose="02020603050405020304" pitchFamily="18" charset="0"/>
              </a:rPr>
              <a:t>bút</a:t>
            </a:r>
            <a:r>
              <a:rPr lang="en-US" altLang="en-US" sz="3609" b="1" dirty="0">
                <a:solidFill>
                  <a:srgbClr val="FF6600"/>
                </a:solidFill>
                <a:latin typeface="Times New Roman" panose="02020603050405020304" pitchFamily="18" charset="0"/>
                <a:cs typeface="Times New Roman" panose="02020603050405020304" pitchFamily="18" charset="0"/>
              </a:rPr>
              <a:t>.</a:t>
            </a:r>
            <a:endParaRPr lang="vi-VN" altLang="en-US" sz="3609" b="1" dirty="0">
              <a:solidFill>
                <a:srgbClr val="FF6600"/>
              </a:solidFill>
              <a:latin typeface="Times New Roman" panose="02020603050405020304" pitchFamily="18" charset="0"/>
              <a:cs typeface="Times New Roman" panose="02020603050405020304" pitchFamily="18" charset="0"/>
            </a:endParaRPr>
          </a:p>
        </p:txBody>
      </p:sp>
      <p:pic>
        <p:nvPicPr>
          <p:cNvPr id="1026" name="Picture 2" descr="Ngồi học đúng tư thế">
            <a:extLst>
              <a:ext uri="{FF2B5EF4-FFF2-40B4-BE49-F238E27FC236}">
                <a16:creationId xmlns:a16="http://schemas.microsoft.com/office/drawing/2014/main" id="{B3EB7B6D-98FA-5047-A2DB-029538BAD04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3084" y="1238703"/>
            <a:ext cx="5724711" cy="4489743"/>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a:extLst>
              <a:ext uri="{FF2B5EF4-FFF2-40B4-BE49-F238E27FC236}">
                <a16:creationId xmlns:a16="http://schemas.microsoft.com/office/drawing/2014/main" id="{9B57BDC0-9FC7-484E-80DF-FB52C4EF18DA}"/>
              </a:ext>
            </a:extLst>
          </p:cNvPr>
          <p:cNvPicPr>
            <a:picLocks noChangeAspect="1"/>
          </p:cNvPicPr>
          <p:nvPr/>
        </p:nvPicPr>
        <p:blipFill rotWithShape="1">
          <a:blip r:embed="rId4">
            <a:extLst>
              <a:ext uri="{28A0092B-C50C-407E-A947-70E740481C1C}">
                <a14:useLocalDpi xmlns:a14="http://schemas.microsoft.com/office/drawing/2010/main" val="0"/>
              </a:ext>
            </a:extLst>
          </a:blip>
          <a:srcRect l="10022" t="7738" r="6024" b="11646"/>
          <a:stretch/>
        </p:blipFill>
        <p:spPr>
          <a:xfrm>
            <a:off x="6871447" y="1721224"/>
            <a:ext cx="4638299" cy="3361764"/>
          </a:xfrm>
          <a:prstGeom prst="rect">
            <a:avLst/>
          </a:prstGeom>
        </p:spPr>
      </p:pic>
    </p:spTree>
    <p:extLst>
      <p:ext uri="{BB962C8B-B14F-4D97-AF65-F5344CB8AC3E}">
        <p14:creationId xmlns:p14="http://schemas.microsoft.com/office/powerpoint/2010/main" val="3616281623"/>
      </p:ext>
    </p:extLst>
  </p:cSld>
  <p:clrMapOvr>
    <a:masterClrMapping/>
  </p:clrMapOvr>
  <mc:AlternateContent xmlns:mc="http://schemas.openxmlformats.org/markup-compatibility/2006" xmlns:p14="http://schemas.microsoft.com/office/powerpoint/2010/main">
    <mc:Choice Requires="p14">
      <p:transition spd="slow" p14:dur="1500" advTm="9631">
        <p:split orient="vert"/>
      </p:transition>
    </mc:Choice>
    <mc:Fallback xmlns="">
      <p:transition spd="slow" advTm="9631">
        <p:split orient="vert"/>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95"/>
        <p:cNvGrpSpPr/>
        <p:nvPr/>
      </p:nvGrpSpPr>
      <p:grpSpPr>
        <a:xfrm>
          <a:off x="0" y="0"/>
          <a:ext cx="0" cy="0"/>
          <a:chOff x="0" y="0"/>
          <a:chExt cx="0" cy="0"/>
        </a:xfrm>
      </p:grpSpPr>
      <p:pic>
        <p:nvPicPr>
          <p:cNvPr id="96" name="Google Shape;96;p3" descr="Table&#10;&#10;Description automatically generated"/>
          <p:cNvPicPr preferRelativeResize="0"/>
          <p:nvPr/>
        </p:nvPicPr>
        <p:blipFill rotWithShape="1">
          <a:blip r:embed="rId3">
            <a:alphaModFix/>
          </a:blip>
          <a:srcRect b="1810"/>
          <a:stretch/>
        </p:blipFill>
        <p:spPr>
          <a:xfrm>
            <a:off x="3245" y="4577"/>
            <a:ext cx="12176397" cy="6839355"/>
          </a:xfrm>
          <a:prstGeom prst="rect">
            <a:avLst/>
          </a:prstGeom>
          <a:noFill/>
          <a:ln>
            <a:noFill/>
          </a:ln>
        </p:spPr>
      </p:pic>
      <p:sp>
        <p:nvSpPr>
          <p:cNvPr id="2" name="Rectangle 1">
            <a:extLst>
              <a:ext uri="{FF2B5EF4-FFF2-40B4-BE49-F238E27FC236}">
                <a16:creationId xmlns:a16="http://schemas.microsoft.com/office/drawing/2014/main" id="{E0FDF7C3-BC75-0B42-AA13-930DBBAE3014}"/>
              </a:ext>
            </a:extLst>
          </p:cNvPr>
          <p:cNvSpPr/>
          <p:nvPr/>
        </p:nvSpPr>
        <p:spPr>
          <a:xfrm>
            <a:off x="2395388" y="381297"/>
            <a:ext cx="8372806" cy="707886"/>
          </a:xfrm>
          <a:prstGeom prst="rect">
            <a:avLst/>
          </a:prstGeom>
          <a:noFill/>
        </p:spPr>
        <p:txBody>
          <a:bodyPr wrap="none" lIns="91440" tIns="45720" rIns="91440" bIns="45720">
            <a:spAutoFit/>
          </a:bodyPr>
          <a:lstStyle/>
          <a:p>
            <a:pPr algn="ctr"/>
            <a:r>
              <a:rPr lang="en-US" sz="4000" b="1" cap="none" spc="0" dirty="0" err="1">
                <a:ln w="0"/>
                <a:solidFill>
                  <a:srgbClr val="942092"/>
                </a:solidFill>
                <a:effectLst>
                  <a:outerShdw blurRad="38100" dist="19050" dir="2700000" algn="tl" rotWithShape="0">
                    <a:schemeClr val="dk1">
                      <a:alpha val="40000"/>
                    </a:schemeClr>
                  </a:outerShdw>
                </a:effectLst>
                <a:latin typeface="HP001 4 hàng" panose="020B0603050302020204" pitchFamily="34" charset="77"/>
              </a:rPr>
              <a:t>Thứ</a:t>
            </a:r>
            <a:r>
              <a:rPr lang="en-US" sz="4000" b="1" dirty="0">
                <a:ln w="0"/>
                <a:solidFill>
                  <a:srgbClr val="942092"/>
                </a:solidFill>
                <a:effectLst>
                  <a:outerShdw blurRad="38100" dist="19050" dir="2700000" algn="tl" rotWithShape="0">
                    <a:schemeClr val="dk1">
                      <a:alpha val="40000"/>
                    </a:schemeClr>
                  </a:outerShdw>
                </a:effectLst>
                <a:latin typeface="HP001 4 hàng" panose="020B0603050302020204" pitchFamily="34" charset="77"/>
              </a:rPr>
              <a:t> …, </a:t>
            </a:r>
            <a:r>
              <a:rPr lang="en-US" sz="4000" b="1" dirty="0" err="1">
                <a:ln w="0"/>
                <a:solidFill>
                  <a:srgbClr val="942092"/>
                </a:solidFill>
                <a:effectLst>
                  <a:outerShdw blurRad="38100" dist="19050" dir="2700000" algn="tl" rotWithShape="0">
                    <a:schemeClr val="dk1">
                      <a:alpha val="40000"/>
                    </a:schemeClr>
                  </a:outerShdw>
                </a:effectLst>
                <a:latin typeface="HP001 4 hàng" panose="020B0603050302020204" pitchFamily="34" charset="77"/>
              </a:rPr>
              <a:t>ngày</a:t>
            </a:r>
            <a:r>
              <a:rPr lang="en-US" sz="4000" b="1" dirty="0">
                <a:ln w="0"/>
                <a:solidFill>
                  <a:srgbClr val="942092"/>
                </a:solidFill>
                <a:effectLst>
                  <a:outerShdw blurRad="38100" dist="19050" dir="2700000" algn="tl" rotWithShape="0">
                    <a:schemeClr val="dk1">
                      <a:alpha val="40000"/>
                    </a:schemeClr>
                  </a:outerShdw>
                </a:effectLst>
                <a:latin typeface="HP001 4 hàng" panose="020B0603050302020204" pitchFamily="34" charset="77"/>
              </a:rPr>
              <a:t> … </a:t>
            </a:r>
            <a:r>
              <a:rPr lang="en-US" sz="4000" b="1" dirty="0" err="1">
                <a:ln w="0"/>
                <a:solidFill>
                  <a:srgbClr val="942092"/>
                </a:solidFill>
                <a:effectLst>
                  <a:outerShdw blurRad="38100" dist="19050" dir="2700000" algn="tl" rotWithShape="0">
                    <a:schemeClr val="dk1">
                      <a:alpha val="40000"/>
                    </a:schemeClr>
                  </a:outerShdw>
                </a:effectLst>
                <a:latin typeface="HP001 4 hàng" panose="020B0603050302020204" pitchFamily="34" charset="77"/>
              </a:rPr>
              <a:t>tháng</a:t>
            </a:r>
            <a:r>
              <a:rPr lang="en-US" sz="4000" b="1" dirty="0">
                <a:ln w="0"/>
                <a:solidFill>
                  <a:srgbClr val="942092"/>
                </a:solidFill>
                <a:effectLst>
                  <a:outerShdw blurRad="38100" dist="19050" dir="2700000" algn="tl" rotWithShape="0">
                    <a:schemeClr val="dk1">
                      <a:alpha val="40000"/>
                    </a:schemeClr>
                  </a:outerShdw>
                </a:effectLst>
                <a:latin typeface="HP001 4 hàng" panose="020B0603050302020204" pitchFamily="34" charset="77"/>
              </a:rPr>
              <a:t> … </a:t>
            </a:r>
            <a:r>
              <a:rPr lang="en-US" sz="4000" b="1" dirty="0" err="1">
                <a:ln w="0"/>
                <a:solidFill>
                  <a:srgbClr val="942092"/>
                </a:solidFill>
                <a:effectLst>
                  <a:outerShdw blurRad="38100" dist="19050" dir="2700000" algn="tl" rotWithShape="0">
                    <a:schemeClr val="dk1">
                      <a:alpha val="40000"/>
                    </a:schemeClr>
                  </a:outerShdw>
                </a:effectLst>
                <a:latin typeface="HP001 4 hàng" panose="020B0603050302020204" pitchFamily="34" charset="77"/>
              </a:rPr>
              <a:t>năm</a:t>
            </a:r>
            <a:r>
              <a:rPr lang="en-US" sz="4000" b="1" dirty="0">
                <a:ln w="0"/>
                <a:solidFill>
                  <a:srgbClr val="942092"/>
                </a:solidFill>
                <a:effectLst>
                  <a:outerShdw blurRad="38100" dist="19050" dir="2700000" algn="tl" rotWithShape="0">
                    <a:schemeClr val="dk1">
                      <a:alpha val="40000"/>
                    </a:schemeClr>
                  </a:outerShdw>
                </a:effectLst>
                <a:latin typeface="HP001 4 hàng" panose="020B0603050302020204" pitchFamily="34" charset="77"/>
              </a:rPr>
              <a:t> 2021</a:t>
            </a:r>
            <a:endParaRPr lang="en-US" sz="4000" b="1" cap="none" spc="0" dirty="0">
              <a:ln w="0"/>
              <a:solidFill>
                <a:srgbClr val="942092"/>
              </a:solidFill>
              <a:effectLst>
                <a:outerShdw blurRad="38100" dist="19050" dir="2700000" algn="tl" rotWithShape="0">
                  <a:schemeClr val="dk1">
                    <a:alpha val="40000"/>
                  </a:schemeClr>
                </a:outerShdw>
              </a:effectLst>
              <a:latin typeface="HP001 4 hàng" panose="020B0603050302020204" pitchFamily="34" charset="77"/>
            </a:endParaRPr>
          </a:p>
        </p:txBody>
      </p:sp>
      <p:sp>
        <p:nvSpPr>
          <p:cNvPr id="17" name="Rectangle 16">
            <a:extLst>
              <a:ext uri="{FF2B5EF4-FFF2-40B4-BE49-F238E27FC236}">
                <a16:creationId xmlns:a16="http://schemas.microsoft.com/office/drawing/2014/main" id="{9DCB7BA2-E207-924C-9A0A-F0042FCA3B41}"/>
              </a:ext>
            </a:extLst>
          </p:cNvPr>
          <p:cNvSpPr/>
          <p:nvPr/>
        </p:nvSpPr>
        <p:spPr>
          <a:xfrm>
            <a:off x="5583143" y="1137360"/>
            <a:ext cx="2332691" cy="707886"/>
          </a:xfrm>
          <a:prstGeom prst="rect">
            <a:avLst/>
          </a:prstGeom>
          <a:noFill/>
        </p:spPr>
        <p:txBody>
          <a:bodyPr wrap="none" lIns="91440" tIns="45720" rIns="91440" bIns="45720">
            <a:spAutoFit/>
          </a:bodyPr>
          <a:lstStyle/>
          <a:p>
            <a:pPr algn="ctr"/>
            <a:r>
              <a:rPr lang="en-US" sz="4000" b="1" cap="none" spc="0" dirty="0" err="1">
                <a:ln w="0"/>
                <a:solidFill>
                  <a:srgbClr val="942092"/>
                </a:solidFill>
                <a:effectLst>
                  <a:outerShdw blurRad="38100" dist="19050" dir="2700000" algn="tl" rotWithShape="0">
                    <a:schemeClr val="dk1">
                      <a:alpha val="40000"/>
                    </a:schemeClr>
                  </a:outerShdw>
                </a:effectLst>
                <a:latin typeface="HP001 4 hàng" panose="020B0603050302020204" pitchFamily="34" charset="77"/>
              </a:rPr>
              <a:t>Chính</a:t>
            </a:r>
            <a:r>
              <a:rPr lang="en-US" sz="4000" b="1" cap="none" spc="0" dirty="0">
                <a:ln w="0"/>
                <a:solidFill>
                  <a:srgbClr val="942092"/>
                </a:solidFill>
                <a:effectLst>
                  <a:outerShdw blurRad="38100" dist="19050" dir="2700000" algn="tl" rotWithShape="0">
                    <a:schemeClr val="dk1">
                      <a:alpha val="40000"/>
                    </a:schemeClr>
                  </a:outerShdw>
                </a:effectLst>
                <a:latin typeface="HP001 4 hàng" panose="020B0603050302020204" pitchFamily="34" charset="77"/>
              </a:rPr>
              <a:t> </a:t>
            </a:r>
            <a:r>
              <a:rPr lang="en-US" sz="4000" b="1" cap="none" spc="0" dirty="0" err="1">
                <a:ln w="0"/>
                <a:solidFill>
                  <a:srgbClr val="942092"/>
                </a:solidFill>
                <a:effectLst>
                  <a:outerShdw blurRad="38100" dist="19050" dir="2700000" algn="tl" rotWithShape="0">
                    <a:schemeClr val="dk1">
                      <a:alpha val="40000"/>
                    </a:schemeClr>
                  </a:outerShdw>
                </a:effectLst>
                <a:latin typeface="HP001 4 hàng" panose="020B0603050302020204" pitchFamily="34" charset="77"/>
              </a:rPr>
              <a:t>tả</a:t>
            </a:r>
            <a:endParaRPr lang="en-US" sz="4000" b="1" cap="none" spc="0" dirty="0">
              <a:ln w="0"/>
              <a:solidFill>
                <a:srgbClr val="942092"/>
              </a:solidFill>
              <a:effectLst>
                <a:outerShdw blurRad="38100" dist="19050" dir="2700000" algn="tl" rotWithShape="0">
                  <a:schemeClr val="dk1">
                    <a:alpha val="40000"/>
                  </a:schemeClr>
                </a:outerShdw>
              </a:effectLst>
              <a:latin typeface="HP001 4 hàng" panose="020B0603050302020204" pitchFamily="34" charset="77"/>
            </a:endParaRPr>
          </a:p>
        </p:txBody>
      </p:sp>
      <p:sp>
        <p:nvSpPr>
          <p:cNvPr id="18" name="Rectangle 17">
            <a:extLst>
              <a:ext uri="{FF2B5EF4-FFF2-40B4-BE49-F238E27FC236}">
                <a16:creationId xmlns:a16="http://schemas.microsoft.com/office/drawing/2014/main" id="{91173D46-6E8F-4349-8B7B-006C0084F41B}"/>
              </a:ext>
            </a:extLst>
          </p:cNvPr>
          <p:cNvSpPr/>
          <p:nvPr/>
        </p:nvSpPr>
        <p:spPr>
          <a:xfrm>
            <a:off x="3516138" y="1896750"/>
            <a:ext cx="6288902" cy="707886"/>
          </a:xfrm>
          <a:prstGeom prst="rect">
            <a:avLst/>
          </a:prstGeom>
          <a:noFill/>
        </p:spPr>
        <p:txBody>
          <a:bodyPr wrap="none" lIns="91440" tIns="45720" rIns="91440" bIns="45720">
            <a:spAutoFit/>
          </a:bodyPr>
          <a:lstStyle/>
          <a:p>
            <a:pPr algn="ctr"/>
            <a:r>
              <a:rPr lang="en-US" sz="4000" b="1" dirty="0" err="1">
                <a:ln w="0"/>
                <a:solidFill>
                  <a:srgbClr val="942092"/>
                </a:solidFill>
                <a:effectLst>
                  <a:outerShdw blurRad="38100" dist="19050" dir="2700000" algn="tl" rotWithShape="0">
                    <a:schemeClr val="dk1">
                      <a:alpha val="40000"/>
                    </a:schemeClr>
                  </a:outerShdw>
                </a:effectLst>
                <a:latin typeface="HP001 4H" panose="020B0603050302020204" pitchFamily="34" charset="77"/>
              </a:rPr>
              <a:t>Ng</a:t>
            </a:r>
            <a:r>
              <a:rPr lang="en-US" sz="4000" b="1" dirty="0" err="1">
                <a:solidFill>
                  <a:srgbClr val="942092"/>
                </a:solidFill>
                <a:latin typeface="HP001 4H" panose="020B0603050302020204" pitchFamily="34" charset="77"/>
              </a:rPr>
              <a:t>ŔƟ</a:t>
            </a:r>
            <a:r>
              <a:rPr lang="en-US" sz="4000" b="1" dirty="0">
                <a:ln w="0"/>
                <a:solidFill>
                  <a:srgbClr val="942092"/>
                </a:solidFill>
                <a:effectLst>
                  <a:outerShdw blurRad="38100" dist="19050" dir="2700000" algn="tl" rotWithShape="0">
                    <a:schemeClr val="dk1">
                      <a:alpha val="40000"/>
                    </a:schemeClr>
                  </a:outerShdw>
                </a:effectLst>
                <a:latin typeface="HP001 4H" panose="020B0603050302020204" pitchFamily="34" charset="77"/>
              </a:rPr>
              <a:t> </a:t>
            </a:r>
            <a:r>
              <a:rPr lang="en-US" sz="4000" b="1" dirty="0" err="1">
                <a:ln w="0"/>
                <a:solidFill>
                  <a:srgbClr val="942092"/>
                </a:solidFill>
                <a:effectLst>
                  <a:outerShdw blurRad="38100" dist="19050" dir="2700000" algn="tl" rotWithShape="0">
                    <a:schemeClr val="dk1">
                      <a:alpha val="40000"/>
                    </a:schemeClr>
                  </a:outerShdw>
                </a:effectLst>
                <a:latin typeface="HP001 4H" panose="020B0603050302020204" pitchFamily="34" charset="77"/>
              </a:rPr>
              <a:t>viết</a:t>
            </a:r>
            <a:r>
              <a:rPr lang="en-US" sz="4000" b="1" dirty="0">
                <a:ln w="0"/>
                <a:solidFill>
                  <a:srgbClr val="942092"/>
                </a:solidFill>
                <a:effectLst>
                  <a:outerShdw blurRad="38100" dist="19050" dir="2700000" algn="tl" rotWithShape="0">
                    <a:schemeClr val="dk1">
                      <a:alpha val="40000"/>
                    </a:schemeClr>
                  </a:outerShdw>
                </a:effectLst>
                <a:latin typeface="HP001 4H" panose="020B0603050302020204" pitchFamily="34" charset="77"/>
              </a:rPr>
              <a:t> </a:t>
            </a:r>
            <a:r>
              <a:rPr lang="en-US" sz="4000" b="1" dirty="0" err="1">
                <a:ln w="0"/>
                <a:solidFill>
                  <a:srgbClr val="942092"/>
                </a:solidFill>
                <a:effectLst>
                  <a:outerShdw blurRad="38100" dist="19050" dir="2700000" algn="tl" rotWithShape="0">
                    <a:schemeClr val="dk1">
                      <a:alpha val="40000"/>
                    </a:schemeClr>
                  </a:outerShdw>
                </a:effectLst>
                <a:latin typeface="HP001 4H" panose="020B0603050302020204" pitchFamily="34" charset="77"/>
              </a:rPr>
              <a:t>truyện</a:t>
            </a:r>
            <a:r>
              <a:rPr lang="en-US" sz="4000" b="1" dirty="0">
                <a:ln w="0"/>
                <a:solidFill>
                  <a:srgbClr val="942092"/>
                </a:solidFill>
                <a:effectLst>
                  <a:outerShdw blurRad="38100" dist="19050" dir="2700000" algn="tl" rotWithShape="0">
                    <a:schemeClr val="dk1">
                      <a:alpha val="40000"/>
                    </a:schemeClr>
                  </a:outerShdw>
                </a:effectLst>
                <a:latin typeface="HP001 4H" panose="020B0603050302020204" pitchFamily="34" charset="77"/>
              </a:rPr>
              <a:t> </a:t>
            </a:r>
            <a:r>
              <a:rPr lang="en-US" sz="4000" b="1" dirty="0" err="1">
                <a:ln w="0"/>
                <a:solidFill>
                  <a:srgbClr val="942092"/>
                </a:solidFill>
                <a:effectLst>
                  <a:outerShdw blurRad="38100" dist="19050" dir="2700000" algn="tl" rotWithShape="0">
                    <a:schemeClr val="dk1">
                      <a:alpha val="40000"/>
                    </a:schemeClr>
                  </a:outerShdw>
                </a:effectLst>
                <a:latin typeface="HP001 4H" panose="020B0603050302020204" pitchFamily="34" charset="77"/>
              </a:rPr>
              <a:t>thật</a:t>
            </a:r>
            <a:r>
              <a:rPr lang="en-US" sz="4000" b="1" dirty="0">
                <a:ln w="0"/>
                <a:solidFill>
                  <a:srgbClr val="942092"/>
                </a:solidFill>
                <a:effectLst>
                  <a:outerShdw blurRad="38100" dist="19050" dir="2700000" algn="tl" rotWithShape="0">
                    <a:schemeClr val="dk1">
                      <a:alpha val="40000"/>
                    </a:schemeClr>
                  </a:outerShdw>
                </a:effectLst>
                <a:latin typeface="HP001 4H" panose="020B0603050302020204" pitchFamily="34" charset="77"/>
              </a:rPr>
              <a:t> </a:t>
            </a:r>
            <a:r>
              <a:rPr lang="en-US" sz="4000" b="1" dirty="0" err="1">
                <a:ln w="0"/>
                <a:solidFill>
                  <a:srgbClr val="942092"/>
                </a:solidFill>
                <a:effectLst>
                  <a:outerShdw blurRad="38100" dist="19050" dir="2700000" algn="tl" rotWithShape="0">
                    <a:schemeClr val="dk1">
                      <a:alpha val="40000"/>
                    </a:schemeClr>
                  </a:outerShdw>
                </a:effectLst>
                <a:latin typeface="HP001 4H" panose="020B0603050302020204" pitchFamily="34" charset="77"/>
              </a:rPr>
              <a:t>thà</a:t>
            </a:r>
            <a:endParaRPr lang="en-US" sz="4000" b="1" cap="none" spc="0" dirty="0">
              <a:ln w="0"/>
              <a:solidFill>
                <a:srgbClr val="942092"/>
              </a:solidFill>
              <a:effectLst>
                <a:outerShdw blurRad="38100" dist="19050" dir="2700000" algn="tl" rotWithShape="0">
                  <a:schemeClr val="dk1">
                    <a:alpha val="40000"/>
                  </a:schemeClr>
                </a:outerShdw>
              </a:effectLst>
              <a:latin typeface="HP001 4H" panose="020B0603050302020204" pitchFamily="34" charset="77"/>
            </a:endParaRPr>
          </a:p>
        </p:txBody>
      </p:sp>
    </p:spTree>
    <p:extLst>
      <p:ext uri="{BB962C8B-B14F-4D97-AF65-F5344CB8AC3E}">
        <p14:creationId xmlns:p14="http://schemas.microsoft.com/office/powerpoint/2010/main" val="3650599518"/>
      </p:ext>
    </p:extLst>
  </p:cSld>
  <p:clrMapOvr>
    <a:masterClrMapping/>
  </p:clrMapOvr>
  <p:transition spd="slow" advTm="16701">
    <p:push dir="u"/>
  </p:transition>
</p:sld>
</file>

<file path=ppt/tags/tag1.xml><?xml version="1.0" encoding="utf-8"?>
<p:tagLst xmlns:a="http://schemas.openxmlformats.org/drawingml/2006/main" xmlns:r="http://schemas.openxmlformats.org/officeDocument/2006/relationships" xmlns:p="http://schemas.openxmlformats.org/presentationml/2006/main">
  <p:tag name="ISPRING_PRESENTATION_TITLE" val="PowerPoint 演示文稿"/>
</p:tagLst>
</file>

<file path=ppt/tags/tag10.xml><?xml version="1.0" encoding="utf-8"?>
<p:tagLst xmlns:a="http://schemas.openxmlformats.org/drawingml/2006/main" xmlns:r="http://schemas.openxmlformats.org/officeDocument/2006/relationships" xmlns:p="http://schemas.openxmlformats.org/presentationml/2006/main">
  <p:tag name="TIMING" val="|11.2|5.2|30.5|20.2"/>
</p:tagLst>
</file>

<file path=ppt/tags/tag11.xml><?xml version="1.0" encoding="utf-8"?>
<p:tagLst xmlns:a="http://schemas.openxmlformats.org/drawingml/2006/main" xmlns:r="http://schemas.openxmlformats.org/officeDocument/2006/relationships" xmlns:p="http://schemas.openxmlformats.org/presentationml/2006/main">
  <p:tag name="TIMING" val="|8.8|24.2|15.5"/>
</p:tagLst>
</file>

<file path=ppt/tags/tag12.xml><?xml version="1.0" encoding="utf-8"?>
<p:tagLst xmlns:a="http://schemas.openxmlformats.org/drawingml/2006/main" xmlns:r="http://schemas.openxmlformats.org/officeDocument/2006/relationships" xmlns:p="http://schemas.openxmlformats.org/presentationml/2006/main">
  <p:tag name="TIMING" val="|8.2|12.4"/>
</p:tagLst>
</file>

<file path=ppt/tags/tag13.xml><?xml version="1.0" encoding="utf-8"?>
<p:tagLst xmlns:a="http://schemas.openxmlformats.org/drawingml/2006/main" xmlns:r="http://schemas.openxmlformats.org/officeDocument/2006/relationships" xmlns:p="http://schemas.openxmlformats.org/presentationml/2006/main">
  <p:tag name="TIMING" val="|1.6|6.6"/>
</p:tagLst>
</file>

<file path=ppt/tags/tag14.xml><?xml version="1.0" encoding="utf-8"?>
<p:tagLst xmlns:a="http://schemas.openxmlformats.org/drawingml/2006/main" xmlns:r="http://schemas.openxmlformats.org/officeDocument/2006/relationships" xmlns:p="http://schemas.openxmlformats.org/presentationml/2006/main">
  <p:tag name="TIMING" val="|1.6|6.7|15.1"/>
</p:tagLst>
</file>

<file path=ppt/tags/tag15.xml><?xml version="1.0" encoding="utf-8"?>
<p:tagLst xmlns:a="http://schemas.openxmlformats.org/drawingml/2006/main" xmlns:r="http://schemas.openxmlformats.org/officeDocument/2006/relationships" xmlns:p="http://schemas.openxmlformats.org/presentationml/2006/main">
  <p:tag name="TIMING" val="|2.2|3.5"/>
</p:tagLst>
</file>

<file path=ppt/tags/tag16.xml><?xml version="1.0" encoding="utf-8"?>
<p:tagLst xmlns:a="http://schemas.openxmlformats.org/drawingml/2006/main" xmlns:r="http://schemas.openxmlformats.org/officeDocument/2006/relationships" xmlns:p="http://schemas.openxmlformats.org/presentationml/2006/main">
  <p:tag name="TIMING" val="|5.8"/>
</p:tagLst>
</file>

<file path=ppt/tags/tag2.xml><?xml version="1.0" encoding="utf-8"?>
<p:tagLst xmlns:a="http://schemas.openxmlformats.org/drawingml/2006/main" xmlns:r="http://schemas.openxmlformats.org/officeDocument/2006/relationships" xmlns:p="http://schemas.openxmlformats.org/presentationml/2006/main">
  <p:tag name="TIMING" val="|1.2"/>
</p:tagLst>
</file>

<file path=ppt/tags/tag3.xml><?xml version="1.0" encoding="utf-8"?>
<p:tagLst xmlns:a="http://schemas.openxmlformats.org/drawingml/2006/main" xmlns:r="http://schemas.openxmlformats.org/officeDocument/2006/relationships" xmlns:p="http://schemas.openxmlformats.org/presentationml/2006/main">
  <p:tag name="TIMING" val="|0.6|28.5"/>
</p:tagLst>
</file>

<file path=ppt/tags/tag4.xml><?xml version="1.0" encoding="utf-8"?>
<p:tagLst xmlns:a="http://schemas.openxmlformats.org/drawingml/2006/main" xmlns:r="http://schemas.openxmlformats.org/officeDocument/2006/relationships" xmlns:p="http://schemas.openxmlformats.org/presentationml/2006/main">
  <p:tag name="TIMING" val="|1.8|2.6|34.2"/>
</p:tagLst>
</file>

<file path=ppt/tags/tag5.xml><?xml version="1.0" encoding="utf-8"?>
<p:tagLst xmlns:a="http://schemas.openxmlformats.org/drawingml/2006/main" xmlns:r="http://schemas.openxmlformats.org/officeDocument/2006/relationships" xmlns:p="http://schemas.openxmlformats.org/presentationml/2006/main">
  <p:tag name="TIMING" val="|3.4|2.7"/>
</p:tagLst>
</file>

<file path=ppt/tags/tag6.xml><?xml version="1.0" encoding="utf-8"?>
<p:tagLst xmlns:a="http://schemas.openxmlformats.org/drawingml/2006/main" xmlns:r="http://schemas.openxmlformats.org/officeDocument/2006/relationships" xmlns:p="http://schemas.openxmlformats.org/presentationml/2006/main">
  <p:tag name="TIMING" val="|17.7|1.6|1.9"/>
</p:tagLst>
</file>

<file path=ppt/tags/tag7.xml><?xml version="1.0" encoding="utf-8"?>
<p:tagLst xmlns:a="http://schemas.openxmlformats.org/drawingml/2006/main" xmlns:r="http://schemas.openxmlformats.org/officeDocument/2006/relationships" xmlns:p="http://schemas.openxmlformats.org/presentationml/2006/main">
  <p:tag name="TIMING" val="|28.4|19.5"/>
</p:tagLst>
</file>

<file path=ppt/tags/tag8.xml><?xml version="1.0" encoding="utf-8"?>
<p:tagLst xmlns:a="http://schemas.openxmlformats.org/drawingml/2006/main" xmlns:r="http://schemas.openxmlformats.org/officeDocument/2006/relationships" xmlns:p="http://schemas.openxmlformats.org/presentationml/2006/main">
  <p:tag name="TIMING" val="|8.8"/>
</p:tagLst>
</file>

<file path=ppt/tags/tag9.xml><?xml version="1.0" encoding="utf-8"?>
<p:tagLst xmlns:a="http://schemas.openxmlformats.org/drawingml/2006/main" xmlns:r="http://schemas.openxmlformats.org/officeDocument/2006/relationships" xmlns:p="http://schemas.openxmlformats.org/presentationml/2006/main">
  <p:tag name="TIMING" val="|4|3|28.9"/>
</p:tagLst>
</file>

<file path=ppt/theme/theme1.xml><?xml version="1.0" encoding="utf-8"?>
<a:theme xmlns:a="http://schemas.openxmlformats.org/drawingml/2006/main" name="千图网拥有20W+精美PPT模板 更多PPT模板下载至：www.58pic.com/office/ppt​​">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3771</TotalTime>
  <Words>2174</Words>
  <Application>Microsoft Macintosh PowerPoint</Application>
  <PresentationFormat>Widescreen</PresentationFormat>
  <Paragraphs>188</Paragraphs>
  <Slides>25</Slides>
  <Notes>25</Notes>
  <HiddenSlides>0</HiddenSlides>
  <MMClips>1</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25</vt:i4>
      </vt:variant>
    </vt:vector>
  </HeadingPairs>
  <TitlesOfParts>
    <vt:vector size="35" baseType="lpstr">
      <vt:lpstr>等线</vt:lpstr>
      <vt:lpstr>等线 Light</vt:lpstr>
      <vt:lpstr>微软雅黑</vt:lpstr>
      <vt:lpstr>Arial</vt:lpstr>
      <vt:lpstr>Calibri</vt:lpstr>
      <vt:lpstr>HP001 4 hàng</vt:lpstr>
      <vt:lpstr>HP001 4H</vt:lpstr>
      <vt:lpstr>Times New Roman</vt:lpstr>
      <vt:lpstr>UNI Tap Viet 0</vt:lpstr>
      <vt:lpstr>千图网拥有20W+精美PPT模板 更多PPT模板下载至：www.58pic.com/office/ppt​​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lzjljlc</dc:creator>
  <cp:lastModifiedBy>Microsoft Office User</cp:lastModifiedBy>
  <cp:revision>293</cp:revision>
  <dcterms:created xsi:type="dcterms:W3CDTF">2018-02-23T07:21:57Z</dcterms:created>
  <dcterms:modified xsi:type="dcterms:W3CDTF">2021-10-05T16:04:38Z</dcterms:modified>
</cp:coreProperties>
</file>