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11" r:id="rId2"/>
    <p:sldId id="298" r:id="rId3"/>
    <p:sldId id="279" r:id="rId4"/>
    <p:sldId id="304" r:id="rId5"/>
    <p:sldId id="296" r:id="rId6"/>
    <p:sldId id="297" r:id="rId7"/>
    <p:sldId id="256" r:id="rId8"/>
    <p:sldId id="303" r:id="rId9"/>
    <p:sldId id="299" r:id="rId10"/>
    <p:sldId id="260" r:id="rId11"/>
    <p:sldId id="262" r:id="rId12"/>
    <p:sldId id="302" r:id="rId13"/>
    <p:sldId id="284" r:id="rId14"/>
    <p:sldId id="285" r:id="rId15"/>
    <p:sldId id="286" r:id="rId16"/>
    <p:sldId id="288" r:id="rId17"/>
    <p:sldId id="306" r:id="rId18"/>
    <p:sldId id="305" r:id="rId19"/>
    <p:sldId id="263" r:id="rId20"/>
    <p:sldId id="264" r:id="rId21"/>
    <p:sldId id="300" r:id="rId22"/>
    <p:sldId id="294" r:id="rId23"/>
    <p:sldId id="259" r:id="rId24"/>
    <p:sldId id="307" r:id="rId25"/>
    <p:sldId id="268" r:id="rId26"/>
    <p:sldId id="308" r:id="rId27"/>
    <p:sldId id="309" r:id="rId28"/>
    <p:sldId id="310" r:id="rId29"/>
    <p:sldId id="291" r:id="rId30"/>
    <p:sldId id="271" r:id="rId31"/>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9Slide03 Bebas Neue Bold" panose="020B0606020202050201" pitchFamily="34" charset="77"/>
      <p:bold r:id="rId36"/>
    </p:embeddedFont>
    <p:embeddedFont>
      <p:font typeface="#9Slide03 BoosterNextFYBlack" panose="02000A03000000020004" pitchFamily="2" charset="77"/>
      <p:regular r:id="rId37"/>
    </p:embeddedFont>
    <p:embeddedFont>
      <p:font typeface="#9Slide03 BoosterNextFYThin" panose="02000203000000020004" pitchFamily="2" charset="77"/>
      <p:regular r:id="rId38"/>
    </p:embeddedFont>
    <p:embeddedFont>
      <p:font typeface="#9Slide03 Cabin" pitchFamily="2" charset="77"/>
      <p:regular r:id="rId39"/>
    </p:embeddedFont>
    <p:embeddedFont>
      <p:font typeface="#9Slide03 Cabin Condensed" pitchFamily="2" charset="77"/>
      <p:regular r:id="rId40"/>
    </p:embeddedFont>
    <p:embeddedFont>
      <p:font typeface="#9Slide03 Cabin Condensed Bold" pitchFamily="2" charset="77"/>
      <p:bold r:id="rId41"/>
    </p:embeddedFont>
    <p:embeddedFont>
      <p:font typeface="#9Slide03 IcielNovecento sans E" pitchFamily="2" charset="77"/>
      <p:bold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360" userDrawn="1">
          <p15:clr>
            <a:srgbClr val="A4A3A4"/>
          </p15:clr>
        </p15:guide>
        <p15:guide id="3" pos="7296" userDrawn="1">
          <p15:clr>
            <a:srgbClr val="A4A3A4"/>
          </p15:clr>
        </p15:guide>
        <p15:guide id="4" orient="horz" pos="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23E"/>
    <a:srgbClr val="449AA3"/>
    <a:srgbClr val="C472AB"/>
    <a:srgbClr val="7BCCEF"/>
    <a:srgbClr val="F198BE"/>
    <a:srgbClr val="FDD363"/>
    <a:srgbClr val="89D0E5"/>
    <a:srgbClr val="99F5CB"/>
    <a:srgbClr val="3E63AB"/>
    <a:srgbClr val="7E0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6" autoAdjust="0"/>
    <p:restoredTop sz="93555" autoAdjust="0"/>
  </p:normalViewPr>
  <p:slideViewPr>
    <p:cSldViewPr snapToGrid="0">
      <p:cViewPr varScale="1">
        <p:scale>
          <a:sx n="118" d="100"/>
          <a:sy n="118" d="100"/>
        </p:scale>
        <p:origin x="280" y="336"/>
      </p:cViewPr>
      <p:guideLst>
        <p:guide orient="horz" pos="3912"/>
        <p:guide pos="360"/>
        <p:guide pos="7296"/>
        <p:guide orient="horz" pos="432"/>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2021/10/7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a:t>
            </a:fld>
            <a:endParaRPr lang="zh-CN" altLang="en-US"/>
          </a:p>
        </p:txBody>
      </p:sp>
    </p:spTree>
    <p:extLst>
      <p:ext uri="{BB962C8B-B14F-4D97-AF65-F5344CB8AC3E}">
        <p14:creationId xmlns:p14="http://schemas.microsoft.com/office/powerpoint/2010/main" val="425461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17</a:t>
            </a:fld>
            <a:endParaRPr lang="zh-CN" altLang="en-US"/>
          </a:p>
        </p:txBody>
      </p:sp>
    </p:spTree>
    <p:extLst>
      <p:ext uri="{BB962C8B-B14F-4D97-AF65-F5344CB8AC3E}">
        <p14:creationId xmlns:p14="http://schemas.microsoft.com/office/powerpoint/2010/main" val="379280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20</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23</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25</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27</a:t>
            </a:fld>
            <a:endParaRPr lang="zh-CN" altLang="en-US"/>
          </a:p>
        </p:txBody>
      </p:sp>
    </p:spTree>
    <p:extLst>
      <p:ext uri="{BB962C8B-B14F-4D97-AF65-F5344CB8AC3E}">
        <p14:creationId xmlns:p14="http://schemas.microsoft.com/office/powerpoint/2010/main" val="2955541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28</a:t>
            </a:fld>
            <a:endParaRPr lang="zh-CN" altLang="en-US"/>
          </a:p>
        </p:txBody>
      </p:sp>
    </p:spTree>
    <p:extLst>
      <p:ext uri="{BB962C8B-B14F-4D97-AF65-F5344CB8AC3E}">
        <p14:creationId xmlns:p14="http://schemas.microsoft.com/office/powerpoint/2010/main" val="128602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29</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30</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6</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7</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13</a:t>
            </a:fld>
            <a:endParaRPr lang="zh-CN" altLang="en-US"/>
          </a:p>
        </p:txBody>
      </p:sp>
    </p:spTree>
    <p:extLst>
      <p:ext uri="{BB962C8B-B14F-4D97-AF65-F5344CB8AC3E}">
        <p14:creationId xmlns:p14="http://schemas.microsoft.com/office/powerpoint/2010/main" val="85740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p>
        </p:txBody>
      </p:sp>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emf"/><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7.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2412897" y="164005"/>
            <a:ext cx="7083362" cy="872239"/>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UTM Showcard" panose="02040603050506020204" pitchFamily="18" charset="0"/>
                <a:ea typeface="inpin heiti" panose="00000500000000000000" pitchFamily="2" charset="-122"/>
                <a:sym typeface="inpin heiti" panose="00000500000000000000" pitchFamily="2" charset="-122"/>
              </a:rPr>
              <a:t>PHÒNG GIÁO DỤC VÀ ĐÀO TẠO QUẬN LONG BIÊN</a:t>
            </a:r>
          </a:p>
          <a:p>
            <a:pPr algn="ctr"/>
            <a:r>
              <a:rPr lang="vi-VN" altLang="zh-CN" sz="2400" b="1" dirty="0">
                <a:latin typeface="UTM Showcard" panose="02040603050506020204" pitchFamily="18" charset="0"/>
                <a:ea typeface="inpin heiti" panose="00000500000000000000" pitchFamily="2" charset="-122"/>
                <a:sym typeface="inpin heiti" panose="00000500000000000000" pitchFamily="2" charset="-122"/>
              </a:rPr>
              <a:t>TRƯỜNG TIỂU HỌC LÊ QUÝ ĐÔN</a:t>
            </a:r>
            <a:endParaRPr lang="zh-CN" altLang="en-US" sz="2400" b="1"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5"/>
          <a:stretch>
            <a:fillRect/>
          </a:stretch>
        </p:blipFill>
        <p:spPr>
          <a:xfrm>
            <a:off x="10670185" y="2813331"/>
            <a:ext cx="734492" cy="791022"/>
          </a:xfrm>
          <a:prstGeom prst="rect">
            <a:avLst/>
          </a:prstGeom>
        </p:spPr>
      </p:pic>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84924" y="0"/>
            <a:ext cx="615852" cy="61585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2831358" y="2073822"/>
            <a:ext cx="6131118" cy="1200329"/>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TẬP LÀM VĂN</a:t>
            </a:r>
            <a:endParaRPr lang="zh-CN" altLang="en-US"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sp>
        <p:nvSpPr>
          <p:cNvPr id="223" name="文本框 290">
            <a:extLst>
              <a:ext uri="{FF2B5EF4-FFF2-40B4-BE49-F238E27FC236}">
                <a16:creationId xmlns:a16="http://schemas.microsoft.com/office/drawing/2014/main" id="{67393BD0-5D16-4869-944E-1168F4A6212E}"/>
              </a:ext>
            </a:extLst>
          </p:cNvPr>
          <p:cNvSpPr txBox="1"/>
          <p:nvPr/>
        </p:nvSpPr>
        <p:spPr>
          <a:xfrm>
            <a:off x="4449737" y="3284304"/>
            <a:ext cx="4298930" cy="1569660"/>
          </a:xfrm>
          <a:prstGeom prst="rect">
            <a:avLst/>
          </a:prstGeom>
          <a:noFill/>
        </p:spPr>
        <p:txBody>
          <a:bodyPr wrap="square" rtlCol="0">
            <a:spAutoFit/>
          </a:bodyPr>
          <a:lstStyle/>
          <a:p>
            <a:r>
              <a:rPr lang="en-US" altLang="zh-CN" sz="9600" dirty="0" err="1">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rPr>
              <a:t>LƠƠớp</a:t>
            </a:r>
            <a:r>
              <a:rPr lang="en-US" altLang="zh-CN"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rPr>
              <a:t> 4A1</a:t>
            </a:r>
            <a:endParaRPr lang="zh-CN" altLang="en-US"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10205813" y="4375195"/>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TextBox 1">
            <a:extLst>
              <a:ext uri="{FF2B5EF4-FFF2-40B4-BE49-F238E27FC236}">
                <a16:creationId xmlns:a16="http://schemas.microsoft.com/office/drawing/2014/main" id="{0CB7BAB9-87F5-844E-8DE1-2AC3DF8BCB05}"/>
              </a:ext>
            </a:extLst>
          </p:cNvPr>
          <p:cNvSpPr txBox="1"/>
          <p:nvPr/>
        </p:nvSpPr>
        <p:spPr>
          <a:xfrm>
            <a:off x="4566749" y="6121676"/>
            <a:ext cx="4579728" cy="584775"/>
          </a:xfrm>
          <a:prstGeom prst="rect">
            <a:avLst/>
          </a:prstGeom>
          <a:noFill/>
        </p:spPr>
        <p:txBody>
          <a:bodyPr wrap="square" rtlCol="0">
            <a:spAutoFit/>
          </a:bodyPr>
          <a:lstStyle/>
          <a:p>
            <a:pPr algn="l"/>
            <a:r>
              <a:rPr lang="en-VN" sz="3200" dirty="0">
                <a:latin typeface="Brush Script MT" panose="03060802040406070304" pitchFamily="66" charset="-122"/>
                <a:ea typeface="Brush Script MT" panose="03060802040406070304" pitchFamily="66" charset="-122"/>
                <a:cs typeface="Brush Script MT" panose="03060802040406070304" pitchFamily="66" charset="-122"/>
              </a:rPr>
              <a:t>Giáo viên: Hà Thị Ngọc Lan</a:t>
            </a:r>
          </a:p>
        </p:txBody>
      </p:sp>
    </p:spTree>
    <p:extLst>
      <p:ext uri="{BB962C8B-B14F-4D97-AF65-F5344CB8AC3E}">
        <p14:creationId xmlns:p14="http://schemas.microsoft.com/office/powerpoint/2010/main" val="204398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par>
                                <p:cTn id="30"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1" dur="2000" fill="hold"/>
                                        <p:tgtEl>
                                          <p:spTgt spid="220"/>
                                        </p:tgtEl>
                                        <p:attrNameLst>
                                          <p:attrName>ppt_x</p:attrName>
                                          <p:attrName>ppt_y</p:attrName>
                                        </p:attrNameLst>
                                      </p:cBhvr>
                                      <p:rCtr x="-37630" y="5208"/>
                                    </p:animMotion>
                                  </p:childTnLst>
                                </p:cTn>
                              </p:par>
                            </p:childTnLst>
                          </p:cTn>
                        </p:par>
                        <p:par>
                          <p:cTn id="32" fill="hold">
                            <p:stCondLst>
                              <p:cond delay="3600"/>
                            </p:stCondLst>
                            <p:childTnLst>
                              <p:par>
                                <p:cTn id="33" presetID="63" presetClass="path" presetSubtype="0" accel="50000" decel="50000" fill="hold" grpId="0" nodeType="afterEffect">
                                  <p:stCondLst>
                                    <p:cond delay="0"/>
                                  </p:stCondLst>
                                  <p:childTnLst>
                                    <p:animMotion origin="layout" path="M -2.70833E-6 4.81481E-6 L 0.71497 -0.05741 " pathEditMode="relative" rAng="0" ptsTypes="AA">
                                      <p:cBhvr>
                                        <p:cTn id="34" dur="1000" fill="hold"/>
                                        <p:tgtEl>
                                          <p:spTgt spid="5"/>
                                        </p:tgtEl>
                                        <p:attrNameLst>
                                          <p:attrName>ppt_x</p:attrName>
                                          <p:attrName>ppt_y</p:attrName>
                                        </p:attrNameLst>
                                      </p:cBhvr>
                                      <p:rCtr x="34570" y="23"/>
                                    </p:animMotion>
                                  </p:childTnLst>
                                </p:cTn>
                              </p:par>
                              <p:par>
                                <p:cTn id="35" presetID="35" presetClass="path" presetSubtype="0" accel="50000" decel="50000" fill="hold" grpId="0" nodeType="withEffect">
                                  <p:stCondLst>
                                    <p:cond delay="0"/>
                                  </p:stCondLst>
                                  <p:childTnLst>
                                    <p:animMotion origin="layout" path="M 8.33333E-7 2.59259E-6 L -0.69153 -0.02222 " pathEditMode="relative" rAng="0" ptsTypes="AA">
                                      <p:cBhvr>
                                        <p:cTn id="36" dur="1000" fill="hold"/>
                                        <p:tgtEl>
                                          <p:spTgt spid="238"/>
                                        </p:tgtEl>
                                        <p:attrNameLst>
                                          <p:attrName>ppt_x</p:attrName>
                                          <p:attrName>ppt_y</p:attrName>
                                        </p:attrNameLst>
                                      </p:cBhvr>
                                      <p:rCtr x="-35352" y="-217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94" grpId="0" animBg="1"/>
      <p:bldP spid="5" grpId="0" animBg="1"/>
      <p:bldP spid="2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hạt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thóc</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giống</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a:lnSpc>
                <a:spcPct val="150000"/>
              </a:lnSpc>
            </a:pPr>
            <a:r>
              <a:rPr lang="en-US" altLang="zh-CN"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những sự việc tạo thành cốt truyện</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biết mỗi sự việc được </a:t>
            </a:r>
            <a:endPar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đoạn văn </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dirty="0">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dirty="0">
                <a:solidFill>
                  <a:srgbClr val="002060"/>
                </a:solidFill>
                <a:latin typeface="+mj-lt"/>
                <a:ea typeface="inpin heiti" panose="00000500000000000000" pitchFamily="2" charset="-122"/>
                <a:sym typeface="inpin heiti" panose="00000500000000000000" pitchFamily="2" charset="-122"/>
              </a:rPr>
              <a:t>   Rồi vua dõng dạc nói tiếp:</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i="1" dirty="0">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dirty="0">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dirty="0">
                <a:latin typeface="+mj-lt"/>
                <a:ea typeface="inpin heiti" panose="00000500000000000000" pitchFamily="2" charset="-122"/>
                <a:sym typeface="inpin heiti" panose="00000500000000000000" pitchFamily="2" charset="-122"/>
              </a:rPr>
              <a:t>   </a:t>
            </a:r>
            <a:r>
              <a:rPr lang="en-US" altLang="zh-CN" sz="2200" dirty="0">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dirty="0">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Rồi vua dõng dạ nói tiếp:</a:t>
            </a:r>
          </a:p>
          <a:p>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i="1" dirty="0">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dirty="0">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dirty="0">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Rồi vua dõng dạc nói tiếp:</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i="1" dirty="0">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việc tạo thành cốt truyện </a:t>
            </a:r>
            <a:r>
              <a:rPr lang="en-US" sz="240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BB7180BF-BEFF-4B0B-989E-0ED6D7C3764F}"/>
              </a:ext>
            </a:extLst>
          </p:cNvPr>
          <p:cNvGrpSpPr/>
          <p:nvPr/>
        </p:nvGrpSpPr>
        <p:grpSpPr>
          <a:xfrm>
            <a:off x="3262743" y="498765"/>
            <a:ext cx="5666511" cy="1237672"/>
            <a:chOff x="1302328" y="378692"/>
            <a:chExt cx="10095345" cy="1237672"/>
          </a:xfrm>
        </p:grpSpPr>
        <p:sp>
          <p:nvSpPr>
            <p:cNvPr id="3" name="Rectangle: Rounded Corners 2">
              <a:extLst>
                <a:ext uri="{FF2B5EF4-FFF2-40B4-BE49-F238E27FC236}">
                  <a16:creationId xmlns:a16="http://schemas.microsoft.com/office/drawing/2014/main" id="{8DB78E79-63BE-409C-B96D-129E4A7DB59C}"/>
                </a:ext>
              </a:extLst>
            </p:cNvPr>
            <p:cNvSpPr/>
            <p:nvPr/>
          </p:nvSpPr>
          <p:spPr>
            <a:xfrm>
              <a:off x="1302328" y="378692"/>
              <a:ext cx="10095345" cy="1237672"/>
            </a:xfrm>
            <a:prstGeom prst="roundRect">
              <a:avLst/>
            </a:prstGeom>
            <a:noFill/>
            <a:ln w="28575">
              <a:solidFill>
                <a:srgbClr val="0DA8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BoosterNextFYThin" panose="02000203000000020004" pitchFamily="2" charset="0"/>
              </a:endParaRPr>
            </a:p>
          </p:txBody>
        </p:sp>
        <p:sp>
          <p:nvSpPr>
            <p:cNvPr id="6" name="Rectangle: Rounded Corners 5">
              <a:extLst>
                <a:ext uri="{FF2B5EF4-FFF2-40B4-BE49-F238E27FC236}">
                  <a16:creationId xmlns:a16="http://schemas.microsoft.com/office/drawing/2014/main" id="{85CC5BF8-578A-4C55-B3AE-3A5ABA7EA5FB}"/>
                </a:ext>
              </a:extLst>
            </p:cNvPr>
            <p:cNvSpPr/>
            <p:nvPr/>
          </p:nvSpPr>
          <p:spPr>
            <a:xfrm>
              <a:off x="1505527" y="535709"/>
              <a:ext cx="9688945" cy="914400"/>
            </a:xfrm>
            <a:prstGeom prst="roundRect">
              <a:avLst/>
            </a:prstGeom>
            <a:solidFill>
              <a:schemeClr val="bg1"/>
            </a:solidFill>
            <a:ln w="28575">
              <a:solidFill>
                <a:srgbClr val="0DA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E0247"/>
                  </a:solidFill>
                  <a:latin typeface="#9Slide03 Cabin Condensed Bold" panose="00000806000000000000" pitchFamily="2" charset="0"/>
                </a:rPr>
                <a:t>2. </a:t>
              </a:r>
              <a:r>
                <a:rPr lang="en-US" sz="2800" dirty="0" err="1">
                  <a:solidFill>
                    <a:srgbClr val="7E0247"/>
                  </a:solidFill>
                  <a:latin typeface="#9Slide03 Cabin Condensed Bold" panose="00000806000000000000" pitchFamily="2" charset="0"/>
                </a:rPr>
                <a:t>Dấu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hiệu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nào</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giúp</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em</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nhận</a:t>
              </a:r>
              <a:r>
                <a:rPr lang="en-US" sz="2800" dirty="0">
                  <a:solidFill>
                    <a:srgbClr val="7E0247"/>
                  </a:solidFill>
                  <a:latin typeface="#9Slide03 Cabin Condensed Bold" panose="00000806000000000000" pitchFamily="2" charset="0"/>
                </a:rPr>
                <a:t> ra </a:t>
              </a:r>
              <a:r>
                <a:rPr lang="en-US" sz="2800" dirty="0" err="1">
                  <a:solidFill>
                    <a:srgbClr val="7E0247"/>
                  </a:solidFill>
                  <a:latin typeface="#9Slide03 Cabin Condensed Bold" panose="00000806000000000000" pitchFamily="2" charset="0"/>
                </a:rPr>
                <a:t>chỗ</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mở</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đầu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và</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chỗ</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kết</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thúc</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của</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đoạn</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văn</a:t>
              </a:r>
              <a:r>
                <a:rPr lang="en-US" sz="2800" dirty="0">
                  <a:solidFill>
                    <a:srgbClr val="7E0247"/>
                  </a:solidFill>
                  <a:latin typeface="#9Slide03 Cabin Condensed Bold" panose="00000806000000000000" pitchFamily="2" charset="0"/>
                </a:rPr>
                <a:t>? </a:t>
              </a:r>
            </a:p>
          </p:txBody>
        </p:sp>
      </p:grpSp>
      <p:sp>
        <p:nvSpPr>
          <p:cNvPr id="123" name="任意多边形: 形状 3">
            <a:extLst>
              <a:ext uri="{FF2B5EF4-FFF2-40B4-BE49-F238E27FC236}">
                <a16:creationId xmlns:a16="http://schemas.microsoft.com/office/drawing/2014/main" id="{63A2F43E-58D6-4C94-81B3-E7FE73388C46}"/>
              </a:ext>
            </a:extLst>
          </p:cNvPr>
          <p:cNvSpPr/>
          <p:nvPr/>
        </p:nvSpPr>
        <p:spPr>
          <a:xfrm>
            <a:off x="571500" y="2145218"/>
            <a:ext cx="5524500" cy="317319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0DA8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7525"/>
            <a:r>
              <a:rPr lang="en-US" altLang="zh-CN" sz="2800" dirty="0">
                <a:solidFill>
                  <a:srgbClr val="002060"/>
                </a:solidFill>
                <a:latin typeface="#9Slide03 Cabin Condensed" panose="00000506000000000000" pitchFamily="2" charset="0"/>
                <a:ea typeface="inpin heiti" panose="00000500000000000000" pitchFamily="2" charset="-122"/>
                <a:sym typeface="inpin heiti" panose="00000500000000000000" pitchFamily="2" charset="-122"/>
              </a:rPr>
              <a:t>	</a:t>
            </a:r>
            <a:r>
              <a:rPr lang="vi-VN" altLang="zh-CN" sz="2800" dirty="0">
                <a:solidFill>
                  <a:srgbClr val="002060"/>
                </a:solidFill>
                <a:latin typeface="#9Slide03 Cabin" panose="00000500000000000000" pitchFamily="2" charset="0"/>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sp>
        <p:nvSpPr>
          <p:cNvPr id="124" name="TextBox 123">
            <a:extLst>
              <a:ext uri="{FF2B5EF4-FFF2-40B4-BE49-F238E27FC236}">
                <a16:creationId xmlns:a16="http://schemas.microsoft.com/office/drawing/2014/main" id="{7CA5993E-A2F0-4142-BDF2-D422167D9992}"/>
              </a:ext>
            </a:extLst>
          </p:cNvPr>
          <p:cNvSpPr txBox="1"/>
          <p:nvPr/>
        </p:nvSpPr>
        <p:spPr>
          <a:xfrm>
            <a:off x="6862618" y="2264276"/>
            <a:ext cx="4719782" cy="1200329"/>
          </a:xfrm>
          <a:prstGeom prst="rect">
            <a:avLst/>
          </a:prstGeom>
          <a:noFill/>
        </p:spPr>
        <p:txBody>
          <a:bodyPr wrap="square" rtlCol="0">
            <a:spAutoFit/>
          </a:bodyPr>
          <a:lstStyle/>
          <a:p>
            <a:pPr algn="just">
              <a:buFont typeface="Wingdings" panose="05000000000000000000" pitchFamily="2" charset="2"/>
              <a:buChar char="v"/>
            </a:pP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mở</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văn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viết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lùi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vào</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một</a:t>
            </a:r>
            <a:r>
              <a:rPr lang="en-US" sz="2400" dirty="0">
                <a:solidFill>
                  <a:srgbClr val="7E0247"/>
                </a:solidFill>
                <a:latin typeface="#9Slide03 Cabin" panose="00000500000000000000" pitchFamily="2" charset="0"/>
                <a:ea typeface="Noto Sans S Chinese DemiLight" panose="020B0400000000000000" pitchFamily="34" charset="-122"/>
              </a:rPr>
              <a:t> ô, </a:t>
            </a:r>
            <a:r>
              <a:rPr lang="en-US" sz="2400" dirty="0" err="1">
                <a:solidFill>
                  <a:srgbClr val="7E0247"/>
                </a:solidFill>
                <a:latin typeface="#9Slide03 Cabin" panose="00000500000000000000" pitchFamily="2" charset="0"/>
                <a:ea typeface="Noto Sans S Chinese DemiLight" panose="020B0400000000000000" pitchFamily="34" charset="-122"/>
              </a:rPr>
              <a:t>chữ</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cái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tiên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viết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hoa</a:t>
            </a:r>
            <a:r>
              <a:rPr lang="en-US" sz="2400" dirty="0">
                <a:solidFill>
                  <a:srgbClr val="7E0247"/>
                </a:solidFill>
                <a:latin typeface="#9Slide03 Cabin" panose="00000500000000000000" pitchFamily="2" charset="0"/>
                <a:ea typeface="Noto Sans S Chinese DemiLight" panose="020B0400000000000000" pitchFamily="34" charset="-122"/>
              </a:rPr>
              <a:t>.</a:t>
            </a:r>
          </a:p>
        </p:txBody>
      </p:sp>
      <p:sp>
        <p:nvSpPr>
          <p:cNvPr id="125" name="TextBox 124">
            <a:extLst>
              <a:ext uri="{FF2B5EF4-FFF2-40B4-BE49-F238E27FC236}">
                <a16:creationId xmlns:a16="http://schemas.microsoft.com/office/drawing/2014/main" id="{9FBF7E9C-0901-4944-8ABE-1F65053D7598}"/>
              </a:ext>
            </a:extLst>
          </p:cNvPr>
          <p:cNvSpPr txBox="1"/>
          <p:nvPr/>
        </p:nvSpPr>
        <p:spPr>
          <a:xfrm>
            <a:off x="6862617" y="3934841"/>
            <a:ext cx="4719783" cy="830997"/>
          </a:xfrm>
          <a:prstGeom prst="rect">
            <a:avLst/>
          </a:prstGeom>
          <a:noFill/>
        </p:spPr>
        <p:txBody>
          <a:bodyPr wrap="square" rtlCol="0">
            <a:spAutoFit/>
          </a:bodyPr>
          <a:lstStyle/>
          <a:p>
            <a:pPr algn="l">
              <a:buFont typeface="Wingdings" panose="05000000000000000000" pitchFamily="2" charset="2"/>
              <a:buChar char="v"/>
            </a:pP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kết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thúc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văn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chấm</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
        <p:nvSpPr>
          <p:cNvPr id="131" name="Oval 130">
            <a:extLst>
              <a:ext uri="{FF2B5EF4-FFF2-40B4-BE49-F238E27FC236}">
                <a16:creationId xmlns:a16="http://schemas.microsoft.com/office/drawing/2014/main" id="{306890F5-F710-415C-AF66-A20046ECF958}"/>
              </a:ext>
            </a:extLst>
          </p:cNvPr>
          <p:cNvSpPr/>
          <p:nvPr/>
        </p:nvSpPr>
        <p:spPr>
          <a:xfrm>
            <a:off x="692727" y="2179433"/>
            <a:ext cx="757382" cy="48064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E4C89937-9218-4683-A9C2-B93C45DEA864}"/>
              </a:ext>
            </a:extLst>
          </p:cNvPr>
          <p:cNvSpPr/>
          <p:nvPr/>
        </p:nvSpPr>
        <p:spPr>
          <a:xfrm>
            <a:off x="3632198" y="4814300"/>
            <a:ext cx="757382" cy="48064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83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iterate type="wd">
                                    <p:tmPct val="10000"/>
                                  </p:iterate>
                                  <p:childTnLst>
                                    <p:set>
                                      <p:cBhvr>
                                        <p:cTn id="11" dur="1" fill="hold">
                                          <p:stCondLst>
                                            <p:cond delay="0"/>
                                          </p:stCondLst>
                                        </p:cTn>
                                        <p:tgtEl>
                                          <p:spTgt spid="123"/>
                                        </p:tgtEl>
                                        <p:attrNameLst>
                                          <p:attrName>style.visibility</p:attrName>
                                        </p:attrNameLst>
                                      </p:cBhvr>
                                      <p:to>
                                        <p:strVal val="visible"/>
                                      </p:to>
                                    </p:set>
                                    <p:animEffect transition="in" filter="strips(downRight)">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wheel(1)">
                                      <p:cBhvr>
                                        <p:cTn id="17" dur="2000"/>
                                        <p:tgtEl>
                                          <p:spTgt spid="13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heel(1)">
                                      <p:cBhvr>
                                        <p:cTn id="20" dur="20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wheel(1)">
                                      <p:cBhvr>
                                        <p:cTn id="25" dur="2000"/>
                                        <p:tgtEl>
                                          <p:spTgt spid="13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wheel(1)">
                                      <p:cBhvr>
                                        <p:cTn id="28"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p:bldP spid="125" grpId="0"/>
      <p:bldP spid="131" grpId="0" animBg="1"/>
      <p:bldP spid="1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68B7B2-57A2-439B-AD1A-3A3E7FEB186E}"/>
              </a:ext>
            </a:extLst>
          </p:cNvPr>
          <p:cNvGrpSpPr/>
          <p:nvPr/>
        </p:nvGrpSpPr>
        <p:grpSpPr>
          <a:xfrm>
            <a:off x="680363" y="1521871"/>
            <a:ext cx="4575536" cy="4074736"/>
            <a:chOff x="1302328" y="378692"/>
            <a:chExt cx="10095345" cy="1237672"/>
          </a:xfrm>
        </p:grpSpPr>
        <p:sp>
          <p:nvSpPr>
            <p:cNvPr id="3" name="Rectangle: Rounded Corners 2">
              <a:extLst>
                <a:ext uri="{FF2B5EF4-FFF2-40B4-BE49-F238E27FC236}">
                  <a16:creationId xmlns:a16="http://schemas.microsoft.com/office/drawing/2014/main" id="{318B135C-1F57-4866-B517-FAB5BC367D8C}"/>
                </a:ext>
              </a:extLst>
            </p:cNvPr>
            <p:cNvSpPr/>
            <p:nvPr/>
          </p:nvSpPr>
          <p:spPr>
            <a:xfrm>
              <a:off x="1302328" y="378692"/>
              <a:ext cx="10095345" cy="1237672"/>
            </a:xfrm>
            <a:prstGeom prst="roundRect">
              <a:avLst/>
            </a:prstGeom>
            <a:noFill/>
            <a:ln w="28575">
              <a:solidFill>
                <a:srgbClr val="0DA8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BoosterNextFYThin" panose="02000203000000020004" pitchFamily="2" charset="0"/>
              </a:endParaRPr>
            </a:p>
          </p:txBody>
        </p:sp>
        <p:sp>
          <p:nvSpPr>
            <p:cNvPr id="4" name="Rectangle: Rounded Corners 3">
              <a:extLst>
                <a:ext uri="{FF2B5EF4-FFF2-40B4-BE49-F238E27FC236}">
                  <a16:creationId xmlns:a16="http://schemas.microsoft.com/office/drawing/2014/main" id="{B963A964-3D84-4E9F-9086-4BBF929D80BD}"/>
                </a:ext>
              </a:extLst>
            </p:cNvPr>
            <p:cNvSpPr/>
            <p:nvPr/>
          </p:nvSpPr>
          <p:spPr>
            <a:xfrm>
              <a:off x="1505526" y="402314"/>
              <a:ext cx="9688944" cy="1179690"/>
            </a:xfrm>
            <a:prstGeom prst="roundRect">
              <a:avLst/>
            </a:prstGeom>
            <a:solidFill>
              <a:schemeClr val="bg1"/>
            </a:solidFill>
            <a:ln w="28575">
              <a:solidFill>
                <a:srgbClr val="0DA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7E0247"/>
                  </a:solidFill>
                  <a:latin typeface="#9Slide03 Cabin Condensed Bold" panose="00000806000000000000" pitchFamily="2" charset="0"/>
                </a:rPr>
                <a:t>LƯU Ý</a:t>
              </a:r>
            </a:p>
            <a:p>
              <a:pPr algn="ctr"/>
              <a:endParaRPr lang="en-US" sz="4800" b="1" dirty="0">
                <a:solidFill>
                  <a:srgbClr val="7E0247"/>
                </a:solidFill>
                <a:latin typeface="#9Slide03 Cabin Condensed Bold" panose="00000806000000000000" pitchFamily="2" charset="0"/>
              </a:endParaRPr>
            </a:p>
            <a:p>
              <a:pPr algn="ctr"/>
              <a:endParaRPr lang="en-US" sz="4800" b="1" dirty="0">
                <a:solidFill>
                  <a:srgbClr val="7E0247"/>
                </a:solidFill>
                <a:latin typeface="#9Slide03 Cabin Condensed Bold" panose="00000806000000000000" pitchFamily="2" charset="0"/>
              </a:endParaRPr>
            </a:p>
            <a:p>
              <a:pPr algn="ctr"/>
              <a:endParaRPr lang="en-US" sz="4800" b="1" dirty="0">
                <a:solidFill>
                  <a:srgbClr val="7E0247"/>
                </a:solidFill>
                <a:latin typeface="#9Slide03 Cabin Condensed Bold" panose="00000806000000000000" pitchFamily="2" charset="0"/>
              </a:endParaRPr>
            </a:p>
          </p:txBody>
        </p:sp>
      </p:grpSp>
      <p:sp>
        <p:nvSpPr>
          <p:cNvPr id="5" name="任意多边形: 形状 3">
            <a:extLst>
              <a:ext uri="{FF2B5EF4-FFF2-40B4-BE49-F238E27FC236}">
                <a16:creationId xmlns:a16="http://schemas.microsoft.com/office/drawing/2014/main" id="{8CD05C97-313B-4789-9C65-A0E910A51D97}"/>
              </a:ext>
            </a:extLst>
          </p:cNvPr>
          <p:cNvSpPr/>
          <p:nvPr/>
        </p:nvSpPr>
        <p:spPr>
          <a:xfrm>
            <a:off x="5687567" y="2134650"/>
            <a:ext cx="5524500" cy="317319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0DA8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61963"/>
            <a:r>
              <a:rPr lang="en-US" altLang="zh-CN" sz="2800" dirty="0">
                <a:solidFill>
                  <a:srgbClr val="002060"/>
                </a:solidFill>
                <a:latin typeface="#9Slide03 Cabin Condensed" panose="00000506000000000000" pitchFamily="2" charset="0"/>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 </a:t>
            </a:r>
            <a:endParaRPr lang="en-US" altLang="zh-CN" sz="2800" dirty="0">
              <a:solidFill>
                <a:srgbClr val="002060"/>
              </a:solidFill>
              <a:ea typeface="inpin heiti" panose="00000500000000000000" pitchFamily="2" charset="-122"/>
              <a:sym typeface="inpin heiti" panose="00000500000000000000" pitchFamily="2" charset="-122"/>
            </a:endParaRPr>
          </a:p>
          <a:p>
            <a:pPr defTabSz="461963"/>
            <a:r>
              <a:rPr lang="en-US" altLang="zh-CN" sz="2800" dirty="0">
                <a:solidFill>
                  <a:srgbClr val="002060"/>
                </a:solidFill>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p>
          <a:p>
            <a:pPr defTabSz="395288"/>
            <a:r>
              <a:rPr lang="en-US" altLang="zh-CN" sz="2800" dirty="0">
                <a:solidFill>
                  <a:srgbClr val="002060"/>
                </a:solidFill>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 Tâu Bệ hạ! Con không làm sao cho thóc nảy mầm được.</a:t>
            </a:r>
          </a:p>
          <a:p>
            <a:pPr algn="just" defTabSz="517525"/>
            <a:endParaRPr lang="vi-VN" altLang="zh-CN" sz="2800" dirty="0">
              <a:solidFill>
                <a:srgbClr val="002060"/>
              </a:solidFill>
              <a:latin typeface="#9Slide03 Cabin" panose="00000500000000000000" pitchFamily="2" charset="0"/>
              <a:ea typeface="inpin heiti" panose="00000500000000000000" pitchFamily="2" charset="-122"/>
              <a:sym typeface="inpin heiti" panose="00000500000000000000" pitchFamily="2" charset="-122"/>
            </a:endParaRPr>
          </a:p>
        </p:txBody>
      </p:sp>
      <p:sp>
        <p:nvSpPr>
          <p:cNvPr id="6" name="TextBox 5">
            <a:extLst>
              <a:ext uri="{FF2B5EF4-FFF2-40B4-BE49-F238E27FC236}">
                <a16:creationId xmlns:a16="http://schemas.microsoft.com/office/drawing/2014/main" id="{6D7A9CE3-7E23-4A9F-BD55-07B44372CDA0}"/>
              </a:ext>
            </a:extLst>
          </p:cNvPr>
          <p:cNvSpPr txBox="1"/>
          <p:nvPr/>
        </p:nvSpPr>
        <p:spPr>
          <a:xfrm>
            <a:off x="979933" y="3013501"/>
            <a:ext cx="4183868" cy="830997"/>
          </a:xfrm>
          <a:prstGeom prst="rect">
            <a:avLst/>
          </a:prstGeom>
          <a:noFill/>
        </p:spPr>
        <p:txBody>
          <a:bodyPr wrap="square" rtlCol="0">
            <a:spAutoFit/>
          </a:bodyPr>
          <a:lstStyle/>
          <a:p>
            <a:pPr algn="just">
              <a:buFont typeface="Wingdings" panose="05000000000000000000" pitchFamily="2" charset="2"/>
              <a:buChar char="v"/>
            </a:pP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chưa</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đã</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
        <p:nvSpPr>
          <p:cNvPr id="7" name="TextBox 6">
            <a:extLst>
              <a:ext uri="{FF2B5EF4-FFF2-40B4-BE49-F238E27FC236}">
                <a16:creationId xmlns:a16="http://schemas.microsoft.com/office/drawing/2014/main" id="{16675CD9-2FB6-4EA0-956A-78F2E87A682C}"/>
              </a:ext>
            </a:extLst>
          </p:cNvPr>
          <p:cNvSpPr txBox="1"/>
          <p:nvPr/>
        </p:nvSpPr>
        <p:spPr>
          <a:xfrm>
            <a:off x="876196" y="4080926"/>
            <a:ext cx="4183868" cy="830997"/>
          </a:xfrm>
          <a:prstGeom prst="rect">
            <a:avLst/>
          </a:prstGeom>
          <a:noFill/>
        </p:spPr>
        <p:txBody>
          <a:bodyPr wrap="square" rtlCol="0">
            <a:spAutoFit/>
          </a:bodyPr>
          <a:lstStyle/>
          <a:p>
            <a:pPr algn="l">
              <a:buFont typeface="Wingdings" panose="05000000000000000000" pitchFamily="2" charset="2"/>
              <a:buChar char="v"/>
            </a:pP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Nhưng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phải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Tree>
    <p:extLst>
      <p:ext uri="{BB962C8B-B14F-4D97-AF65-F5344CB8AC3E}">
        <p14:creationId xmlns:p14="http://schemas.microsoft.com/office/powerpoint/2010/main" val="3078803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 Đoạn văn được nhận ra nhờ dấu hiệu 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một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một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chuỗi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làm</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nòng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1999924" y="2519644"/>
            <a:ext cx="9526594" cy="1446550"/>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r>
              <a:rPr lang="en-US" altLang="zh-CN"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grpSp>
        <p:nvGrpSpPr>
          <p:cNvPr id="35" name="Group 34">
            <a:extLst>
              <a:ext uri="{FF2B5EF4-FFF2-40B4-BE49-F238E27FC236}">
                <a16:creationId xmlns:a16="http://schemas.microsoft.com/office/drawing/2014/main" id="{6C126F23-6E46-45B3-96BA-9AC7F1B02E45}"/>
              </a:ext>
            </a:extLst>
          </p:cNvPr>
          <p:cNvGrpSpPr>
            <a:grpSpLocks/>
          </p:cNvGrpSpPr>
          <p:nvPr/>
        </p:nvGrpSpPr>
        <p:grpSpPr bwMode="auto">
          <a:xfrm>
            <a:off x="254436" y="1952359"/>
            <a:ext cx="2388825" cy="1580840"/>
            <a:chOff x="0" y="0"/>
            <a:chExt cx="5983" cy="3960"/>
          </a:xfrm>
        </p:grpSpPr>
        <p:sp>
          <p:nvSpPr>
            <p:cNvPr id="36" name="Freeform: Shape 35">
              <a:extLst>
                <a:ext uri="{FF2B5EF4-FFF2-40B4-BE49-F238E27FC236}">
                  <a16:creationId xmlns:a16="http://schemas.microsoft.com/office/drawing/2014/main" id="{DF630AFF-451C-4ABD-AA22-0333DEE682F1}"/>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361258B3-5E0B-4A74-82BA-9F89189CC199}"/>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B532AE0E-8FD4-444B-A2C9-95318C06607B}"/>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EDCCCA18-2578-4C9E-82D7-2FA384F0F3DB}"/>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 fill="hold"/>
                                        <p:tgtEl>
                                          <p:spTgt spid="19"/>
                                        </p:tgtEl>
                                        <p:attrNameLst>
                                          <p:attrName>ppt_x</p:attrName>
                                        </p:attrNameLst>
                                      </p:cBhvr>
                                      <p:tavLst>
                                        <p:tav tm="0">
                                          <p:val>
                                            <p:strVal val="0-#ppt_w/2"/>
                                          </p:val>
                                        </p:tav>
                                        <p:tav tm="100000">
                                          <p:val>
                                            <p:strVal val="#ppt_x"/>
                                          </p:val>
                                        </p:tav>
                                      </p:tavLst>
                                    </p:anim>
                                    <p:anim calcmode="lin" valueType="num">
                                      <p:cBhvr additive="base">
                                        <p:cTn id="8" dur="2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65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par>
                                <p:cTn id="65" presetID="2" presetClass="entr" presetSubtype="1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200" fill="hold"/>
                                        <p:tgtEl>
                                          <p:spTgt spid="35"/>
                                        </p:tgtEl>
                                        <p:attrNameLst>
                                          <p:attrName>ppt_x</p:attrName>
                                        </p:attrNameLst>
                                      </p:cBhvr>
                                      <p:tavLst>
                                        <p:tav tm="0">
                                          <p:val>
                                            <p:strVal val="0-#ppt_w/2"/>
                                          </p:val>
                                        </p:tav>
                                        <p:tav tm="100000">
                                          <p:val>
                                            <p:strVal val="#ppt_x"/>
                                          </p:val>
                                        </p:tav>
                                      </p:tavLst>
                                    </p:anim>
                                    <p:anim calcmode="lin" valueType="num">
                                      <p:cBhvr additive="base">
                                        <p:cTn id="68"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679370" y="3466959"/>
            <a:ext cx="7054903" cy="1446550"/>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pPr algn="ctr"/>
            <a:r>
              <a:rPr lang="en-US" altLang="zh-CN"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LUYỆN TẬP</a:t>
            </a:r>
          </a:p>
        </p:txBody>
      </p:sp>
      <p:grpSp>
        <p:nvGrpSpPr>
          <p:cNvPr id="35" name="Group 34">
            <a:extLst>
              <a:ext uri="{FF2B5EF4-FFF2-40B4-BE49-F238E27FC236}">
                <a16:creationId xmlns:a16="http://schemas.microsoft.com/office/drawing/2014/main" id="{ACF68241-43E9-4AEA-BD13-7B3CB981437B}"/>
              </a:ext>
            </a:extLst>
          </p:cNvPr>
          <p:cNvGrpSpPr>
            <a:grpSpLocks/>
          </p:cNvGrpSpPr>
          <p:nvPr/>
        </p:nvGrpSpPr>
        <p:grpSpPr bwMode="auto">
          <a:xfrm>
            <a:off x="5212232" y="2809939"/>
            <a:ext cx="1183772" cy="784699"/>
            <a:chOff x="0" y="0"/>
            <a:chExt cx="2111" cy="1400"/>
          </a:xfrm>
        </p:grpSpPr>
        <p:sp>
          <p:nvSpPr>
            <p:cNvPr id="36" name="Freeform: Shape 35">
              <a:extLst>
                <a:ext uri="{FF2B5EF4-FFF2-40B4-BE49-F238E27FC236}">
                  <a16:creationId xmlns:a16="http://schemas.microsoft.com/office/drawing/2014/main" id="{36959932-3760-4736-9B93-8643B5A946F0}"/>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FCB6889A-FAE1-44AB-87D9-D1DB11A794F3}"/>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D93C13C2-743B-4246-9506-D93A4FCF1DCE}"/>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3322BDE8-8EA0-4E20-9969-D5D5749599D7}"/>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45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childTnLst>
                          </p:cTn>
                        </p:par>
                        <p:par>
                          <p:cTn id="65" fill="hold">
                            <p:stCondLst>
                              <p:cond delay="2450"/>
                            </p:stCondLst>
                            <p:childTnLst>
                              <p:par>
                                <p:cTn id="66" presetID="2" presetClass="entr" presetSubtype="12"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200" fill="hold"/>
                                        <p:tgtEl>
                                          <p:spTgt spid="35"/>
                                        </p:tgtEl>
                                        <p:attrNameLst>
                                          <p:attrName>ppt_x</p:attrName>
                                        </p:attrNameLst>
                                      </p:cBhvr>
                                      <p:tavLst>
                                        <p:tav tm="0">
                                          <p:val>
                                            <p:strVal val="0-#ppt_w/2"/>
                                          </p:val>
                                        </p:tav>
                                        <p:tav tm="100000">
                                          <p:val>
                                            <p:strVal val="#ppt_x"/>
                                          </p:val>
                                        </p:tav>
                                      </p:tavLst>
                                    </p:anim>
                                    <p:anim calcmode="lin" valueType="num">
                                      <p:cBhvr additive="base">
                                        <p:cTn id="69"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a:solidFill>
                  <a:srgbClr val="0F9357"/>
                </a:solidFill>
                <a:latin typeface="+mj-lt"/>
              </a:rPr>
              <a:t>	</a:t>
            </a:r>
            <a:r>
              <a:rPr lang="vi-VN" sz="2200" b="1">
                <a:solidFill>
                  <a:srgbClr val="0F9357"/>
                </a:solidFill>
                <a:latin typeface="+mj-lt"/>
              </a:rPr>
              <a:t>Dưới 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thiếu:</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a:t>
            </a:r>
            <a:r>
              <a:rPr lang="en-US" sz="2000" b="1">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a) Ngày xưa, ở làng kia, có hai mẹ con cô bé sống trong một túp lều. Họ phải làm lụng vất vả quanh năm mới đủ ăn.</a:t>
            </a:r>
            <a:endParaRPr lang="en-US" sz="2300" b="1" dirty="0">
              <a:latin typeface="Times New Roman" panose="02020603050405020304" pitchFamily="18" charset="0"/>
              <a:cs typeface="Times New Roman" panose="02020603050405020304" pitchFamily="18" charset="0"/>
            </a:endParaRP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b) Một hôm, người mẹ không may bị bệnh nặng. Cô bé ngày đêm chăm sóc mẹ. Nhưng bệnh mẹ mỗi ngày một nặng thêm. Có người mách :</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 Ở vùng bên có ông thầy thuốc giỏi chữa được bệnh này.</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Cô bé nhờ bà con hàng xóm trông nom mẹ, ngay hôm ấy lên đường.</a:t>
            </a:r>
            <a:endParaRPr lang="en-US" sz="2300" b="1" dirty="0">
              <a:latin typeface="Times New Roman" panose="02020603050405020304" pitchFamily="18" charset="0"/>
              <a:cs typeface="Times New Roman" panose="02020603050405020304" pitchFamily="18" charset="0"/>
            </a:endParaRP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dirty="0">
                <a:latin typeface="Times New Roman" panose="02020603050405020304" pitchFamily="18" charset="0"/>
                <a:cs typeface="Times New Roman" panose="02020603050405020304" pitchFamily="18" charset="0"/>
              </a:rPr>
              <a:t>…</a:t>
            </a:r>
            <a:endParaRPr lang="vi-VN" sz="2300" b="1" dirty="0">
              <a:latin typeface="Times New Roman" panose="02020603050405020304" pitchFamily="18" charset="0"/>
              <a:cs typeface="Times New Roman" panose="02020603050405020304" pitchFamily="18" charset="0"/>
            </a:endParaRPr>
          </a:p>
          <a:p>
            <a:pPr>
              <a:defRPr/>
            </a:pPr>
            <a:r>
              <a:rPr lang="vi-VN" sz="2300" b="1" dirty="0">
                <a:latin typeface="Times New Roman" panose="02020603050405020304" pitchFamily="18" charset="0"/>
                <a:cs typeface="Times New Roman" panose="02020603050405020304" pitchFamily="18" charset="0"/>
              </a:rPr>
              <a:t>	Bà lão cười hiền hậu :</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dirty="0">
                <a:latin typeface="Times New Roman" panose="02020603050405020304" pitchFamily="18" charset="0"/>
                <a:cs typeface="Times New Roman" panose="02020603050405020304" pitchFamily="18" charset="0"/>
              </a:rPr>
              <a:t> con</a:t>
            </a:r>
            <a:r>
              <a:rPr lang="vi-VN" sz="2300" b="1" dirty="0">
                <a:latin typeface="Times New Roman" panose="02020603050405020304" pitchFamily="18" charset="0"/>
                <a:cs typeface="Times New Roman" panose="02020603050405020304" pitchFamily="18" charset="0"/>
              </a:rPr>
              <a:t>. </a:t>
            </a:r>
          </a:p>
          <a:p>
            <a:pPr>
              <a:defRPr/>
            </a:pPr>
            <a:endParaRPr lang="vi-VN" sz="2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16850" y="4735016"/>
              <a:ext cx="2886843"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dirty="0">
                  <a:solidFill>
                    <a:srgbClr val="A37D1D"/>
                  </a:solidFill>
                  <a:latin typeface="#9Slide03 BoosterNextFYThin" panose="02000203000000020004" pitchFamily="2" charset="0"/>
                </a:rPr>
                <a:t> Ba đoạn </a:t>
              </a:r>
              <a:r>
                <a:rPr lang="vi-VN" sz="3400" b="1" dirty="0">
                  <a:solidFill>
                    <a:srgbClr val="DBAB35"/>
                  </a:solidFill>
                  <a:latin typeface="#9Slide03 BoosterNextFYThin" panose="02000203000000020004" pitchFamily="2" charset="0"/>
                </a:rPr>
                <a:t>văn</a:t>
              </a:r>
              <a:r>
                <a:rPr lang="vi-VN" sz="3400" b="1" dirty="0">
                  <a:solidFill>
                    <a:srgbClr val="A37D1D"/>
                  </a:solidFill>
                  <a:latin typeface="#9Slide03 BoosterNextFYThin" panose="02000203000000020004" pitchFamily="2" charset="0"/>
                </a:rPr>
                <a:t> này nói về một em bé vừa hiếu thảo </a:t>
              </a:r>
              <a:endParaRPr lang="en-US" sz="3400" b="1" dirty="0">
                <a:solidFill>
                  <a:srgbClr val="A37D1D"/>
                </a:solidFill>
                <a:latin typeface="#9Slide03 BoosterNextFYThin" panose="02000203000000020004" pitchFamily="2" charset="0"/>
              </a:endParaRPr>
            </a:p>
            <a:p>
              <a:pPr algn="ct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vừa thật thà, trung thực, </a:t>
              </a:r>
              <a:r>
                <a:rPr lang="en-US" sz="3400" b="1" dirty="0" err="1">
                  <a:solidFill>
                    <a:srgbClr val="A37D1D"/>
                  </a:solidFill>
                  <a:latin typeface="#9Slide03 BoosterNextFYThin" panose="02000203000000020004" pitchFamily="2" charset="0"/>
                </a:rPr>
                <a:t>em</a:t>
              </a: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lo thiếu tiền mua </a:t>
              </a:r>
              <a:endParaRPr lang="en-US" sz="3400" b="1" dirty="0">
                <a:solidFill>
                  <a:srgbClr val="A37D1D"/>
                </a:solidFill>
                <a:latin typeface="#9Slide03 BoosterNextFYThin" panose="02000203000000020004" pitchFamily="2" charset="0"/>
              </a:endParaRPr>
            </a:p>
            <a:p>
              <a:pPr algn="ct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thuốc</a:t>
              </a: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cho mẹ nhưng thật thà trả lại</a:t>
              </a:r>
              <a:r>
                <a:rPr lang="en-US" sz="3400" b="1" dirty="0">
                  <a:solidFill>
                    <a:srgbClr val="A37D1D"/>
                  </a:solidFill>
                  <a:latin typeface="#9Slide03 BoosterNextFYThin" panose="02000203000000020004" pitchFamily="2" charset="0"/>
                </a:rPr>
                <a:t> </a:t>
              </a:r>
              <a:r>
                <a:rPr lang="en-US" sz="3400" b="1" dirty="0" err="1">
                  <a:solidFill>
                    <a:srgbClr val="A37D1D"/>
                  </a:solidFill>
                  <a:latin typeface="#9Slide03 BoosterNextFYThin" panose="02000203000000020004" pitchFamily="2" charset="0"/>
                  <a:cs typeface="Times New Roman" panose="02020603050405020304" pitchFamily="18" charset="0"/>
                </a:rPr>
                <a:t>đồ</a:t>
              </a:r>
              <a:r>
                <a:rPr lang="en-US" sz="3400" b="1" dirty="0">
                  <a:solidFill>
                    <a:srgbClr val="A37D1D"/>
                  </a:solidFill>
                  <a:latin typeface="#9Slide03 BoosterNextFYThin" panose="02000203000000020004" pitchFamily="2" charset="0"/>
                  <a:cs typeface="Times New Roman" panose="02020603050405020304" pitchFamily="18" charset="0"/>
                </a:rPr>
                <a:t> </a:t>
              </a:r>
            </a:p>
            <a:p>
              <a:pPr algn="ctr"/>
              <a:r>
                <a:rPr lang="vi-VN" sz="3400" b="1" dirty="0">
                  <a:solidFill>
                    <a:srgbClr val="A37D1D"/>
                  </a:solidFill>
                  <a:latin typeface="#9Slide03 BoosterNextFYThin" panose="02000203000000020004" pitchFamily="2" charset="0"/>
                </a:rPr>
                <a:t>của ngườ</a:t>
              </a:r>
              <a:r>
                <a:rPr lang="en-US" sz="3400" b="1" dirty="0" err="1">
                  <a:solidFill>
                    <a:srgbClr val="A37D1D"/>
                  </a:solidFill>
                  <a:latin typeface="#9Slide03 BoosterNextFYThin" panose="02000203000000020004" pitchFamily="2" charset="0"/>
                  <a:cs typeface="Times New Roman" panose="02020603050405020304" pitchFamily="18" charset="0"/>
                </a:rPr>
                <a:t>i</a:t>
              </a:r>
              <a:r>
                <a:rPr lang="en-US" sz="3400" b="1" dirty="0">
                  <a:solidFill>
                    <a:srgbClr val="A37D1D"/>
                  </a:solidFill>
                  <a:latin typeface="#9Slide03 BoosterNextFYThin" panose="02000203000000020004" pitchFamily="2" charset="0"/>
                  <a:cs typeface="Times New Roman" panose="02020603050405020304" pitchFamily="18" charset="0"/>
                </a:rPr>
                <a:t> k</a:t>
              </a:r>
              <a:r>
                <a:rPr lang="vi-VN" sz="3400" b="1" dirty="0">
                  <a:solidFill>
                    <a:srgbClr val="A37D1D"/>
                  </a:solidFill>
                  <a:latin typeface="#9Slide03 BoosterNextFYThin" panose="02000203000000020004" pitchFamily="2" charset="0"/>
                </a:rPr>
                <a:t>hác đánh rơi</a:t>
              </a:r>
              <a:r>
                <a:rPr lang="en-US" sz="3400" b="1" dirty="0">
                  <a:solidFill>
                    <a:srgbClr val="A37D1D"/>
                  </a:solidFill>
                  <a:latin typeface="#9Slide03 BoosterNextFYThin" panose="02000203000000020004" pitchFamily="2" charset="0"/>
                </a:rPr>
                <a:t>.</a:t>
              </a:r>
              <a:endParaRPr lang="zh-CN" altLang="en-US" sz="3400" b="1" dirty="0">
                <a:solidFill>
                  <a:srgbClr val="A37D1D"/>
                </a:solidFill>
                <a:latin typeface="#9Slide03 BoosterNextFYThin" panose="02000203000000020004" pitchFamily="2" charset="0"/>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909465-325A-4D51-AD33-BAB615E4B681}"/>
              </a:ext>
            </a:extLst>
          </p:cNvPr>
          <p:cNvGrpSpPr/>
          <p:nvPr/>
        </p:nvGrpSpPr>
        <p:grpSpPr>
          <a:xfrm>
            <a:off x="4352039" y="114300"/>
            <a:ext cx="3830425" cy="1633194"/>
            <a:chOff x="4352039" y="685800"/>
            <a:chExt cx="3830425" cy="1633194"/>
          </a:xfrm>
        </p:grpSpPr>
        <p:sp>
          <p:nvSpPr>
            <p:cNvPr id="5" name="Cloud 4">
              <a:extLst>
                <a:ext uri="{FF2B5EF4-FFF2-40B4-BE49-F238E27FC236}">
                  <a16:creationId xmlns:a16="http://schemas.microsoft.com/office/drawing/2014/main" id="{54BCAE9F-33AD-40CC-AC7B-6D89A46F3799}"/>
                </a:ext>
              </a:extLst>
            </p:cNvPr>
            <p:cNvSpPr/>
            <p:nvPr/>
          </p:nvSpPr>
          <p:spPr>
            <a:xfrm>
              <a:off x="4352039" y="685800"/>
              <a:ext cx="3830425" cy="1633194"/>
            </a:xfrm>
            <a:prstGeom prst="cloud">
              <a:avLst/>
            </a:prstGeom>
            <a:noFill/>
            <a:ln w="28575">
              <a:solidFill>
                <a:srgbClr val="0DA8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B810F18A-E5AE-43AF-94CC-765009A8F6AC}"/>
                </a:ext>
              </a:extLst>
            </p:cNvPr>
            <p:cNvSpPr/>
            <p:nvPr/>
          </p:nvSpPr>
          <p:spPr>
            <a:xfrm>
              <a:off x="4541361" y="884548"/>
              <a:ext cx="3451782" cy="1235697"/>
            </a:xfrm>
            <a:prstGeom prst="cloud">
              <a:avLst/>
            </a:prstGeom>
            <a:solidFill>
              <a:schemeClr val="bg1"/>
            </a:solidFill>
            <a:ln w="28575">
              <a:solidFill>
                <a:srgbClr val="0DA88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7E0247"/>
                  </a:solidFill>
                  <a:latin typeface="#9Slide03 BoosterNextFYBlack" panose="02000A03000000020004" pitchFamily="2" charset="0"/>
                </a:rPr>
                <a:t>Gợi</a:t>
              </a:r>
              <a:r>
                <a:rPr lang="en-US" sz="4400" dirty="0">
                  <a:solidFill>
                    <a:srgbClr val="7E0247"/>
                  </a:solidFill>
                  <a:latin typeface="#9Slide03 BoosterNextFYBlack" panose="02000A03000000020004" pitchFamily="2" charset="0"/>
                </a:rPr>
                <a:t> ý</a:t>
              </a:r>
            </a:p>
          </p:txBody>
        </p:sp>
      </p:grpSp>
      <p:sp>
        <p:nvSpPr>
          <p:cNvPr id="8" name="Rectangle: Rounded Corners 7">
            <a:extLst>
              <a:ext uri="{FF2B5EF4-FFF2-40B4-BE49-F238E27FC236}">
                <a16:creationId xmlns:a16="http://schemas.microsoft.com/office/drawing/2014/main" id="{0DABE919-E2E0-42B9-A46E-ABFD6C64B088}"/>
              </a:ext>
            </a:extLst>
          </p:cNvPr>
          <p:cNvSpPr/>
          <p:nvPr/>
        </p:nvSpPr>
        <p:spPr>
          <a:xfrm>
            <a:off x="2573513" y="2079788"/>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1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9" name="Rectangle: Rounded Corners 8">
            <a:extLst>
              <a:ext uri="{FF2B5EF4-FFF2-40B4-BE49-F238E27FC236}">
                <a16:creationId xmlns:a16="http://schemas.microsoft.com/office/drawing/2014/main" id="{8AF0FE51-8D5E-4759-8C8C-C35067CBED5B}"/>
              </a:ext>
            </a:extLst>
          </p:cNvPr>
          <p:cNvSpPr/>
          <p:nvPr/>
        </p:nvSpPr>
        <p:spPr>
          <a:xfrm>
            <a:off x="2546547" y="3484383"/>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2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10" name="Rectangle: Rounded Corners 9">
            <a:extLst>
              <a:ext uri="{FF2B5EF4-FFF2-40B4-BE49-F238E27FC236}">
                <a16:creationId xmlns:a16="http://schemas.microsoft.com/office/drawing/2014/main" id="{0E79D4AC-0162-4CA7-847D-5534922D98FD}"/>
              </a:ext>
            </a:extLst>
          </p:cNvPr>
          <p:cNvSpPr/>
          <p:nvPr/>
        </p:nvSpPr>
        <p:spPr>
          <a:xfrm>
            <a:off x="2546547" y="4950381"/>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3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11" name="Arrow: Pentagon 10">
            <a:extLst>
              <a:ext uri="{FF2B5EF4-FFF2-40B4-BE49-F238E27FC236}">
                <a16:creationId xmlns:a16="http://schemas.microsoft.com/office/drawing/2014/main" id="{1366269C-9241-482C-AB35-E5E0A2E9AD0E}"/>
              </a:ext>
            </a:extLst>
          </p:cNvPr>
          <p:cNvSpPr/>
          <p:nvPr/>
        </p:nvSpPr>
        <p:spPr>
          <a:xfrm flipH="1">
            <a:off x="5653067" y="1991149"/>
            <a:ext cx="4621233" cy="893715"/>
          </a:xfrm>
          <a:prstGeom prst="homePlate">
            <a:avLst/>
          </a:prstGeom>
          <a:solidFill>
            <a:srgbClr val="F198BE"/>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Hai </a:t>
            </a:r>
            <a:r>
              <a:rPr lang="en-US" sz="2400" dirty="0" err="1">
                <a:solidFill>
                  <a:schemeClr val="accent6">
                    <a:lumMod val="50000"/>
                  </a:schemeClr>
                </a:solidFill>
                <a:latin typeface="#9Slide03 Cabin" panose="00000500000000000000" pitchFamily="2" charset="0"/>
              </a:rPr>
              <a:t>mẹ</a:t>
            </a:r>
            <a:r>
              <a:rPr lang="en-US" sz="2400" dirty="0">
                <a:solidFill>
                  <a:schemeClr val="accent6">
                    <a:lumMod val="50000"/>
                  </a:schemeClr>
                </a:solidFill>
                <a:latin typeface="#9Slide03 Cabin" panose="00000500000000000000" pitchFamily="2" charset="0"/>
              </a:rPr>
              <a:t> con </a:t>
            </a:r>
            <a:r>
              <a:rPr lang="en-US" sz="2400" dirty="0" err="1">
                <a:solidFill>
                  <a:schemeClr val="accent6">
                    <a:lumMod val="50000"/>
                  </a:schemeClr>
                </a:solidFill>
                <a:latin typeface="#9Slide03 Cabin" panose="00000500000000000000" pitchFamily="2" charset="0"/>
              </a:rPr>
              <a:t>nhà</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nghèo</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phải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làm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lụng</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vất</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vả</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quanh</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năm</a:t>
            </a:r>
            <a:r>
              <a:rPr lang="en-US" sz="2400" dirty="0">
                <a:solidFill>
                  <a:schemeClr val="accent6">
                    <a:lumMod val="50000"/>
                  </a:schemeClr>
                </a:solidFill>
                <a:latin typeface="#9Slide03 Cabin" panose="00000500000000000000" pitchFamily="2" charset="0"/>
              </a:rPr>
              <a:t>. </a:t>
            </a:r>
          </a:p>
        </p:txBody>
      </p:sp>
      <p:sp>
        <p:nvSpPr>
          <p:cNvPr id="12" name="Arrow: Pentagon 11">
            <a:extLst>
              <a:ext uri="{FF2B5EF4-FFF2-40B4-BE49-F238E27FC236}">
                <a16:creationId xmlns:a16="http://schemas.microsoft.com/office/drawing/2014/main" id="{A2D814BE-CD25-4EBB-88C2-C90D3F8E46D7}"/>
              </a:ext>
            </a:extLst>
          </p:cNvPr>
          <p:cNvSpPr/>
          <p:nvPr/>
        </p:nvSpPr>
        <p:spPr>
          <a:xfrm flipH="1">
            <a:off x="5626101" y="3395744"/>
            <a:ext cx="4628567" cy="893714"/>
          </a:xfrm>
          <a:prstGeom prst="homePlate">
            <a:avLst/>
          </a:prstGeom>
          <a:solidFill>
            <a:srgbClr val="7BCCEF"/>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Mẹ</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ốm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nặng</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phải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đi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tìm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thầy</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thuốc</a:t>
            </a:r>
            <a:r>
              <a:rPr lang="en-US" sz="2400" dirty="0">
                <a:solidFill>
                  <a:schemeClr val="accent6">
                    <a:lumMod val="50000"/>
                  </a:schemeClr>
                </a:solidFill>
                <a:latin typeface="#9Slide03 Cabin" panose="00000500000000000000" pitchFamily="2" charset="0"/>
              </a:rPr>
              <a:t>. </a:t>
            </a:r>
          </a:p>
        </p:txBody>
      </p:sp>
      <p:sp>
        <p:nvSpPr>
          <p:cNvPr id="13" name="Arrow: Pentagon 12">
            <a:extLst>
              <a:ext uri="{FF2B5EF4-FFF2-40B4-BE49-F238E27FC236}">
                <a16:creationId xmlns:a16="http://schemas.microsoft.com/office/drawing/2014/main" id="{92122E6D-7B12-419A-BF5B-2751A07976D3}"/>
              </a:ext>
            </a:extLst>
          </p:cNvPr>
          <p:cNvSpPr/>
          <p:nvPr/>
        </p:nvSpPr>
        <p:spPr>
          <a:xfrm flipH="1">
            <a:off x="5626101" y="4866851"/>
            <a:ext cx="4621234" cy="893714"/>
          </a:xfrm>
          <a:prstGeom prst="homePlate">
            <a:avLst/>
          </a:prstGeom>
          <a:solidFill>
            <a:srgbClr val="C472AB"/>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trả</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lại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người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đánh</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rơi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túi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tiền</a:t>
            </a:r>
            <a:r>
              <a:rPr lang="en-US" sz="2400" dirty="0">
                <a:solidFill>
                  <a:schemeClr val="accent6">
                    <a:lumMod val="50000"/>
                  </a:schemeClr>
                </a:solidFill>
                <a:latin typeface="#9Slide03 Cabin" panose="00000500000000000000" pitchFamily="2" charset="0"/>
              </a:rPr>
              <a:t>. </a:t>
            </a:r>
          </a:p>
        </p:txBody>
      </p:sp>
    </p:spTree>
    <p:extLst>
      <p:ext uri="{BB962C8B-B14F-4D97-AF65-F5344CB8AC3E}">
        <p14:creationId xmlns:p14="http://schemas.microsoft.com/office/powerpoint/2010/main" val="169965194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162AD6B2-AC5A-4047-95AE-980D629837BB}"/>
              </a:ext>
            </a:extLst>
          </p:cNvPr>
          <p:cNvSpPr/>
          <p:nvPr/>
        </p:nvSpPr>
        <p:spPr>
          <a:xfrm>
            <a:off x="571500" y="685799"/>
            <a:ext cx="8407400" cy="552450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TextBox 3">
            <a:extLst>
              <a:ext uri="{FF2B5EF4-FFF2-40B4-BE49-F238E27FC236}">
                <a16:creationId xmlns:a16="http://schemas.microsoft.com/office/drawing/2014/main" id="{2470DE4D-0B09-4EA5-8277-DE66AAFC4BCC}"/>
              </a:ext>
            </a:extLst>
          </p:cNvPr>
          <p:cNvSpPr txBox="1"/>
          <p:nvPr/>
        </p:nvSpPr>
        <p:spPr>
          <a:xfrm>
            <a:off x="691823" y="727659"/>
            <a:ext cx="8134678" cy="5478423"/>
          </a:xfrm>
          <a:prstGeom prst="rect">
            <a:avLst/>
          </a:prstGeom>
          <a:noFill/>
        </p:spPr>
        <p:txBody>
          <a:bodyPr wrap="square">
            <a:spAutoFit/>
          </a:bodyPr>
          <a:lstStyle/>
          <a:p>
            <a:pPr indent="288925" algn="just" defTabSz="457200">
              <a:defRPr/>
            </a:pPr>
            <a:r>
              <a:rPr lang="vi-VN" sz="2500" dirty="0">
                <a:latin typeface="#9Slide03 Cabin" panose="00000500000000000000" pitchFamily="2"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lgn="just" defTabSz="457200">
              <a:defRPr/>
            </a:pPr>
            <a:r>
              <a:rPr lang="en-US" sz="2500" dirty="0">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Tiến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gần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nhìn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thấy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bên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trong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túi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những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thỏi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láp</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lánh</a:t>
            </a:r>
            <a:r>
              <a:rPr lang="en-US" sz="2500" dirty="0">
                <a:solidFill>
                  <a:srgbClr val="7030A0"/>
                </a:solidFill>
                <a:latin typeface="#9Slide03 Cabin" panose="00000500000000000000" pitchFamily="2" charset="0"/>
                <a:cs typeface="Times New Roman" panose="02020603050405020304" pitchFamily="18" charset="0"/>
              </a:rPr>
              <a:t>. Con </a:t>
            </a:r>
            <a:r>
              <a:rPr lang="en-US" sz="2500" dirty="0" err="1">
                <a:solidFill>
                  <a:srgbClr val="7030A0"/>
                </a:solidFill>
                <a:latin typeface="#9Slide03 Cabin" panose="00000500000000000000" pitchFamily="2" charset="0"/>
                <a:cs typeface="Times New Roman" panose="02020603050405020304" pitchFamily="18" charset="0"/>
              </a:rPr>
              <a:t>đường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vắng</a:t>
            </a:r>
            <a:r>
              <a:rPr lang="en-US" sz="2500" dirty="0">
                <a:solidFill>
                  <a:srgbClr val="7030A0"/>
                </a:solidFill>
                <a:latin typeface="#9Slide03 Cabin" panose="00000500000000000000" pitchFamily="2" charset="0"/>
                <a:cs typeface="Times New Roman" panose="02020603050405020304" pitchFamily="18" charset="0"/>
              </a:rPr>
              <a:t> tanh, </a:t>
            </a:r>
            <a:r>
              <a:rPr lang="en-US" sz="2500" dirty="0" err="1">
                <a:solidFill>
                  <a:srgbClr val="7030A0"/>
                </a:solidFill>
                <a:latin typeface="#9Slide03 Cabin" panose="00000500000000000000" pitchFamily="2" charset="0"/>
                <a:cs typeface="Times New Roman" panose="02020603050405020304" pitchFamily="18" charset="0"/>
              </a:rPr>
              <a:t>chỉ</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thấy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xa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xa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bóng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dáng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một</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lưng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đã</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còng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đang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bước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chầm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chậm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đoán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đây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của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đánh</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rơi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bị</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mất</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này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chắc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buồn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tiếc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lắm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Nghĩ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vậy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vội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đuổi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theo</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lễ</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phép</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hỏi</a:t>
            </a:r>
            <a:r>
              <a:rPr lang="en-US" sz="2500" dirty="0">
                <a:solidFill>
                  <a:srgbClr val="7030A0"/>
                </a:solidFill>
                <a:latin typeface="#9Slide03 Cabin" panose="00000500000000000000" pitchFamily="2" charset="0"/>
                <a:cs typeface="Times New Roman" panose="02020603050405020304" pitchFamily="18" charset="0"/>
              </a:rPr>
              <a:t>: </a:t>
            </a:r>
          </a:p>
          <a:p>
            <a:pPr algn="just" defTabSz="457200">
              <a:defRPr/>
            </a:pPr>
            <a:r>
              <a:rPr lang="en-US" sz="2500" dirty="0">
                <a:solidFill>
                  <a:srgbClr val="7030A0"/>
                </a:solidFill>
                <a:latin typeface="#9Slide03 Cabin" panose="00000500000000000000" pitchFamily="2" charset="0"/>
                <a:cs typeface="Times New Roman" panose="02020603050405020304" pitchFamily="18" charset="0"/>
              </a:rPr>
              <a:t>	- </a:t>
            </a:r>
            <a:r>
              <a:rPr lang="en-US" sz="2500" dirty="0" err="1">
                <a:solidFill>
                  <a:srgbClr val="7030A0"/>
                </a:solidFill>
                <a:latin typeface="#9Slide03 Cabin" panose="00000500000000000000" pitchFamily="2" charset="0"/>
                <a:cs typeface="Times New Roman" panose="02020603050405020304" pitchFamily="18" charset="0"/>
              </a:rPr>
              <a:t>Dạ</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thưa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này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có</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phải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của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không</a:t>
            </a:r>
            <a:r>
              <a:rPr lang="en-US" sz="2500" dirty="0">
                <a:solidFill>
                  <a:srgbClr val="7030A0"/>
                </a:solidFill>
                <a:latin typeface="#9Slide03 Cabin" panose="00000500000000000000" pitchFamily="2" charset="0"/>
                <a:cs typeface="Times New Roman" panose="02020603050405020304" pitchFamily="18" charset="0"/>
              </a:rPr>
              <a:t> ạ?</a:t>
            </a:r>
            <a:endParaRPr lang="vi-VN" sz="2500" dirty="0">
              <a:solidFill>
                <a:srgbClr val="7030A0"/>
              </a:solidFill>
              <a:latin typeface="#9Slide03 Cabin" panose="00000500000000000000" pitchFamily="2" charset="0"/>
              <a:cs typeface="Times New Roman" panose="02020603050405020304" pitchFamily="18" charset="0"/>
            </a:endParaRPr>
          </a:p>
          <a:p>
            <a:pPr algn="just" defTabSz="396875">
              <a:defRPr/>
            </a:pPr>
            <a:r>
              <a:rPr lang="vi-VN" sz="2500" dirty="0">
                <a:latin typeface="#9Slide03 Cabin" panose="00000500000000000000" pitchFamily="2" charset="0"/>
                <a:cs typeface="Times New Roman" panose="02020603050405020304" pitchFamily="18" charset="0"/>
              </a:rPr>
              <a:t>	Bà lão cười hiền hậu :</a:t>
            </a:r>
          </a:p>
          <a:p>
            <a:pPr algn="just" defTabSz="457200">
              <a:defRPr/>
            </a:pPr>
            <a:r>
              <a:rPr lang="en-US" sz="2500" dirty="0">
                <a:latin typeface="#9Slide03 Cabin" panose="00000500000000000000" pitchFamily="2" charset="0"/>
                <a:cs typeface="Times New Roman" panose="02020603050405020304" pitchFamily="18" charset="0"/>
              </a:rPr>
              <a:t>	</a:t>
            </a:r>
            <a:r>
              <a:rPr lang="vi-VN" sz="2500" dirty="0">
                <a:latin typeface="#9Slide03 Cabin" panose="00000500000000000000" pitchFamily="2"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500" dirty="0">
                <a:latin typeface="#9Slide03 Cabin" panose="00000500000000000000" pitchFamily="2" charset="0"/>
                <a:cs typeface="Times New Roman" panose="02020603050405020304" pitchFamily="18" charset="0"/>
              </a:rPr>
              <a:t> con</a:t>
            </a:r>
            <a:r>
              <a:rPr lang="vi-VN" sz="2500" dirty="0">
                <a:latin typeface="#9Slide03 Cabin" panose="00000500000000000000" pitchFamily="2" charset="0"/>
                <a:cs typeface="Times New Roman" panose="02020603050405020304" pitchFamily="18" charset="0"/>
              </a:rPr>
              <a:t>. </a:t>
            </a:r>
          </a:p>
        </p:txBody>
      </p:sp>
      <p:pic>
        <p:nvPicPr>
          <p:cNvPr id="5" name="Picture 4">
            <a:extLst>
              <a:ext uri="{FF2B5EF4-FFF2-40B4-BE49-F238E27FC236}">
                <a16:creationId xmlns:a16="http://schemas.microsoft.com/office/drawing/2014/main" id="{A3B4EB0F-BD42-4DE2-818B-6B03CA99DEBA}"/>
              </a:ext>
            </a:extLst>
          </p:cNvPr>
          <p:cNvPicPr>
            <a:picLocks noChangeAspect="1"/>
          </p:cNvPicPr>
          <p:nvPr/>
        </p:nvPicPr>
        <p:blipFill>
          <a:blip r:embed="rId2"/>
          <a:stretch>
            <a:fillRect/>
          </a:stretch>
        </p:blipFill>
        <p:spPr>
          <a:xfrm>
            <a:off x="8978900" y="3041905"/>
            <a:ext cx="2641600" cy="3130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72203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3"/>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653116" y="865438"/>
            <a:ext cx="7529665" cy="646331"/>
          </a:xfrm>
          <a:prstGeom prst="rect">
            <a:avLst/>
          </a:prstGeom>
          <a:noFill/>
        </p:spPr>
        <p:txBody>
          <a:bodyPr wrap="square" rtlCol="0">
            <a:spAutoFit/>
          </a:bodyPr>
          <a:lstStyle/>
          <a:p>
            <a:pPr algn="l"/>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Nội</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dung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7"/>
          <a:stretch>
            <a:fillRect/>
          </a:stretch>
        </p:blipFill>
        <p:spPr>
          <a:xfrm flipH="1">
            <a:off x="9710427" y="272987"/>
            <a:ext cx="1935350" cy="2348770"/>
          </a:xfrm>
          <a:prstGeom prst="rect">
            <a:avLst/>
          </a:prstGeom>
        </p:spPr>
      </p:pic>
      <p:grpSp>
        <p:nvGrpSpPr>
          <p:cNvPr id="116" name="组合 5">
            <a:extLst>
              <a:ext uri="{FF2B5EF4-FFF2-40B4-BE49-F238E27FC236}">
                <a16:creationId xmlns:a16="http://schemas.microsoft.com/office/drawing/2014/main" id="{661C8752-B332-49B7-88A8-35E9C2D0DE48}"/>
              </a:ext>
            </a:extLst>
          </p:cNvPr>
          <p:cNvGrpSpPr/>
          <p:nvPr/>
        </p:nvGrpSpPr>
        <p:grpSpPr>
          <a:xfrm flipH="1">
            <a:off x="601812" y="3582052"/>
            <a:ext cx="2150885" cy="2693960"/>
            <a:chOff x="3778251" y="989012"/>
            <a:chExt cx="514350" cy="609601"/>
          </a:xfrm>
        </p:grpSpPr>
        <p:sp>
          <p:nvSpPr>
            <p:cNvPr id="223" name="Freeform 1577">
              <a:extLst>
                <a:ext uri="{FF2B5EF4-FFF2-40B4-BE49-F238E27FC236}">
                  <a16:creationId xmlns:a16="http://schemas.microsoft.com/office/drawing/2014/main" id="{CD085B2B-310F-42D8-B6CB-870150BA365C}"/>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4" name="Freeform 1578">
              <a:extLst>
                <a:ext uri="{FF2B5EF4-FFF2-40B4-BE49-F238E27FC236}">
                  <a16:creationId xmlns:a16="http://schemas.microsoft.com/office/drawing/2014/main" id="{4EEE55D6-B38B-4E2E-82A0-0BDC5F6B7398}"/>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5" name="Freeform 1579">
              <a:extLst>
                <a:ext uri="{FF2B5EF4-FFF2-40B4-BE49-F238E27FC236}">
                  <a16:creationId xmlns:a16="http://schemas.microsoft.com/office/drawing/2014/main" id="{25392B27-8DE7-4902-A926-7A3542A84273}"/>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6" name="Freeform 1580">
              <a:extLst>
                <a:ext uri="{FF2B5EF4-FFF2-40B4-BE49-F238E27FC236}">
                  <a16:creationId xmlns:a16="http://schemas.microsoft.com/office/drawing/2014/main" id="{248CFCC9-530F-4302-A2B5-5AF835710C8F}"/>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7" name="Freeform 1581">
              <a:extLst>
                <a:ext uri="{FF2B5EF4-FFF2-40B4-BE49-F238E27FC236}">
                  <a16:creationId xmlns:a16="http://schemas.microsoft.com/office/drawing/2014/main" id="{4CBC9D08-D79A-445D-963C-1768F03B2E4D}"/>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8" name="Freeform 1582">
              <a:extLst>
                <a:ext uri="{FF2B5EF4-FFF2-40B4-BE49-F238E27FC236}">
                  <a16:creationId xmlns:a16="http://schemas.microsoft.com/office/drawing/2014/main" id="{5BCCC2D1-BC74-45B2-A389-3B0F3AF747EC}"/>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9" name="Freeform 1583">
              <a:extLst>
                <a:ext uri="{FF2B5EF4-FFF2-40B4-BE49-F238E27FC236}">
                  <a16:creationId xmlns:a16="http://schemas.microsoft.com/office/drawing/2014/main" id="{BCFFEA56-3376-425C-9B9E-9EA6B6841EC1}"/>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0" name="Freeform 1584">
              <a:extLst>
                <a:ext uri="{FF2B5EF4-FFF2-40B4-BE49-F238E27FC236}">
                  <a16:creationId xmlns:a16="http://schemas.microsoft.com/office/drawing/2014/main" id="{5FAA594D-3943-4F21-9CF2-6D095E083D7C}"/>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1" name="Freeform 1585">
              <a:extLst>
                <a:ext uri="{FF2B5EF4-FFF2-40B4-BE49-F238E27FC236}">
                  <a16:creationId xmlns:a16="http://schemas.microsoft.com/office/drawing/2014/main" id="{D328AE76-3A78-417C-B896-BBBC6EA8A2A2}"/>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2" name="Freeform 1586">
              <a:extLst>
                <a:ext uri="{FF2B5EF4-FFF2-40B4-BE49-F238E27FC236}">
                  <a16:creationId xmlns:a16="http://schemas.microsoft.com/office/drawing/2014/main" id="{2AF53660-C1D8-44C7-AF73-ADD5447368A4}"/>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3" name="Freeform 1587">
              <a:extLst>
                <a:ext uri="{FF2B5EF4-FFF2-40B4-BE49-F238E27FC236}">
                  <a16:creationId xmlns:a16="http://schemas.microsoft.com/office/drawing/2014/main" id="{47197411-4F10-4055-9392-F4DB7F980BD5}"/>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4" name="Freeform 1588">
              <a:extLst>
                <a:ext uri="{FF2B5EF4-FFF2-40B4-BE49-F238E27FC236}">
                  <a16:creationId xmlns:a16="http://schemas.microsoft.com/office/drawing/2014/main" id="{D8D92D1F-805C-4696-8407-4F6DFAEE786E}"/>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5" name="Freeform 1589">
              <a:extLst>
                <a:ext uri="{FF2B5EF4-FFF2-40B4-BE49-F238E27FC236}">
                  <a16:creationId xmlns:a16="http://schemas.microsoft.com/office/drawing/2014/main" id="{191EA59E-62F9-482C-8D5E-1D66B2F2B367}"/>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6" name="Freeform 1590">
              <a:extLst>
                <a:ext uri="{FF2B5EF4-FFF2-40B4-BE49-F238E27FC236}">
                  <a16:creationId xmlns:a16="http://schemas.microsoft.com/office/drawing/2014/main" id="{DD1C560A-EDF4-4FE9-90AC-F785F85E95B7}"/>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7" name="Freeform 1591">
              <a:extLst>
                <a:ext uri="{FF2B5EF4-FFF2-40B4-BE49-F238E27FC236}">
                  <a16:creationId xmlns:a16="http://schemas.microsoft.com/office/drawing/2014/main" id="{80F1F15E-E408-4C4D-A5F7-333C706E5A02}"/>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8" name="Freeform 1592">
              <a:extLst>
                <a:ext uri="{FF2B5EF4-FFF2-40B4-BE49-F238E27FC236}">
                  <a16:creationId xmlns:a16="http://schemas.microsoft.com/office/drawing/2014/main" id="{14E3D68A-3361-4AC6-94C4-AB47DEF18D5D}"/>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9" name="Freeform 1593">
              <a:extLst>
                <a:ext uri="{FF2B5EF4-FFF2-40B4-BE49-F238E27FC236}">
                  <a16:creationId xmlns:a16="http://schemas.microsoft.com/office/drawing/2014/main" id="{75C8458A-33B3-45CB-8318-7DE452254B21}"/>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0" name="Freeform 1594">
              <a:extLst>
                <a:ext uri="{FF2B5EF4-FFF2-40B4-BE49-F238E27FC236}">
                  <a16:creationId xmlns:a16="http://schemas.microsoft.com/office/drawing/2014/main" id="{F703B095-C260-403D-97F3-8BEDF9E32329}"/>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1" name="Freeform 1595">
              <a:extLst>
                <a:ext uri="{FF2B5EF4-FFF2-40B4-BE49-F238E27FC236}">
                  <a16:creationId xmlns:a16="http://schemas.microsoft.com/office/drawing/2014/main" id="{93E5DE9A-CF92-43CF-B8AA-51B770EA9DC3}"/>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2" name="Freeform 1596">
              <a:extLst>
                <a:ext uri="{FF2B5EF4-FFF2-40B4-BE49-F238E27FC236}">
                  <a16:creationId xmlns:a16="http://schemas.microsoft.com/office/drawing/2014/main" id="{690DBDB4-8764-4386-954B-CF08DBECFD44}"/>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3" name="Freeform 1597">
              <a:extLst>
                <a:ext uri="{FF2B5EF4-FFF2-40B4-BE49-F238E27FC236}">
                  <a16:creationId xmlns:a16="http://schemas.microsoft.com/office/drawing/2014/main" id="{F1F37DCA-A531-4A45-B47C-F96837DA4419}"/>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4" name="Freeform 1598">
              <a:extLst>
                <a:ext uri="{FF2B5EF4-FFF2-40B4-BE49-F238E27FC236}">
                  <a16:creationId xmlns:a16="http://schemas.microsoft.com/office/drawing/2014/main" id="{D7AE6709-6CCA-448D-8DDB-512DC9B6CECF}"/>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5" name="Freeform 1599">
              <a:extLst>
                <a:ext uri="{FF2B5EF4-FFF2-40B4-BE49-F238E27FC236}">
                  <a16:creationId xmlns:a16="http://schemas.microsoft.com/office/drawing/2014/main" id="{DC8F62D1-A08E-45EE-AAE2-48972F055344}"/>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6" name="Freeform 1600">
              <a:extLst>
                <a:ext uri="{FF2B5EF4-FFF2-40B4-BE49-F238E27FC236}">
                  <a16:creationId xmlns:a16="http://schemas.microsoft.com/office/drawing/2014/main" id="{C1D5B609-D168-4071-BCA9-A44916AD6355}"/>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7" name="Freeform 1601">
              <a:extLst>
                <a:ext uri="{FF2B5EF4-FFF2-40B4-BE49-F238E27FC236}">
                  <a16:creationId xmlns:a16="http://schemas.microsoft.com/office/drawing/2014/main" id="{6323A8FB-8D07-4244-8AE7-96D67503FFF8}"/>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8" name="Freeform 1602">
              <a:extLst>
                <a:ext uri="{FF2B5EF4-FFF2-40B4-BE49-F238E27FC236}">
                  <a16:creationId xmlns:a16="http://schemas.microsoft.com/office/drawing/2014/main" id="{F0710C1B-6E89-44C5-BB3B-3FB25B74A114}"/>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9" name="Freeform 1603">
              <a:extLst>
                <a:ext uri="{FF2B5EF4-FFF2-40B4-BE49-F238E27FC236}">
                  <a16:creationId xmlns:a16="http://schemas.microsoft.com/office/drawing/2014/main" id="{A4D7BCDA-CA48-43B6-903F-3166A1A9B90D}"/>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0" name="Freeform 1604">
              <a:extLst>
                <a:ext uri="{FF2B5EF4-FFF2-40B4-BE49-F238E27FC236}">
                  <a16:creationId xmlns:a16="http://schemas.microsoft.com/office/drawing/2014/main" id="{2ECD142B-336C-41DD-8BAA-CCC8965C83F8}"/>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1" name="Freeform 1605">
              <a:extLst>
                <a:ext uri="{FF2B5EF4-FFF2-40B4-BE49-F238E27FC236}">
                  <a16:creationId xmlns:a16="http://schemas.microsoft.com/office/drawing/2014/main" id="{F67C2229-2C07-4C04-8C2D-0F445A6B8001}"/>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2" name="Freeform 1606">
              <a:extLst>
                <a:ext uri="{FF2B5EF4-FFF2-40B4-BE49-F238E27FC236}">
                  <a16:creationId xmlns:a16="http://schemas.microsoft.com/office/drawing/2014/main" id="{0042A956-7A14-446E-99D5-64EAA5CCBF9A}"/>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3" name="Freeform 1607">
              <a:extLst>
                <a:ext uri="{FF2B5EF4-FFF2-40B4-BE49-F238E27FC236}">
                  <a16:creationId xmlns:a16="http://schemas.microsoft.com/office/drawing/2014/main" id="{40D7D5C5-D1EE-4892-93F6-F67497181C07}"/>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4" name="Freeform 1608">
              <a:extLst>
                <a:ext uri="{FF2B5EF4-FFF2-40B4-BE49-F238E27FC236}">
                  <a16:creationId xmlns:a16="http://schemas.microsoft.com/office/drawing/2014/main" id="{22A50BE3-0936-4940-B83F-96307FB69454}"/>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5" name="Freeform 1609">
              <a:extLst>
                <a:ext uri="{FF2B5EF4-FFF2-40B4-BE49-F238E27FC236}">
                  <a16:creationId xmlns:a16="http://schemas.microsoft.com/office/drawing/2014/main" id="{693DD719-9525-4D1C-A741-343A401322D9}"/>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6" name="Freeform 1610">
              <a:extLst>
                <a:ext uri="{FF2B5EF4-FFF2-40B4-BE49-F238E27FC236}">
                  <a16:creationId xmlns:a16="http://schemas.microsoft.com/office/drawing/2014/main" id="{41B28C88-3E15-459A-A919-3C3351CFC34C}"/>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7" name="Freeform 1611">
              <a:extLst>
                <a:ext uri="{FF2B5EF4-FFF2-40B4-BE49-F238E27FC236}">
                  <a16:creationId xmlns:a16="http://schemas.microsoft.com/office/drawing/2014/main" id="{3BC2FDC6-9F62-45AD-A943-3C79E27D7DA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8" name="Freeform 1613">
              <a:extLst>
                <a:ext uri="{FF2B5EF4-FFF2-40B4-BE49-F238E27FC236}">
                  <a16:creationId xmlns:a16="http://schemas.microsoft.com/office/drawing/2014/main" id="{4C3D5C7D-FB53-44A0-9E86-24FE8AC1DD72}"/>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9" name="Freeform 1614">
              <a:extLst>
                <a:ext uri="{FF2B5EF4-FFF2-40B4-BE49-F238E27FC236}">
                  <a16:creationId xmlns:a16="http://schemas.microsoft.com/office/drawing/2014/main" id="{972FB18B-29F7-4F7A-8140-9229C1160DDB}"/>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0" name="Freeform 1615">
              <a:extLst>
                <a:ext uri="{FF2B5EF4-FFF2-40B4-BE49-F238E27FC236}">
                  <a16:creationId xmlns:a16="http://schemas.microsoft.com/office/drawing/2014/main" id="{CE38EDA0-7D67-4301-B2D7-850E27328C9B}"/>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1" name="Freeform 1616">
              <a:extLst>
                <a:ext uri="{FF2B5EF4-FFF2-40B4-BE49-F238E27FC236}">
                  <a16:creationId xmlns:a16="http://schemas.microsoft.com/office/drawing/2014/main" id="{C6DF18F1-D054-48A6-8605-BF9FEDA3639B}"/>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2" name="Freeform 1617">
              <a:extLst>
                <a:ext uri="{FF2B5EF4-FFF2-40B4-BE49-F238E27FC236}">
                  <a16:creationId xmlns:a16="http://schemas.microsoft.com/office/drawing/2014/main" id="{8C7AE5E9-C2D2-4F68-AB24-645AA036AD33}"/>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3" name="Freeform 1618">
              <a:extLst>
                <a:ext uri="{FF2B5EF4-FFF2-40B4-BE49-F238E27FC236}">
                  <a16:creationId xmlns:a16="http://schemas.microsoft.com/office/drawing/2014/main" id="{8BAF56B6-DABF-4563-8EB0-910AAB52A2D9}"/>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4" name="Freeform 1619">
              <a:extLst>
                <a:ext uri="{FF2B5EF4-FFF2-40B4-BE49-F238E27FC236}">
                  <a16:creationId xmlns:a16="http://schemas.microsoft.com/office/drawing/2014/main" id="{046181CE-1F30-473B-8FEF-B446BDAE721B}"/>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5" name="Freeform 1620">
              <a:extLst>
                <a:ext uri="{FF2B5EF4-FFF2-40B4-BE49-F238E27FC236}">
                  <a16:creationId xmlns:a16="http://schemas.microsoft.com/office/drawing/2014/main" id="{FA7E2EB9-886D-418C-83BD-B9797A7E8007}"/>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6" name="Freeform 1621">
              <a:extLst>
                <a:ext uri="{FF2B5EF4-FFF2-40B4-BE49-F238E27FC236}">
                  <a16:creationId xmlns:a16="http://schemas.microsoft.com/office/drawing/2014/main" id="{ACDB5E33-3E9A-41D1-AB1D-CCDC9D618A0A}"/>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7" name="Freeform 1622">
              <a:extLst>
                <a:ext uri="{FF2B5EF4-FFF2-40B4-BE49-F238E27FC236}">
                  <a16:creationId xmlns:a16="http://schemas.microsoft.com/office/drawing/2014/main" id="{CA7FCCC1-1B19-4A14-9627-075170E6EBB2}"/>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8" name="Freeform 1623">
              <a:extLst>
                <a:ext uri="{FF2B5EF4-FFF2-40B4-BE49-F238E27FC236}">
                  <a16:creationId xmlns:a16="http://schemas.microsoft.com/office/drawing/2014/main" id="{1A2418BC-DE9B-438D-8715-F672896631F2}"/>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9" name="Freeform 1624">
              <a:extLst>
                <a:ext uri="{FF2B5EF4-FFF2-40B4-BE49-F238E27FC236}">
                  <a16:creationId xmlns:a16="http://schemas.microsoft.com/office/drawing/2014/main" id="{F9C076E8-BE18-44B3-A0F0-DB1013858DAB}"/>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0" name="Freeform 1625">
              <a:extLst>
                <a:ext uri="{FF2B5EF4-FFF2-40B4-BE49-F238E27FC236}">
                  <a16:creationId xmlns:a16="http://schemas.microsoft.com/office/drawing/2014/main" id="{3E820284-A513-4C98-A62A-F21F099F4A8D}"/>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1" name="Freeform 1626">
              <a:extLst>
                <a:ext uri="{FF2B5EF4-FFF2-40B4-BE49-F238E27FC236}">
                  <a16:creationId xmlns:a16="http://schemas.microsoft.com/office/drawing/2014/main" id="{B4E98A18-9417-4263-938C-34D296EC9A47}"/>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2" name="Freeform 1627">
              <a:extLst>
                <a:ext uri="{FF2B5EF4-FFF2-40B4-BE49-F238E27FC236}">
                  <a16:creationId xmlns:a16="http://schemas.microsoft.com/office/drawing/2014/main" id="{BB28BEBB-8DE6-44C0-B385-EC81F24B087C}"/>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3" name="Freeform 1628">
              <a:extLst>
                <a:ext uri="{FF2B5EF4-FFF2-40B4-BE49-F238E27FC236}">
                  <a16:creationId xmlns:a16="http://schemas.microsoft.com/office/drawing/2014/main" id="{71DA190F-53FD-4914-987B-665DF7EC901A}"/>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4" name="Freeform 1629">
              <a:extLst>
                <a:ext uri="{FF2B5EF4-FFF2-40B4-BE49-F238E27FC236}">
                  <a16:creationId xmlns:a16="http://schemas.microsoft.com/office/drawing/2014/main" id="{D3F3F71D-0C97-4E88-98A2-C80008975319}"/>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5" name="Freeform 1630">
              <a:extLst>
                <a:ext uri="{FF2B5EF4-FFF2-40B4-BE49-F238E27FC236}">
                  <a16:creationId xmlns:a16="http://schemas.microsoft.com/office/drawing/2014/main" id="{20E202F0-FEA6-4CDB-947D-2C23054BB3AF}"/>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 name="Freeform 1631">
              <a:extLst>
                <a:ext uri="{FF2B5EF4-FFF2-40B4-BE49-F238E27FC236}">
                  <a16:creationId xmlns:a16="http://schemas.microsoft.com/office/drawing/2014/main" id="{AF908184-2F88-4FE0-A5F5-9E1D24154840}"/>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7" name="Freeform 1632">
              <a:extLst>
                <a:ext uri="{FF2B5EF4-FFF2-40B4-BE49-F238E27FC236}">
                  <a16:creationId xmlns:a16="http://schemas.microsoft.com/office/drawing/2014/main" id="{4BD0B9AC-40F9-4EBA-84AE-CBD08C15AE7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8" name="Freeform 1633">
              <a:extLst>
                <a:ext uri="{FF2B5EF4-FFF2-40B4-BE49-F238E27FC236}">
                  <a16:creationId xmlns:a16="http://schemas.microsoft.com/office/drawing/2014/main" id="{EC545166-6BEB-4B9C-A82F-4A2BB1D5BFE7}"/>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9" name="Freeform 1634">
              <a:extLst>
                <a:ext uri="{FF2B5EF4-FFF2-40B4-BE49-F238E27FC236}">
                  <a16:creationId xmlns:a16="http://schemas.microsoft.com/office/drawing/2014/main" id="{6BAF80FF-7434-4FA2-8EAA-1876DE025A6F}"/>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0" name="Freeform 1635">
              <a:extLst>
                <a:ext uri="{FF2B5EF4-FFF2-40B4-BE49-F238E27FC236}">
                  <a16:creationId xmlns:a16="http://schemas.microsoft.com/office/drawing/2014/main" id="{9EEEED52-C4A0-4834-B735-5C4D616050D0}"/>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1" name="Freeform 1636">
              <a:extLst>
                <a:ext uri="{FF2B5EF4-FFF2-40B4-BE49-F238E27FC236}">
                  <a16:creationId xmlns:a16="http://schemas.microsoft.com/office/drawing/2014/main" id="{4593940C-2DDA-4AE3-B7E5-4CFF62C43B95}"/>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2" name="Freeform 1637">
              <a:extLst>
                <a:ext uri="{FF2B5EF4-FFF2-40B4-BE49-F238E27FC236}">
                  <a16:creationId xmlns:a16="http://schemas.microsoft.com/office/drawing/2014/main" id="{C6EFF13F-610C-424E-B85B-742E8CA27B65}"/>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3" name="Freeform 1638">
              <a:extLst>
                <a:ext uri="{FF2B5EF4-FFF2-40B4-BE49-F238E27FC236}">
                  <a16:creationId xmlns:a16="http://schemas.microsoft.com/office/drawing/2014/main" id="{C0516EF0-2B3B-4C83-BDC4-05E10EF49193}"/>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4" name="Freeform 1639">
              <a:extLst>
                <a:ext uri="{FF2B5EF4-FFF2-40B4-BE49-F238E27FC236}">
                  <a16:creationId xmlns:a16="http://schemas.microsoft.com/office/drawing/2014/main" id="{345409B2-CF08-4DE3-93DD-08796FD93452}"/>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5" name="Freeform 1640">
              <a:extLst>
                <a:ext uri="{FF2B5EF4-FFF2-40B4-BE49-F238E27FC236}">
                  <a16:creationId xmlns:a16="http://schemas.microsoft.com/office/drawing/2014/main" id="{FAE4A1EF-46DA-4309-88C9-DBFAA79E1463}"/>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6" name="Freeform 1641">
              <a:extLst>
                <a:ext uri="{FF2B5EF4-FFF2-40B4-BE49-F238E27FC236}">
                  <a16:creationId xmlns:a16="http://schemas.microsoft.com/office/drawing/2014/main" id="{F30CA353-3BFA-4716-B67A-2F164BDEC245}"/>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7" name="Freeform 1642">
              <a:extLst>
                <a:ext uri="{FF2B5EF4-FFF2-40B4-BE49-F238E27FC236}">
                  <a16:creationId xmlns:a16="http://schemas.microsoft.com/office/drawing/2014/main" id="{10784DF0-7A5C-487F-99AF-A86D15BB7A2B}"/>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8" name="Freeform 1643">
              <a:extLst>
                <a:ext uri="{FF2B5EF4-FFF2-40B4-BE49-F238E27FC236}">
                  <a16:creationId xmlns:a16="http://schemas.microsoft.com/office/drawing/2014/main" id="{5DE956BD-E5D8-4154-8DA8-72346AA0D006}"/>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9" name="Freeform 1644">
              <a:extLst>
                <a:ext uri="{FF2B5EF4-FFF2-40B4-BE49-F238E27FC236}">
                  <a16:creationId xmlns:a16="http://schemas.microsoft.com/office/drawing/2014/main" id="{4BB8DD96-F182-4F45-AF03-044F02ED23A6}"/>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0" name="Freeform 1645">
              <a:extLst>
                <a:ext uri="{FF2B5EF4-FFF2-40B4-BE49-F238E27FC236}">
                  <a16:creationId xmlns:a16="http://schemas.microsoft.com/office/drawing/2014/main" id="{485A919A-027C-4A9F-99B1-A92ADA12B248}"/>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1" name="Freeform 1646">
              <a:extLst>
                <a:ext uri="{FF2B5EF4-FFF2-40B4-BE49-F238E27FC236}">
                  <a16:creationId xmlns:a16="http://schemas.microsoft.com/office/drawing/2014/main" id="{E6683967-D7B4-4F1B-9604-429A72AF2FB7}"/>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2" name="Freeform 1647">
              <a:extLst>
                <a:ext uri="{FF2B5EF4-FFF2-40B4-BE49-F238E27FC236}">
                  <a16:creationId xmlns:a16="http://schemas.microsoft.com/office/drawing/2014/main" id="{7C804ED0-8222-45BB-9891-67DF49752BCC}"/>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3" name="Freeform 1648">
              <a:extLst>
                <a:ext uri="{FF2B5EF4-FFF2-40B4-BE49-F238E27FC236}">
                  <a16:creationId xmlns:a16="http://schemas.microsoft.com/office/drawing/2014/main" id="{084F5551-161A-48F3-8765-F5CB2C7FDCA9}"/>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4" name="Freeform 1649">
              <a:extLst>
                <a:ext uri="{FF2B5EF4-FFF2-40B4-BE49-F238E27FC236}">
                  <a16:creationId xmlns:a16="http://schemas.microsoft.com/office/drawing/2014/main" id="{7E33B6F1-17E9-47AA-AF1C-28246297F221}"/>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5" name="Freeform 1650">
              <a:extLst>
                <a:ext uri="{FF2B5EF4-FFF2-40B4-BE49-F238E27FC236}">
                  <a16:creationId xmlns:a16="http://schemas.microsoft.com/office/drawing/2014/main" id="{C81EDA1B-2FFC-4E19-8F2F-37F312A808C7}"/>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6" name="Freeform 1651">
              <a:extLst>
                <a:ext uri="{FF2B5EF4-FFF2-40B4-BE49-F238E27FC236}">
                  <a16:creationId xmlns:a16="http://schemas.microsoft.com/office/drawing/2014/main" id="{A3CD8CFC-B6B1-4019-969D-F58D3FBD784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7" name="Freeform 1652">
              <a:extLst>
                <a:ext uri="{FF2B5EF4-FFF2-40B4-BE49-F238E27FC236}">
                  <a16:creationId xmlns:a16="http://schemas.microsoft.com/office/drawing/2014/main" id="{EED72E88-9588-41D7-A01C-0AD74A7DCA6A}"/>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8" name="Freeform 1653">
              <a:extLst>
                <a:ext uri="{FF2B5EF4-FFF2-40B4-BE49-F238E27FC236}">
                  <a16:creationId xmlns:a16="http://schemas.microsoft.com/office/drawing/2014/main" id="{6AC0D64D-88EE-41AE-B6F1-AFECABD309AD}"/>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9" name="Freeform 1654">
              <a:extLst>
                <a:ext uri="{FF2B5EF4-FFF2-40B4-BE49-F238E27FC236}">
                  <a16:creationId xmlns:a16="http://schemas.microsoft.com/office/drawing/2014/main" id="{D064C487-209D-48BB-A33A-87AF6D1FDFCC}"/>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0" name="Freeform 1655">
              <a:extLst>
                <a:ext uri="{FF2B5EF4-FFF2-40B4-BE49-F238E27FC236}">
                  <a16:creationId xmlns:a16="http://schemas.microsoft.com/office/drawing/2014/main" id="{F5358B3C-950C-4096-B907-DD6713A454C5}"/>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1" name="Freeform 1656">
              <a:extLst>
                <a:ext uri="{FF2B5EF4-FFF2-40B4-BE49-F238E27FC236}">
                  <a16:creationId xmlns:a16="http://schemas.microsoft.com/office/drawing/2014/main" id="{8CB12CA6-711F-48C0-ACEF-553FCDFA426C}"/>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2" name="Freeform 1657">
              <a:extLst>
                <a:ext uri="{FF2B5EF4-FFF2-40B4-BE49-F238E27FC236}">
                  <a16:creationId xmlns:a16="http://schemas.microsoft.com/office/drawing/2014/main" id="{E0583A78-9169-4B0C-9290-A693A2571E49}"/>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3" name="Freeform 1658">
              <a:extLst>
                <a:ext uri="{FF2B5EF4-FFF2-40B4-BE49-F238E27FC236}">
                  <a16:creationId xmlns:a16="http://schemas.microsoft.com/office/drawing/2014/main" id="{9DD550DD-BF3D-44B7-B5E8-AC3387E5AE38}"/>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4" name="Freeform 1659">
              <a:extLst>
                <a:ext uri="{FF2B5EF4-FFF2-40B4-BE49-F238E27FC236}">
                  <a16:creationId xmlns:a16="http://schemas.microsoft.com/office/drawing/2014/main" id="{F4F1E370-947E-4DEF-B868-DEF9A7D1647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5" name="Freeform 1660">
              <a:extLst>
                <a:ext uri="{FF2B5EF4-FFF2-40B4-BE49-F238E27FC236}">
                  <a16:creationId xmlns:a16="http://schemas.microsoft.com/office/drawing/2014/main" id="{0F3A5D14-790E-4223-95F9-033A4FAC6A1C}"/>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6" name="Freeform 1661">
              <a:extLst>
                <a:ext uri="{FF2B5EF4-FFF2-40B4-BE49-F238E27FC236}">
                  <a16:creationId xmlns:a16="http://schemas.microsoft.com/office/drawing/2014/main" id="{32290CDA-1C04-4173-9C25-8F5894759DC0}"/>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7" name="Freeform 1662">
              <a:extLst>
                <a:ext uri="{FF2B5EF4-FFF2-40B4-BE49-F238E27FC236}">
                  <a16:creationId xmlns:a16="http://schemas.microsoft.com/office/drawing/2014/main" id="{0FBE17D1-D28A-4340-A882-C10D8432DA9B}"/>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8" name="Freeform 1663">
              <a:extLst>
                <a:ext uri="{FF2B5EF4-FFF2-40B4-BE49-F238E27FC236}">
                  <a16:creationId xmlns:a16="http://schemas.microsoft.com/office/drawing/2014/main" id="{043881C2-2875-4CB7-89E0-A2093E546450}"/>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9" name="Freeform 1664">
              <a:extLst>
                <a:ext uri="{FF2B5EF4-FFF2-40B4-BE49-F238E27FC236}">
                  <a16:creationId xmlns:a16="http://schemas.microsoft.com/office/drawing/2014/main" id="{B17C8D39-3D16-4053-B25D-CB21E2A7A33B}"/>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0" name="Freeform 1665">
              <a:extLst>
                <a:ext uri="{FF2B5EF4-FFF2-40B4-BE49-F238E27FC236}">
                  <a16:creationId xmlns:a16="http://schemas.microsoft.com/office/drawing/2014/main" id="{FDFF941D-7F01-4AA4-8D8E-C522A7BD3ADA}"/>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1" name="Freeform 1666">
              <a:extLst>
                <a:ext uri="{FF2B5EF4-FFF2-40B4-BE49-F238E27FC236}">
                  <a16:creationId xmlns:a16="http://schemas.microsoft.com/office/drawing/2014/main" id="{3A2D163E-DEF4-42EC-ABD0-EEF3155F6639}"/>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2" name="Freeform 1667">
              <a:extLst>
                <a:ext uri="{FF2B5EF4-FFF2-40B4-BE49-F238E27FC236}">
                  <a16:creationId xmlns:a16="http://schemas.microsoft.com/office/drawing/2014/main" id="{97EE5669-E63C-4B57-B885-0B6016937F94}"/>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3" name="Freeform 1668">
              <a:extLst>
                <a:ext uri="{FF2B5EF4-FFF2-40B4-BE49-F238E27FC236}">
                  <a16:creationId xmlns:a16="http://schemas.microsoft.com/office/drawing/2014/main" id="{CBA4A311-38AF-41C6-A8DC-610071289ED4}"/>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4" name="Freeform 1669">
              <a:extLst>
                <a:ext uri="{FF2B5EF4-FFF2-40B4-BE49-F238E27FC236}">
                  <a16:creationId xmlns:a16="http://schemas.microsoft.com/office/drawing/2014/main" id="{8FB84DD2-AB87-494A-9C4C-87DA9D7E3201}"/>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5" name="Freeform 1670">
              <a:extLst>
                <a:ext uri="{FF2B5EF4-FFF2-40B4-BE49-F238E27FC236}">
                  <a16:creationId xmlns:a16="http://schemas.microsoft.com/office/drawing/2014/main" id="{C8774A1B-0034-4056-BC51-4F5E4CF4F281}"/>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6" name="Freeform 1671">
              <a:extLst>
                <a:ext uri="{FF2B5EF4-FFF2-40B4-BE49-F238E27FC236}">
                  <a16:creationId xmlns:a16="http://schemas.microsoft.com/office/drawing/2014/main" id="{0AF429F2-DA11-47D0-B387-8121959D643D}"/>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7" name="Freeform 1672">
              <a:extLst>
                <a:ext uri="{FF2B5EF4-FFF2-40B4-BE49-F238E27FC236}">
                  <a16:creationId xmlns:a16="http://schemas.microsoft.com/office/drawing/2014/main" id="{587B8F61-F905-4AF0-8430-82F28ABE93E4}"/>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8" name="Freeform 1673">
              <a:extLst>
                <a:ext uri="{FF2B5EF4-FFF2-40B4-BE49-F238E27FC236}">
                  <a16:creationId xmlns:a16="http://schemas.microsoft.com/office/drawing/2014/main" id="{D7625916-E628-4A0D-A97A-A800FFF32E18}"/>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9" name="Freeform 1674">
              <a:extLst>
                <a:ext uri="{FF2B5EF4-FFF2-40B4-BE49-F238E27FC236}">
                  <a16:creationId xmlns:a16="http://schemas.microsoft.com/office/drawing/2014/main" id="{D9D8338A-F793-48D8-923A-1975816C5C2B}"/>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0" name="Freeform 1675">
              <a:extLst>
                <a:ext uri="{FF2B5EF4-FFF2-40B4-BE49-F238E27FC236}">
                  <a16:creationId xmlns:a16="http://schemas.microsoft.com/office/drawing/2014/main" id="{BFF74C7F-7E03-4290-9D35-C2B9631FFFF8}"/>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1" name="Freeform 1676">
              <a:extLst>
                <a:ext uri="{FF2B5EF4-FFF2-40B4-BE49-F238E27FC236}">
                  <a16:creationId xmlns:a16="http://schemas.microsoft.com/office/drawing/2014/main" id="{4D204B90-D54F-452A-8013-75675B568A14}"/>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2" name="Freeform 1677">
              <a:extLst>
                <a:ext uri="{FF2B5EF4-FFF2-40B4-BE49-F238E27FC236}">
                  <a16:creationId xmlns:a16="http://schemas.microsoft.com/office/drawing/2014/main" id="{1773A49C-46A2-4265-BA52-2E130218676B}"/>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3" name="Freeform 1678">
              <a:extLst>
                <a:ext uri="{FF2B5EF4-FFF2-40B4-BE49-F238E27FC236}">
                  <a16:creationId xmlns:a16="http://schemas.microsoft.com/office/drawing/2014/main" id="{158DEC82-3D42-4CFE-B6A5-FDD27D0427F3}"/>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4" name="Freeform 1679">
              <a:extLst>
                <a:ext uri="{FF2B5EF4-FFF2-40B4-BE49-F238E27FC236}">
                  <a16:creationId xmlns:a16="http://schemas.microsoft.com/office/drawing/2014/main" id="{571346DA-3A95-42DE-B0D2-43135C3C7F1F}"/>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5" name="Freeform 1680">
              <a:extLst>
                <a:ext uri="{FF2B5EF4-FFF2-40B4-BE49-F238E27FC236}">
                  <a16:creationId xmlns:a16="http://schemas.microsoft.com/office/drawing/2014/main" id="{4CE75229-CD51-4AAB-97E0-61A199BE21DC}"/>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6" name="Freeform 1681">
              <a:extLst>
                <a:ext uri="{FF2B5EF4-FFF2-40B4-BE49-F238E27FC236}">
                  <a16:creationId xmlns:a16="http://schemas.microsoft.com/office/drawing/2014/main" id="{C41DB9C7-69F6-4A83-BD77-806E273C2796}"/>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7" name="Freeform 1682">
              <a:extLst>
                <a:ext uri="{FF2B5EF4-FFF2-40B4-BE49-F238E27FC236}">
                  <a16:creationId xmlns:a16="http://schemas.microsoft.com/office/drawing/2014/main" id="{FD0A3C3B-487A-4350-A2F1-099AB4C6D520}"/>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8" name="Freeform 1683">
              <a:extLst>
                <a:ext uri="{FF2B5EF4-FFF2-40B4-BE49-F238E27FC236}">
                  <a16:creationId xmlns:a16="http://schemas.microsoft.com/office/drawing/2014/main" id="{049F861C-092D-46D3-881B-F90239F71933}"/>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9" name="Freeform 1684">
              <a:extLst>
                <a:ext uri="{FF2B5EF4-FFF2-40B4-BE49-F238E27FC236}">
                  <a16:creationId xmlns:a16="http://schemas.microsoft.com/office/drawing/2014/main" id="{E807EEB5-905E-41DB-AA83-CF660638E23F}"/>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0" name="Freeform 1685">
              <a:extLst>
                <a:ext uri="{FF2B5EF4-FFF2-40B4-BE49-F238E27FC236}">
                  <a16:creationId xmlns:a16="http://schemas.microsoft.com/office/drawing/2014/main" id="{0931A7C2-5701-4C9A-BD30-F6D373C0D35C}"/>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1" name="文本框 104">
            <a:extLst>
              <a:ext uri="{FF2B5EF4-FFF2-40B4-BE49-F238E27FC236}">
                <a16:creationId xmlns:a16="http://schemas.microsoft.com/office/drawing/2014/main" id="{2B38135C-6C41-4E7B-9462-4A0D6DE862C2}"/>
              </a:ext>
            </a:extLst>
          </p:cNvPr>
          <p:cNvSpPr txBox="1"/>
          <p:nvPr/>
        </p:nvSpPr>
        <p:spPr>
          <a:xfrm>
            <a:off x="2500429" y="1942720"/>
            <a:ext cx="7529665" cy="1200329"/>
          </a:xfrm>
          <a:prstGeom prst="rect">
            <a:avLst/>
          </a:prstGeom>
          <a:noFill/>
        </p:spPr>
        <p:txBody>
          <a:bodyPr wrap="square" rtlCol="0">
            <a:spAutoFit/>
          </a:bodyPr>
          <a:lstStyle/>
          <a:p>
            <a:pPr algn="l"/>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bé</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vừa</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hiếu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vừa</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thực</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thật</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thà</a:t>
            </a:r>
            <a:endParaRPr lang="zh-CN" altLang="en-US"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891200517"/>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2" presetClass="entr" presetSubtype="6" fill="hold" nodeType="withEffect">
                                  <p:stCondLst>
                                    <p:cond delay="0"/>
                                  </p:stCondLst>
                                  <p:iterate type="wd">
                                    <p:tmPct val="10000"/>
                                  </p:iterate>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1000" fill="hold"/>
                                        <p:tgtEl>
                                          <p:spTgt spid="216"/>
                                        </p:tgtEl>
                                        <p:attrNameLst>
                                          <p:attrName>ppt_x</p:attrName>
                                        </p:attrNameLst>
                                      </p:cBhvr>
                                      <p:tavLst>
                                        <p:tav tm="0">
                                          <p:val>
                                            <p:strVal val="1+#ppt_w/2"/>
                                          </p:val>
                                        </p:tav>
                                        <p:tav tm="100000">
                                          <p:val>
                                            <p:strVal val="#ppt_x"/>
                                          </p:val>
                                        </p:tav>
                                      </p:tavLst>
                                    </p:anim>
                                    <p:anim calcmode="lin" valueType="num">
                                      <p:cBhvr additive="base">
                                        <p:cTn id="24" dur="1000" fill="hold"/>
                                        <p:tgtEl>
                                          <p:spTgt spid="2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iterate type="wd">
                                    <p:tmPct val="10000"/>
                                  </p:iterate>
                                  <p:childTnLst>
                                    <p:set>
                                      <p:cBhvr>
                                        <p:cTn id="26" dur="1" fill="hold">
                                          <p:stCondLst>
                                            <p:cond delay="0"/>
                                          </p:stCondLst>
                                        </p:cTn>
                                        <p:tgtEl>
                                          <p:spTgt spid="219"/>
                                        </p:tgtEl>
                                        <p:attrNameLst>
                                          <p:attrName>style.visibility</p:attrName>
                                        </p:attrNameLst>
                                      </p:cBhvr>
                                      <p:to>
                                        <p:strVal val="visible"/>
                                      </p:to>
                                    </p:set>
                                    <p:anim calcmode="lin" valueType="num">
                                      <p:cBhvr additive="base">
                                        <p:cTn id="27" dur="1000" fill="hold"/>
                                        <p:tgtEl>
                                          <p:spTgt spid="219"/>
                                        </p:tgtEl>
                                        <p:attrNameLst>
                                          <p:attrName>ppt_x</p:attrName>
                                        </p:attrNameLst>
                                      </p:cBhvr>
                                      <p:tavLst>
                                        <p:tav tm="0">
                                          <p:val>
                                            <p:strVal val="1+#ppt_w/2"/>
                                          </p:val>
                                        </p:tav>
                                        <p:tav tm="100000">
                                          <p:val>
                                            <p:strVal val="#ppt_x"/>
                                          </p:val>
                                        </p:tav>
                                      </p:tavLst>
                                    </p:anim>
                                    <p:anim calcmode="lin" valueType="num">
                                      <p:cBhvr additive="base">
                                        <p:cTn id="28" dur="1000" fill="hold"/>
                                        <p:tgtEl>
                                          <p:spTgt spid="2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wd">
                                    <p:tmPct val="10000"/>
                                  </p:iterate>
                                  <p:childTnLst>
                                    <p:set>
                                      <p:cBhvr>
                                        <p:cTn id="30" dur="1" fill="hold">
                                          <p:stCondLst>
                                            <p:cond delay="0"/>
                                          </p:stCondLst>
                                        </p:cTn>
                                        <p:tgtEl>
                                          <p:spTgt spid="222"/>
                                        </p:tgtEl>
                                        <p:attrNameLst>
                                          <p:attrName>style.visibility</p:attrName>
                                        </p:attrNameLst>
                                      </p:cBhvr>
                                      <p:to>
                                        <p:strVal val="visible"/>
                                      </p:to>
                                    </p:set>
                                    <p:anim calcmode="lin" valueType="num">
                                      <p:cBhvr additive="base">
                                        <p:cTn id="31" dur="1000" fill="hold"/>
                                        <p:tgtEl>
                                          <p:spTgt spid="222"/>
                                        </p:tgtEl>
                                        <p:attrNameLst>
                                          <p:attrName>ppt_x</p:attrName>
                                        </p:attrNameLst>
                                      </p:cBhvr>
                                      <p:tavLst>
                                        <p:tav tm="0">
                                          <p:val>
                                            <p:strVal val="#ppt_x"/>
                                          </p:val>
                                        </p:tav>
                                        <p:tav tm="100000">
                                          <p:val>
                                            <p:strVal val="#ppt_x"/>
                                          </p:val>
                                        </p:tav>
                                      </p:tavLst>
                                    </p:anim>
                                    <p:anim calcmode="lin" valueType="num">
                                      <p:cBhvr additive="base">
                                        <p:cTn id="32" dur="1000" fill="hold"/>
                                        <p:tgtEl>
                                          <p:spTgt spid="222"/>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iterate type="wd">
                                    <p:tmPct val="10000"/>
                                  </p:iterate>
                                  <p:childTnLst>
                                    <p:set>
                                      <p:cBhvr>
                                        <p:cTn id="35" dur="1" fill="hold">
                                          <p:stCondLst>
                                            <p:cond delay="0"/>
                                          </p:stCondLst>
                                        </p:cTn>
                                        <p:tgtEl>
                                          <p:spTgt spid="116"/>
                                        </p:tgtEl>
                                        <p:attrNameLst>
                                          <p:attrName>style.visibility</p:attrName>
                                        </p:attrNameLst>
                                      </p:cBhvr>
                                      <p:to>
                                        <p:strVal val="visible"/>
                                      </p:to>
                                    </p:set>
                                    <p:anim calcmode="lin" valueType="num">
                                      <p:cBhvr>
                                        <p:cTn id="36" dur="500" fill="hold"/>
                                        <p:tgtEl>
                                          <p:spTgt spid="116"/>
                                        </p:tgtEl>
                                        <p:attrNameLst>
                                          <p:attrName>ppt_w</p:attrName>
                                        </p:attrNameLst>
                                      </p:cBhvr>
                                      <p:tavLst>
                                        <p:tav tm="0">
                                          <p:val>
                                            <p:fltVal val="0"/>
                                          </p:val>
                                        </p:tav>
                                        <p:tav tm="100000">
                                          <p:val>
                                            <p:strVal val="#ppt_w"/>
                                          </p:val>
                                        </p:tav>
                                      </p:tavLst>
                                    </p:anim>
                                    <p:anim calcmode="lin" valueType="num">
                                      <p:cBhvr>
                                        <p:cTn id="37" dur="500" fill="hold"/>
                                        <p:tgtEl>
                                          <p:spTgt spid="116"/>
                                        </p:tgtEl>
                                        <p:attrNameLst>
                                          <p:attrName>ppt_h</p:attrName>
                                        </p:attrNameLst>
                                      </p:cBhvr>
                                      <p:tavLst>
                                        <p:tav tm="0">
                                          <p:val>
                                            <p:fltVal val="0"/>
                                          </p:val>
                                        </p:tav>
                                        <p:tav tm="100000">
                                          <p:val>
                                            <p:strVal val="#ppt_h"/>
                                          </p:val>
                                        </p:tav>
                                      </p:tavLst>
                                    </p:anim>
                                    <p:animEffect transition="in" filter="fade">
                                      <p:cBhvr>
                                        <p:cTn id="38" dur="500"/>
                                        <p:tgtEl>
                                          <p:spTgt spid="1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iterate type="wd">
                                    <p:tmPct val="10000"/>
                                  </p:iterate>
                                  <p:childTnLst>
                                    <p:set>
                                      <p:cBhvr>
                                        <p:cTn id="42" dur="1" fill="hold">
                                          <p:stCondLst>
                                            <p:cond delay="0"/>
                                          </p:stCondLst>
                                        </p:cTn>
                                        <p:tgtEl>
                                          <p:spTgt spid="331"/>
                                        </p:tgtEl>
                                        <p:attrNameLst>
                                          <p:attrName>style.visibility</p:attrName>
                                        </p:attrNameLst>
                                      </p:cBhvr>
                                      <p:to>
                                        <p:strVal val="visible"/>
                                      </p:to>
                                    </p:set>
                                    <p:animEffect transition="in" filter="fade">
                                      <p:cBhvr>
                                        <p:cTn id="43" dur="500"/>
                                        <p:tgtEl>
                                          <p:spTgt spid="331"/>
                                        </p:tgtEl>
                                      </p:cBhvr>
                                    </p:animEffect>
                                    <p:anim calcmode="lin" valueType="num">
                                      <p:cBhvr>
                                        <p:cTn id="44" dur="500" fill="hold"/>
                                        <p:tgtEl>
                                          <p:spTgt spid="331"/>
                                        </p:tgtEl>
                                        <p:attrNameLst>
                                          <p:attrName>ppt_x</p:attrName>
                                        </p:attrNameLst>
                                      </p:cBhvr>
                                      <p:tavLst>
                                        <p:tav tm="0">
                                          <p:val>
                                            <p:strVal val="#ppt_x"/>
                                          </p:val>
                                        </p:tav>
                                        <p:tav tm="100000">
                                          <p:val>
                                            <p:strVal val="#ppt_x"/>
                                          </p:val>
                                        </p:tav>
                                      </p:tavLst>
                                    </p:anim>
                                    <p:anim calcmode="lin" valueType="num">
                                      <p:cBhvr>
                                        <p:cTn id="45" dur="500" fill="hold"/>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3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3"/>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653117" y="865438"/>
            <a:ext cx="6287684" cy="1200329"/>
          </a:xfrm>
          <a:prstGeom prst="rect">
            <a:avLst/>
          </a:prstGeom>
          <a:noFill/>
        </p:spPr>
        <p:txBody>
          <a:bodyPr wrap="square" rtlCol="0">
            <a:spAutoFit/>
          </a:bodyPr>
          <a:lstStyle/>
          <a:p>
            <a:pPr algn="l"/>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được</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điều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qua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này</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7"/>
          <a:stretch>
            <a:fillRect/>
          </a:stretch>
        </p:blipFill>
        <p:spPr>
          <a:xfrm flipH="1">
            <a:off x="9710427" y="272987"/>
            <a:ext cx="1935350" cy="2348770"/>
          </a:xfrm>
          <a:prstGeom prst="rect">
            <a:avLst/>
          </a:prstGeom>
        </p:spPr>
      </p:pic>
      <p:grpSp>
        <p:nvGrpSpPr>
          <p:cNvPr id="116" name="组合 5">
            <a:extLst>
              <a:ext uri="{FF2B5EF4-FFF2-40B4-BE49-F238E27FC236}">
                <a16:creationId xmlns:a16="http://schemas.microsoft.com/office/drawing/2014/main" id="{661C8752-B332-49B7-88A8-35E9C2D0DE48}"/>
              </a:ext>
            </a:extLst>
          </p:cNvPr>
          <p:cNvGrpSpPr/>
          <p:nvPr/>
        </p:nvGrpSpPr>
        <p:grpSpPr>
          <a:xfrm flipH="1">
            <a:off x="601812" y="3582052"/>
            <a:ext cx="2150885" cy="2693960"/>
            <a:chOff x="3778251" y="989012"/>
            <a:chExt cx="514350" cy="609601"/>
          </a:xfrm>
        </p:grpSpPr>
        <p:sp>
          <p:nvSpPr>
            <p:cNvPr id="223" name="Freeform 1577">
              <a:extLst>
                <a:ext uri="{FF2B5EF4-FFF2-40B4-BE49-F238E27FC236}">
                  <a16:creationId xmlns:a16="http://schemas.microsoft.com/office/drawing/2014/main" id="{CD085B2B-310F-42D8-B6CB-870150BA365C}"/>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4" name="Freeform 1578">
              <a:extLst>
                <a:ext uri="{FF2B5EF4-FFF2-40B4-BE49-F238E27FC236}">
                  <a16:creationId xmlns:a16="http://schemas.microsoft.com/office/drawing/2014/main" id="{4EEE55D6-B38B-4E2E-82A0-0BDC5F6B7398}"/>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5" name="Freeform 1579">
              <a:extLst>
                <a:ext uri="{FF2B5EF4-FFF2-40B4-BE49-F238E27FC236}">
                  <a16:creationId xmlns:a16="http://schemas.microsoft.com/office/drawing/2014/main" id="{25392B27-8DE7-4902-A926-7A3542A84273}"/>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6" name="Freeform 1580">
              <a:extLst>
                <a:ext uri="{FF2B5EF4-FFF2-40B4-BE49-F238E27FC236}">
                  <a16:creationId xmlns:a16="http://schemas.microsoft.com/office/drawing/2014/main" id="{248CFCC9-530F-4302-A2B5-5AF835710C8F}"/>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7" name="Freeform 1581">
              <a:extLst>
                <a:ext uri="{FF2B5EF4-FFF2-40B4-BE49-F238E27FC236}">
                  <a16:creationId xmlns:a16="http://schemas.microsoft.com/office/drawing/2014/main" id="{4CBC9D08-D79A-445D-963C-1768F03B2E4D}"/>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8" name="Freeform 1582">
              <a:extLst>
                <a:ext uri="{FF2B5EF4-FFF2-40B4-BE49-F238E27FC236}">
                  <a16:creationId xmlns:a16="http://schemas.microsoft.com/office/drawing/2014/main" id="{5BCCC2D1-BC74-45B2-A389-3B0F3AF747EC}"/>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9" name="Freeform 1583">
              <a:extLst>
                <a:ext uri="{FF2B5EF4-FFF2-40B4-BE49-F238E27FC236}">
                  <a16:creationId xmlns:a16="http://schemas.microsoft.com/office/drawing/2014/main" id="{BCFFEA56-3376-425C-9B9E-9EA6B6841EC1}"/>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0" name="Freeform 1584">
              <a:extLst>
                <a:ext uri="{FF2B5EF4-FFF2-40B4-BE49-F238E27FC236}">
                  <a16:creationId xmlns:a16="http://schemas.microsoft.com/office/drawing/2014/main" id="{5FAA594D-3943-4F21-9CF2-6D095E083D7C}"/>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1" name="Freeform 1585">
              <a:extLst>
                <a:ext uri="{FF2B5EF4-FFF2-40B4-BE49-F238E27FC236}">
                  <a16:creationId xmlns:a16="http://schemas.microsoft.com/office/drawing/2014/main" id="{D328AE76-3A78-417C-B896-BBBC6EA8A2A2}"/>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2" name="Freeform 1586">
              <a:extLst>
                <a:ext uri="{FF2B5EF4-FFF2-40B4-BE49-F238E27FC236}">
                  <a16:creationId xmlns:a16="http://schemas.microsoft.com/office/drawing/2014/main" id="{2AF53660-C1D8-44C7-AF73-ADD5447368A4}"/>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3" name="Freeform 1587">
              <a:extLst>
                <a:ext uri="{FF2B5EF4-FFF2-40B4-BE49-F238E27FC236}">
                  <a16:creationId xmlns:a16="http://schemas.microsoft.com/office/drawing/2014/main" id="{47197411-4F10-4055-9392-F4DB7F980BD5}"/>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4" name="Freeform 1588">
              <a:extLst>
                <a:ext uri="{FF2B5EF4-FFF2-40B4-BE49-F238E27FC236}">
                  <a16:creationId xmlns:a16="http://schemas.microsoft.com/office/drawing/2014/main" id="{D8D92D1F-805C-4696-8407-4F6DFAEE786E}"/>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5" name="Freeform 1589">
              <a:extLst>
                <a:ext uri="{FF2B5EF4-FFF2-40B4-BE49-F238E27FC236}">
                  <a16:creationId xmlns:a16="http://schemas.microsoft.com/office/drawing/2014/main" id="{191EA59E-62F9-482C-8D5E-1D66B2F2B367}"/>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6" name="Freeform 1590">
              <a:extLst>
                <a:ext uri="{FF2B5EF4-FFF2-40B4-BE49-F238E27FC236}">
                  <a16:creationId xmlns:a16="http://schemas.microsoft.com/office/drawing/2014/main" id="{DD1C560A-EDF4-4FE9-90AC-F785F85E95B7}"/>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7" name="Freeform 1591">
              <a:extLst>
                <a:ext uri="{FF2B5EF4-FFF2-40B4-BE49-F238E27FC236}">
                  <a16:creationId xmlns:a16="http://schemas.microsoft.com/office/drawing/2014/main" id="{80F1F15E-E408-4C4D-A5F7-333C706E5A02}"/>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8" name="Freeform 1592">
              <a:extLst>
                <a:ext uri="{FF2B5EF4-FFF2-40B4-BE49-F238E27FC236}">
                  <a16:creationId xmlns:a16="http://schemas.microsoft.com/office/drawing/2014/main" id="{14E3D68A-3361-4AC6-94C4-AB47DEF18D5D}"/>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9" name="Freeform 1593">
              <a:extLst>
                <a:ext uri="{FF2B5EF4-FFF2-40B4-BE49-F238E27FC236}">
                  <a16:creationId xmlns:a16="http://schemas.microsoft.com/office/drawing/2014/main" id="{75C8458A-33B3-45CB-8318-7DE452254B21}"/>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0" name="Freeform 1594">
              <a:extLst>
                <a:ext uri="{FF2B5EF4-FFF2-40B4-BE49-F238E27FC236}">
                  <a16:creationId xmlns:a16="http://schemas.microsoft.com/office/drawing/2014/main" id="{F703B095-C260-403D-97F3-8BEDF9E32329}"/>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1" name="Freeform 1595">
              <a:extLst>
                <a:ext uri="{FF2B5EF4-FFF2-40B4-BE49-F238E27FC236}">
                  <a16:creationId xmlns:a16="http://schemas.microsoft.com/office/drawing/2014/main" id="{93E5DE9A-CF92-43CF-B8AA-51B770EA9DC3}"/>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2" name="Freeform 1596">
              <a:extLst>
                <a:ext uri="{FF2B5EF4-FFF2-40B4-BE49-F238E27FC236}">
                  <a16:creationId xmlns:a16="http://schemas.microsoft.com/office/drawing/2014/main" id="{690DBDB4-8764-4386-954B-CF08DBECFD44}"/>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3" name="Freeform 1597">
              <a:extLst>
                <a:ext uri="{FF2B5EF4-FFF2-40B4-BE49-F238E27FC236}">
                  <a16:creationId xmlns:a16="http://schemas.microsoft.com/office/drawing/2014/main" id="{F1F37DCA-A531-4A45-B47C-F96837DA4419}"/>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4" name="Freeform 1598">
              <a:extLst>
                <a:ext uri="{FF2B5EF4-FFF2-40B4-BE49-F238E27FC236}">
                  <a16:creationId xmlns:a16="http://schemas.microsoft.com/office/drawing/2014/main" id="{D7AE6709-6CCA-448D-8DDB-512DC9B6CECF}"/>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5" name="Freeform 1599">
              <a:extLst>
                <a:ext uri="{FF2B5EF4-FFF2-40B4-BE49-F238E27FC236}">
                  <a16:creationId xmlns:a16="http://schemas.microsoft.com/office/drawing/2014/main" id="{DC8F62D1-A08E-45EE-AAE2-48972F055344}"/>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6" name="Freeform 1600">
              <a:extLst>
                <a:ext uri="{FF2B5EF4-FFF2-40B4-BE49-F238E27FC236}">
                  <a16:creationId xmlns:a16="http://schemas.microsoft.com/office/drawing/2014/main" id="{C1D5B609-D168-4071-BCA9-A44916AD6355}"/>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7" name="Freeform 1601">
              <a:extLst>
                <a:ext uri="{FF2B5EF4-FFF2-40B4-BE49-F238E27FC236}">
                  <a16:creationId xmlns:a16="http://schemas.microsoft.com/office/drawing/2014/main" id="{6323A8FB-8D07-4244-8AE7-96D67503FFF8}"/>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8" name="Freeform 1602">
              <a:extLst>
                <a:ext uri="{FF2B5EF4-FFF2-40B4-BE49-F238E27FC236}">
                  <a16:creationId xmlns:a16="http://schemas.microsoft.com/office/drawing/2014/main" id="{F0710C1B-6E89-44C5-BB3B-3FB25B74A114}"/>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9" name="Freeform 1603">
              <a:extLst>
                <a:ext uri="{FF2B5EF4-FFF2-40B4-BE49-F238E27FC236}">
                  <a16:creationId xmlns:a16="http://schemas.microsoft.com/office/drawing/2014/main" id="{A4D7BCDA-CA48-43B6-903F-3166A1A9B90D}"/>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0" name="Freeform 1604">
              <a:extLst>
                <a:ext uri="{FF2B5EF4-FFF2-40B4-BE49-F238E27FC236}">
                  <a16:creationId xmlns:a16="http://schemas.microsoft.com/office/drawing/2014/main" id="{2ECD142B-336C-41DD-8BAA-CCC8965C83F8}"/>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1" name="Freeform 1605">
              <a:extLst>
                <a:ext uri="{FF2B5EF4-FFF2-40B4-BE49-F238E27FC236}">
                  <a16:creationId xmlns:a16="http://schemas.microsoft.com/office/drawing/2014/main" id="{F67C2229-2C07-4C04-8C2D-0F445A6B8001}"/>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2" name="Freeform 1606">
              <a:extLst>
                <a:ext uri="{FF2B5EF4-FFF2-40B4-BE49-F238E27FC236}">
                  <a16:creationId xmlns:a16="http://schemas.microsoft.com/office/drawing/2014/main" id="{0042A956-7A14-446E-99D5-64EAA5CCBF9A}"/>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3" name="Freeform 1607">
              <a:extLst>
                <a:ext uri="{FF2B5EF4-FFF2-40B4-BE49-F238E27FC236}">
                  <a16:creationId xmlns:a16="http://schemas.microsoft.com/office/drawing/2014/main" id="{40D7D5C5-D1EE-4892-93F6-F67497181C07}"/>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4" name="Freeform 1608">
              <a:extLst>
                <a:ext uri="{FF2B5EF4-FFF2-40B4-BE49-F238E27FC236}">
                  <a16:creationId xmlns:a16="http://schemas.microsoft.com/office/drawing/2014/main" id="{22A50BE3-0936-4940-B83F-96307FB69454}"/>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5" name="Freeform 1609">
              <a:extLst>
                <a:ext uri="{FF2B5EF4-FFF2-40B4-BE49-F238E27FC236}">
                  <a16:creationId xmlns:a16="http://schemas.microsoft.com/office/drawing/2014/main" id="{693DD719-9525-4D1C-A741-343A401322D9}"/>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6" name="Freeform 1610">
              <a:extLst>
                <a:ext uri="{FF2B5EF4-FFF2-40B4-BE49-F238E27FC236}">
                  <a16:creationId xmlns:a16="http://schemas.microsoft.com/office/drawing/2014/main" id="{41B28C88-3E15-459A-A919-3C3351CFC34C}"/>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7" name="Freeform 1611">
              <a:extLst>
                <a:ext uri="{FF2B5EF4-FFF2-40B4-BE49-F238E27FC236}">
                  <a16:creationId xmlns:a16="http://schemas.microsoft.com/office/drawing/2014/main" id="{3BC2FDC6-9F62-45AD-A943-3C79E27D7DA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8" name="Freeform 1613">
              <a:extLst>
                <a:ext uri="{FF2B5EF4-FFF2-40B4-BE49-F238E27FC236}">
                  <a16:creationId xmlns:a16="http://schemas.microsoft.com/office/drawing/2014/main" id="{4C3D5C7D-FB53-44A0-9E86-24FE8AC1DD72}"/>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9" name="Freeform 1614">
              <a:extLst>
                <a:ext uri="{FF2B5EF4-FFF2-40B4-BE49-F238E27FC236}">
                  <a16:creationId xmlns:a16="http://schemas.microsoft.com/office/drawing/2014/main" id="{972FB18B-29F7-4F7A-8140-9229C1160DDB}"/>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0" name="Freeform 1615">
              <a:extLst>
                <a:ext uri="{FF2B5EF4-FFF2-40B4-BE49-F238E27FC236}">
                  <a16:creationId xmlns:a16="http://schemas.microsoft.com/office/drawing/2014/main" id="{CE38EDA0-7D67-4301-B2D7-850E27328C9B}"/>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1" name="Freeform 1616">
              <a:extLst>
                <a:ext uri="{FF2B5EF4-FFF2-40B4-BE49-F238E27FC236}">
                  <a16:creationId xmlns:a16="http://schemas.microsoft.com/office/drawing/2014/main" id="{C6DF18F1-D054-48A6-8605-BF9FEDA3639B}"/>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2" name="Freeform 1617">
              <a:extLst>
                <a:ext uri="{FF2B5EF4-FFF2-40B4-BE49-F238E27FC236}">
                  <a16:creationId xmlns:a16="http://schemas.microsoft.com/office/drawing/2014/main" id="{8C7AE5E9-C2D2-4F68-AB24-645AA036AD33}"/>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3" name="Freeform 1618">
              <a:extLst>
                <a:ext uri="{FF2B5EF4-FFF2-40B4-BE49-F238E27FC236}">
                  <a16:creationId xmlns:a16="http://schemas.microsoft.com/office/drawing/2014/main" id="{8BAF56B6-DABF-4563-8EB0-910AAB52A2D9}"/>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4" name="Freeform 1619">
              <a:extLst>
                <a:ext uri="{FF2B5EF4-FFF2-40B4-BE49-F238E27FC236}">
                  <a16:creationId xmlns:a16="http://schemas.microsoft.com/office/drawing/2014/main" id="{046181CE-1F30-473B-8FEF-B446BDAE721B}"/>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5" name="Freeform 1620">
              <a:extLst>
                <a:ext uri="{FF2B5EF4-FFF2-40B4-BE49-F238E27FC236}">
                  <a16:creationId xmlns:a16="http://schemas.microsoft.com/office/drawing/2014/main" id="{FA7E2EB9-886D-418C-83BD-B9797A7E8007}"/>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6" name="Freeform 1621">
              <a:extLst>
                <a:ext uri="{FF2B5EF4-FFF2-40B4-BE49-F238E27FC236}">
                  <a16:creationId xmlns:a16="http://schemas.microsoft.com/office/drawing/2014/main" id="{ACDB5E33-3E9A-41D1-AB1D-CCDC9D618A0A}"/>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7" name="Freeform 1622">
              <a:extLst>
                <a:ext uri="{FF2B5EF4-FFF2-40B4-BE49-F238E27FC236}">
                  <a16:creationId xmlns:a16="http://schemas.microsoft.com/office/drawing/2014/main" id="{CA7FCCC1-1B19-4A14-9627-075170E6EBB2}"/>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8" name="Freeform 1623">
              <a:extLst>
                <a:ext uri="{FF2B5EF4-FFF2-40B4-BE49-F238E27FC236}">
                  <a16:creationId xmlns:a16="http://schemas.microsoft.com/office/drawing/2014/main" id="{1A2418BC-DE9B-438D-8715-F672896631F2}"/>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9" name="Freeform 1624">
              <a:extLst>
                <a:ext uri="{FF2B5EF4-FFF2-40B4-BE49-F238E27FC236}">
                  <a16:creationId xmlns:a16="http://schemas.microsoft.com/office/drawing/2014/main" id="{F9C076E8-BE18-44B3-A0F0-DB1013858DAB}"/>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0" name="Freeform 1625">
              <a:extLst>
                <a:ext uri="{FF2B5EF4-FFF2-40B4-BE49-F238E27FC236}">
                  <a16:creationId xmlns:a16="http://schemas.microsoft.com/office/drawing/2014/main" id="{3E820284-A513-4C98-A62A-F21F099F4A8D}"/>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1" name="Freeform 1626">
              <a:extLst>
                <a:ext uri="{FF2B5EF4-FFF2-40B4-BE49-F238E27FC236}">
                  <a16:creationId xmlns:a16="http://schemas.microsoft.com/office/drawing/2014/main" id="{B4E98A18-9417-4263-938C-34D296EC9A47}"/>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2" name="Freeform 1627">
              <a:extLst>
                <a:ext uri="{FF2B5EF4-FFF2-40B4-BE49-F238E27FC236}">
                  <a16:creationId xmlns:a16="http://schemas.microsoft.com/office/drawing/2014/main" id="{BB28BEBB-8DE6-44C0-B385-EC81F24B087C}"/>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3" name="Freeform 1628">
              <a:extLst>
                <a:ext uri="{FF2B5EF4-FFF2-40B4-BE49-F238E27FC236}">
                  <a16:creationId xmlns:a16="http://schemas.microsoft.com/office/drawing/2014/main" id="{71DA190F-53FD-4914-987B-665DF7EC901A}"/>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4" name="Freeform 1629">
              <a:extLst>
                <a:ext uri="{FF2B5EF4-FFF2-40B4-BE49-F238E27FC236}">
                  <a16:creationId xmlns:a16="http://schemas.microsoft.com/office/drawing/2014/main" id="{D3F3F71D-0C97-4E88-98A2-C80008975319}"/>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5" name="Freeform 1630">
              <a:extLst>
                <a:ext uri="{FF2B5EF4-FFF2-40B4-BE49-F238E27FC236}">
                  <a16:creationId xmlns:a16="http://schemas.microsoft.com/office/drawing/2014/main" id="{20E202F0-FEA6-4CDB-947D-2C23054BB3AF}"/>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 name="Freeform 1631">
              <a:extLst>
                <a:ext uri="{FF2B5EF4-FFF2-40B4-BE49-F238E27FC236}">
                  <a16:creationId xmlns:a16="http://schemas.microsoft.com/office/drawing/2014/main" id="{AF908184-2F88-4FE0-A5F5-9E1D24154840}"/>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7" name="Freeform 1632">
              <a:extLst>
                <a:ext uri="{FF2B5EF4-FFF2-40B4-BE49-F238E27FC236}">
                  <a16:creationId xmlns:a16="http://schemas.microsoft.com/office/drawing/2014/main" id="{4BD0B9AC-40F9-4EBA-84AE-CBD08C15AE7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8" name="Freeform 1633">
              <a:extLst>
                <a:ext uri="{FF2B5EF4-FFF2-40B4-BE49-F238E27FC236}">
                  <a16:creationId xmlns:a16="http://schemas.microsoft.com/office/drawing/2014/main" id="{EC545166-6BEB-4B9C-A82F-4A2BB1D5BFE7}"/>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9" name="Freeform 1634">
              <a:extLst>
                <a:ext uri="{FF2B5EF4-FFF2-40B4-BE49-F238E27FC236}">
                  <a16:creationId xmlns:a16="http://schemas.microsoft.com/office/drawing/2014/main" id="{6BAF80FF-7434-4FA2-8EAA-1876DE025A6F}"/>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0" name="Freeform 1635">
              <a:extLst>
                <a:ext uri="{FF2B5EF4-FFF2-40B4-BE49-F238E27FC236}">
                  <a16:creationId xmlns:a16="http://schemas.microsoft.com/office/drawing/2014/main" id="{9EEEED52-C4A0-4834-B735-5C4D616050D0}"/>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1" name="Freeform 1636">
              <a:extLst>
                <a:ext uri="{FF2B5EF4-FFF2-40B4-BE49-F238E27FC236}">
                  <a16:creationId xmlns:a16="http://schemas.microsoft.com/office/drawing/2014/main" id="{4593940C-2DDA-4AE3-B7E5-4CFF62C43B95}"/>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2" name="Freeform 1637">
              <a:extLst>
                <a:ext uri="{FF2B5EF4-FFF2-40B4-BE49-F238E27FC236}">
                  <a16:creationId xmlns:a16="http://schemas.microsoft.com/office/drawing/2014/main" id="{C6EFF13F-610C-424E-B85B-742E8CA27B65}"/>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3" name="Freeform 1638">
              <a:extLst>
                <a:ext uri="{FF2B5EF4-FFF2-40B4-BE49-F238E27FC236}">
                  <a16:creationId xmlns:a16="http://schemas.microsoft.com/office/drawing/2014/main" id="{C0516EF0-2B3B-4C83-BDC4-05E10EF49193}"/>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4" name="Freeform 1639">
              <a:extLst>
                <a:ext uri="{FF2B5EF4-FFF2-40B4-BE49-F238E27FC236}">
                  <a16:creationId xmlns:a16="http://schemas.microsoft.com/office/drawing/2014/main" id="{345409B2-CF08-4DE3-93DD-08796FD93452}"/>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5" name="Freeform 1640">
              <a:extLst>
                <a:ext uri="{FF2B5EF4-FFF2-40B4-BE49-F238E27FC236}">
                  <a16:creationId xmlns:a16="http://schemas.microsoft.com/office/drawing/2014/main" id="{FAE4A1EF-46DA-4309-88C9-DBFAA79E1463}"/>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6" name="Freeform 1641">
              <a:extLst>
                <a:ext uri="{FF2B5EF4-FFF2-40B4-BE49-F238E27FC236}">
                  <a16:creationId xmlns:a16="http://schemas.microsoft.com/office/drawing/2014/main" id="{F30CA353-3BFA-4716-B67A-2F164BDEC245}"/>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7" name="Freeform 1642">
              <a:extLst>
                <a:ext uri="{FF2B5EF4-FFF2-40B4-BE49-F238E27FC236}">
                  <a16:creationId xmlns:a16="http://schemas.microsoft.com/office/drawing/2014/main" id="{10784DF0-7A5C-487F-99AF-A86D15BB7A2B}"/>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8" name="Freeform 1643">
              <a:extLst>
                <a:ext uri="{FF2B5EF4-FFF2-40B4-BE49-F238E27FC236}">
                  <a16:creationId xmlns:a16="http://schemas.microsoft.com/office/drawing/2014/main" id="{5DE956BD-E5D8-4154-8DA8-72346AA0D006}"/>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9" name="Freeform 1644">
              <a:extLst>
                <a:ext uri="{FF2B5EF4-FFF2-40B4-BE49-F238E27FC236}">
                  <a16:creationId xmlns:a16="http://schemas.microsoft.com/office/drawing/2014/main" id="{4BB8DD96-F182-4F45-AF03-044F02ED23A6}"/>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0" name="Freeform 1645">
              <a:extLst>
                <a:ext uri="{FF2B5EF4-FFF2-40B4-BE49-F238E27FC236}">
                  <a16:creationId xmlns:a16="http://schemas.microsoft.com/office/drawing/2014/main" id="{485A919A-027C-4A9F-99B1-A92ADA12B248}"/>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1" name="Freeform 1646">
              <a:extLst>
                <a:ext uri="{FF2B5EF4-FFF2-40B4-BE49-F238E27FC236}">
                  <a16:creationId xmlns:a16="http://schemas.microsoft.com/office/drawing/2014/main" id="{E6683967-D7B4-4F1B-9604-429A72AF2FB7}"/>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2" name="Freeform 1647">
              <a:extLst>
                <a:ext uri="{FF2B5EF4-FFF2-40B4-BE49-F238E27FC236}">
                  <a16:creationId xmlns:a16="http://schemas.microsoft.com/office/drawing/2014/main" id="{7C804ED0-8222-45BB-9891-67DF49752BCC}"/>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3" name="Freeform 1648">
              <a:extLst>
                <a:ext uri="{FF2B5EF4-FFF2-40B4-BE49-F238E27FC236}">
                  <a16:creationId xmlns:a16="http://schemas.microsoft.com/office/drawing/2014/main" id="{084F5551-161A-48F3-8765-F5CB2C7FDCA9}"/>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4" name="Freeform 1649">
              <a:extLst>
                <a:ext uri="{FF2B5EF4-FFF2-40B4-BE49-F238E27FC236}">
                  <a16:creationId xmlns:a16="http://schemas.microsoft.com/office/drawing/2014/main" id="{7E33B6F1-17E9-47AA-AF1C-28246297F221}"/>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5" name="Freeform 1650">
              <a:extLst>
                <a:ext uri="{FF2B5EF4-FFF2-40B4-BE49-F238E27FC236}">
                  <a16:creationId xmlns:a16="http://schemas.microsoft.com/office/drawing/2014/main" id="{C81EDA1B-2FFC-4E19-8F2F-37F312A808C7}"/>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6" name="Freeform 1651">
              <a:extLst>
                <a:ext uri="{FF2B5EF4-FFF2-40B4-BE49-F238E27FC236}">
                  <a16:creationId xmlns:a16="http://schemas.microsoft.com/office/drawing/2014/main" id="{A3CD8CFC-B6B1-4019-969D-F58D3FBD784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7" name="Freeform 1652">
              <a:extLst>
                <a:ext uri="{FF2B5EF4-FFF2-40B4-BE49-F238E27FC236}">
                  <a16:creationId xmlns:a16="http://schemas.microsoft.com/office/drawing/2014/main" id="{EED72E88-9588-41D7-A01C-0AD74A7DCA6A}"/>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8" name="Freeform 1653">
              <a:extLst>
                <a:ext uri="{FF2B5EF4-FFF2-40B4-BE49-F238E27FC236}">
                  <a16:creationId xmlns:a16="http://schemas.microsoft.com/office/drawing/2014/main" id="{6AC0D64D-88EE-41AE-B6F1-AFECABD309AD}"/>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9" name="Freeform 1654">
              <a:extLst>
                <a:ext uri="{FF2B5EF4-FFF2-40B4-BE49-F238E27FC236}">
                  <a16:creationId xmlns:a16="http://schemas.microsoft.com/office/drawing/2014/main" id="{D064C487-209D-48BB-A33A-87AF6D1FDFCC}"/>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0" name="Freeform 1655">
              <a:extLst>
                <a:ext uri="{FF2B5EF4-FFF2-40B4-BE49-F238E27FC236}">
                  <a16:creationId xmlns:a16="http://schemas.microsoft.com/office/drawing/2014/main" id="{F5358B3C-950C-4096-B907-DD6713A454C5}"/>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1" name="Freeform 1656">
              <a:extLst>
                <a:ext uri="{FF2B5EF4-FFF2-40B4-BE49-F238E27FC236}">
                  <a16:creationId xmlns:a16="http://schemas.microsoft.com/office/drawing/2014/main" id="{8CB12CA6-711F-48C0-ACEF-553FCDFA426C}"/>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2" name="Freeform 1657">
              <a:extLst>
                <a:ext uri="{FF2B5EF4-FFF2-40B4-BE49-F238E27FC236}">
                  <a16:creationId xmlns:a16="http://schemas.microsoft.com/office/drawing/2014/main" id="{E0583A78-9169-4B0C-9290-A693A2571E49}"/>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3" name="Freeform 1658">
              <a:extLst>
                <a:ext uri="{FF2B5EF4-FFF2-40B4-BE49-F238E27FC236}">
                  <a16:creationId xmlns:a16="http://schemas.microsoft.com/office/drawing/2014/main" id="{9DD550DD-BF3D-44B7-B5E8-AC3387E5AE38}"/>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4" name="Freeform 1659">
              <a:extLst>
                <a:ext uri="{FF2B5EF4-FFF2-40B4-BE49-F238E27FC236}">
                  <a16:creationId xmlns:a16="http://schemas.microsoft.com/office/drawing/2014/main" id="{F4F1E370-947E-4DEF-B868-DEF9A7D1647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5" name="Freeform 1660">
              <a:extLst>
                <a:ext uri="{FF2B5EF4-FFF2-40B4-BE49-F238E27FC236}">
                  <a16:creationId xmlns:a16="http://schemas.microsoft.com/office/drawing/2014/main" id="{0F3A5D14-790E-4223-95F9-033A4FAC6A1C}"/>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6" name="Freeform 1661">
              <a:extLst>
                <a:ext uri="{FF2B5EF4-FFF2-40B4-BE49-F238E27FC236}">
                  <a16:creationId xmlns:a16="http://schemas.microsoft.com/office/drawing/2014/main" id="{32290CDA-1C04-4173-9C25-8F5894759DC0}"/>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7" name="Freeform 1662">
              <a:extLst>
                <a:ext uri="{FF2B5EF4-FFF2-40B4-BE49-F238E27FC236}">
                  <a16:creationId xmlns:a16="http://schemas.microsoft.com/office/drawing/2014/main" id="{0FBE17D1-D28A-4340-A882-C10D8432DA9B}"/>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8" name="Freeform 1663">
              <a:extLst>
                <a:ext uri="{FF2B5EF4-FFF2-40B4-BE49-F238E27FC236}">
                  <a16:creationId xmlns:a16="http://schemas.microsoft.com/office/drawing/2014/main" id="{043881C2-2875-4CB7-89E0-A2093E546450}"/>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9" name="Freeform 1664">
              <a:extLst>
                <a:ext uri="{FF2B5EF4-FFF2-40B4-BE49-F238E27FC236}">
                  <a16:creationId xmlns:a16="http://schemas.microsoft.com/office/drawing/2014/main" id="{B17C8D39-3D16-4053-B25D-CB21E2A7A33B}"/>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0" name="Freeform 1665">
              <a:extLst>
                <a:ext uri="{FF2B5EF4-FFF2-40B4-BE49-F238E27FC236}">
                  <a16:creationId xmlns:a16="http://schemas.microsoft.com/office/drawing/2014/main" id="{FDFF941D-7F01-4AA4-8D8E-C522A7BD3ADA}"/>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1" name="Freeform 1666">
              <a:extLst>
                <a:ext uri="{FF2B5EF4-FFF2-40B4-BE49-F238E27FC236}">
                  <a16:creationId xmlns:a16="http://schemas.microsoft.com/office/drawing/2014/main" id="{3A2D163E-DEF4-42EC-ABD0-EEF3155F6639}"/>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2" name="Freeform 1667">
              <a:extLst>
                <a:ext uri="{FF2B5EF4-FFF2-40B4-BE49-F238E27FC236}">
                  <a16:creationId xmlns:a16="http://schemas.microsoft.com/office/drawing/2014/main" id="{97EE5669-E63C-4B57-B885-0B6016937F94}"/>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3" name="Freeform 1668">
              <a:extLst>
                <a:ext uri="{FF2B5EF4-FFF2-40B4-BE49-F238E27FC236}">
                  <a16:creationId xmlns:a16="http://schemas.microsoft.com/office/drawing/2014/main" id="{CBA4A311-38AF-41C6-A8DC-610071289ED4}"/>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4" name="Freeform 1669">
              <a:extLst>
                <a:ext uri="{FF2B5EF4-FFF2-40B4-BE49-F238E27FC236}">
                  <a16:creationId xmlns:a16="http://schemas.microsoft.com/office/drawing/2014/main" id="{8FB84DD2-AB87-494A-9C4C-87DA9D7E3201}"/>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5" name="Freeform 1670">
              <a:extLst>
                <a:ext uri="{FF2B5EF4-FFF2-40B4-BE49-F238E27FC236}">
                  <a16:creationId xmlns:a16="http://schemas.microsoft.com/office/drawing/2014/main" id="{C8774A1B-0034-4056-BC51-4F5E4CF4F281}"/>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6" name="Freeform 1671">
              <a:extLst>
                <a:ext uri="{FF2B5EF4-FFF2-40B4-BE49-F238E27FC236}">
                  <a16:creationId xmlns:a16="http://schemas.microsoft.com/office/drawing/2014/main" id="{0AF429F2-DA11-47D0-B387-8121959D643D}"/>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7" name="Freeform 1672">
              <a:extLst>
                <a:ext uri="{FF2B5EF4-FFF2-40B4-BE49-F238E27FC236}">
                  <a16:creationId xmlns:a16="http://schemas.microsoft.com/office/drawing/2014/main" id="{587B8F61-F905-4AF0-8430-82F28ABE93E4}"/>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8" name="Freeform 1673">
              <a:extLst>
                <a:ext uri="{FF2B5EF4-FFF2-40B4-BE49-F238E27FC236}">
                  <a16:creationId xmlns:a16="http://schemas.microsoft.com/office/drawing/2014/main" id="{D7625916-E628-4A0D-A97A-A800FFF32E18}"/>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9" name="Freeform 1674">
              <a:extLst>
                <a:ext uri="{FF2B5EF4-FFF2-40B4-BE49-F238E27FC236}">
                  <a16:creationId xmlns:a16="http://schemas.microsoft.com/office/drawing/2014/main" id="{D9D8338A-F793-48D8-923A-1975816C5C2B}"/>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0" name="Freeform 1675">
              <a:extLst>
                <a:ext uri="{FF2B5EF4-FFF2-40B4-BE49-F238E27FC236}">
                  <a16:creationId xmlns:a16="http://schemas.microsoft.com/office/drawing/2014/main" id="{BFF74C7F-7E03-4290-9D35-C2B9631FFFF8}"/>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1" name="Freeform 1676">
              <a:extLst>
                <a:ext uri="{FF2B5EF4-FFF2-40B4-BE49-F238E27FC236}">
                  <a16:creationId xmlns:a16="http://schemas.microsoft.com/office/drawing/2014/main" id="{4D204B90-D54F-452A-8013-75675B568A14}"/>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2" name="Freeform 1677">
              <a:extLst>
                <a:ext uri="{FF2B5EF4-FFF2-40B4-BE49-F238E27FC236}">
                  <a16:creationId xmlns:a16="http://schemas.microsoft.com/office/drawing/2014/main" id="{1773A49C-46A2-4265-BA52-2E130218676B}"/>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3" name="Freeform 1678">
              <a:extLst>
                <a:ext uri="{FF2B5EF4-FFF2-40B4-BE49-F238E27FC236}">
                  <a16:creationId xmlns:a16="http://schemas.microsoft.com/office/drawing/2014/main" id="{158DEC82-3D42-4CFE-B6A5-FDD27D0427F3}"/>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4" name="Freeform 1679">
              <a:extLst>
                <a:ext uri="{FF2B5EF4-FFF2-40B4-BE49-F238E27FC236}">
                  <a16:creationId xmlns:a16="http://schemas.microsoft.com/office/drawing/2014/main" id="{571346DA-3A95-42DE-B0D2-43135C3C7F1F}"/>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5" name="Freeform 1680">
              <a:extLst>
                <a:ext uri="{FF2B5EF4-FFF2-40B4-BE49-F238E27FC236}">
                  <a16:creationId xmlns:a16="http://schemas.microsoft.com/office/drawing/2014/main" id="{4CE75229-CD51-4AAB-97E0-61A199BE21DC}"/>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6" name="Freeform 1681">
              <a:extLst>
                <a:ext uri="{FF2B5EF4-FFF2-40B4-BE49-F238E27FC236}">
                  <a16:creationId xmlns:a16="http://schemas.microsoft.com/office/drawing/2014/main" id="{C41DB9C7-69F6-4A83-BD77-806E273C2796}"/>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7" name="Freeform 1682">
              <a:extLst>
                <a:ext uri="{FF2B5EF4-FFF2-40B4-BE49-F238E27FC236}">
                  <a16:creationId xmlns:a16="http://schemas.microsoft.com/office/drawing/2014/main" id="{FD0A3C3B-487A-4350-A2F1-099AB4C6D520}"/>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8" name="Freeform 1683">
              <a:extLst>
                <a:ext uri="{FF2B5EF4-FFF2-40B4-BE49-F238E27FC236}">
                  <a16:creationId xmlns:a16="http://schemas.microsoft.com/office/drawing/2014/main" id="{049F861C-092D-46D3-881B-F90239F71933}"/>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9" name="Freeform 1684">
              <a:extLst>
                <a:ext uri="{FF2B5EF4-FFF2-40B4-BE49-F238E27FC236}">
                  <a16:creationId xmlns:a16="http://schemas.microsoft.com/office/drawing/2014/main" id="{E807EEB5-905E-41DB-AA83-CF660638E23F}"/>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0" name="Freeform 1685">
              <a:extLst>
                <a:ext uri="{FF2B5EF4-FFF2-40B4-BE49-F238E27FC236}">
                  <a16:creationId xmlns:a16="http://schemas.microsoft.com/office/drawing/2014/main" id="{0931A7C2-5701-4C9A-BD30-F6D373C0D35C}"/>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1" name="文本框 104">
            <a:extLst>
              <a:ext uri="{FF2B5EF4-FFF2-40B4-BE49-F238E27FC236}">
                <a16:creationId xmlns:a16="http://schemas.microsoft.com/office/drawing/2014/main" id="{2B38135C-6C41-4E7B-9462-4A0D6DE862C2}"/>
              </a:ext>
            </a:extLst>
          </p:cNvPr>
          <p:cNvSpPr txBox="1"/>
          <p:nvPr/>
        </p:nvSpPr>
        <p:spPr>
          <a:xfrm>
            <a:off x="2500429" y="2298833"/>
            <a:ext cx="7529665" cy="1200329"/>
          </a:xfrm>
          <a:prstGeom prst="rect">
            <a:avLst/>
          </a:prstGeom>
          <a:noFill/>
        </p:spPr>
        <p:txBody>
          <a:bodyPr wrap="square" rtlCol="0">
            <a:spAutoFit/>
          </a:bodyPr>
          <a:lstStyle/>
          <a:p>
            <a:pPr algn="l"/>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Cần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hiếu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với</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ông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cha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mẹ</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luôn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thực</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thật</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thà</a:t>
            </a:r>
            <a:endParaRPr lang="zh-CN" altLang="en-US"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29362495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2" presetClass="entr" presetSubtype="6" fill="hold" nodeType="withEffect">
                                  <p:stCondLst>
                                    <p:cond delay="0"/>
                                  </p:stCondLst>
                                  <p:iterate type="wd">
                                    <p:tmPct val="10000"/>
                                  </p:iterate>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1000" fill="hold"/>
                                        <p:tgtEl>
                                          <p:spTgt spid="216"/>
                                        </p:tgtEl>
                                        <p:attrNameLst>
                                          <p:attrName>ppt_x</p:attrName>
                                        </p:attrNameLst>
                                      </p:cBhvr>
                                      <p:tavLst>
                                        <p:tav tm="0">
                                          <p:val>
                                            <p:strVal val="1+#ppt_w/2"/>
                                          </p:val>
                                        </p:tav>
                                        <p:tav tm="100000">
                                          <p:val>
                                            <p:strVal val="#ppt_x"/>
                                          </p:val>
                                        </p:tav>
                                      </p:tavLst>
                                    </p:anim>
                                    <p:anim calcmode="lin" valueType="num">
                                      <p:cBhvr additive="base">
                                        <p:cTn id="24" dur="1000" fill="hold"/>
                                        <p:tgtEl>
                                          <p:spTgt spid="2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iterate type="wd">
                                    <p:tmPct val="10000"/>
                                  </p:iterate>
                                  <p:childTnLst>
                                    <p:set>
                                      <p:cBhvr>
                                        <p:cTn id="26" dur="1" fill="hold">
                                          <p:stCondLst>
                                            <p:cond delay="0"/>
                                          </p:stCondLst>
                                        </p:cTn>
                                        <p:tgtEl>
                                          <p:spTgt spid="219"/>
                                        </p:tgtEl>
                                        <p:attrNameLst>
                                          <p:attrName>style.visibility</p:attrName>
                                        </p:attrNameLst>
                                      </p:cBhvr>
                                      <p:to>
                                        <p:strVal val="visible"/>
                                      </p:to>
                                    </p:set>
                                    <p:anim calcmode="lin" valueType="num">
                                      <p:cBhvr additive="base">
                                        <p:cTn id="27" dur="1000" fill="hold"/>
                                        <p:tgtEl>
                                          <p:spTgt spid="219"/>
                                        </p:tgtEl>
                                        <p:attrNameLst>
                                          <p:attrName>ppt_x</p:attrName>
                                        </p:attrNameLst>
                                      </p:cBhvr>
                                      <p:tavLst>
                                        <p:tav tm="0">
                                          <p:val>
                                            <p:strVal val="1+#ppt_w/2"/>
                                          </p:val>
                                        </p:tav>
                                        <p:tav tm="100000">
                                          <p:val>
                                            <p:strVal val="#ppt_x"/>
                                          </p:val>
                                        </p:tav>
                                      </p:tavLst>
                                    </p:anim>
                                    <p:anim calcmode="lin" valueType="num">
                                      <p:cBhvr additive="base">
                                        <p:cTn id="28" dur="1000" fill="hold"/>
                                        <p:tgtEl>
                                          <p:spTgt spid="2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wd">
                                    <p:tmPct val="10000"/>
                                  </p:iterate>
                                  <p:childTnLst>
                                    <p:set>
                                      <p:cBhvr>
                                        <p:cTn id="30" dur="1" fill="hold">
                                          <p:stCondLst>
                                            <p:cond delay="0"/>
                                          </p:stCondLst>
                                        </p:cTn>
                                        <p:tgtEl>
                                          <p:spTgt spid="222"/>
                                        </p:tgtEl>
                                        <p:attrNameLst>
                                          <p:attrName>style.visibility</p:attrName>
                                        </p:attrNameLst>
                                      </p:cBhvr>
                                      <p:to>
                                        <p:strVal val="visible"/>
                                      </p:to>
                                    </p:set>
                                    <p:anim calcmode="lin" valueType="num">
                                      <p:cBhvr additive="base">
                                        <p:cTn id="31" dur="1000" fill="hold"/>
                                        <p:tgtEl>
                                          <p:spTgt spid="222"/>
                                        </p:tgtEl>
                                        <p:attrNameLst>
                                          <p:attrName>ppt_x</p:attrName>
                                        </p:attrNameLst>
                                      </p:cBhvr>
                                      <p:tavLst>
                                        <p:tav tm="0">
                                          <p:val>
                                            <p:strVal val="#ppt_x"/>
                                          </p:val>
                                        </p:tav>
                                        <p:tav tm="100000">
                                          <p:val>
                                            <p:strVal val="#ppt_x"/>
                                          </p:val>
                                        </p:tav>
                                      </p:tavLst>
                                    </p:anim>
                                    <p:anim calcmode="lin" valueType="num">
                                      <p:cBhvr additive="base">
                                        <p:cTn id="32" dur="1000" fill="hold"/>
                                        <p:tgtEl>
                                          <p:spTgt spid="222"/>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iterate type="wd">
                                    <p:tmPct val="10000"/>
                                  </p:iterate>
                                  <p:childTnLst>
                                    <p:set>
                                      <p:cBhvr>
                                        <p:cTn id="35" dur="1" fill="hold">
                                          <p:stCondLst>
                                            <p:cond delay="0"/>
                                          </p:stCondLst>
                                        </p:cTn>
                                        <p:tgtEl>
                                          <p:spTgt spid="116"/>
                                        </p:tgtEl>
                                        <p:attrNameLst>
                                          <p:attrName>style.visibility</p:attrName>
                                        </p:attrNameLst>
                                      </p:cBhvr>
                                      <p:to>
                                        <p:strVal val="visible"/>
                                      </p:to>
                                    </p:set>
                                    <p:anim calcmode="lin" valueType="num">
                                      <p:cBhvr>
                                        <p:cTn id="36" dur="500" fill="hold"/>
                                        <p:tgtEl>
                                          <p:spTgt spid="116"/>
                                        </p:tgtEl>
                                        <p:attrNameLst>
                                          <p:attrName>ppt_w</p:attrName>
                                        </p:attrNameLst>
                                      </p:cBhvr>
                                      <p:tavLst>
                                        <p:tav tm="0">
                                          <p:val>
                                            <p:fltVal val="0"/>
                                          </p:val>
                                        </p:tav>
                                        <p:tav tm="100000">
                                          <p:val>
                                            <p:strVal val="#ppt_w"/>
                                          </p:val>
                                        </p:tav>
                                      </p:tavLst>
                                    </p:anim>
                                    <p:anim calcmode="lin" valueType="num">
                                      <p:cBhvr>
                                        <p:cTn id="37" dur="500" fill="hold"/>
                                        <p:tgtEl>
                                          <p:spTgt spid="116"/>
                                        </p:tgtEl>
                                        <p:attrNameLst>
                                          <p:attrName>ppt_h</p:attrName>
                                        </p:attrNameLst>
                                      </p:cBhvr>
                                      <p:tavLst>
                                        <p:tav tm="0">
                                          <p:val>
                                            <p:fltVal val="0"/>
                                          </p:val>
                                        </p:tav>
                                        <p:tav tm="100000">
                                          <p:val>
                                            <p:strVal val="#ppt_h"/>
                                          </p:val>
                                        </p:tav>
                                      </p:tavLst>
                                    </p:anim>
                                    <p:animEffect transition="in" filter="fade">
                                      <p:cBhvr>
                                        <p:cTn id="38" dur="500"/>
                                        <p:tgtEl>
                                          <p:spTgt spid="1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iterate type="wd">
                                    <p:tmPct val="10000"/>
                                  </p:iterate>
                                  <p:childTnLst>
                                    <p:set>
                                      <p:cBhvr>
                                        <p:cTn id="42" dur="1" fill="hold">
                                          <p:stCondLst>
                                            <p:cond delay="0"/>
                                          </p:stCondLst>
                                        </p:cTn>
                                        <p:tgtEl>
                                          <p:spTgt spid="331"/>
                                        </p:tgtEl>
                                        <p:attrNameLst>
                                          <p:attrName>style.visibility</p:attrName>
                                        </p:attrNameLst>
                                      </p:cBhvr>
                                      <p:to>
                                        <p:strVal val="visible"/>
                                      </p:to>
                                    </p:set>
                                    <p:animEffect transition="in" filter="fade">
                                      <p:cBhvr>
                                        <p:cTn id="43" dur="500"/>
                                        <p:tgtEl>
                                          <p:spTgt spid="331"/>
                                        </p:tgtEl>
                                      </p:cBhvr>
                                    </p:animEffect>
                                    <p:anim calcmode="lin" valueType="num">
                                      <p:cBhvr>
                                        <p:cTn id="44" dur="500" fill="hold"/>
                                        <p:tgtEl>
                                          <p:spTgt spid="331"/>
                                        </p:tgtEl>
                                        <p:attrNameLst>
                                          <p:attrName>ppt_x</p:attrName>
                                        </p:attrNameLst>
                                      </p:cBhvr>
                                      <p:tavLst>
                                        <p:tav tm="0">
                                          <p:val>
                                            <p:strVal val="#ppt_x"/>
                                          </p:val>
                                        </p:tav>
                                        <p:tav tm="100000">
                                          <p:val>
                                            <p:strVal val="#ppt_x"/>
                                          </p:val>
                                        </p:tav>
                                      </p:tavLst>
                                    </p:anim>
                                    <p:anim calcmode="lin" valueType="num">
                                      <p:cBhvr>
                                        <p:cTn id="45" dur="500" fill="hold"/>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3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212255" y="-927373"/>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333756" y="1396835"/>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65612" y="29013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5220815" y="2202216"/>
            <a:ext cx="3597904" cy="742511"/>
          </a:xfrm>
          <a:prstGeom prst="rect">
            <a:avLst/>
          </a:prstGeom>
          <a:noFill/>
        </p:spPr>
        <p:txBody>
          <a:bodyPr wrap="square" rtlCol="0">
            <a:spAutoFit/>
          </a:bodyPr>
          <a:lstStyle/>
          <a:p>
            <a:pP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4072550" y="2901333"/>
            <a:ext cx="5894434" cy="1384995"/>
          </a:xfrm>
          <a:prstGeom prst="rect">
            <a:avLst/>
          </a:prstGeom>
          <a:noFill/>
        </p:spPr>
        <p:txBody>
          <a:bodyPr wrap="square" rtlCol="0">
            <a:spAutoFit/>
          </a:bodyPr>
          <a:lstStyle/>
          <a:p>
            <a:pPr>
              <a:lnSpc>
                <a:spcPct val="150000"/>
              </a:lnSpc>
            </a:pPr>
            <a:r>
              <a:rPr lang="en-US" altLang="zh-CN" sz="2800" b="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3F869DD-0BF2-4C3B-9078-23E13EABD6EA}"/>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4332323" y="-927373"/>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73116C6-A90A-4465-B015-B4041CC5D94A}"/>
              </a:ext>
            </a:extLst>
          </p:cNvPr>
          <p:cNvSpPr txBox="1"/>
          <p:nvPr/>
        </p:nvSpPr>
        <p:spPr>
          <a:xfrm>
            <a:off x="5453824" y="1396835"/>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图片 15">
            <a:extLst>
              <a:ext uri="{FF2B5EF4-FFF2-40B4-BE49-F238E27FC236}">
                <a16:creationId xmlns:a16="http://schemas.microsoft.com/office/drawing/2014/main" id="{74ECE13E-E6A2-4101-95D8-A4C0A2A64C9A}"/>
              </a:ext>
            </a:extLst>
          </p:cNvPr>
          <p:cNvPicPr>
            <a:picLocks noChangeAspect="1"/>
          </p:cNvPicPr>
          <p:nvPr/>
        </p:nvPicPr>
        <p:blipFill>
          <a:blip r:embed="rId3"/>
          <a:stretch>
            <a:fillRect/>
          </a:stretch>
        </p:blipFill>
        <p:spPr>
          <a:xfrm rot="4100832">
            <a:off x="1382447" y="135520"/>
            <a:ext cx="1534028" cy="1492540"/>
          </a:xfrm>
          <a:prstGeom prst="rect">
            <a:avLst/>
          </a:prstGeom>
        </p:spPr>
      </p:pic>
      <p:grpSp>
        <p:nvGrpSpPr>
          <p:cNvPr id="5" name="组合 153">
            <a:extLst>
              <a:ext uri="{FF2B5EF4-FFF2-40B4-BE49-F238E27FC236}">
                <a16:creationId xmlns:a16="http://schemas.microsoft.com/office/drawing/2014/main" id="{F8E72D74-0D10-4B43-B1B3-26F98108B191}"/>
              </a:ext>
            </a:extLst>
          </p:cNvPr>
          <p:cNvGrpSpPr/>
          <p:nvPr/>
        </p:nvGrpSpPr>
        <p:grpSpPr>
          <a:xfrm flipH="1">
            <a:off x="385680" y="2901333"/>
            <a:ext cx="2280866" cy="3845180"/>
            <a:chOff x="5921376" y="3316287"/>
            <a:chExt cx="358775" cy="604838"/>
          </a:xfrm>
        </p:grpSpPr>
        <p:sp>
          <p:nvSpPr>
            <p:cNvPr id="6" name="Freeform 293">
              <a:extLst>
                <a:ext uri="{FF2B5EF4-FFF2-40B4-BE49-F238E27FC236}">
                  <a16:creationId xmlns:a16="http://schemas.microsoft.com/office/drawing/2014/main" id="{99FFAF50-197B-4760-8D43-4DF66D94FB31}"/>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Freeform 294">
              <a:extLst>
                <a:ext uri="{FF2B5EF4-FFF2-40B4-BE49-F238E27FC236}">
                  <a16:creationId xmlns:a16="http://schemas.microsoft.com/office/drawing/2014/main" id="{415A5318-7F92-40A1-8DC1-9F73711A08C6}"/>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295">
              <a:extLst>
                <a:ext uri="{FF2B5EF4-FFF2-40B4-BE49-F238E27FC236}">
                  <a16:creationId xmlns:a16="http://schemas.microsoft.com/office/drawing/2014/main" id="{86F4945B-7B36-44B6-8DE5-BF282C039407}"/>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296">
              <a:extLst>
                <a:ext uri="{FF2B5EF4-FFF2-40B4-BE49-F238E27FC236}">
                  <a16:creationId xmlns:a16="http://schemas.microsoft.com/office/drawing/2014/main" id="{58733DA1-6DF0-4060-8CC4-A7A0EB1CB45D}"/>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297">
              <a:extLst>
                <a:ext uri="{FF2B5EF4-FFF2-40B4-BE49-F238E27FC236}">
                  <a16:creationId xmlns:a16="http://schemas.microsoft.com/office/drawing/2014/main" id="{5DFDDA36-5C11-4CD6-A75A-E3A7F1F89C6E}"/>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298">
              <a:extLst>
                <a:ext uri="{FF2B5EF4-FFF2-40B4-BE49-F238E27FC236}">
                  <a16:creationId xmlns:a16="http://schemas.microsoft.com/office/drawing/2014/main" id="{4AE17786-9620-47E6-8F49-7865375860A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299">
              <a:extLst>
                <a:ext uri="{FF2B5EF4-FFF2-40B4-BE49-F238E27FC236}">
                  <a16:creationId xmlns:a16="http://schemas.microsoft.com/office/drawing/2014/main" id="{F294213D-EC70-49B1-9B0E-04D8AF1FC5F3}"/>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300">
              <a:extLst>
                <a:ext uri="{FF2B5EF4-FFF2-40B4-BE49-F238E27FC236}">
                  <a16:creationId xmlns:a16="http://schemas.microsoft.com/office/drawing/2014/main" id="{ED611DF8-6B0F-4516-956B-74AF744E5F39}"/>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301">
              <a:extLst>
                <a:ext uri="{FF2B5EF4-FFF2-40B4-BE49-F238E27FC236}">
                  <a16:creationId xmlns:a16="http://schemas.microsoft.com/office/drawing/2014/main" id="{CEC570D1-B282-4311-B6B7-883D1408740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302">
              <a:extLst>
                <a:ext uri="{FF2B5EF4-FFF2-40B4-BE49-F238E27FC236}">
                  <a16:creationId xmlns:a16="http://schemas.microsoft.com/office/drawing/2014/main" id="{E0DA21CA-7421-4C7C-A227-6330B4790EE9}"/>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303">
              <a:extLst>
                <a:ext uri="{FF2B5EF4-FFF2-40B4-BE49-F238E27FC236}">
                  <a16:creationId xmlns:a16="http://schemas.microsoft.com/office/drawing/2014/main" id="{1D500A88-0066-4C00-B505-D30661DD390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304">
              <a:extLst>
                <a:ext uri="{FF2B5EF4-FFF2-40B4-BE49-F238E27FC236}">
                  <a16:creationId xmlns:a16="http://schemas.microsoft.com/office/drawing/2014/main" id="{2049E26E-4616-4DB3-9A97-CB811537913C}"/>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305">
              <a:extLst>
                <a:ext uri="{FF2B5EF4-FFF2-40B4-BE49-F238E27FC236}">
                  <a16:creationId xmlns:a16="http://schemas.microsoft.com/office/drawing/2014/main" id="{B7C892B2-57FA-43E2-BC6F-EE20DD25010B}"/>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306">
              <a:extLst>
                <a:ext uri="{FF2B5EF4-FFF2-40B4-BE49-F238E27FC236}">
                  <a16:creationId xmlns:a16="http://schemas.microsoft.com/office/drawing/2014/main" id="{60AD8C80-2BE8-421D-8987-78369865B5F2}"/>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307">
              <a:extLst>
                <a:ext uri="{FF2B5EF4-FFF2-40B4-BE49-F238E27FC236}">
                  <a16:creationId xmlns:a16="http://schemas.microsoft.com/office/drawing/2014/main" id="{B8F61FE6-04E0-4D70-B987-71A5DE1F8100}"/>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308">
              <a:extLst>
                <a:ext uri="{FF2B5EF4-FFF2-40B4-BE49-F238E27FC236}">
                  <a16:creationId xmlns:a16="http://schemas.microsoft.com/office/drawing/2014/main" id="{E90F7618-C5F8-4824-B014-53208266F988}"/>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309">
              <a:extLst>
                <a:ext uri="{FF2B5EF4-FFF2-40B4-BE49-F238E27FC236}">
                  <a16:creationId xmlns:a16="http://schemas.microsoft.com/office/drawing/2014/main" id="{40A3D801-5C1A-4DCB-825E-F9214138DDC8}"/>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310">
              <a:extLst>
                <a:ext uri="{FF2B5EF4-FFF2-40B4-BE49-F238E27FC236}">
                  <a16:creationId xmlns:a16="http://schemas.microsoft.com/office/drawing/2014/main" id="{17CB1208-F7A5-4A49-B32B-14515035CC9A}"/>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311">
              <a:extLst>
                <a:ext uri="{FF2B5EF4-FFF2-40B4-BE49-F238E27FC236}">
                  <a16:creationId xmlns:a16="http://schemas.microsoft.com/office/drawing/2014/main" id="{41FFCDED-AD34-43F1-B565-75BEA0772757}"/>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12">
              <a:extLst>
                <a:ext uri="{FF2B5EF4-FFF2-40B4-BE49-F238E27FC236}">
                  <a16:creationId xmlns:a16="http://schemas.microsoft.com/office/drawing/2014/main" id="{30A485C4-934F-4B17-A1D9-69D5AFB91932}"/>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13">
              <a:extLst>
                <a:ext uri="{FF2B5EF4-FFF2-40B4-BE49-F238E27FC236}">
                  <a16:creationId xmlns:a16="http://schemas.microsoft.com/office/drawing/2014/main" id="{4AB60A6B-A6D2-4549-98B7-C6FED49A1CFD}"/>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14">
              <a:extLst>
                <a:ext uri="{FF2B5EF4-FFF2-40B4-BE49-F238E27FC236}">
                  <a16:creationId xmlns:a16="http://schemas.microsoft.com/office/drawing/2014/main" id="{7E08E547-1752-4BB0-B561-EB3122FDFAE7}"/>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15">
              <a:extLst>
                <a:ext uri="{FF2B5EF4-FFF2-40B4-BE49-F238E27FC236}">
                  <a16:creationId xmlns:a16="http://schemas.microsoft.com/office/drawing/2014/main" id="{314D81FC-E68B-4162-9814-445C91D26777}"/>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16">
              <a:extLst>
                <a:ext uri="{FF2B5EF4-FFF2-40B4-BE49-F238E27FC236}">
                  <a16:creationId xmlns:a16="http://schemas.microsoft.com/office/drawing/2014/main" id="{D43A5E4C-CE7B-4705-B5BE-84B9E67F7BD3}"/>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17">
              <a:extLst>
                <a:ext uri="{FF2B5EF4-FFF2-40B4-BE49-F238E27FC236}">
                  <a16:creationId xmlns:a16="http://schemas.microsoft.com/office/drawing/2014/main" id="{54FA4078-8C38-42FF-A928-6659D5D5DBD3}"/>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18">
              <a:extLst>
                <a:ext uri="{FF2B5EF4-FFF2-40B4-BE49-F238E27FC236}">
                  <a16:creationId xmlns:a16="http://schemas.microsoft.com/office/drawing/2014/main" id="{ABC7EE08-8678-4F81-B0D7-7B5C24CDA811}"/>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19">
              <a:extLst>
                <a:ext uri="{FF2B5EF4-FFF2-40B4-BE49-F238E27FC236}">
                  <a16:creationId xmlns:a16="http://schemas.microsoft.com/office/drawing/2014/main" id="{4DCE0A05-5E05-4511-9CA0-8903E9190373}"/>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20">
              <a:extLst>
                <a:ext uri="{FF2B5EF4-FFF2-40B4-BE49-F238E27FC236}">
                  <a16:creationId xmlns:a16="http://schemas.microsoft.com/office/drawing/2014/main" id="{AB1B5CD6-3337-4DFA-B915-E49555212563}"/>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21">
              <a:extLst>
                <a:ext uri="{FF2B5EF4-FFF2-40B4-BE49-F238E27FC236}">
                  <a16:creationId xmlns:a16="http://schemas.microsoft.com/office/drawing/2014/main" id="{B451ED5F-EA9A-4D87-95F0-BEA156DEAFDD}"/>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22">
              <a:extLst>
                <a:ext uri="{FF2B5EF4-FFF2-40B4-BE49-F238E27FC236}">
                  <a16:creationId xmlns:a16="http://schemas.microsoft.com/office/drawing/2014/main" id="{63513144-229D-438D-A3A8-3D2C185BC9BA}"/>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23">
              <a:extLst>
                <a:ext uri="{FF2B5EF4-FFF2-40B4-BE49-F238E27FC236}">
                  <a16:creationId xmlns:a16="http://schemas.microsoft.com/office/drawing/2014/main" id="{A1FA4EC1-4FC5-4FC4-A392-31E40EDC7E19}"/>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24">
              <a:extLst>
                <a:ext uri="{FF2B5EF4-FFF2-40B4-BE49-F238E27FC236}">
                  <a16:creationId xmlns:a16="http://schemas.microsoft.com/office/drawing/2014/main" id="{E6B365F5-1D23-4837-95E4-2B323DCAA990}"/>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25">
              <a:extLst>
                <a:ext uri="{FF2B5EF4-FFF2-40B4-BE49-F238E27FC236}">
                  <a16:creationId xmlns:a16="http://schemas.microsoft.com/office/drawing/2014/main" id="{0ACBFB8F-4EDA-470E-BD8E-5CB6379C42A3}"/>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26">
              <a:extLst>
                <a:ext uri="{FF2B5EF4-FFF2-40B4-BE49-F238E27FC236}">
                  <a16:creationId xmlns:a16="http://schemas.microsoft.com/office/drawing/2014/main" id="{0001E7D3-E8DA-4038-B94C-96C0360C9F37}"/>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27">
              <a:extLst>
                <a:ext uri="{FF2B5EF4-FFF2-40B4-BE49-F238E27FC236}">
                  <a16:creationId xmlns:a16="http://schemas.microsoft.com/office/drawing/2014/main" id="{12F571CE-FCF4-4A8F-A74D-FB697999F4D6}"/>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28">
              <a:extLst>
                <a:ext uri="{FF2B5EF4-FFF2-40B4-BE49-F238E27FC236}">
                  <a16:creationId xmlns:a16="http://schemas.microsoft.com/office/drawing/2014/main" id="{0A4A4B28-0BDD-4134-9392-6569B0336D0F}"/>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29">
              <a:extLst>
                <a:ext uri="{FF2B5EF4-FFF2-40B4-BE49-F238E27FC236}">
                  <a16:creationId xmlns:a16="http://schemas.microsoft.com/office/drawing/2014/main" id="{063F58D2-5854-4998-A6DB-BC6447A91754}"/>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30">
              <a:extLst>
                <a:ext uri="{FF2B5EF4-FFF2-40B4-BE49-F238E27FC236}">
                  <a16:creationId xmlns:a16="http://schemas.microsoft.com/office/drawing/2014/main" id="{6E096C9D-3643-4F4D-B34E-08E2DA466CE8}"/>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31">
              <a:extLst>
                <a:ext uri="{FF2B5EF4-FFF2-40B4-BE49-F238E27FC236}">
                  <a16:creationId xmlns:a16="http://schemas.microsoft.com/office/drawing/2014/main" id="{9CFE57A7-44DF-4FD5-BD5E-F181855F5119}"/>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32">
              <a:extLst>
                <a:ext uri="{FF2B5EF4-FFF2-40B4-BE49-F238E27FC236}">
                  <a16:creationId xmlns:a16="http://schemas.microsoft.com/office/drawing/2014/main" id="{1B2CCF32-8A8D-4F60-BE9F-775518E8AD50}"/>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33">
              <a:extLst>
                <a:ext uri="{FF2B5EF4-FFF2-40B4-BE49-F238E27FC236}">
                  <a16:creationId xmlns:a16="http://schemas.microsoft.com/office/drawing/2014/main" id="{317A99AB-023D-4DEA-BD31-0FCC1073DADF}"/>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34">
              <a:extLst>
                <a:ext uri="{FF2B5EF4-FFF2-40B4-BE49-F238E27FC236}">
                  <a16:creationId xmlns:a16="http://schemas.microsoft.com/office/drawing/2014/main" id="{D02A401E-F027-4070-B2E9-A5AB9B7CB631}"/>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35">
              <a:extLst>
                <a:ext uri="{FF2B5EF4-FFF2-40B4-BE49-F238E27FC236}">
                  <a16:creationId xmlns:a16="http://schemas.microsoft.com/office/drawing/2014/main" id="{9BF82648-FC5E-4751-8A09-8845DF896EC0}"/>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36">
              <a:extLst>
                <a:ext uri="{FF2B5EF4-FFF2-40B4-BE49-F238E27FC236}">
                  <a16:creationId xmlns:a16="http://schemas.microsoft.com/office/drawing/2014/main" id="{1BDE747E-0FB6-422D-865C-CE936AF68B09}"/>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37">
              <a:extLst>
                <a:ext uri="{FF2B5EF4-FFF2-40B4-BE49-F238E27FC236}">
                  <a16:creationId xmlns:a16="http://schemas.microsoft.com/office/drawing/2014/main" id="{FAB47D3A-D0A7-4CE3-8455-6B1399E33C2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38">
              <a:extLst>
                <a:ext uri="{FF2B5EF4-FFF2-40B4-BE49-F238E27FC236}">
                  <a16:creationId xmlns:a16="http://schemas.microsoft.com/office/drawing/2014/main" id="{E9C8D7EB-5994-4823-9F58-C020E12A6B59}"/>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39">
              <a:extLst>
                <a:ext uri="{FF2B5EF4-FFF2-40B4-BE49-F238E27FC236}">
                  <a16:creationId xmlns:a16="http://schemas.microsoft.com/office/drawing/2014/main" id="{E9932F5B-77FB-4FD3-A617-FDEF204CD252}"/>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40">
              <a:extLst>
                <a:ext uri="{FF2B5EF4-FFF2-40B4-BE49-F238E27FC236}">
                  <a16:creationId xmlns:a16="http://schemas.microsoft.com/office/drawing/2014/main" id="{05B850F7-84B1-4DAC-BD86-C651D711F368}"/>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41">
              <a:extLst>
                <a:ext uri="{FF2B5EF4-FFF2-40B4-BE49-F238E27FC236}">
                  <a16:creationId xmlns:a16="http://schemas.microsoft.com/office/drawing/2014/main" id="{9BA566E7-7A33-43AC-85E3-FBB179BA088B}"/>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42">
              <a:extLst>
                <a:ext uri="{FF2B5EF4-FFF2-40B4-BE49-F238E27FC236}">
                  <a16:creationId xmlns:a16="http://schemas.microsoft.com/office/drawing/2014/main" id="{1BB007A1-1E6C-4732-AA20-B95C6F9A34DF}"/>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43">
              <a:extLst>
                <a:ext uri="{FF2B5EF4-FFF2-40B4-BE49-F238E27FC236}">
                  <a16:creationId xmlns:a16="http://schemas.microsoft.com/office/drawing/2014/main" id="{4816A5BD-0E90-4774-8FDF-663BE6D1025C}"/>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44">
              <a:extLst>
                <a:ext uri="{FF2B5EF4-FFF2-40B4-BE49-F238E27FC236}">
                  <a16:creationId xmlns:a16="http://schemas.microsoft.com/office/drawing/2014/main" id="{68976797-5978-4CAD-8796-8524D6A0504B}"/>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45">
              <a:extLst>
                <a:ext uri="{FF2B5EF4-FFF2-40B4-BE49-F238E27FC236}">
                  <a16:creationId xmlns:a16="http://schemas.microsoft.com/office/drawing/2014/main" id="{22CF58E9-0F5C-470D-9C27-84D880261F94}"/>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46">
              <a:extLst>
                <a:ext uri="{FF2B5EF4-FFF2-40B4-BE49-F238E27FC236}">
                  <a16:creationId xmlns:a16="http://schemas.microsoft.com/office/drawing/2014/main" id="{D8791527-5E3F-4A7F-AE51-FCD9C6F21CCD}"/>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47">
              <a:extLst>
                <a:ext uri="{FF2B5EF4-FFF2-40B4-BE49-F238E27FC236}">
                  <a16:creationId xmlns:a16="http://schemas.microsoft.com/office/drawing/2014/main" id="{A36C5162-E58D-4E5D-9598-E6CAAAA5897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48">
              <a:extLst>
                <a:ext uri="{FF2B5EF4-FFF2-40B4-BE49-F238E27FC236}">
                  <a16:creationId xmlns:a16="http://schemas.microsoft.com/office/drawing/2014/main" id="{3779FA24-F755-4EC7-91BF-A649FD76BA2F}"/>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49">
              <a:extLst>
                <a:ext uri="{FF2B5EF4-FFF2-40B4-BE49-F238E27FC236}">
                  <a16:creationId xmlns:a16="http://schemas.microsoft.com/office/drawing/2014/main" id="{3DE11C6F-29CF-4CAE-BFBF-2B61B1EFE03E}"/>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50">
              <a:extLst>
                <a:ext uri="{FF2B5EF4-FFF2-40B4-BE49-F238E27FC236}">
                  <a16:creationId xmlns:a16="http://schemas.microsoft.com/office/drawing/2014/main" id="{FE442D40-A2EB-413C-B8FB-A3CDA1C1622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51">
              <a:extLst>
                <a:ext uri="{FF2B5EF4-FFF2-40B4-BE49-F238E27FC236}">
                  <a16:creationId xmlns:a16="http://schemas.microsoft.com/office/drawing/2014/main" id="{E567AC36-4E17-4E10-A8DF-C8D8732900D0}"/>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52">
              <a:extLst>
                <a:ext uri="{FF2B5EF4-FFF2-40B4-BE49-F238E27FC236}">
                  <a16:creationId xmlns:a16="http://schemas.microsoft.com/office/drawing/2014/main" id="{E6682F56-74B4-4E0E-B63D-5E550902A555}"/>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53">
              <a:extLst>
                <a:ext uri="{FF2B5EF4-FFF2-40B4-BE49-F238E27FC236}">
                  <a16:creationId xmlns:a16="http://schemas.microsoft.com/office/drawing/2014/main" id="{407B8B84-508E-4B63-803E-7260FA815F55}"/>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54">
              <a:extLst>
                <a:ext uri="{FF2B5EF4-FFF2-40B4-BE49-F238E27FC236}">
                  <a16:creationId xmlns:a16="http://schemas.microsoft.com/office/drawing/2014/main" id="{87537EA6-3908-4258-8681-906CC314FB4B}"/>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55">
              <a:extLst>
                <a:ext uri="{FF2B5EF4-FFF2-40B4-BE49-F238E27FC236}">
                  <a16:creationId xmlns:a16="http://schemas.microsoft.com/office/drawing/2014/main" id="{D26BA2BB-F0D2-44D8-A7BE-3104C8103150}"/>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56">
              <a:extLst>
                <a:ext uri="{FF2B5EF4-FFF2-40B4-BE49-F238E27FC236}">
                  <a16:creationId xmlns:a16="http://schemas.microsoft.com/office/drawing/2014/main" id="{EBCD1F12-60F4-4886-BE91-FD2E94DCEA67}"/>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57">
              <a:extLst>
                <a:ext uri="{FF2B5EF4-FFF2-40B4-BE49-F238E27FC236}">
                  <a16:creationId xmlns:a16="http://schemas.microsoft.com/office/drawing/2014/main" id="{8A259EA1-4F2C-48B8-B55F-5FC624793068}"/>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58">
              <a:extLst>
                <a:ext uri="{FF2B5EF4-FFF2-40B4-BE49-F238E27FC236}">
                  <a16:creationId xmlns:a16="http://schemas.microsoft.com/office/drawing/2014/main" id="{AC4EB464-AD14-49A6-8261-63033E4849C0}"/>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59">
              <a:extLst>
                <a:ext uri="{FF2B5EF4-FFF2-40B4-BE49-F238E27FC236}">
                  <a16:creationId xmlns:a16="http://schemas.microsoft.com/office/drawing/2014/main" id="{28F5E362-9DF6-462E-A410-06A58AA0B57A}"/>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60">
              <a:extLst>
                <a:ext uri="{FF2B5EF4-FFF2-40B4-BE49-F238E27FC236}">
                  <a16:creationId xmlns:a16="http://schemas.microsoft.com/office/drawing/2014/main" id="{61D864E3-56E4-4F38-BE93-24149B1B3802}"/>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61">
              <a:extLst>
                <a:ext uri="{FF2B5EF4-FFF2-40B4-BE49-F238E27FC236}">
                  <a16:creationId xmlns:a16="http://schemas.microsoft.com/office/drawing/2014/main" id="{9EC040A1-6F03-47C3-9E23-2CFBA4001D08}"/>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62">
              <a:extLst>
                <a:ext uri="{FF2B5EF4-FFF2-40B4-BE49-F238E27FC236}">
                  <a16:creationId xmlns:a16="http://schemas.microsoft.com/office/drawing/2014/main" id="{C2DFFF31-F19C-40DE-AF11-C9D02EF9B4B6}"/>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63">
              <a:extLst>
                <a:ext uri="{FF2B5EF4-FFF2-40B4-BE49-F238E27FC236}">
                  <a16:creationId xmlns:a16="http://schemas.microsoft.com/office/drawing/2014/main" id="{D294D55B-8F31-4FA3-BE3F-08630B6B4179}"/>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64">
              <a:extLst>
                <a:ext uri="{FF2B5EF4-FFF2-40B4-BE49-F238E27FC236}">
                  <a16:creationId xmlns:a16="http://schemas.microsoft.com/office/drawing/2014/main" id="{6ACBA642-2440-4840-91B0-48CD8D7CBCF2}"/>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65">
              <a:extLst>
                <a:ext uri="{FF2B5EF4-FFF2-40B4-BE49-F238E27FC236}">
                  <a16:creationId xmlns:a16="http://schemas.microsoft.com/office/drawing/2014/main" id="{1A080BD3-8751-4E66-AB0B-99FE73CBBC6E}"/>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66">
              <a:extLst>
                <a:ext uri="{FF2B5EF4-FFF2-40B4-BE49-F238E27FC236}">
                  <a16:creationId xmlns:a16="http://schemas.microsoft.com/office/drawing/2014/main" id="{B4BFC613-CAC7-455D-91CF-A72850A27FF4}"/>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67">
              <a:extLst>
                <a:ext uri="{FF2B5EF4-FFF2-40B4-BE49-F238E27FC236}">
                  <a16:creationId xmlns:a16="http://schemas.microsoft.com/office/drawing/2014/main" id="{176A2524-14CF-4114-A397-4AA0F85EF63B}"/>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68">
              <a:extLst>
                <a:ext uri="{FF2B5EF4-FFF2-40B4-BE49-F238E27FC236}">
                  <a16:creationId xmlns:a16="http://schemas.microsoft.com/office/drawing/2014/main" id="{04329681-EC6F-4CAB-B293-08CD389EA842}"/>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69">
              <a:extLst>
                <a:ext uri="{FF2B5EF4-FFF2-40B4-BE49-F238E27FC236}">
                  <a16:creationId xmlns:a16="http://schemas.microsoft.com/office/drawing/2014/main" id="{287F1FDE-9A2B-4C94-A674-26B1D24A107D}"/>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70">
              <a:extLst>
                <a:ext uri="{FF2B5EF4-FFF2-40B4-BE49-F238E27FC236}">
                  <a16:creationId xmlns:a16="http://schemas.microsoft.com/office/drawing/2014/main" id="{E35F3089-FE37-4067-A148-10A6EC97B51D}"/>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71">
              <a:extLst>
                <a:ext uri="{FF2B5EF4-FFF2-40B4-BE49-F238E27FC236}">
                  <a16:creationId xmlns:a16="http://schemas.microsoft.com/office/drawing/2014/main" id="{D59979DF-CFA1-4265-89F8-6C14B277B5FC}"/>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72">
              <a:extLst>
                <a:ext uri="{FF2B5EF4-FFF2-40B4-BE49-F238E27FC236}">
                  <a16:creationId xmlns:a16="http://schemas.microsoft.com/office/drawing/2014/main" id="{80590D75-41E1-43B7-A8C9-B1BF2ED71B14}"/>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73">
              <a:extLst>
                <a:ext uri="{FF2B5EF4-FFF2-40B4-BE49-F238E27FC236}">
                  <a16:creationId xmlns:a16="http://schemas.microsoft.com/office/drawing/2014/main" id="{B0EC8A4D-8B8F-41F6-A7EF-EE297E915EE9}"/>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74">
              <a:extLst>
                <a:ext uri="{FF2B5EF4-FFF2-40B4-BE49-F238E27FC236}">
                  <a16:creationId xmlns:a16="http://schemas.microsoft.com/office/drawing/2014/main" id="{1DE17F1A-26BE-42EF-9ACB-E2F2F38622B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75">
              <a:extLst>
                <a:ext uri="{FF2B5EF4-FFF2-40B4-BE49-F238E27FC236}">
                  <a16:creationId xmlns:a16="http://schemas.microsoft.com/office/drawing/2014/main" id="{D3C51099-622C-46B5-BAD9-DACAA003B907}"/>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76">
              <a:extLst>
                <a:ext uri="{FF2B5EF4-FFF2-40B4-BE49-F238E27FC236}">
                  <a16:creationId xmlns:a16="http://schemas.microsoft.com/office/drawing/2014/main" id="{A1EA2234-63A8-4555-84F1-1603A938F846}"/>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77">
              <a:extLst>
                <a:ext uri="{FF2B5EF4-FFF2-40B4-BE49-F238E27FC236}">
                  <a16:creationId xmlns:a16="http://schemas.microsoft.com/office/drawing/2014/main" id="{44BFB29F-9433-4BB2-9BB5-165EC0FF0A5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78">
              <a:extLst>
                <a:ext uri="{FF2B5EF4-FFF2-40B4-BE49-F238E27FC236}">
                  <a16:creationId xmlns:a16="http://schemas.microsoft.com/office/drawing/2014/main" id="{44767ED4-6E07-4150-B75F-A4C948474657}"/>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79">
              <a:extLst>
                <a:ext uri="{FF2B5EF4-FFF2-40B4-BE49-F238E27FC236}">
                  <a16:creationId xmlns:a16="http://schemas.microsoft.com/office/drawing/2014/main" id="{8C26511F-C33C-4AF9-A112-22F9F2A85FF2}"/>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80">
              <a:extLst>
                <a:ext uri="{FF2B5EF4-FFF2-40B4-BE49-F238E27FC236}">
                  <a16:creationId xmlns:a16="http://schemas.microsoft.com/office/drawing/2014/main" id="{725AA721-E3C1-4684-8A82-FE67F6DAE89F}"/>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81">
              <a:extLst>
                <a:ext uri="{FF2B5EF4-FFF2-40B4-BE49-F238E27FC236}">
                  <a16:creationId xmlns:a16="http://schemas.microsoft.com/office/drawing/2014/main" id="{09BB7DEE-207C-4AC3-9374-044B7ED4619D}"/>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82">
              <a:extLst>
                <a:ext uri="{FF2B5EF4-FFF2-40B4-BE49-F238E27FC236}">
                  <a16:creationId xmlns:a16="http://schemas.microsoft.com/office/drawing/2014/main" id="{F47345E4-18E1-4929-86D5-A644967DEB1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83">
              <a:extLst>
                <a:ext uri="{FF2B5EF4-FFF2-40B4-BE49-F238E27FC236}">
                  <a16:creationId xmlns:a16="http://schemas.microsoft.com/office/drawing/2014/main" id="{86DFA03E-3A99-4A00-BA8E-CF47EAC6F325}"/>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84">
              <a:extLst>
                <a:ext uri="{FF2B5EF4-FFF2-40B4-BE49-F238E27FC236}">
                  <a16:creationId xmlns:a16="http://schemas.microsoft.com/office/drawing/2014/main" id="{F63B73BC-234E-4DF5-BC7E-7B1794D485E5}"/>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85">
              <a:extLst>
                <a:ext uri="{FF2B5EF4-FFF2-40B4-BE49-F238E27FC236}">
                  <a16:creationId xmlns:a16="http://schemas.microsoft.com/office/drawing/2014/main" id="{CA8B18F3-34FF-4040-A64A-BB5FEDD29D3A}"/>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86">
              <a:extLst>
                <a:ext uri="{FF2B5EF4-FFF2-40B4-BE49-F238E27FC236}">
                  <a16:creationId xmlns:a16="http://schemas.microsoft.com/office/drawing/2014/main" id="{D559294C-DC8E-4A08-A357-01B119188A30}"/>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87">
              <a:extLst>
                <a:ext uri="{FF2B5EF4-FFF2-40B4-BE49-F238E27FC236}">
                  <a16:creationId xmlns:a16="http://schemas.microsoft.com/office/drawing/2014/main" id="{06D742D6-3F6A-4AB3-A5A9-862BB18F9E2C}"/>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88">
              <a:extLst>
                <a:ext uri="{FF2B5EF4-FFF2-40B4-BE49-F238E27FC236}">
                  <a16:creationId xmlns:a16="http://schemas.microsoft.com/office/drawing/2014/main" id="{750DE4EA-EAE7-4F18-A411-73BFC0BE8154}"/>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89">
              <a:extLst>
                <a:ext uri="{FF2B5EF4-FFF2-40B4-BE49-F238E27FC236}">
                  <a16:creationId xmlns:a16="http://schemas.microsoft.com/office/drawing/2014/main" id="{C0823CDD-B8BD-42FF-B453-6E97A70733F5}"/>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90">
              <a:extLst>
                <a:ext uri="{FF2B5EF4-FFF2-40B4-BE49-F238E27FC236}">
                  <a16:creationId xmlns:a16="http://schemas.microsoft.com/office/drawing/2014/main" id="{FBA4E471-F9C3-441C-A1F8-751ECA261B18}"/>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91">
              <a:extLst>
                <a:ext uri="{FF2B5EF4-FFF2-40B4-BE49-F238E27FC236}">
                  <a16:creationId xmlns:a16="http://schemas.microsoft.com/office/drawing/2014/main" id="{AD1BD708-49D1-4D07-8A4A-FA00E3B361DD}"/>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92">
              <a:extLst>
                <a:ext uri="{FF2B5EF4-FFF2-40B4-BE49-F238E27FC236}">
                  <a16:creationId xmlns:a16="http://schemas.microsoft.com/office/drawing/2014/main" id="{A650C6C0-D38B-44F5-A713-29FE0B427A48}"/>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93">
              <a:extLst>
                <a:ext uri="{FF2B5EF4-FFF2-40B4-BE49-F238E27FC236}">
                  <a16:creationId xmlns:a16="http://schemas.microsoft.com/office/drawing/2014/main" id="{12D039AD-F388-4CF7-8EF1-B788E119E840}"/>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94">
              <a:extLst>
                <a:ext uri="{FF2B5EF4-FFF2-40B4-BE49-F238E27FC236}">
                  <a16:creationId xmlns:a16="http://schemas.microsoft.com/office/drawing/2014/main" id="{7683A32F-236D-4372-A05B-F82616F3863B}"/>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95">
              <a:extLst>
                <a:ext uri="{FF2B5EF4-FFF2-40B4-BE49-F238E27FC236}">
                  <a16:creationId xmlns:a16="http://schemas.microsoft.com/office/drawing/2014/main" id="{DE856367-AD37-4135-A03D-B34C19D692DA}"/>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96">
              <a:extLst>
                <a:ext uri="{FF2B5EF4-FFF2-40B4-BE49-F238E27FC236}">
                  <a16:creationId xmlns:a16="http://schemas.microsoft.com/office/drawing/2014/main" id="{08B2D7BD-EAB2-4750-A7CE-C69AE6212E93}"/>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97">
              <a:extLst>
                <a:ext uri="{FF2B5EF4-FFF2-40B4-BE49-F238E27FC236}">
                  <a16:creationId xmlns:a16="http://schemas.microsoft.com/office/drawing/2014/main" id="{CF1E2BAF-E0FA-4175-9B59-A7BD23817082}"/>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1" name="文本框 2">
            <a:extLst>
              <a:ext uri="{FF2B5EF4-FFF2-40B4-BE49-F238E27FC236}">
                <a16:creationId xmlns:a16="http://schemas.microsoft.com/office/drawing/2014/main" id="{8C16EA57-F8B3-465A-A8DD-CFE039441C8F}"/>
              </a:ext>
            </a:extLst>
          </p:cNvPr>
          <p:cNvSpPr txBox="1"/>
          <p:nvPr/>
        </p:nvSpPr>
        <p:spPr>
          <a:xfrm>
            <a:off x="4359416" y="2054440"/>
            <a:ext cx="5727635" cy="742511"/>
          </a:xfrm>
          <a:prstGeom prst="rect">
            <a:avLst/>
          </a:prstGeom>
          <a:noFill/>
        </p:spPr>
        <p:txBody>
          <a:bodyPr wrap="square" rtlCol="0">
            <a:spAutoFit/>
          </a:bodyPr>
          <a:lstStyle/>
          <a:p>
            <a:pPr>
              <a:lnSpc>
                <a:spcPct val="150000"/>
              </a:lnSpc>
            </a:pP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gồm</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mấy</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phần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2" name="文本框 2">
            <a:extLst>
              <a:ext uri="{FF2B5EF4-FFF2-40B4-BE49-F238E27FC236}">
                <a16:creationId xmlns:a16="http://schemas.microsoft.com/office/drawing/2014/main" id="{47921397-3FB6-4F58-9113-6B0E98846011}"/>
              </a:ext>
            </a:extLst>
          </p:cNvPr>
          <p:cNvSpPr txBox="1"/>
          <p:nvPr/>
        </p:nvSpPr>
        <p:spPr>
          <a:xfrm>
            <a:off x="4192618" y="2901333"/>
            <a:ext cx="5894434" cy="1307537"/>
          </a:xfrm>
          <a:prstGeom prst="rect">
            <a:avLst/>
          </a:prstGeom>
          <a:noFill/>
        </p:spPr>
        <p:txBody>
          <a:bodyPr wrap="square" rtlCol="0">
            <a:spAutoFit/>
          </a:bodyPr>
          <a:lstStyle/>
          <a:p>
            <a:pPr>
              <a:lnSpc>
                <a:spcPct val="150000"/>
              </a:lnSpc>
            </a:pP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phần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nSpc>
                <a:spcPct val="150000"/>
              </a:lnSpc>
            </a:pP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Mở</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Kết</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thúc</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64627248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11"/>
                                        </p:tgtEl>
                                        <p:attrNameLst>
                                          <p:attrName>style.visibility</p:attrName>
                                        </p:attrNameLst>
                                      </p:cBhvr>
                                      <p:to>
                                        <p:strVal val="visible"/>
                                      </p:to>
                                    </p:set>
                                    <p:animEffect transition="in" filter="fade">
                                      <p:cBhvr>
                                        <p:cTn id="24" dur="500"/>
                                        <p:tgtEl>
                                          <p:spTgt spid="111"/>
                                        </p:tgtEl>
                                      </p:cBhvr>
                                    </p:animEffect>
                                    <p:anim calcmode="lin" valueType="num">
                                      <p:cBhvr>
                                        <p:cTn id="25" dur="500" fill="hold"/>
                                        <p:tgtEl>
                                          <p:spTgt spid="111"/>
                                        </p:tgtEl>
                                        <p:attrNameLst>
                                          <p:attrName>ppt_x</p:attrName>
                                        </p:attrNameLst>
                                      </p:cBhvr>
                                      <p:tavLst>
                                        <p:tav tm="0">
                                          <p:val>
                                            <p:strVal val="#ppt_x"/>
                                          </p:val>
                                        </p:tav>
                                        <p:tav tm="100000">
                                          <p:val>
                                            <p:strVal val="#ppt_x"/>
                                          </p:val>
                                        </p:tav>
                                      </p:tavLst>
                                    </p:anim>
                                    <p:anim calcmode="lin" valueType="num">
                                      <p:cBhvr>
                                        <p:cTn id="26" dur="5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anim calcmode="lin" valueType="num">
                                      <p:cBhvr>
                                        <p:cTn id="32" dur="500" fill="hold"/>
                                        <p:tgtEl>
                                          <p:spTgt spid="112"/>
                                        </p:tgtEl>
                                        <p:attrNameLst>
                                          <p:attrName>ppt_x</p:attrName>
                                        </p:attrNameLst>
                                      </p:cBhvr>
                                      <p:tavLst>
                                        <p:tav tm="0">
                                          <p:val>
                                            <p:strVal val="#ppt_x"/>
                                          </p:val>
                                        </p:tav>
                                        <p:tav tm="100000">
                                          <p:val>
                                            <p:strVal val="#ppt_x"/>
                                          </p:val>
                                        </p:tav>
                                      </p:tavLst>
                                    </p:anim>
                                    <p:anim calcmode="lin" valueType="num">
                                      <p:cBhvr>
                                        <p:cTn id="33" dur="5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1" grpId="0"/>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021471" y="-887902"/>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306044" y="971964"/>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84129" y="2879924"/>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4048564" y="2276785"/>
            <a:ext cx="5906127" cy="1481175"/>
          </a:xfrm>
          <a:prstGeom prst="rect">
            <a:avLst/>
          </a:prstGeom>
          <a:noFill/>
        </p:spPr>
        <p:txBody>
          <a:bodyPr wrap="square" rtlCol="0">
            <a:spAutoFit/>
          </a:bodyPr>
          <a:lstStyle/>
          <a:p>
            <a:pPr algn="ctr">
              <a:lnSpc>
                <a:spcPct val="150000"/>
              </a:lnSpc>
            </a:pP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điều</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3768324" y="-967084"/>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056666" y="907310"/>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56420" y="2687358"/>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652693" y="2066597"/>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52870" y="574498"/>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3977255" y="1879041"/>
            <a:ext cx="5108447" cy="1200329"/>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ĐOẠN VĂN</a:t>
            </a:r>
            <a:endParaRPr lang="zh-CN" altLang="en-US"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sp>
        <p:nvSpPr>
          <p:cNvPr id="223" name="文本框 290">
            <a:extLst>
              <a:ext uri="{FF2B5EF4-FFF2-40B4-BE49-F238E27FC236}">
                <a16:creationId xmlns:a16="http://schemas.microsoft.com/office/drawing/2014/main" id="{67393BD0-5D16-4869-944E-1168F4A6212E}"/>
              </a:ext>
            </a:extLst>
          </p:cNvPr>
          <p:cNvSpPr txBox="1"/>
          <p:nvPr/>
        </p:nvSpPr>
        <p:spPr>
          <a:xfrm>
            <a:off x="1696702" y="2978705"/>
            <a:ext cx="10306612" cy="1569660"/>
          </a:xfrm>
          <a:prstGeom prst="rect">
            <a:avLst/>
          </a:prstGeom>
          <a:noFill/>
        </p:spPr>
        <p:txBody>
          <a:bodyPr wrap="square" rtlCol="0">
            <a:spAutoFit/>
          </a:bodyPr>
          <a:lstStyle/>
          <a:p>
            <a:r>
              <a:rPr lang="en-US" altLang="zh-CN"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rPr>
              <a:t>TRONG BÀI VĂN KỂ CHUYỆN</a:t>
            </a:r>
            <a:endParaRPr lang="zh-CN" altLang="en-US"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10205813" y="4375195"/>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par>
                                <p:cTn id="30"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1" dur="2000" fill="hold"/>
                                        <p:tgtEl>
                                          <p:spTgt spid="220"/>
                                        </p:tgtEl>
                                        <p:attrNameLst>
                                          <p:attrName>ppt_x</p:attrName>
                                          <p:attrName>ppt_y</p:attrName>
                                        </p:attrNameLst>
                                      </p:cBhvr>
                                      <p:rCtr x="-37630" y="5208"/>
                                    </p:animMotion>
                                  </p:childTnLst>
                                </p:cTn>
                              </p:par>
                            </p:childTnLst>
                          </p:cTn>
                        </p:par>
                        <p:par>
                          <p:cTn id="32" fill="hold">
                            <p:stCondLst>
                              <p:cond delay="2500"/>
                            </p:stCondLst>
                            <p:childTnLst>
                              <p:par>
                                <p:cTn id="33" presetID="63" presetClass="path" presetSubtype="0" accel="50000" decel="50000" fill="hold" grpId="0" nodeType="afterEffect">
                                  <p:stCondLst>
                                    <p:cond delay="0"/>
                                  </p:stCondLst>
                                  <p:childTnLst>
                                    <p:animMotion origin="layout" path="M -2.70833E-6 4.81481E-6 L 0.71497 -0.05741 " pathEditMode="relative" rAng="0" ptsTypes="AA">
                                      <p:cBhvr>
                                        <p:cTn id="34" dur="1000" fill="hold"/>
                                        <p:tgtEl>
                                          <p:spTgt spid="5"/>
                                        </p:tgtEl>
                                        <p:attrNameLst>
                                          <p:attrName>ppt_x</p:attrName>
                                          <p:attrName>ppt_y</p:attrName>
                                        </p:attrNameLst>
                                      </p:cBhvr>
                                      <p:rCtr x="34570" y="23"/>
                                    </p:animMotion>
                                  </p:childTnLst>
                                </p:cTn>
                              </p:par>
                              <p:par>
                                <p:cTn id="35" presetID="35" presetClass="path" presetSubtype="0" accel="50000" decel="50000" fill="hold" grpId="0" nodeType="withEffect">
                                  <p:stCondLst>
                                    <p:cond delay="0"/>
                                  </p:stCondLst>
                                  <p:childTnLst>
                                    <p:animMotion origin="layout" path="M 8.33333E-7 2.59259E-6 L -0.69153 -0.02222 " pathEditMode="relative" rAng="0" ptsTypes="AA">
                                      <p:cBhvr>
                                        <p:cTn id="36" dur="1000" fill="hold"/>
                                        <p:tgtEl>
                                          <p:spTgt spid="238"/>
                                        </p:tgtEl>
                                        <p:attrNameLst>
                                          <p:attrName>ppt_x</p:attrName>
                                          <p:attrName>ppt_y</p:attrName>
                                        </p:attrNameLst>
                                      </p:cBhvr>
                                      <p:rCtr x="-35352" y="-217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94" grpId="0" animBg="1"/>
      <p:bldP spid="5" grpId="0" animBg="1"/>
      <p:bldP spid="2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
            <a:extLst>
              <a:ext uri="{FF2B5EF4-FFF2-40B4-BE49-F238E27FC236}">
                <a16:creationId xmlns:a16="http://schemas.microsoft.com/office/drawing/2014/main" id="{9A5FD25D-E906-480E-B94F-8611BD68F9B2}"/>
              </a:ext>
            </a:extLst>
          </p:cNvPr>
          <p:cNvSpPr/>
          <p:nvPr/>
        </p:nvSpPr>
        <p:spPr>
          <a:xfrm>
            <a:off x="3267803" y="1640175"/>
            <a:ext cx="5664678" cy="875252"/>
          </a:xfrm>
          <a:prstGeom prst="roundRect">
            <a:avLst>
              <a:gd name="adj" fmla="val 50000"/>
            </a:avLst>
          </a:prstGeom>
          <a:solidFill>
            <a:srgbClr val="0DA889"/>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9Slide03 BoosterNextFYBlack" panose="02000A03000000020004" pitchFamily="2" charset="0"/>
                <a:ea typeface="微软雅黑" panose="020B0503020204020204" pitchFamily="34" charset="-122"/>
              </a:rPr>
              <a:t>MỤC</a:t>
            </a:r>
            <a:r>
              <a:rPr kumimoji="0" lang="en-US" sz="3600" b="0" i="0" u="none" strike="noStrike" kern="0" cap="none" spc="0" normalizeH="0" noProof="0" dirty="0">
                <a:ln>
                  <a:noFill/>
                </a:ln>
                <a:solidFill>
                  <a:schemeClr val="bg1"/>
                </a:solidFill>
                <a:effectLst/>
                <a:uLnTx/>
                <a:uFillTx/>
                <a:latin typeface="#9Slide03 BoosterNextFYBlack" panose="02000A03000000020004" pitchFamily="2" charset="0"/>
                <a:ea typeface="微软雅黑" panose="020B0503020204020204" pitchFamily="34" charset="-122"/>
              </a:rPr>
              <a:t> TIÊU</a:t>
            </a:r>
            <a:endParaRPr kumimoji="0" sz="3600" b="0" i="0" u="none" strike="noStrike" kern="0" cap="none" spc="0" normalizeH="0" baseline="0" noProof="0" dirty="0">
              <a:ln>
                <a:noFill/>
              </a:ln>
              <a:solidFill>
                <a:schemeClr val="bg1"/>
              </a:solidFill>
              <a:effectLst/>
              <a:uLnTx/>
              <a:uFillTx/>
              <a:latin typeface="#9Slide03 BoosterNextFYBlack" panose="02000A03000000020004" pitchFamily="2" charset="0"/>
              <a:ea typeface="微软雅黑" panose="020B0503020204020204" pitchFamily="34" charset="-122"/>
            </a:endParaRPr>
          </a:p>
        </p:txBody>
      </p:sp>
      <p:sp>
        <p:nvSpPr>
          <p:cNvPr id="5" name="矩形 13">
            <a:extLst>
              <a:ext uri="{FF2B5EF4-FFF2-40B4-BE49-F238E27FC236}">
                <a16:creationId xmlns:a16="http://schemas.microsoft.com/office/drawing/2014/main" id="{0421910E-BAEF-499D-9764-47676955461D}"/>
              </a:ext>
            </a:extLst>
          </p:cNvPr>
          <p:cNvSpPr/>
          <p:nvPr/>
        </p:nvSpPr>
        <p:spPr>
          <a:xfrm>
            <a:off x="3267803" y="2506191"/>
            <a:ext cx="5664678" cy="2708434"/>
          </a:xfrm>
          <a:prstGeom prst="rect">
            <a:avLst/>
          </a:prstGeom>
          <a:ln w="38100">
            <a:solidFill>
              <a:srgbClr val="0DA889"/>
            </a:solidFill>
            <a:prstDash val="lgDash"/>
          </a:ln>
        </p:spPr>
        <p:txBody>
          <a:bodyPr wrap="square">
            <a:spAutoFit/>
          </a:bodyPr>
          <a:lstStyle/>
          <a:p>
            <a:pPr marL="685800" indent="-685800">
              <a:spcBef>
                <a:spcPts val="600"/>
              </a:spcBef>
              <a:spcAft>
                <a:spcPts val="600"/>
              </a:spcAft>
              <a:buClr>
                <a:srgbClr val="559AA9"/>
              </a:buClr>
              <a:buFont typeface="Wingdings" panose="05000000000000000000" pitchFamily="2" charset="2"/>
              <a:buChar char="{"/>
            </a:pPr>
            <a:r>
              <a:rPr lang="en-US" altLang="zh-CN" sz="3200" b="1" dirty="0" err="1">
                <a:solidFill>
                  <a:srgbClr val="7E0247"/>
                </a:solidFill>
                <a:latin typeface="Times New Roman" panose="02020603050405020304" pitchFamily="18" charset="0"/>
                <a:cs typeface="Times New Roman" panose="02020603050405020304" pitchFamily="18" charset="0"/>
              </a:rPr>
              <a:t>Có</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hiểu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ban </a:t>
            </a:r>
            <a:r>
              <a:rPr lang="en-US" altLang="zh-CN" sz="3200" b="1" dirty="0" err="1">
                <a:solidFill>
                  <a:srgbClr val="7E0247"/>
                </a:solidFill>
                <a:latin typeface="Times New Roman" panose="02020603050405020304" pitchFamily="18" charset="0"/>
                <a:cs typeface="Times New Roman" panose="02020603050405020304" pitchFamily="18" charset="0"/>
              </a:rPr>
              <a:t>đầu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về</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đoạn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văn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kể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chuyện</a:t>
            </a:r>
            <a:r>
              <a:rPr lang="en-US" altLang="zh-CN" sz="3200" b="1" dirty="0">
                <a:solidFill>
                  <a:srgbClr val="7E0247"/>
                </a:solidFill>
                <a:latin typeface="Times New Roman" panose="02020603050405020304" pitchFamily="18" charset="0"/>
                <a:cs typeface="Times New Roman" panose="02020603050405020304" pitchFamily="18" charset="0"/>
              </a:rPr>
              <a:t>.</a:t>
            </a:r>
          </a:p>
          <a:p>
            <a:pPr marL="685800" indent="-685800">
              <a:spcBef>
                <a:spcPts val="600"/>
              </a:spcBef>
              <a:spcAft>
                <a:spcPts val="600"/>
              </a:spcAft>
              <a:buClr>
                <a:srgbClr val="559AA9"/>
              </a:buClr>
              <a:buFont typeface="Wingdings" panose="05000000000000000000" pitchFamily="2" charset="2"/>
              <a:buChar char="{"/>
            </a:pP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vận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dụng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những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hiểu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đã</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có</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tập</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tạo</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dựng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một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đoạn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văn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kể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chuyện</a:t>
            </a:r>
            <a:endParaRPr lang="en-US" altLang="zh-CN" sz="3200" b="1" dirty="0">
              <a:solidFill>
                <a:srgbClr val="7E02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35611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41232" y="3523454"/>
            <a:ext cx="5431328" cy="1323439"/>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pPr algn="ctr"/>
            <a:r>
              <a:rPr lang="en-US" altLang="zh-CN" sz="80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NHẬN XÉT</a:t>
            </a:r>
            <a:endParaRPr lang="zh-CN" altLang="en-US" sz="80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grpSp>
        <p:nvGrpSpPr>
          <p:cNvPr id="35" name="Group 34">
            <a:extLst>
              <a:ext uri="{FF2B5EF4-FFF2-40B4-BE49-F238E27FC236}">
                <a16:creationId xmlns:a16="http://schemas.microsoft.com/office/drawing/2014/main" id="{1036FAC0-07E5-4BD4-8581-95AC3E5D2877}"/>
              </a:ext>
            </a:extLst>
          </p:cNvPr>
          <p:cNvGrpSpPr>
            <a:grpSpLocks/>
          </p:cNvGrpSpPr>
          <p:nvPr/>
        </p:nvGrpSpPr>
        <p:grpSpPr bwMode="auto">
          <a:xfrm>
            <a:off x="5212232" y="2809939"/>
            <a:ext cx="1183772" cy="784699"/>
            <a:chOff x="0" y="0"/>
            <a:chExt cx="2111" cy="1400"/>
          </a:xfrm>
        </p:grpSpPr>
        <p:sp>
          <p:nvSpPr>
            <p:cNvPr id="36" name="Freeform: Shape 35">
              <a:extLst>
                <a:ext uri="{FF2B5EF4-FFF2-40B4-BE49-F238E27FC236}">
                  <a16:creationId xmlns:a16="http://schemas.microsoft.com/office/drawing/2014/main" id="{44B12B7F-F310-4696-9597-0BFC5851FCBD}"/>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E14C2A79-0029-4116-8E69-86107D13FEEB}"/>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53024A79-40E0-4858-A97F-81DB762FC95D}"/>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970AA9AF-553B-4275-8815-5029568F911C}"/>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4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childTnLst>
                          </p:cTn>
                        </p:par>
                        <p:par>
                          <p:cTn id="65" fill="hold">
                            <p:stCondLst>
                              <p:cond delay="2400"/>
                            </p:stCondLst>
                            <p:childTnLst>
                              <p:par>
                                <p:cTn id="66" presetID="2" presetClass="entr" presetSubtype="12"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200" fill="hold"/>
                                        <p:tgtEl>
                                          <p:spTgt spid="35"/>
                                        </p:tgtEl>
                                        <p:attrNameLst>
                                          <p:attrName>ppt_x</p:attrName>
                                        </p:attrNameLst>
                                      </p:cBhvr>
                                      <p:tavLst>
                                        <p:tav tm="0">
                                          <p:val>
                                            <p:strVal val="0-#ppt_w/2"/>
                                          </p:val>
                                        </p:tav>
                                        <p:tav tm="100000">
                                          <p:val>
                                            <p:strVal val="#ppt_x"/>
                                          </p:val>
                                        </p:tav>
                                      </p:tavLst>
                                    </p:anim>
                                    <p:anim calcmode="lin" valueType="num">
                                      <p:cBhvr additive="base">
                                        <p:cTn id="69"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922</TotalTime>
  <Words>2668</Words>
  <Application>Microsoft Macintosh PowerPoint</Application>
  <PresentationFormat>Widescreen</PresentationFormat>
  <Paragraphs>203</Paragraphs>
  <Slides>30</Slides>
  <Notes>21</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等线</vt:lpstr>
      <vt:lpstr>#9Slide03 Cabin Condensed Bold</vt:lpstr>
      <vt:lpstr>#9Slide03 Cabin</vt:lpstr>
      <vt:lpstr>#9Slide03 IcielNovecento sans E</vt:lpstr>
      <vt:lpstr>#9Slide03 Bebas Neue Bold</vt:lpstr>
      <vt:lpstr>Wingdings</vt:lpstr>
      <vt:lpstr>UTM Soraya</vt:lpstr>
      <vt:lpstr>站酷快乐体2016修订版</vt:lpstr>
      <vt:lpstr>等线 Light</vt:lpstr>
      <vt:lpstr>#9Slide03 BoosterNextFYBlack</vt:lpstr>
      <vt:lpstr>inpin heiti</vt:lpstr>
      <vt:lpstr>Brush Script MT</vt:lpstr>
      <vt:lpstr>#9Slide03 Cabin Condensed</vt:lpstr>
      <vt:lpstr>Times New Roman</vt:lpstr>
      <vt:lpstr>Arial</vt:lpstr>
      <vt:lpstr>UTM Cookies</vt:lpstr>
      <vt:lpstr>UTM Showcard</vt:lpstr>
      <vt:lpstr>#9Slide03 BoosterNextFYThin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Microsoft Office User</cp:lastModifiedBy>
  <cp:revision>100</cp:revision>
  <dcterms:created xsi:type="dcterms:W3CDTF">2018-12-04T01:48:21Z</dcterms:created>
  <dcterms:modified xsi:type="dcterms:W3CDTF">2021-10-07T04:08:23Z</dcterms:modified>
</cp:coreProperties>
</file>