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6.wav" ContentType="audio/x-wav"/>
  <Override PartName="/ppt/media/media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8" r:id="rId14"/>
    <p:sldId id="279" r:id="rId15"/>
    <p:sldId id="280" r:id="rId16"/>
  </p:sldIdLst>
  <p:sldSz cx="6858000" cy="5143500"/>
  <p:notesSz cx="6858000" cy="9144000"/>
  <p:embeddedFontLst>
    <p:embeddedFont>
      <p:font typeface="HP001 Kieu 2 5H" panose="020B06030503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56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audio" Target="NUL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slide" Target="slide2.xml"/><Relationship Id="rId4" Type="http://schemas.openxmlformats.org/officeDocument/2006/relationships/audio" Target="../media/media2.mp3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4.png"/><Relationship Id="rId4" Type="http://schemas.openxmlformats.org/officeDocument/2006/relationships/audio" Target="../media/media4.mp3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7.wav"/><Relationship Id="rId11" Type="http://schemas.openxmlformats.org/officeDocument/2006/relationships/image" Target="../media/image5.png"/><Relationship Id="rId5" Type="http://schemas.microsoft.com/office/2007/relationships/media" Target="../media/media7.wav"/><Relationship Id="rId10" Type="http://schemas.openxmlformats.org/officeDocument/2006/relationships/image" Target="../media/image4.png"/><Relationship Id="rId4" Type="http://schemas.openxmlformats.org/officeDocument/2006/relationships/audio" Target="../media/media6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12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audio" Target="../media/media6.wav"/><Relationship Id="rId11" Type="http://schemas.openxmlformats.org/officeDocument/2006/relationships/image" Target="../media/image5.png"/><Relationship Id="rId5" Type="http://schemas.microsoft.com/office/2007/relationships/media" Target="../media/media6.wav"/><Relationship Id="rId10" Type="http://schemas.openxmlformats.org/officeDocument/2006/relationships/image" Target="../media/image4.png"/><Relationship Id="rId4" Type="http://schemas.openxmlformats.org/officeDocument/2006/relationships/audio" Target="../media/media7.wav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838200" y="971550"/>
            <a:ext cx="518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hai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20 – 9 – 2021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Toán</a:t>
            </a:r>
            <a:endParaRPr lang="en-US" sz="2400" dirty="0" smtClean="0">
              <a:solidFill>
                <a:srgbClr val="0070C0"/>
              </a:solidFill>
              <a:latin typeface="HP001 Kieu 2 5H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So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sánh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xếp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số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HP001 Kieu 2 5H" panose="020B0603050302020204" pitchFamily="34" charset="0"/>
              </a:rPr>
              <a:t>nhiên</a:t>
            </a:r>
            <a:endParaRPr lang="en-US" sz="2400" dirty="0">
              <a:solidFill>
                <a:srgbClr val="0070C0"/>
              </a:solidFill>
              <a:latin typeface="HP001 Kieu 2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3431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7863 &lt; 7836 &lt; 6863 &lt;6836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74964" y="2356754"/>
            <a:ext cx="609600" cy="6096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48879" y="235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2133600" y="74295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</a:rPr>
              <a:t>Thực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hành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luyện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tập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16357" r="20620" b="23025"/>
          <a:stretch/>
        </p:blipFill>
        <p:spPr>
          <a:xfrm>
            <a:off x="0" y="0"/>
            <a:ext cx="6889044" cy="5143500"/>
          </a:xfrm>
        </p:spPr>
      </p:pic>
      <p:sp>
        <p:nvSpPr>
          <p:cNvPr id="5" name="TextBox 4"/>
          <p:cNvSpPr txBox="1"/>
          <p:nvPr/>
        </p:nvSpPr>
        <p:spPr>
          <a:xfrm>
            <a:off x="533400" y="25360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Bài</a:t>
            </a:r>
            <a:r>
              <a:rPr lang="en-US" sz="2400" dirty="0" smtClean="0">
                <a:solidFill>
                  <a:srgbClr val="00B050"/>
                </a:solidFill>
              </a:rPr>
              <a:t> 1 - 22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6322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1234 …... 999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383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8754 …… 87 540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90791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39 680 …..39 000 + 680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1978" y="915442"/>
            <a:ext cx="261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35 784 …... 35 790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0208" y="2029749"/>
            <a:ext cx="275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92 501 …… 92 410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907911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17 </a:t>
            </a:r>
            <a:r>
              <a:rPr lang="en-US" sz="2400" dirty="0">
                <a:solidFill>
                  <a:srgbClr val="00B050"/>
                </a:solidFill>
              </a:rPr>
              <a:t>6</a:t>
            </a:r>
            <a:r>
              <a:rPr lang="en-US" sz="2400" dirty="0" smtClean="0">
                <a:solidFill>
                  <a:srgbClr val="00B050"/>
                </a:solidFill>
              </a:rPr>
              <a:t>00…..17 000 + 600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6657" y="201563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85900" y="10174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88177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696380" y="196819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1238250" y="28463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353480" y="283803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28738" y="2443163"/>
            <a:ext cx="44577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575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522750"/>
            <a:ext cx="1696129" cy="485775"/>
          </a:xfrm>
          <a:prstGeom prst="ellipse">
            <a:avLst/>
          </a:prstGeom>
          <a:solidFill>
            <a:srgbClr val="2DDF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32" tIns="25716" rIns="51432" bIns="2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2 - t22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696129" y="569922"/>
            <a:ext cx="5591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3200400" y="1087768"/>
            <a:ext cx="4329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8316; 8136; </a:t>
            </a:r>
            <a:r>
              <a:rPr lang="en-US" sz="2400" dirty="0" smtClean="0">
                <a:latin typeface="Times New Roman" panose="02020603050405020304" pitchFamily="18" charset="0"/>
              </a:rPr>
              <a:t>8361.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</a:rPr>
              <a:t>5724</a:t>
            </a:r>
            <a:r>
              <a:rPr lang="en-US" sz="2400" dirty="0">
                <a:latin typeface="Times New Roman" panose="02020603050405020304" pitchFamily="18" charset="0"/>
              </a:rPr>
              <a:t>; 5742; 5740.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257176" y="2541814"/>
            <a:ext cx="43291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</a:t>
            </a:r>
            <a:endParaRPr lang="en-US" sz="24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) 8136 &lt; 8316 &lt; 8361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b)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5724 &lt; 5740 &lt; 5742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c) 63 841 &lt; 64 813 &lt; 64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831. </a:t>
            </a:r>
          </a:p>
        </p:txBody>
      </p:sp>
    </p:spTree>
    <p:extLst>
      <p:ext uri="{BB962C8B-B14F-4D97-AF65-F5344CB8AC3E}">
        <p14:creationId xmlns:p14="http://schemas.microsoft.com/office/powerpoint/2010/main" val="7905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328738" y="2443163"/>
            <a:ext cx="44577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575">
              <a:latin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0" y="516017"/>
            <a:ext cx="1749879" cy="537010"/>
          </a:xfrm>
          <a:prstGeom prst="ellipse">
            <a:avLst/>
          </a:prstGeom>
          <a:solidFill>
            <a:srgbClr val="2DDF4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32" tIns="25716" rIns="51432" bIns="2571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3 – t22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49879" y="516017"/>
            <a:ext cx="5657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latin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1942; 1978; 1952; 1984.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>
                <a:latin typeface="Times New Roman" panose="02020603050405020304" pitchFamily="18" charset="0"/>
              </a:rPr>
              <a:t>1890; 1945; 1969; 1954.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200150" y="2014538"/>
            <a:ext cx="4329113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sz="1575" dirty="0">
              <a:latin typeface="Times New Roman" panose="02020603050405020304" pitchFamily="18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81000" y="257175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a) 1984 &gt; 1978 &gt; 1952 &gt; 1942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b) 1969 &gt; 1954 &gt; 1945&gt;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1890. </a:t>
            </a:r>
          </a:p>
        </p:txBody>
      </p:sp>
    </p:spTree>
    <p:extLst>
      <p:ext uri="{BB962C8B-B14F-4D97-AF65-F5344CB8AC3E}">
        <p14:creationId xmlns:p14="http://schemas.microsoft.com/office/powerpoint/2010/main" val="1590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85750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</a:rPr>
              <a:t>Chào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tạm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biệt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các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em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1371600" y="895350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TRÒ CHƠI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 </a:t>
            </a:r>
            <a:r>
              <a:rPr lang="en-US" sz="2400" b="1" dirty="0" err="1" smtClean="0">
                <a:solidFill>
                  <a:srgbClr val="00B050"/>
                </a:solidFill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đáp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án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đúng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r>
              <a:rPr lang="en-US" sz="2400" b="1" dirty="0" err="1" smtClean="0">
                <a:solidFill>
                  <a:srgbClr val="00B050"/>
                </a:solidFill>
              </a:rPr>
              <a:t>Luật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chơi</a:t>
            </a:r>
            <a:r>
              <a:rPr lang="en-US" sz="2400" b="1" dirty="0" smtClean="0">
                <a:solidFill>
                  <a:srgbClr val="00B050"/>
                </a:solidFill>
              </a:rPr>
              <a:t>: </a:t>
            </a:r>
            <a:r>
              <a:rPr lang="en-US" sz="2400" b="1" dirty="0" err="1" smtClean="0">
                <a:solidFill>
                  <a:srgbClr val="00B050"/>
                </a:solidFill>
              </a:rPr>
              <a:t>Mỗi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2 </a:t>
            </a:r>
            <a:r>
              <a:rPr lang="en-US" sz="2400" b="1" dirty="0" err="1" smtClean="0">
                <a:solidFill>
                  <a:srgbClr val="00B050"/>
                </a:solidFill>
              </a:rPr>
              <a:t>lựa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hãy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đọc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kĩ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chọn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mình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đáp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án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đúng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10" action="ppaction://hlinksldjump"/>
          </p:cNvPr>
          <p:cNvSpPr/>
          <p:nvPr/>
        </p:nvSpPr>
        <p:spPr>
          <a:xfrm>
            <a:off x="41564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3589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1564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15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658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2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26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9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6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9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3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6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5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9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4" name="Chuc mung con rat gi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0" y="2190750"/>
            <a:ext cx="609600" cy="609600"/>
          </a:xfrm>
          <a:prstGeom prst="rect">
            <a:avLst/>
          </a:prstGeom>
        </p:spPr>
      </p:pic>
      <p:pic>
        <p:nvPicPr>
          <p:cNvPr id="5" name="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09600" y="2038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9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74964" y="1910443"/>
            <a:ext cx="609600" cy="609600"/>
          </a:xfrm>
          <a:prstGeom prst="rect">
            <a:avLst/>
          </a:prstGeom>
        </p:spPr>
      </p:pic>
      <p:pic>
        <p:nvPicPr>
          <p:cNvPr id="4" name="Tieng vo tay 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6515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69759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026558"/>
            <a:ext cx="3241964" cy="1535792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657600" y="2026557"/>
            <a:ext cx="3158836" cy="1535793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5550" y="2407557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64078" y="2220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90657" y="2313214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49185" y="234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67038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0; 1; 2; 3; 4; 5; 6; 7; 8; 9;…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8000" y="2266950"/>
            <a:ext cx="609600" cy="609600"/>
          </a:xfrm>
          <a:prstGeom prst="rect">
            <a:avLst/>
          </a:prstGeom>
        </p:spPr>
      </p:pic>
      <p:pic>
        <p:nvPicPr>
          <p:cNvPr id="4" name="Nhac hieu thua cuo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74964" y="2343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-21771" y="32657"/>
            <a:ext cx="6781800" cy="19939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0     1     2    3    4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52336" y="361950"/>
            <a:ext cx="3962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2336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28575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25978" y="2371634"/>
            <a:ext cx="609600" cy="609600"/>
          </a:xfrm>
          <a:prstGeom prst="rect">
            <a:avLst/>
          </a:prstGeom>
        </p:spPr>
      </p:pic>
      <p:pic>
        <p:nvPicPr>
          <p:cNvPr id="13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58000" y="2333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9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3431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  <p:pic>
        <p:nvPicPr>
          <p:cNvPr id="3" name="Nhac hieu thua cu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2343150"/>
            <a:ext cx="609600" cy="609600"/>
          </a:xfrm>
          <a:prstGeom prst="rect">
            <a:avLst/>
          </a:prstGeom>
        </p:spPr>
      </p:pic>
      <p:pic>
        <p:nvPicPr>
          <p:cNvPr id="4" name="Tieng vo ta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87193" y="2378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8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586</Words>
  <Application>Microsoft Office PowerPoint</Application>
  <PresentationFormat>Custom</PresentationFormat>
  <Paragraphs>165</Paragraphs>
  <Slides>15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HP001 Kieu 2 5H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 8.1 Version 2</cp:lastModifiedBy>
  <cp:revision>66</cp:revision>
  <dcterms:created xsi:type="dcterms:W3CDTF">2018-01-11T15:19:09Z</dcterms:created>
  <dcterms:modified xsi:type="dcterms:W3CDTF">2021-09-18T16:19:11Z</dcterms:modified>
</cp:coreProperties>
</file>