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91" r:id="rId4"/>
    <p:sldId id="258" r:id="rId5"/>
    <p:sldId id="259" r:id="rId6"/>
    <p:sldId id="262" r:id="rId7"/>
    <p:sldId id="290" r:id="rId8"/>
    <p:sldId id="261" r:id="rId9"/>
    <p:sldId id="265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320FB-A19E-4FAB-A624-143A84D9D40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A2538-C572-445B-990A-367CE5BA0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089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更多精美模板欢迎访问 </a:t>
            </a:r>
            <a:r>
              <a:rPr lang="en-US" altLang="zh-CN" dirty="0"/>
              <a:t>WWW.33PPT.COM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864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314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776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7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7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67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32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974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8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086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47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02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8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2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5" Type="http://schemas.openxmlformats.org/officeDocument/2006/relationships/image" Target="../media/image11.png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051794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42949" y="3606631"/>
            <a:ext cx="4434854" cy="29774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3797024"/>
            <a:ext cx="11911013" cy="306097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93" y="4426660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3" y="4637288"/>
            <a:ext cx="2431224" cy="202078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201" y="2175423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750057" y="7173629"/>
            <a:ext cx="609600" cy="609600"/>
          </a:xfrm>
          <a:prstGeom prst="rect">
            <a:avLst/>
          </a:prstGeom>
        </p:spPr>
      </p:pic>
      <p:sp>
        <p:nvSpPr>
          <p:cNvPr id="26" name="文本框 15"/>
          <p:cNvSpPr txBox="1"/>
          <p:nvPr/>
        </p:nvSpPr>
        <p:spPr>
          <a:xfrm>
            <a:off x="2493388" y="2480421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155403"/>
              </a:avLst>
            </a:prstTxWarp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6600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TOÁN – LỚP </a:t>
            </a:r>
            <a:r>
              <a:rPr lang="vi-VN" altLang="zh-CN" sz="6600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4</a:t>
            </a:r>
            <a:endParaRPr lang="zh-CN" altLang="en-US" sz="6600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715872" y="339115"/>
            <a:ext cx="10872136" cy="78245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PHÒNG GIÁO DỤC VÀ ĐÀO TẠO QUẬN LONG BIÊN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TR</a:t>
            </a:r>
            <a:r>
              <a:rPr lang="vi-VN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ea typeface="方正尚酷简体" panose="02000000000000000000" pitchFamily="2" charset="-122"/>
                <a:cs typeface="Arial" panose="020B0604020202020204" pitchFamily="34" charset="0"/>
              </a:rPr>
              <a:t>ƯỜNG</a:t>
            </a:r>
            <a:r>
              <a:rPr lang="en-US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 TIỂU HỌC L</a:t>
            </a:r>
            <a:r>
              <a:rPr lang="vi-VN" altLang="zh-CN" sz="2400" b="1" dirty="0">
                <a:ln w="6350">
                  <a:noFill/>
                </a:ln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方正尚酷简体" panose="02000000000000000000" pitchFamily="2" charset="-122"/>
                <a:cs typeface="Arial" panose="020B0604020202020204" pitchFamily="34" charset="0"/>
              </a:rPr>
              <a:t>Ê QUÝ ĐÔN</a:t>
            </a:r>
            <a:endParaRPr lang="zh-CN" altLang="en-US" sz="2400" b="1" dirty="0">
              <a:ln w="6350">
                <a:noFill/>
              </a:ln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方正尚酷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21"/>
          <p:cNvSpPr txBox="1"/>
          <p:nvPr/>
        </p:nvSpPr>
        <p:spPr>
          <a:xfrm>
            <a:off x="1553476" y="3005079"/>
            <a:ext cx="8831495" cy="130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6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PHÉP CỘNG</a:t>
            </a:r>
            <a:endParaRPr lang="zh-CN" altLang="en-US" sz="6600" b="1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051794" cy="6857836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99244" y="-140362"/>
            <a:ext cx="10801350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325 164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60 830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1774825" y="2306638"/>
            <a:ext cx="7021513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1774825" y="2154238"/>
            <a:ext cx="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6996113" y="2154238"/>
            <a:ext cx="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8796338" y="2154238"/>
            <a:ext cx="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15"/>
          <p:cNvSpPr>
            <a:spLocks/>
          </p:cNvSpPr>
          <p:nvPr/>
        </p:nvSpPr>
        <p:spPr bwMode="auto">
          <a:xfrm rot="5400000">
            <a:off x="4973638" y="-892175"/>
            <a:ext cx="533400" cy="6931025"/>
          </a:xfrm>
          <a:prstGeom prst="rightBrace">
            <a:avLst>
              <a:gd name="adj1" fmla="val 108284"/>
              <a:gd name="adj2" fmla="val 43398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16"/>
          <p:cNvSpPr>
            <a:spLocks/>
          </p:cNvSpPr>
          <p:nvPr/>
        </p:nvSpPr>
        <p:spPr bwMode="auto">
          <a:xfrm rot="16200000">
            <a:off x="4240213" y="-601662"/>
            <a:ext cx="381000" cy="5130800"/>
          </a:xfrm>
          <a:prstGeom prst="rightBrace">
            <a:avLst>
              <a:gd name="adj1" fmla="val 112222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17"/>
          <p:cNvSpPr>
            <a:spLocks/>
          </p:cNvSpPr>
          <p:nvPr/>
        </p:nvSpPr>
        <p:spPr bwMode="auto">
          <a:xfrm rot="16200000">
            <a:off x="7736682" y="1108869"/>
            <a:ext cx="228600" cy="1709737"/>
          </a:xfrm>
          <a:prstGeom prst="rightBrace">
            <a:avLst>
              <a:gd name="adj1" fmla="val 62326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044700" y="1316038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325 164 cây gỗ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635750" y="1316038"/>
            <a:ext cx="341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60 830 cây ăn quả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240338" y="2749550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cây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-25400" y="1239838"/>
            <a:ext cx="2251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500563" y="3176588"/>
            <a:ext cx="180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514475" y="3770313"/>
            <a:ext cx="83708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325 164 + 60 830 = 385 994 (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385 994 (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87ECC3-C63A-1F40-BB0C-45D2B3D4C658}"/>
              </a:ext>
            </a:extLst>
          </p:cNvPr>
          <p:cNvSpPr txBox="1"/>
          <p:nvPr/>
        </p:nvSpPr>
        <p:spPr>
          <a:xfrm>
            <a:off x="9626013" y="593043"/>
            <a:ext cx="2425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154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vào vở</a:t>
            </a:r>
          </a:p>
        </p:txBody>
      </p:sp>
    </p:spTree>
    <p:extLst>
      <p:ext uri="{BB962C8B-B14F-4D97-AF65-F5344CB8AC3E}">
        <p14:creationId xmlns:p14="http://schemas.microsoft.com/office/powerpoint/2010/main" val="21412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051794" cy="6857836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933450" y="1143000"/>
            <a:ext cx="4770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x – 363 = 975 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473200" y="1752600"/>
            <a:ext cx="4051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           = 975 + 363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473200" y="2362200"/>
            <a:ext cx="3960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           =    1338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334125" y="1066800"/>
            <a:ext cx="4500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207 + x = 815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7773988" y="1676400"/>
            <a:ext cx="3060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x = 815 - 207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7234238" y="2362200"/>
            <a:ext cx="3151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x =     608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33338" y="457200"/>
            <a:ext cx="1053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33338" y="3048000"/>
            <a:ext cx="1080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bị trừ trong phép tính trừ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làm thế nào?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391750" y="3581400"/>
            <a:ext cx="1080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bị trừ trong phép tính trừ ta lấy hiệu cộng với số trừ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33338" y="4191000"/>
            <a:ext cx="1080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làm thế nào?</a:t>
            </a:r>
            <a:endParaRPr lang="en-US" alt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490285" y="4700586"/>
            <a:ext cx="110712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BC4D5F-52DA-A94D-AFC4-9DC927C753DE}"/>
              </a:ext>
            </a:extLst>
          </p:cNvPr>
          <p:cNvSpPr txBox="1"/>
          <p:nvPr/>
        </p:nvSpPr>
        <p:spPr>
          <a:xfrm>
            <a:off x="2893765" y="424369"/>
            <a:ext cx="284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154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vào nháp</a:t>
            </a:r>
          </a:p>
        </p:txBody>
      </p:sp>
    </p:spTree>
    <p:extLst>
      <p:ext uri="{BB962C8B-B14F-4D97-AF65-F5344CB8AC3E}">
        <p14:creationId xmlns:p14="http://schemas.microsoft.com/office/powerpoint/2010/main" val="16329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164"/>
            <a:ext cx="11911299" cy="6857836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781" y="5085417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73732" descr="PPT素材-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09600"/>
            <a:ext cx="945197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327827" y="2511010"/>
            <a:ext cx="6577634" cy="215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064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6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Xem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lại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tập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cách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phép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cộng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nhiên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+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Chuẩn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bị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: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Phép</a:t>
            </a:r>
            <a:r>
              <a:rPr lang="en-US" altLang="en-US" sz="3100" b="1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trừ</a:t>
            </a:r>
            <a:endParaRPr lang="en-US" altLang="en-US" sz="3100" b="1" dirty="0">
              <a:solidFill>
                <a:srgbClr val="0066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A"/>
          <p:cNvSpPr txBox="1"/>
          <p:nvPr/>
        </p:nvSpPr>
        <p:spPr>
          <a:xfrm>
            <a:off x="3070087" y="194101"/>
            <a:ext cx="5093113" cy="830997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DẶN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DÒ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2000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0" y="5085417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15"/>
          <p:cNvSpPr txBox="1"/>
          <p:nvPr/>
        </p:nvSpPr>
        <p:spPr>
          <a:xfrm>
            <a:off x="995082" y="874060"/>
            <a:ext cx="9589965" cy="345660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248"/>
              </a:avLst>
            </a:prstTxWarp>
            <a:spAutoFit/>
          </a:bodyPr>
          <a:lstStyle/>
          <a:p>
            <a:pPr algn="ctr">
              <a:defRPr/>
            </a:pP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Hẹn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gặp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con</a:t>
            </a:r>
          </a:p>
          <a:p>
            <a:pPr algn="ctr">
              <a:defRPr/>
            </a:pP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66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!</a:t>
            </a:r>
            <a:endParaRPr lang="zh-CN" altLang="en-US" sz="660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051794" cy="68578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4" y="4648200"/>
            <a:ext cx="11911013" cy="2222864"/>
          </a:xfrm>
          <a:prstGeom prst="rect">
            <a:avLst/>
          </a:prstGeom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820952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15" y="251588"/>
            <a:ext cx="875412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6"/>
          <p:cNvGrpSpPr/>
          <p:nvPr/>
        </p:nvGrpSpPr>
        <p:grpSpPr>
          <a:xfrm>
            <a:off x="539412" y="1839974"/>
            <a:ext cx="1025381" cy="968416"/>
            <a:chOff x="3128671" y="1872384"/>
            <a:chExt cx="769036" cy="726312"/>
          </a:xfrm>
        </p:grpSpPr>
        <p:pic>
          <p:nvPicPr>
            <p:cNvPr id="22" name="图片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23" name="文本框 18"/>
            <p:cNvSpPr txBox="1"/>
            <p:nvPr/>
          </p:nvSpPr>
          <p:spPr>
            <a:xfrm>
              <a:off x="3279154" y="2021833"/>
              <a:ext cx="39818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E13810"/>
                  </a:solidFill>
                  <a:effectLst/>
                  <a:uLnTx/>
                  <a:uFillTx/>
                </a:rPr>
                <a:t>01</a:t>
              </a:r>
              <a:endParaRPr kumimoji="0" lang="zh-CN" alt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E1381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09046" y="3780196"/>
            <a:ext cx="1025381" cy="968416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39818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E13810"/>
                  </a:solidFill>
                  <a:effectLst/>
                  <a:uLnTx/>
                  <a:uFillTx/>
                </a:rPr>
                <a:t>02</a:t>
              </a:r>
              <a:endParaRPr kumimoji="0" lang="zh-CN" alt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E1381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文本框 21"/>
          <p:cNvSpPr txBox="1"/>
          <p:nvPr/>
        </p:nvSpPr>
        <p:spPr>
          <a:xfrm>
            <a:off x="2805942" y="144131"/>
            <a:ext cx="5239422" cy="116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MỤC TIÊU</a:t>
            </a:r>
            <a:endParaRPr lang="zh-CN" altLang="en-US" sz="6000" b="1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1"/>
          <p:cNvSpPr txBox="1"/>
          <p:nvPr/>
        </p:nvSpPr>
        <p:spPr>
          <a:xfrm>
            <a:off x="1564793" y="1874251"/>
            <a:ext cx="8831495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Biết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thực hiện phép tính cộng các số có nhiều chữ số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1"/>
          <p:cNvSpPr txBox="1"/>
          <p:nvPr/>
        </p:nvSpPr>
        <p:spPr>
          <a:xfrm>
            <a:off x="1680252" y="3843736"/>
            <a:ext cx="883149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Vận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dụng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làm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đúng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tập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liên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164"/>
            <a:ext cx="119112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73732" descr="PPT素材-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832223"/>
            <a:ext cx="7033415" cy="45202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A"/>
          <p:cNvSpPr txBox="1"/>
          <p:nvPr/>
        </p:nvSpPr>
        <p:spPr>
          <a:xfrm>
            <a:off x="2531368" y="2773268"/>
            <a:ext cx="5093113" cy="830997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KHÁM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PHÁ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图片 73734" descr="PPT素材-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537" y="2082800"/>
            <a:ext cx="4779170" cy="45202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013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051794" cy="6857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66" y="3741871"/>
            <a:ext cx="11911013" cy="3076921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2" y="3155026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45221" y="355766"/>
            <a:ext cx="29702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23617" y="1378084"/>
            <a:ext cx="5310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a, 48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352 + 21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026 = ?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452417" y="2081346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352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452417" y="2614746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026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092054" y="2309946"/>
            <a:ext cx="449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23617" y="4054609"/>
            <a:ext cx="50403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352 + 21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026 = ….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450829" y="3224346"/>
            <a:ext cx="53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656977" y="3224346"/>
            <a:ext cx="44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963592" y="2741021"/>
            <a:ext cx="3603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436667" y="3224346"/>
            <a:ext cx="44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195367" y="3224346"/>
            <a:ext cx="44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2452417" y="3148146"/>
            <a:ext cx="153035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267054" y="1441584"/>
            <a:ext cx="609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Cộng theo thứ tự từ phải sang trái: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683104" y="4233289"/>
            <a:ext cx="4679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4 cộng 2 bằng 6, viết 6.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524354" y="3623689"/>
            <a:ext cx="4838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8 cộng 1 bằng 9, viết 9.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502129" y="3090289"/>
            <a:ext cx="4860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cộng 0 bằng 3, viết 3.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479904" y="2556889"/>
            <a:ext cx="4613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6413229" y="2023489"/>
            <a:ext cx="4679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562497" y="4863603"/>
            <a:ext cx="5580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352 + 21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026 =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378</a:t>
            </a:r>
          </a:p>
        </p:txBody>
      </p:sp>
    </p:spTree>
    <p:extLst>
      <p:ext uri="{BB962C8B-B14F-4D97-AF65-F5344CB8AC3E}">
        <p14:creationId xmlns:p14="http://schemas.microsoft.com/office/powerpoint/2010/main" val="34939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3647412"/>
            <a:ext cx="11911013" cy="3210589"/>
          </a:xfrm>
          <a:prstGeom prst="rect">
            <a:avLst/>
          </a:prstGeom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46538" y="988422"/>
            <a:ext cx="10801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b, 367 859 + 541 728 = ?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37251" y="1632855"/>
            <a:ext cx="2070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367 859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037251" y="2323011"/>
            <a:ext cx="21605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541 728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676888" y="1861455"/>
            <a:ext cx="449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59740" y="4041517"/>
            <a:ext cx="6210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367 859 + 541 728 =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3037251" y="2893422"/>
            <a:ext cx="188912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5932851" y="988422"/>
            <a:ext cx="567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097951" y="3426822"/>
            <a:ext cx="54895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cộng 4 bằng 10, viết 0 nhớ 1.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6007463" y="2969622"/>
            <a:ext cx="5940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7 cộng 1 bằng 8, thêm 1 bằng 9, viết 9.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007463" y="2512422"/>
            <a:ext cx="5310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8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007463" y="1979022"/>
            <a:ext cx="5940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 cộng 2 bằng 7, thêm 1 bằng 8, viết 8.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007463" y="1521822"/>
            <a:ext cx="5130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9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17,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460738" y="4708230"/>
            <a:ext cx="7740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367 859 + 541 728 =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909 587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337413" y="2969622"/>
            <a:ext cx="449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4108813" y="2969622"/>
            <a:ext cx="449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3880213" y="2969622"/>
            <a:ext cx="450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3577001" y="2969622"/>
            <a:ext cx="44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3307126" y="2969622"/>
            <a:ext cx="44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037251" y="2969622"/>
            <a:ext cx="44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6097951" y="3884022"/>
            <a:ext cx="58499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cộng 5 bằng 8, thêm 1 bằng 9, viết 9.</a:t>
            </a:r>
          </a:p>
        </p:txBody>
      </p:sp>
    </p:spTree>
    <p:extLst>
      <p:ext uri="{BB962C8B-B14F-4D97-AF65-F5344CB8AC3E}">
        <p14:creationId xmlns:p14="http://schemas.microsoft.com/office/powerpoint/2010/main" val="5043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4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4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4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4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1"/>
            <a:ext cx="12051507" cy="6857836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34" y="3799508"/>
            <a:ext cx="3436260" cy="2973170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6713888" y="258790"/>
            <a:ext cx="4302993" cy="3859152"/>
          </a:xfrm>
          <a:prstGeom prst="cloudCallout">
            <a:avLst>
              <a:gd name="adj1" fmla="val -76493"/>
              <a:gd name="adj2" fmla="val 3578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534826" y="1284069"/>
            <a:ext cx="408016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940904" y="1113183"/>
            <a:ext cx="10457171" cy="3763617"/>
          </a:xfrm>
          <a:prstGeom prst="horizontalScroll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541844" y="1837091"/>
            <a:ext cx="112471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541844" y="2430498"/>
            <a:ext cx="95816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541844" y="3739234"/>
            <a:ext cx="112471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4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1"/>
      <p:bldP spid="5" grpId="0" animBg="1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164"/>
            <a:ext cx="119112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73732" descr="PPT素材-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845670"/>
            <a:ext cx="7033415" cy="45202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A"/>
          <p:cNvSpPr txBox="1"/>
          <p:nvPr/>
        </p:nvSpPr>
        <p:spPr>
          <a:xfrm>
            <a:off x="2531368" y="2773268"/>
            <a:ext cx="5093113" cy="830997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LUYỆN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TẬP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图片 73734" descr="PPT素材-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537" y="2082800"/>
            <a:ext cx="4779170" cy="45202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5623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051794" cy="68578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95" y="4990306"/>
            <a:ext cx="11938794" cy="1882776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12713" y="386721"/>
            <a:ext cx="10801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2713" y="1531938"/>
            <a:ext cx="5670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4</a:t>
            </a:r>
            <a:r>
              <a:rPr kumimoji="0" lang="vi-VN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682 + 2</a:t>
            </a:r>
            <a:r>
              <a:rPr kumimoji="0" lang="vi-VN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305 ;  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vi-V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247 + 2</a:t>
            </a:r>
            <a:r>
              <a:rPr kumimoji="0" lang="vi-V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741  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527675" y="1531938"/>
            <a:ext cx="58372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  <a:r>
              <a:rPr kumimoji="0" lang="vi-VN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968 + 6</a:t>
            </a:r>
            <a:r>
              <a:rPr kumimoji="0" lang="vi-VN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524 ; 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vi-V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917 + 5</a:t>
            </a:r>
            <a:r>
              <a:rPr kumimoji="0" lang="vi-V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267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992438" y="2522538"/>
            <a:ext cx="2071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247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992438" y="3208338"/>
            <a:ext cx="1350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741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700338" y="2865438"/>
            <a:ext cx="53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2992438" y="3817938"/>
            <a:ext cx="1171575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8753475" y="2446338"/>
            <a:ext cx="2070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917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8753475" y="3132138"/>
            <a:ext cx="2160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267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8393113" y="2765425"/>
            <a:ext cx="53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8753475" y="3817938"/>
            <a:ext cx="1260475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5783263" y="2522538"/>
            <a:ext cx="1350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968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5783263" y="3208338"/>
            <a:ext cx="143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524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5400675" y="2819400"/>
            <a:ext cx="539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5783263" y="3817938"/>
            <a:ext cx="1350962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63563" y="2522538"/>
            <a:ext cx="2070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73075" y="3208338"/>
            <a:ext cx="2160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305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292100" y="2827338"/>
            <a:ext cx="5413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>
            <a:off x="473075" y="3817938"/>
            <a:ext cx="1260475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473075" y="3894138"/>
            <a:ext cx="134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987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2903538" y="3894138"/>
            <a:ext cx="1530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988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5873750" y="3894138"/>
            <a:ext cx="1530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492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8753475" y="3894138"/>
            <a:ext cx="1439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FC1E4D-7397-594F-B10B-4AEC660CF795}"/>
              </a:ext>
            </a:extLst>
          </p:cNvPr>
          <p:cNvSpPr txBox="1"/>
          <p:nvPr/>
        </p:nvSpPr>
        <p:spPr>
          <a:xfrm>
            <a:off x="4797631" y="386721"/>
            <a:ext cx="2425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154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vào vở</a:t>
            </a:r>
          </a:p>
        </p:txBody>
      </p:sp>
    </p:spTree>
    <p:extLst>
      <p:ext uri="{BB962C8B-B14F-4D97-AF65-F5344CB8AC3E}">
        <p14:creationId xmlns:p14="http://schemas.microsoft.com/office/powerpoint/2010/main" val="9138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6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051794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2" y="5199302"/>
            <a:ext cx="12051794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85725" y="766763"/>
            <a:ext cx="7375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06460" y="159543"/>
            <a:ext cx="10801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-85725" y="977900"/>
            <a:ext cx="3779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 4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685 + 2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347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44513" y="2432050"/>
            <a:ext cx="3060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696 + 814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605213" y="990600"/>
            <a:ext cx="2663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032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3641725" y="2432050"/>
            <a:ext cx="2665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510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58800" y="1749425"/>
            <a:ext cx="2973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094 + 8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566 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605213" y="1752600"/>
            <a:ext cx="2663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660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84150" y="3429000"/>
            <a:ext cx="4591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186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954 + 247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436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4684713" y="3429000"/>
            <a:ext cx="2716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434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390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904875" y="4114800"/>
            <a:ext cx="3870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514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625 + 82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398 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684713" y="4114800"/>
            <a:ext cx="3151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597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023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904875" y="4724400"/>
            <a:ext cx="3600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793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575 + 6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425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4684713" y="4724400"/>
            <a:ext cx="2498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kumimoji="0" lang="vi-V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862060" y="5384181"/>
            <a:ext cx="10090150" cy="1384995"/>
          </a:xfrm>
          <a:prstGeom prst="rect">
            <a:avLst/>
          </a:prstGeom>
          <a:ln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E5A83B-AA7E-1D48-8EE5-076CCB659CD0}"/>
              </a:ext>
            </a:extLst>
          </p:cNvPr>
          <p:cNvSpPr txBox="1"/>
          <p:nvPr/>
        </p:nvSpPr>
        <p:spPr>
          <a:xfrm>
            <a:off x="3471966" y="210563"/>
            <a:ext cx="2425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1549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SGK</a:t>
            </a:r>
          </a:p>
        </p:txBody>
      </p:sp>
    </p:spTree>
    <p:extLst>
      <p:ext uri="{BB962C8B-B14F-4D97-AF65-F5344CB8AC3E}">
        <p14:creationId xmlns:p14="http://schemas.microsoft.com/office/powerpoint/2010/main" val="5502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7" grpId="1" animBg="1"/>
      <p:bldP spid="24" grpId="0"/>
    </p:bldLst>
  </p:timing>
</p:sld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760</Words>
  <Application>Microsoft Macintosh PowerPoint</Application>
  <PresentationFormat>Widescreen</PresentationFormat>
  <Paragraphs>129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</vt:lpstr>
      <vt:lpstr>Times New Roman</vt:lpstr>
      <vt:lpstr>Trebuchet MS</vt:lpstr>
      <vt:lpstr>Wingdings 3</vt:lpstr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hang</dc:creator>
  <cp:lastModifiedBy>Microsoft Office User</cp:lastModifiedBy>
  <cp:revision>11</cp:revision>
  <dcterms:created xsi:type="dcterms:W3CDTF">2021-10-04T14:04:37Z</dcterms:created>
  <dcterms:modified xsi:type="dcterms:W3CDTF">2021-10-14T00:52:51Z</dcterms:modified>
</cp:coreProperties>
</file>