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256" r:id="rId2"/>
    <p:sldId id="306" r:id="rId3"/>
    <p:sldId id="308" r:id="rId4"/>
    <p:sldId id="316" r:id="rId5"/>
    <p:sldId id="314" r:id="rId6"/>
    <p:sldId id="317" r:id="rId7"/>
  </p:sldIdLst>
  <p:sldSz cx="9144000" cy="5143500" type="screen16x9"/>
  <p:notesSz cx="6858000" cy="9144000"/>
  <p:embeddedFontLst>
    <p:embeddedFont>
      <p:font typeface="Baloo 2" panose="020B0604020202020204" charset="0"/>
      <p:regular r:id="rId9"/>
      <p:bold r:id="rId10"/>
    </p:embeddedFont>
    <p:embeddedFont>
      <p:font typeface="Pangolin" panose="020B0604020202020204" charset="0"/>
      <p:regular r:id="rId11"/>
    </p:embeddedFont>
    <p:embeddedFont>
      <p:font typeface="UTM Androgyne" panose="02040603050506020204" pitchFamily="18" charset="0"/>
      <p:regular r:id="rId12"/>
    </p:embeddedFont>
    <p:embeddedFont>
      <p:font typeface="UTM Cookies" panose="02040603050506020204" pitchFamily="18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E5E1EE"/>
    <a:srgbClr val="00A651"/>
    <a:srgbClr val="05A8E8"/>
    <a:srgbClr val="FFFF93"/>
    <a:srgbClr val="FFFF6D"/>
    <a:srgbClr val="FF7C0A"/>
    <a:srgbClr val="E42428"/>
    <a:srgbClr val="1A8C54"/>
    <a:srgbClr val="AC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9050" y="2590575"/>
            <a:ext cx="3973732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5: </a:t>
            </a:r>
            <a:br>
              <a:rPr lang="en-US" dirty="0"/>
            </a:b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thu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63084" r="8175" b="6666"/>
          <a:stretch/>
        </p:blipFill>
        <p:spPr bwMode="auto">
          <a:xfrm>
            <a:off x="1814032" y="2161067"/>
            <a:ext cx="5067300" cy="25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1328" y="676275"/>
            <a:ext cx="7694971" cy="4028153"/>
            <a:chOff x="1563329" y="855406"/>
            <a:chExt cx="6983608" cy="3687097"/>
          </a:xfrm>
        </p:grpSpPr>
        <p:grpSp>
          <p:nvGrpSpPr>
            <p:cNvPr id="4" name="Group 3"/>
            <p:cNvGrpSpPr/>
            <p:nvPr/>
          </p:nvGrpSpPr>
          <p:grpSpPr>
            <a:xfrm>
              <a:off x="1563329" y="855406"/>
              <a:ext cx="6983608" cy="3687097"/>
              <a:chOff x="1563329" y="855406"/>
              <a:chExt cx="6983608" cy="3687097"/>
            </a:xfrm>
          </p:grpSpPr>
          <p:pic>
            <p:nvPicPr>
              <p:cNvPr id="2050" name="Picture 2" descr="20210409092710_wm_shs-hoat-dong-trai-nghiem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33" t="6194" r="7171" b="63032"/>
              <a:stretch/>
            </p:blipFill>
            <p:spPr bwMode="auto">
              <a:xfrm>
                <a:off x="1712592" y="1002891"/>
                <a:ext cx="6834345" cy="3539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1563329" y="855406"/>
                <a:ext cx="4241390" cy="1415830"/>
              </a:xfrm>
              <a:custGeom>
                <a:avLst/>
                <a:gdLst>
                  <a:gd name="connsiteX0" fmla="*/ 0 w 3746090"/>
                  <a:gd name="connsiteY0" fmla="*/ 0 h 1415830"/>
                  <a:gd name="connsiteX1" fmla="*/ 3746090 w 3746090"/>
                  <a:gd name="connsiteY1" fmla="*/ 0 h 1415830"/>
                  <a:gd name="connsiteX2" fmla="*/ 3746090 w 3746090"/>
                  <a:gd name="connsiteY2" fmla="*/ 1415830 h 1415830"/>
                  <a:gd name="connsiteX3" fmla="*/ 0 w 3746090"/>
                  <a:gd name="connsiteY3" fmla="*/ 1415830 h 1415830"/>
                  <a:gd name="connsiteX4" fmla="*/ 0 w 3746090"/>
                  <a:gd name="connsiteY4" fmla="*/ 0 h 1415830"/>
                  <a:gd name="connsiteX0" fmla="*/ 0 w 4241390"/>
                  <a:gd name="connsiteY0" fmla="*/ 0 h 1415830"/>
                  <a:gd name="connsiteX1" fmla="*/ 4241390 w 4241390"/>
                  <a:gd name="connsiteY1" fmla="*/ 66675 h 1415830"/>
                  <a:gd name="connsiteX2" fmla="*/ 3746090 w 4241390"/>
                  <a:gd name="connsiteY2" fmla="*/ 1415830 h 1415830"/>
                  <a:gd name="connsiteX3" fmla="*/ 0 w 4241390"/>
                  <a:gd name="connsiteY3" fmla="*/ 1415830 h 1415830"/>
                  <a:gd name="connsiteX4" fmla="*/ 0 w 4241390"/>
                  <a:gd name="connsiteY4" fmla="*/ 0 h 141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41390" h="1415830">
                    <a:moveTo>
                      <a:pt x="0" y="0"/>
                    </a:moveTo>
                    <a:lnTo>
                      <a:pt x="4241390" y="66675"/>
                    </a:lnTo>
                    <a:lnTo>
                      <a:pt x="3746090" y="1415830"/>
                    </a:lnTo>
                    <a:lnTo>
                      <a:pt x="0" y="141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590675" y="4200525"/>
              <a:ext cx="3705225" cy="341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2721" y="332244"/>
            <a:ext cx="5307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Thu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liệu,dụng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lồng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phẩm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3905" y="278179"/>
            <a:ext cx="780432" cy="780277"/>
            <a:chOff x="-3602297" y="1528382"/>
            <a:chExt cx="3184284" cy="3183652"/>
          </a:xfrm>
        </p:grpSpPr>
        <p:grpSp>
          <p:nvGrpSpPr>
            <p:cNvPr id="3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9813" y="388500"/>
            <a:ext cx="80771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51773" y="2358736"/>
            <a:ext cx="1971981" cy="6650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Bày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mâm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02741" y="2358736"/>
            <a:ext cx="1971981" cy="6650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153710" y="2358736"/>
            <a:ext cx="1971981" cy="6650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trăng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đêm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rằm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455022" y="3397827"/>
            <a:ext cx="2269076" cy="6650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dẻo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51772" y="3397827"/>
            <a:ext cx="1971981" cy="665019"/>
          </a:xfrm>
          <a:prstGeom prst="roundRect">
            <a:avLst/>
          </a:prstGeom>
          <a:solidFill>
            <a:srgbClr val="E5E1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đèn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53710" y="3397827"/>
            <a:ext cx="1971981" cy="665019"/>
          </a:xfrm>
          <a:prstGeom prst="roundRect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cỗ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t="69568" r="21056" b="6038"/>
          <a:stretch/>
        </p:blipFill>
        <p:spPr bwMode="auto">
          <a:xfrm>
            <a:off x="2660072" y="2142940"/>
            <a:ext cx="4520046" cy="264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429" y="488004"/>
            <a:ext cx="827566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léo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1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2" t="63097" r="4455" b="7097"/>
          <a:stretch/>
        </p:blipFill>
        <p:spPr bwMode="auto">
          <a:xfrm>
            <a:off x="433848" y="606321"/>
            <a:ext cx="8347589" cy="38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52473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179</Words>
  <Application>Microsoft Office PowerPoint</Application>
  <PresentationFormat>On-screen Show (16:9)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UTM Androgyne</vt:lpstr>
      <vt:lpstr>Arial</vt:lpstr>
      <vt:lpstr>Pangolin</vt:lpstr>
      <vt:lpstr>UTM Cookies</vt:lpstr>
      <vt:lpstr>Baloo 2</vt:lpstr>
      <vt:lpstr>English Vocabulary Workshop by Slidesgo</vt:lpstr>
      <vt:lpstr>Bài 5:  Vui trung thu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Kim Quỳnh</cp:lastModifiedBy>
  <cp:revision>44</cp:revision>
  <dcterms:modified xsi:type="dcterms:W3CDTF">2022-10-01T15:03:44Z</dcterms:modified>
</cp:coreProperties>
</file>