
<file path=[Content_Types].xml><?xml version="1.0" encoding="utf-8"?>
<Types xmlns="http://schemas.openxmlformats.org/package/2006/content-types"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337" r:id="rId2"/>
    <p:sldId id="338" r:id="rId3"/>
    <p:sldId id="347" r:id="rId4"/>
    <p:sldId id="348" r:id="rId5"/>
    <p:sldId id="349" r:id="rId6"/>
    <p:sldId id="350" r:id="rId7"/>
    <p:sldId id="351" r:id="rId8"/>
    <p:sldId id="343" r:id="rId9"/>
  </p:sldIdLst>
  <p:sldSz cx="12195175" cy="6858000"/>
  <p:notesSz cx="6858000" cy="9144000"/>
  <p:custDataLst>
    <p:tags r:id="rId11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>
          <p15:clr>
            <a:srgbClr val="A4A3A4"/>
          </p15:clr>
        </p15:guide>
        <p15:guide id="2" pos="768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FFD85D"/>
    <a:srgbClr val="FDF5C5"/>
    <a:srgbClr val="85CA3A"/>
    <a:srgbClr val="CCE9AD"/>
    <a:srgbClr val="BCE292"/>
    <a:srgbClr val="F3F3F3"/>
    <a:srgbClr val="D9D9D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35758FB7-9AC5-4552-8A53-C91805E547FA}" styleName="Themed Style 1 -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08FB837D-C827-4EFA-A057-4D05807E0F7C}" styleName="Themed Style 1 - Acc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0505E3EF-67EA-436B-97B2-0124C06EBD24}" styleName="Medium Style 4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684" autoAdjust="0"/>
    <p:restoredTop sz="89324" autoAdjust="0"/>
  </p:normalViewPr>
  <p:slideViewPr>
    <p:cSldViewPr showGuides="1">
      <p:cViewPr varScale="1">
        <p:scale>
          <a:sx n="65" d="100"/>
          <a:sy n="65" d="100"/>
        </p:scale>
        <p:origin x="990" y="60"/>
      </p:cViewPr>
      <p:guideLst>
        <p:guide orient="horz"/>
        <p:guide pos="7681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39" d="100"/>
        <a:sy n="139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gs" Target="tags/tag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686139A-A79B-4645-92A0-09FBA3C9B72F}" type="datetimeFigureOut">
              <a:rPr lang="zh-CN" altLang="en-US" smtClean="0"/>
              <a:t>2022/9/25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A906AC1-A2C3-49E6-95F4-01B67F45C1C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820362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D33800-9EF5-458B-9C8B-85636545FB54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1189962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D33800-9EF5-458B-9C8B-85636545FB54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3603876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vi-VN" altLang="zh-CN" dirty="0"/>
              <a:t>Câu</a:t>
            </a:r>
            <a:r>
              <a:rPr lang="vi-VN" altLang="zh-CN" baseline="0" dirty="0"/>
              <a:t> hỏi thêm: Những phép tính có kết quả bằng 12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318F09-5854-43D5-BC8D-088631B89FE4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018170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vi-VN" altLang="zh-CN" dirty="0"/>
              <a:t>Thêm</a:t>
            </a:r>
            <a:r>
              <a:rPr lang="vi-VN" altLang="zh-CN" baseline="0" dirty="0"/>
              <a:t> BTMR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318F09-5854-43D5-BC8D-088631B89FE4}" type="slidenum">
              <a:rPr lang="zh-CN" altLang="en-US" smtClean="0"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018170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vi-VN" altLang="zh-CN" dirty="0"/>
              <a:t>GV kích</a:t>
            </a:r>
            <a:r>
              <a:rPr lang="vi-VN" altLang="zh-CN" baseline="0" dirty="0"/>
              <a:t> chuột vào từng con gấu để hiện đáp án.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318F09-5854-43D5-BC8D-088631B89FE4}" type="slidenum">
              <a:rPr lang="zh-CN" altLang="en-US" smtClean="0"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018170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vi-VN" dirty="0"/>
              <a:t>GV MR: Không</a:t>
            </a:r>
            <a:r>
              <a:rPr lang="vi-VN" baseline="0" dirty="0"/>
              <a:t> thực hiện tính điền dấu so sánh.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906AC1-A2C3-49E6-95F4-01B67F45C1C1}" type="slidenum">
              <a:rPr lang="zh-CN" altLang="en-US" smtClean="0"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8521571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D33800-9EF5-458B-9C8B-85636545FB54}" type="slidenum">
              <a:rPr lang="zh-CN" altLang="en-US" smtClean="0"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6890476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14638" y="2130426"/>
            <a:ext cx="10365899" cy="1470025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9276" y="3886200"/>
            <a:ext cx="8536623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6B058F-3419-4783-A32B-A7489A7A2485}" type="datetimeFigureOut">
              <a:rPr lang="zh-CN" altLang="en-US" smtClean="0"/>
              <a:t>2022/9/25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43D999-5E8C-487F-9530-973DA5E4756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931799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6B058F-3419-4783-A32B-A7489A7A2485}" type="datetimeFigureOut">
              <a:rPr lang="zh-CN" altLang="en-US" smtClean="0"/>
              <a:t>2022/9/25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43D999-5E8C-487F-9530-973DA5E4756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786649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11792903" y="274639"/>
            <a:ext cx="3658553" cy="5851525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13012" y="274639"/>
            <a:ext cx="10776639" cy="5851525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6B058F-3419-4783-A32B-A7489A7A2485}" type="datetimeFigureOut">
              <a:rPr lang="zh-CN" altLang="en-US" smtClean="0"/>
              <a:t>2022/9/25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43D999-5E8C-487F-9530-973DA5E4756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5813598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 userDrawn="1"/>
        </p:nvSpPr>
        <p:spPr>
          <a:xfrm>
            <a:off x="0" y="0"/>
            <a:ext cx="12195175" cy="5758149"/>
          </a:xfrm>
          <a:prstGeom prst="rect">
            <a:avLst/>
          </a:prstGeom>
          <a:solidFill>
            <a:srgbClr val="B1DEE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/>
          </a:p>
        </p:txBody>
      </p:sp>
      <p:sp>
        <p:nvSpPr>
          <p:cNvPr id="7" name="矩形 6"/>
          <p:cNvSpPr/>
          <p:nvPr userDrawn="1"/>
        </p:nvSpPr>
        <p:spPr>
          <a:xfrm>
            <a:off x="0" y="3349128"/>
            <a:ext cx="12195175" cy="2305624"/>
          </a:xfrm>
          <a:prstGeom prst="rect">
            <a:avLst/>
          </a:prstGeom>
          <a:solidFill>
            <a:srgbClr val="7FCDE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/>
          </a:p>
        </p:txBody>
      </p:sp>
      <p:pic>
        <p:nvPicPr>
          <p:cNvPr id="8" name="图片 7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09033" y="3676179"/>
            <a:ext cx="1368323" cy="818475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31309" y="2907954"/>
            <a:ext cx="2435910" cy="1457061"/>
          </a:xfrm>
          <a:prstGeom prst="rect">
            <a:avLst/>
          </a:prstGeom>
        </p:spPr>
      </p:pic>
      <p:sp>
        <p:nvSpPr>
          <p:cNvPr id="10" name="矩形 9"/>
          <p:cNvSpPr/>
          <p:nvPr userDrawn="1"/>
        </p:nvSpPr>
        <p:spPr>
          <a:xfrm>
            <a:off x="0" y="5654752"/>
            <a:ext cx="12195175" cy="1203248"/>
          </a:xfrm>
          <a:prstGeom prst="rect">
            <a:avLst/>
          </a:prstGeom>
          <a:solidFill>
            <a:srgbClr val="CED6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/>
          </a:p>
        </p:txBody>
      </p:sp>
      <p:sp>
        <p:nvSpPr>
          <p:cNvPr id="11" name="矩形 10"/>
          <p:cNvSpPr/>
          <p:nvPr userDrawn="1"/>
        </p:nvSpPr>
        <p:spPr>
          <a:xfrm>
            <a:off x="0" y="5372100"/>
            <a:ext cx="12195175" cy="532941"/>
          </a:xfrm>
          <a:prstGeom prst="rect">
            <a:avLst/>
          </a:prstGeom>
          <a:solidFill>
            <a:srgbClr val="80BB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/>
          </a:p>
        </p:txBody>
      </p:sp>
      <p:pic>
        <p:nvPicPr>
          <p:cNvPr id="12" name="图片 11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93196" y="220338"/>
            <a:ext cx="7727919" cy="6037244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8885" y="5654754"/>
            <a:ext cx="3728623" cy="719113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72488" y="5654753"/>
            <a:ext cx="3728623" cy="719113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3201" y="448795"/>
            <a:ext cx="2666624" cy="1595064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 userDrawn="1"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42051" y="5377065"/>
            <a:ext cx="1977604" cy="1327611"/>
          </a:xfrm>
          <a:prstGeom prst="rect">
            <a:avLst/>
          </a:prstGeom>
        </p:spPr>
      </p:pic>
      <p:pic>
        <p:nvPicPr>
          <p:cNvPr id="17" name="图片 16"/>
          <p:cNvPicPr>
            <a:picLocks noChangeAspect="1"/>
          </p:cNvPicPr>
          <p:nvPr userDrawn="1"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466514" y="4648050"/>
            <a:ext cx="933043" cy="1916023"/>
          </a:xfrm>
          <a:prstGeom prst="rect">
            <a:avLst/>
          </a:prstGeom>
        </p:spPr>
      </p:pic>
      <p:pic>
        <p:nvPicPr>
          <p:cNvPr id="18" name="图片 17"/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74989" y="4523516"/>
            <a:ext cx="1534222" cy="2175240"/>
          </a:xfrm>
          <a:prstGeom prst="rect">
            <a:avLst/>
          </a:prstGeom>
        </p:spPr>
      </p:pic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2BF15E-3D69-4198-ACBA-4CF21DCC890D}" type="datetimeFigureOut">
              <a:rPr lang="zh-CN" altLang="en-US" smtClean="0"/>
              <a:t>2022/9/25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4F8E3B-1BA1-4539-B149-7B70547C67F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510552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6B058F-3419-4783-A32B-A7489A7A2485}" type="datetimeFigureOut">
              <a:rPr lang="zh-CN" altLang="en-US" smtClean="0"/>
              <a:t>2022/9/25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43D999-5E8C-487F-9530-973DA5E4756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094283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9" name="Group 3"/>
          <p:cNvGrpSpPr/>
          <p:nvPr userDrawn="1"/>
        </p:nvGrpSpPr>
        <p:grpSpPr>
          <a:xfrm rot="10800000" flipV="1">
            <a:off x="2282921" y="6225655"/>
            <a:ext cx="412706" cy="1820482"/>
            <a:chOff x="4980416" y="5037518"/>
            <a:chExt cx="412706" cy="1820482"/>
          </a:xfrm>
        </p:grpSpPr>
        <p:sp>
          <p:nvSpPr>
            <p:cNvPr id="260" name="Freeform 11"/>
            <p:cNvSpPr>
              <a:spLocks/>
            </p:cNvSpPr>
            <p:nvPr/>
          </p:nvSpPr>
          <p:spPr bwMode="auto">
            <a:xfrm>
              <a:off x="4991862" y="5046944"/>
              <a:ext cx="300945" cy="490130"/>
            </a:xfrm>
            <a:custGeom>
              <a:avLst/>
              <a:gdLst>
                <a:gd name="T0" fmla="*/ 447 w 447"/>
                <a:gd name="T1" fmla="*/ 659 h 728"/>
                <a:gd name="T2" fmla="*/ 241 w 447"/>
                <a:gd name="T3" fmla="*/ 0 h 728"/>
                <a:gd name="T4" fmla="*/ 196 w 447"/>
                <a:gd name="T5" fmla="*/ 0 h 728"/>
                <a:gd name="T6" fmla="*/ 0 w 447"/>
                <a:gd name="T7" fmla="*/ 681 h 728"/>
                <a:gd name="T8" fmla="*/ 12 w 447"/>
                <a:gd name="T9" fmla="*/ 728 h 728"/>
                <a:gd name="T10" fmla="*/ 423 w 447"/>
                <a:gd name="T11" fmla="*/ 728 h 728"/>
                <a:gd name="T12" fmla="*/ 447 w 447"/>
                <a:gd name="T13" fmla="*/ 659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7" h="728">
                  <a:moveTo>
                    <a:pt x="447" y="659"/>
                  </a:moveTo>
                  <a:lnTo>
                    <a:pt x="241" y="0"/>
                  </a:lnTo>
                  <a:lnTo>
                    <a:pt x="196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3" y="728"/>
                  </a:lnTo>
                  <a:lnTo>
                    <a:pt x="447" y="659"/>
                  </a:lnTo>
                  <a:close/>
                </a:path>
              </a:pathLst>
            </a:custGeom>
            <a:solidFill>
              <a:srgbClr val="F8E9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61" name="Freeform 12"/>
            <p:cNvSpPr>
              <a:spLocks/>
            </p:cNvSpPr>
            <p:nvPr/>
          </p:nvSpPr>
          <p:spPr bwMode="auto">
            <a:xfrm>
              <a:off x="4991862" y="5046944"/>
              <a:ext cx="300945" cy="490130"/>
            </a:xfrm>
            <a:custGeom>
              <a:avLst/>
              <a:gdLst>
                <a:gd name="T0" fmla="*/ 447 w 447"/>
                <a:gd name="T1" fmla="*/ 659 h 728"/>
                <a:gd name="T2" fmla="*/ 241 w 447"/>
                <a:gd name="T3" fmla="*/ 0 h 728"/>
                <a:gd name="T4" fmla="*/ 196 w 447"/>
                <a:gd name="T5" fmla="*/ 0 h 728"/>
                <a:gd name="T6" fmla="*/ 0 w 447"/>
                <a:gd name="T7" fmla="*/ 681 h 728"/>
                <a:gd name="T8" fmla="*/ 12 w 447"/>
                <a:gd name="T9" fmla="*/ 728 h 728"/>
                <a:gd name="T10" fmla="*/ 423 w 447"/>
                <a:gd name="T11" fmla="*/ 728 h 728"/>
                <a:gd name="T12" fmla="*/ 447 w 447"/>
                <a:gd name="T13" fmla="*/ 659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7" h="728">
                  <a:moveTo>
                    <a:pt x="447" y="659"/>
                  </a:moveTo>
                  <a:lnTo>
                    <a:pt x="241" y="0"/>
                  </a:lnTo>
                  <a:lnTo>
                    <a:pt x="196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3" y="728"/>
                  </a:lnTo>
                  <a:lnTo>
                    <a:pt x="447" y="659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62" name="Freeform 13"/>
            <p:cNvSpPr>
              <a:spLocks/>
            </p:cNvSpPr>
            <p:nvPr/>
          </p:nvSpPr>
          <p:spPr bwMode="auto">
            <a:xfrm>
              <a:off x="5078038" y="5468401"/>
              <a:ext cx="125899" cy="1386906"/>
            </a:xfrm>
            <a:custGeom>
              <a:avLst/>
              <a:gdLst>
                <a:gd name="T0" fmla="*/ 79 w 79"/>
                <a:gd name="T1" fmla="*/ 871 h 871"/>
                <a:gd name="T2" fmla="*/ 0 w 79"/>
                <a:gd name="T3" fmla="*/ 871 h 871"/>
                <a:gd name="T4" fmla="*/ 0 w 79"/>
                <a:gd name="T5" fmla="*/ 33 h 871"/>
                <a:gd name="T6" fmla="*/ 39 w 79"/>
                <a:gd name="T7" fmla="*/ 1 h 871"/>
                <a:gd name="T8" fmla="*/ 79 w 79"/>
                <a:gd name="T9" fmla="*/ 33 h 871"/>
                <a:gd name="T10" fmla="*/ 79 w 79"/>
                <a:gd name="T11" fmla="*/ 871 h 8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9" h="871">
                  <a:moveTo>
                    <a:pt x="79" y="871"/>
                  </a:moveTo>
                  <a:cubicBezTo>
                    <a:pt x="0" y="871"/>
                    <a:pt x="0" y="871"/>
                    <a:pt x="0" y="871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5" y="2"/>
                    <a:pt x="39" y="1"/>
                  </a:cubicBezTo>
                  <a:cubicBezTo>
                    <a:pt x="73" y="0"/>
                    <a:pt x="79" y="33"/>
                    <a:pt x="79" y="33"/>
                  </a:cubicBezTo>
                  <a:cubicBezTo>
                    <a:pt x="79" y="871"/>
                    <a:pt x="79" y="871"/>
                    <a:pt x="79" y="871"/>
                  </a:cubicBezTo>
                </a:path>
              </a:pathLst>
            </a:custGeom>
            <a:solidFill>
              <a:srgbClr val="00A39E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63" name="Freeform 14"/>
            <p:cNvSpPr>
              <a:spLocks/>
            </p:cNvSpPr>
            <p:nvPr/>
          </p:nvSpPr>
          <p:spPr bwMode="auto">
            <a:xfrm>
              <a:off x="5200571" y="5465708"/>
              <a:ext cx="101662" cy="1387579"/>
            </a:xfrm>
            <a:custGeom>
              <a:avLst/>
              <a:gdLst>
                <a:gd name="T0" fmla="*/ 64 w 64"/>
                <a:gd name="T1" fmla="*/ 872 h 872"/>
                <a:gd name="T2" fmla="*/ 0 w 64"/>
                <a:gd name="T3" fmla="*/ 872 h 872"/>
                <a:gd name="T4" fmla="*/ 0 w 64"/>
                <a:gd name="T5" fmla="*/ 33 h 872"/>
                <a:gd name="T6" fmla="*/ 31 w 64"/>
                <a:gd name="T7" fmla="*/ 1 h 872"/>
                <a:gd name="T8" fmla="*/ 64 w 64"/>
                <a:gd name="T9" fmla="*/ 33 h 872"/>
                <a:gd name="T10" fmla="*/ 64 w 64"/>
                <a:gd name="T11" fmla="*/ 872 h 8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4" h="872">
                  <a:moveTo>
                    <a:pt x="64" y="872"/>
                  </a:moveTo>
                  <a:cubicBezTo>
                    <a:pt x="0" y="872"/>
                    <a:pt x="0" y="872"/>
                    <a:pt x="0" y="872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4" y="2"/>
                    <a:pt x="31" y="1"/>
                  </a:cubicBezTo>
                  <a:cubicBezTo>
                    <a:pt x="58" y="0"/>
                    <a:pt x="64" y="33"/>
                    <a:pt x="64" y="33"/>
                  </a:cubicBezTo>
                  <a:cubicBezTo>
                    <a:pt x="64" y="872"/>
                    <a:pt x="64" y="872"/>
                    <a:pt x="64" y="872"/>
                  </a:cubicBezTo>
                </a:path>
              </a:pathLst>
            </a:custGeom>
            <a:solidFill>
              <a:srgbClr val="ABA0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64" name="Freeform 15"/>
            <p:cNvSpPr>
              <a:spLocks/>
            </p:cNvSpPr>
            <p:nvPr/>
          </p:nvSpPr>
          <p:spPr bwMode="auto">
            <a:xfrm>
              <a:off x="4980416" y="5465708"/>
              <a:ext cx="100315" cy="1387579"/>
            </a:xfrm>
            <a:custGeom>
              <a:avLst/>
              <a:gdLst>
                <a:gd name="T0" fmla="*/ 63 w 63"/>
                <a:gd name="T1" fmla="*/ 872 h 872"/>
                <a:gd name="T2" fmla="*/ 0 w 63"/>
                <a:gd name="T3" fmla="*/ 872 h 872"/>
                <a:gd name="T4" fmla="*/ 0 w 63"/>
                <a:gd name="T5" fmla="*/ 33 h 872"/>
                <a:gd name="T6" fmla="*/ 31 w 63"/>
                <a:gd name="T7" fmla="*/ 1 h 872"/>
                <a:gd name="T8" fmla="*/ 63 w 63"/>
                <a:gd name="T9" fmla="*/ 33 h 872"/>
                <a:gd name="T10" fmla="*/ 63 w 63"/>
                <a:gd name="T11" fmla="*/ 872 h 8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872">
                  <a:moveTo>
                    <a:pt x="63" y="872"/>
                  </a:moveTo>
                  <a:cubicBezTo>
                    <a:pt x="0" y="872"/>
                    <a:pt x="0" y="872"/>
                    <a:pt x="0" y="872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4" y="2"/>
                    <a:pt x="31" y="1"/>
                  </a:cubicBezTo>
                  <a:cubicBezTo>
                    <a:pt x="57" y="0"/>
                    <a:pt x="63" y="33"/>
                    <a:pt x="63" y="33"/>
                  </a:cubicBezTo>
                  <a:lnTo>
                    <a:pt x="63" y="872"/>
                  </a:lnTo>
                  <a:close/>
                </a:path>
              </a:pathLst>
            </a:custGeom>
            <a:solidFill>
              <a:srgbClr val="00A39E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65" name="Freeform 16"/>
            <p:cNvSpPr>
              <a:spLocks/>
            </p:cNvSpPr>
            <p:nvPr/>
          </p:nvSpPr>
          <p:spPr bwMode="auto">
            <a:xfrm>
              <a:off x="5076019" y="5038865"/>
              <a:ext cx="132631" cy="192551"/>
            </a:xfrm>
            <a:custGeom>
              <a:avLst/>
              <a:gdLst>
                <a:gd name="T0" fmla="*/ 0 w 83"/>
                <a:gd name="T1" fmla="*/ 111 h 121"/>
                <a:gd name="T2" fmla="*/ 83 w 83"/>
                <a:gd name="T3" fmla="*/ 113 h 121"/>
                <a:gd name="T4" fmla="*/ 49 w 83"/>
                <a:gd name="T5" fmla="*/ 0 h 121"/>
                <a:gd name="T6" fmla="*/ 29 w 83"/>
                <a:gd name="T7" fmla="*/ 0 h 121"/>
                <a:gd name="T8" fmla="*/ 0 w 83"/>
                <a:gd name="T9" fmla="*/ 111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3" h="121">
                  <a:moveTo>
                    <a:pt x="0" y="111"/>
                  </a:moveTo>
                  <a:cubicBezTo>
                    <a:pt x="0" y="111"/>
                    <a:pt x="40" y="121"/>
                    <a:pt x="83" y="113"/>
                  </a:cubicBezTo>
                  <a:cubicBezTo>
                    <a:pt x="49" y="0"/>
                    <a:pt x="49" y="0"/>
                    <a:pt x="49" y="0"/>
                  </a:cubicBezTo>
                  <a:cubicBezTo>
                    <a:pt x="29" y="0"/>
                    <a:pt x="29" y="0"/>
                    <a:pt x="29" y="0"/>
                  </a:cubicBezTo>
                  <a:cubicBezTo>
                    <a:pt x="0" y="111"/>
                    <a:pt x="0" y="111"/>
                    <a:pt x="0" y="111"/>
                  </a:cubicBezTo>
                </a:path>
              </a:pathLst>
            </a:custGeom>
            <a:solidFill>
              <a:srgbClr val="00A39E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66" name="Freeform 35"/>
            <p:cNvSpPr>
              <a:spLocks/>
            </p:cNvSpPr>
            <p:nvPr/>
          </p:nvSpPr>
          <p:spPr bwMode="auto">
            <a:xfrm>
              <a:off x="5143344" y="5037518"/>
              <a:ext cx="249778" cy="1820482"/>
            </a:xfrm>
            <a:custGeom>
              <a:avLst/>
              <a:gdLst>
                <a:gd name="T0" fmla="*/ 34 w 157"/>
                <a:gd name="T1" fmla="*/ 0 h 1144"/>
                <a:gd name="T2" fmla="*/ 0 w 157"/>
                <a:gd name="T3" fmla="*/ 1 h 1144"/>
                <a:gd name="T4" fmla="*/ 7 w 157"/>
                <a:gd name="T5" fmla="*/ 1 h 1144"/>
                <a:gd name="T6" fmla="*/ 41 w 157"/>
                <a:gd name="T7" fmla="*/ 114 h 1144"/>
                <a:gd name="T8" fmla="*/ 41 w 157"/>
                <a:gd name="T9" fmla="*/ 114 h 1144"/>
                <a:gd name="T10" fmla="*/ 94 w 157"/>
                <a:gd name="T11" fmla="*/ 285 h 1144"/>
                <a:gd name="T12" fmla="*/ 94 w 157"/>
                <a:gd name="T13" fmla="*/ 286 h 1144"/>
                <a:gd name="T14" fmla="*/ 100 w 157"/>
                <a:gd name="T15" fmla="*/ 302 h 1144"/>
                <a:gd name="T16" fmla="*/ 100 w 157"/>
                <a:gd name="T17" fmla="*/ 1141 h 1144"/>
                <a:gd name="T18" fmla="*/ 38 w 157"/>
                <a:gd name="T19" fmla="*/ 1141 h 1144"/>
                <a:gd name="T20" fmla="*/ 38 w 157"/>
                <a:gd name="T21" fmla="*/ 1142 h 1144"/>
                <a:gd name="T22" fmla="*/ 0 w 157"/>
                <a:gd name="T23" fmla="*/ 1142 h 1144"/>
                <a:gd name="T24" fmla="*/ 0 w 157"/>
                <a:gd name="T25" fmla="*/ 1144 h 1144"/>
                <a:gd name="T26" fmla="*/ 157 w 157"/>
                <a:gd name="T27" fmla="*/ 1142 h 1144"/>
                <a:gd name="T28" fmla="*/ 142 w 157"/>
                <a:gd name="T29" fmla="*/ 290 h 1144"/>
                <a:gd name="T30" fmla="*/ 34 w 157"/>
                <a:gd name="T31" fmla="*/ 0 h 1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57" h="1144">
                  <a:moveTo>
                    <a:pt x="34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7" y="1"/>
                    <a:pt x="7" y="1"/>
                    <a:pt x="7" y="1"/>
                  </a:cubicBezTo>
                  <a:cubicBezTo>
                    <a:pt x="41" y="114"/>
                    <a:pt x="41" y="114"/>
                    <a:pt x="41" y="114"/>
                  </a:cubicBezTo>
                  <a:cubicBezTo>
                    <a:pt x="41" y="114"/>
                    <a:pt x="41" y="114"/>
                    <a:pt x="41" y="114"/>
                  </a:cubicBezTo>
                  <a:cubicBezTo>
                    <a:pt x="94" y="285"/>
                    <a:pt x="94" y="285"/>
                    <a:pt x="94" y="285"/>
                  </a:cubicBezTo>
                  <a:cubicBezTo>
                    <a:pt x="94" y="286"/>
                    <a:pt x="94" y="286"/>
                    <a:pt x="94" y="286"/>
                  </a:cubicBezTo>
                  <a:cubicBezTo>
                    <a:pt x="98" y="294"/>
                    <a:pt x="100" y="302"/>
                    <a:pt x="100" y="302"/>
                  </a:cubicBezTo>
                  <a:cubicBezTo>
                    <a:pt x="100" y="1141"/>
                    <a:pt x="100" y="1141"/>
                    <a:pt x="100" y="1141"/>
                  </a:cubicBezTo>
                  <a:cubicBezTo>
                    <a:pt x="38" y="1141"/>
                    <a:pt x="38" y="1141"/>
                    <a:pt x="38" y="1141"/>
                  </a:cubicBezTo>
                  <a:cubicBezTo>
                    <a:pt x="38" y="1142"/>
                    <a:pt x="38" y="1142"/>
                    <a:pt x="38" y="1142"/>
                  </a:cubicBezTo>
                  <a:cubicBezTo>
                    <a:pt x="0" y="1142"/>
                    <a:pt x="0" y="1142"/>
                    <a:pt x="0" y="1142"/>
                  </a:cubicBezTo>
                  <a:cubicBezTo>
                    <a:pt x="0" y="1144"/>
                    <a:pt x="0" y="1144"/>
                    <a:pt x="0" y="1144"/>
                  </a:cubicBezTo>
                  <a:cubicBezTo>
                    <a:pt x="157" y="1142"/>
                    <a:pt x="157" y="1142"/>
                    <a:pt x="157" y="1142"/>
                  </a:cubicBezTo>
                  <a:cubicBezTo>
                    <a:pt x="142" y="290"/>
                    <a:pt x="142" y="290"/>
                    <a:pt x="142" y="290"/>
                  </a:cubicBezTo>
                  <a:cubicBezTo>
                    <a:pt x="34" y="0"/>
                    <a:pt x="34" y="0"/>
                    <a:pt x="34" y="0"/>
                  </a:cubicBezTo>
                </a:path>
              </a:pathLst>
            </a:custGeom>
            <a:solidFill>
              <a:srgbClr val="9C96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67" name="Freeform 36"/>
            <p:cNvSpPr>
              <a:spLocks/>
            </p:cNvSpPr>
            <p:nvPr/>
          </p:nvSpPr>
          <p:spPr bwMode="auto">
            <a:xfrm>
              <a:off x="5143344" y="5218624"/>
              <a:ext cx="149463" cy="294886"/>
            </a:xfrm>
            <a:custGeom>
              <a:avLst/>
              <a:gdLst>
                <a:gd name="T0" fmla="*/ 41 w 94"/>
                <a:gd name="T1" fmla="*/ 0 h 185"/>
                <a:gd name="T2" fmla="*/ 6 w 94"/>
                <a:gd name="T3" fmla="*/ 3 h 185"/>
                <a:gd name="T4" fmla="*/ 0 w 94"/>
                <a:gd name="T5" fmla="*/ 3 h 185"/>
                <a:gd name="T6" fmla="*/ 0 w 94"/>
                <a:gd name="T7" fmla="*/ 158 h 185"/>
                <a:gd name="T8" fmla="*/ 37 w 94"/>
                <a:gd name="T9" fmla="*/ 185 h 185"/>
                <a:gd name="T10" fmla="*/ 67 w 94"/>
                <a:gd name="T11" fmla="*/ 156 h 185"/>
                <a:gd name="T12" fmla="*/ 68 w 94"/>
                <a:gd name="T13" fmla="*/ 156 h 185"/>
                <a:gd name="T14" fmla="*/ 94 w 94"/>
                <a:gd name="T15" fmla="*/ 172 h 185"/>
                <a:gd name="T16" fmla="*/ 94 w 94"/>
                <a:gd name="T17" fmla="*/ 171 h 185"/>
                <a:gd name="T18" fmla="*/ 41 w 94"/>
                <a:gd name="T19" fmla="*/ 0 h 1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4" h="185">
                  <a:moveTo>
                    <a:pt x="41" y="0"/>
                  </a:moveTo>
                  <a:cubicBezTo>
                    <a:pt x="28" y="2"/>
                    <a:pt x="16" y="3"/>
                    <a:pt x="6" y="3"/>
                  </a:cubicBezTo>
                  <a:cubicBezTo>
                    <a:pt x="4" y="3"/>
                    <a:pt x="2" y="3"/>
                    <a:pt x="0" y="3"/>
                  </a:cubicBezTo>
                  <a:cubicBezTo>
                    <a:pt x="0" y="158"/>
                    <a:pt x="0" y="158"/>
                    <a:pt x="0" y="158"/>
                  </a:cubicBezTo>
                  <a:cubicBezTo>
                    <a:pt x="24" y="159"/>
                    <a:pt x="34" y="177"/>
                    <a:pt x="37" y="185"/>
                  </a:cubicBezTo>
                  <a:cubicBezTo>
                    <a:pt x="38" y="178"/>
                    <a:pt x="45" y="157"/>
                    <a:pt x="67" y="156"/>
                  </a:cubicBezTo>
                  <a:cubicBezTo>
                    <a:pt x="68" y="156"/>
                    <a:pt x="68" y="156"/>
                    <a:pt x="68" y="156"/>
                  </a:cubicBezTo>
                  <a:cubicBezTo>
                    <a:pt x="81" y="156"/>
                    <a:pt x="89" y="164"/>
                    <a:pt x="94" y="172"/>
                  </a:cubicBezTo>
                  <a:cubicBezTo>
                    <a:pt x="94" y="171"/>
                    <a:pt x="94" y="171"/>
                    <a:pt x="94" y="171"/>
                  </a:cubicBezTo>
                  <a:cubicBezTo>
                    <a:pt x="41" y="0"/>
                    <a:pt x="41" y="0"/>
                    <a:pt x="41" y="0"/>
                  </a:cubicBezTo>
                </a:path>
              </a:pathLst>
            </a:custGeom>
            <a:solidFill>
              <a:srgbClr val="C2B3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68" name="Freeform 37"/>
            <p:cNvSpPr>
              <a:spLocks/>
            </p:cNvSpPr>
            <p:nvPr/>
          </p:nvSpPr>
          <p:spPr bwMode="auto">
            <a:xfrm>
              <a:off x="5143344" y="5470421"/>
              <a:ext cx="60593" cy="1384886"/>
            </a:xfrm>
            <a:custGeom>
              <a:avLst/>
              <a:gdLst>
                <a:gd name="T0" fmla="*/ 0 w 38"/>
                <a:gd name="T1" fmla="*/ 0 h 870"/>
                <a:gd name="T2" fmla="*/ 0 w 38"/>
                <a:gd name="T3" fmla="*/ 870 h 870"/>
                <a:gd name="T4" fmla="*/ 38 w 38"/>
                <a:gd name="T5" fmla="*/ 870 h 870"/>
                <a:gd name="T6" fmla="*/ 38 w 38"/>
                <a:gd name="T7" fmla="*/ 869 h 870"/>
                <a:gd name="T8" fmla="*/ 36 w 38"/>
                <a:gd name="T9" fmla="*/ 869 h 870"/>
                <a:gd name="T10" fmla="*/ 36 w 38"/>
                <a:gd name="T11" fmla="*/ 30 h 870"/>
                <a:gd name="T12" fmla="*/ 37 w 38"/>
                <a:gd name="T13" fmla="*/ 27 h 870"/>
                <a:gd name="T14" fmla="*/ 0 w 38"/>
                <a:gd name="T15" fmla="*/ 0 h 8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8" h="870">
                  <a:moveTo>
                    <a:pt x="0" y="0"/>
                  </a:moveTo>
                  <a:cubicBezTo>
                    <a:pt x="0" y="870"/>
                    <a:pt x="0" y="870"/>
                    <a:pt x="0" y="870"/>
                  </a:cubicBezTo>
                  <a:cubicBezTo>
                    <a:pt x="38" y="870"/>
                    <a:pt x="38" y="870"/>
                    <a:pt x="38" y="870"/>
                  </a:cubicBezTo>
                  <a:cubicBezTo>
                    <a:pt x="38" y="869"/>
                    <a:pt x="38" y="869"/>
                    <a:pt x="38" y="869"/>
                  </a:cubicBezTo>
                  <a:cubicBezTo>
                    <a:pt x="36" y="869"/>
                    <a:pt x="36" y="869"/>
                    <a:pt x="36" y="869"/>
                  </a:cubicBezTo>
                  <a:cubicBezTo>
                    <a:pt x="36" y="30"/>
                    <a:pt x="36" y="30"/>
                    <a:pt x="36" y="30"/>
                  </a:cubicBezTo>
                  <a:cubicBezTo>
                    <a:pt x="36" y="30"/>
                    <a:pt x="37" y="29"/>
                    <a:pt x="37" y="27"/>
                  </a:cubicBezTo>
                  <a:cubicBezTo>
                    <a:pt x="34" y="19"/>
                    <a:pt x="24" y="1"/>
                    <a:pt x="0" y="0"/>
                  </a:cubicBezTo>
                </a:path>
              </a:pathLst>
            </a:custGeom>
            <a:solidFill>
              <a:srgbClr val="00A39E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69" name="Freeform 38"/>
            <p:cNvSpPr>
              <a:spLocks/>
            </p:cNvSpPr>
            <p:nvPr/>
          </p:nvSpPr>
          <p:spPr bwMode="auto">
            <a:xfrm>
              <a:off x="5200571" y="5467055"/>
              <a:ext cx="101662" cy="1386232"/>
            </a:xfrm>
            <a:custGeom>
              <a:avLst/>
              <a:gdLst>
                <a:gd name="T0" fmla="*/ 32 w 64"/>
                <a:gd name="T1" fmla="*/ 0 h 871"/>
                <a:gd name="T2" fmla="*/ 31 w 64"/>
                <a:gd name="T3" fmla="*/ 0 h 871"/>
                <a:gd name="T4" fmla="*/ 1 w 64"/>
                <a:gd name="T5" fmla="*/ 29 h 871"/>
                <a:gd name="T6" fmla="*/ 0 w 64"/>
                <a:gd name="T7" fmla="*/ 32 h 871"/>
                <a:gd name="T8" fmla="*/ 0 w 64"/>
                <a:gd name="T9" fmla="*/ 871 h 871"/>
                <a:gd name="T10" fmla="*/ 2 w 64"/>
                <a:gd name="T11" fmla="*/ 871 h 871"/>
                <a:gd name="T12" fmla="*/ 64 w 64"/>
                <a:gd name="T13" fmla="*/ 871 h 871"/>
                <a:gd name="T14" fmla="*/ 64 w 64"/>
                <a:gd name="T15" fmla="*/ 32 h 871"/>
                <a:gd name="T16" fmla="*/ 58 w 64"/>
                <a:gd name="T17" fmla="*/ 16 h 871"/>
                <a:gd name="T18" fmla="*/ 32 w 64"/>
                <a:gd name="T19" fmla="*/ 0 h 8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4" h="871">
                  <a:moveTo>
                    <a:pt x="32" y="0"/>
                  </a:moveTo>
                  <a:cubicBezTo>
                    <a:pt x="32" y="0"/>
                    <a:pt x="32" y="0"/>
                    <a:pt x="31" y="0"/>
                  </a:cubicBezTo>
                  <a:cubicBezTo>
                    <a:pt x="9" y="1"/>
                    <a:pt x="2" y="22"/>
                    <a:pt x="1" y="29"/>
                  </a:cubicBezTo>
                  <a:cubicBezTo>
                    <a:pt x="1" y="31"/>
                    <a:pt x="0" y="32"/>
                    <a:pt x="0" y="32"/>
                  </a:cubicBezTo>
                  <a:cubicBezTo>
                    <a:pt x="0" y="871"/>
                    <a:pt x="0" y="871"/>
                    <a:pt x="0" y="871"/>
                  </a:cubicBezTo>
                  <a:cubicBezTo>
                    <a:pt x="2" y="871"/>
                    <a:pt x="2" y="871"/>
                    <a:pt x="2" y="871"/>
                  </a:cubicBezTo>
                  <a:cubicBezTo>
                    <a:pt x="64" y="871"/>
                    <a:pt x="64" y="871"/>
                    <a:pt x="64" y="871"/>
                  </a:cubicBezTo>
                  <a:cubicBezTo>
                    <a:pt x="64" y="32"/>
                    <a:pt x="64" y="32"/>
                    <a:pt x="64" y="32"/>
                  </a:cubicBezTo>
                  <a:cubicBezTo>
                    <a:pt x="64" y="32"/>
                    <a:pt x="62" y="24"/>
                    <a:pt x="58" y="16"/>
                  </a:cubicBezTo>
                  <a:cubicBezTo>
                    <a:pt x="53" y="8"/>
                    <a:pt x="45" y="0"/>
                    <a:pt x="32" y="0"/>
                  </a:cubicBezTo>
                </a:path>
              </a:pathLst>
            </a:custGeom>
            <a:solidFill>
              <a:srgbClr val="00A39E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70" name="Freeform 39"/>
            <p:cNvSpPr>
              <a:spLocks/>
            </p:cNvSpPr>
            <p:nvPr/>
          </p:nvSpPr>
          <p:spPr bwMode="auto">
            <a:xfrm>
              <a:off x="5143344" y="5038865"/>
              <a:ext cx="65306" cy="184472"/>
            </a:xfrm>
            <a:custGeom>
              <a:avLst/>
              <a:gdLst>
                <a:gd name="T0" fmla="*/ 7 w 41"/>
                <a:gd name="T1" fmla="*/ 0 h 116"/>
                <a:gd name="T2" fmla="*/ 0 w 41"/>
                <a:gd name="T3" fmla="*/ 0 h 116"/>
                <a:gd name="T4" fmla="*/ 0 w 41"/>
                <a:gd name="T5" fmla="*/ 116 h 116"/>
                <a:gd name="T6" fmla="*/ 6 w 41"/>
                <a:gd name="T7" fmla="*/ 116 h 116"/>
                <a:gd name="T8" fmla="*/ 41 w 41"/>
                <a:gd name="T9" fmla="*/ 113 h 116"/>
                <a:gd name="T10" fmla="*/ 41 w 41"/>
                <a:gd name="T11" fmla="*/ 113 h 116"/>
                <a:gd name="T12" fmla="*/ 7 w 41"/>
                <a:gd name="T13" fmla="*/ 0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1" h="116">
                  <a:moveTo>
                    <a:pt x="7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16"/>
                    <a:pt x="0" y="116"/>
                    <a:pt x="0" y="116"/>
                  </a:cubicBezTo>
                  <a:cubicBezTo>
                    <a:pt x="2" y="116"/>
                    <a:pt x="4" y="116"/>
                    <a:pt x="6" y="116"/>
                  </a:cubicBezTo>
                  <a:cubicBezTo>
                    <a:pt x="16" y="116"/>
                    <a:pt x="28" y="115"/>
                    <a:pt x="41" y="113"/>
                  </a:cubicBezTo>
                  <a:cubicBezTo>
                    <a:pt x="41" y="113"/>
                    <a:pt x="41" y="113"/>
                    <a:pt x="41" y="113"/>
                  </a:cubicBezTo>
                  <a:cubicBezTo>
                    <a:pt x="7" y="0"/>
                    <a:pt x="7" y="0"/>
                    <a:pt x="7" y="0"/>
                  </a:cubicBezTo>
                </a:path>
              </a:pathLst>
            </a:custGeom>
            <a:solidFill>
              <a:srgbClr val="00A39E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71" name="Group 4"/>
          <p:cNvGrpSpPr/>
          <p:nvPr userDrawn="1"/>
        </p:nvGrpSpPr>
        <p:grpSpPr>
          <a:xfrm rot="10800000" flipV="1">
            <a:off x="1760475" y="6225655"/>
            <a:ext cx="412706" cy="1502706"/>
            <a:chOff x="5502862" y="5355294"/>
            <a:chExt cx="412706" cy="1502706"/>
          </a:xfrm>
        </p:grpSpPr>
        <p:sp>
          <p:nvSpPr>
            <p:cNvPr id="272" name="Freeform 23"/>
            <p:cNvSpPr>
              <a:spLocks/>
            </p:cNvSpPr>
            <p:nvPr/>
          </p:nvSpPr>
          <p:spPr bwMode="auto">
            <a:xfrm>
              <a:off x="5514308" y="5365393"/>
              <a:ext cx="302292" cy="490130"/>
            </a:xfrm>
            <a:custGeom>
              <a:avLst/>
              <a:gdLst>
                <a:gd name="T0" fmla="*/ 449 w 449"/>
                <a:gd name="T1" fmla="*/ 657 h 728"/>
                <a:gd name="T2" fmla="*/ 241 w 449"/>
                <a:gd name="T3" fmla="*/ 0 h 728"/>
                <a:gd name="T4" fmla="*/ 196 w 449"/>
                <a:gd name="T5" fmla="*/ 0 h 728"/>
                <a:gd name="T6" fmla="*/ 0 w 449"/>
                <a:gd name="T7" fmla="*/ 681 h 728"/>
                <a:gd name="T8" fmla="*/ 12 w 449"/>
                <a:gd name="T9" fmla="*/ 728 h 728"/>
                <a:gd name="T10" fmla="*/ 423 w 449"/>
                <a:gd name="T11" fmla="*/ 726 h 728"/>
                <a:gd name="T12" fmla="*/ 449 w 449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9" h="728">
                  <a:moveTo>
                    <a:pt x="449" y="657"/>
                  </a:moveTo>
                  <a:lnTo>
                    <a:pt x="241" y="0"/>
                  </a:lnTo>
                  <a:lnTo>
                    <a:pt x="196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3" y="726"/>
                  </a:lnTo>
                  <a:lnTo>
                    <a:pt x="449" y="657"/>
                  </a:lnTo>
                  <a:close/>
                </a:path>
              </a:pathLst>
            </a:custGeom>
            <a:solidFill>
              <a:srgbClr val="F8E9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73" name="Freeform 24"/>
            <p:cNvSpPr>
              <a:spLocks/>
            </p:cNvSpPr>
            <p:nvPr/>
          </p:nvSpPr>
          <p:spPr bwMode="auto">
            <a:xfrm>
              <a:off x="5514308" y="5365393"/>
              <a:ext cx="302292" cy="490130"/>
            </a:xfrm>
            <a:custGeom>
              <a:avLst/>
              <a:gdLst>
                <a:gd name="T0" fmla="*/ 449 w 449"/>
                <a:gd name="T1" fmla="*/ 657 h 728"/>
                <a:gd name="T2" fmla="*/ 241 w 449"/>
                <a:gd name="T3" fmla="*/ 0 h 728"/>
                <a:gd name="T4" fmla="*/ 196 w 449"/>
                <a:gd name="T5" fmla="*/ 0 h 728"/>
                <a:gd name="T6" fmla="*/ 0 w 449"/>
                <a:gd name="T7" fmla="*/ 681 h 728"/>
                <a:gd name="T8" fmla="*/ 12 w 449"/>
                <a:gd name="T9" fmla="*/ 728 h 728"/>
                <a:gd name="T10" fmla="*/ 423 w 449"/>
                <a:gd name="T11" fmla="*/ 726 h 728"/>
                <a:gd name="T12" fmla="*/ 449 w 449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9" h="728">
                  <a:moveTo>
                    <a:pt x="449" y="657"/>
                  </a:moveTo>
                  <a:lnTo>
                    <a:pt x="241" y="0"/>
                  </a:lnTo>
                  <a:lnTo>
                    <a:pt x="196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3" y="726"/>
                  </a:lnTo>
                  <a:lnTo>
                    <a:pt x="449" y="657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74" name="Freeform 25"/>
            <p:cNvSpPr>
              <a:spLocks/>
            </p:cNvSpPr>
            <p:nvPr/>
          </p:nvSpPr>
          <p:spPr bwMode="auto">
            <a:xfrm>
              <a:off x="5601831" y="5786851"/>
              <a:ext cx="125899" cy="1068456"/>
            </a:xfrm>
            <a:custGeom>
              <a:avLst/>
              <a:gdLst>
                <a:gd name="T0" fmla="*/ 79 w 79"/>
                <a:gd name="T1" fmla="*/ 671 h 671"/>
                <a:gd name="T2" fmla="*/ 0 w 79"/>
                <a:gd name="T3" fmla="*/ 671 h 671"/>
                <a:gd name="T4" fmla="*/ 0 w 79"/>
                <a:gd name="T5" fmla="*/ 32 h 671"/>
                <a:gd name="T6" fmla="*/ 38 w 79"/>
                <a:gd name="T7" fmla="*/ 1 h 671"/>
                <a:gd name="T8" fmla="*/ 79 w 79"/>
                <a:gd name="T9" fmla="*/ 32 h 671"/>
                <a:gd name="T10" fmla="*/ 79 w 79"/>
                <a:gd name="T11" fmla="*/ 671 h 6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9" h="671">
                  <a:moveTo>
                    <a:pt x="79" y="671"/>
                  </a:moveTo>
                  <a:cubicBezTo>
                    <a:pt x="0" y="671"/>
                    <a:pt x="0" y="671"/>
                    <a:pt x="0" y="671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5" y="1"/>
                    <a:pt x="38" y="1"/>
                  </a:cubicBezTo>
                  <a:cubicBezTo>
                    <a:pt x="72" y="0"/>
                    <a:pt x="79" y="32"/>
                    <a:pt x="79" y="32"/>
                  </a:cubicBezTo>
                  <a:cubicBezTo>
                    <a:pt x="79" y="671"/>
                    <a:pt x="79" y="671"/>
                    <a:pt x="79" y="671"/>
                  </a:cubicBezTo>
                </a:path>
              </a:pathLst>
            </a:custGeom>
            <a:solidFill>
              <a:srgbClr val="82B732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75" name="Freeform 26"/>
            <p:cNvSpPr>
              <a:spLocks/>
            </p:cNvSpPr>
            <p:nvPr/>
          </p:nvSpPr>
          <p:spPr bwMode="auto">
            <a:xfrm>
              <a:off x="5724363" y="5783485"/>
              <a:ext cx="100315" cy="1069802"/>
            </a:xfrm>
            <a:custGeom>
              <a:avLst/>
              <a:gdLst>
                <a:gd name="T0" fmla="*/ 63 w 63"/>
                <a:gd name="T1" fmla="*/ 672 h 672"/>
                <a:gd name="T2" fmla="*/ 0 w 63"/>
                <a:gd name="T3" fmla="*/ 672 h 672"/>
                <a:gd name="T4" fmla="*/ 0 w 63"/>
                <a:gd name="T5" fmla="*/ 32 h 672"/>
                <a:gd name="T6" fmla="*/ 31 w 63"/>
                <a:gd name="T7" fmla="*/ 0 h 672"/>
                <a:gd name="T8" fmla="*/ 63 w 63"/>
                <a:gd name="T9" fmla="*/ 32 h 672"/>
                <a:gd name="T10" fmla="*/ 63 w 63"/>
                <a:gd name="T11" fmla="*/ 672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672">
                  <a:moveTo>
                    <a:pt x="63" y="672"/>
                  </a:moveTo>
                  <a:cubicBezTo>
                    <a:pt x="0" y="672"/>
                    <a:pt x="0" y="672"/>
                    <a:pt x="0" y="672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1" y="0"/>
                  </a:cubicBezTo>
                  <a:cubicBezTo>
                    <a:pt x="57" y="0"/>
                    <a:pt x="63" y="32"/>
                    <a:pt x="63" y="32"/>
                  </a:cubicBezTo>
                  <a:cubicBezTo>
                    <a:pt x="63" y="672"/>
                    <a:pt x="63" y="672"/>
                    <a:pt x="63" y="672"/>
                  </a:cubicBezTo>
                </a:path>
              </a:pathLst>
            </a:custGeom>
            <a:solidFill>
              <a:srgbClr val="B59BC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76" name="Freeform 27"/>
            <p:cNvSpPr>
              <a:spLocks/>
            </p:cNvSpPr>
            <p:nvPr/>
          </p:nvSpPr>
          <p:spPr bwMode="auto">
            <a:xfrm>
              <a:off x="5502862" y="5783485"/>
              <a:ext cx="100315" cy="1069802"/>
            </a:xfrm>
            <a:custGeom>
              <a:avLst/>
              <a:gdLst>
                <a:gd name="T0" fmla="*/ 63 w 63"/>
                <a:gd name="T1" fmla="*/ 672 h 672"/>
                <a:gd name="T2" fmla="*/ 0 w 63"/>
                <a:gd name="T3" fmla="*/ 672 h 672"/>
                <a:gd name="T4" fmla="*/ 0 w 63"/>
                <a:gd name="T5" fmla="*/ 32 h 672"/>
                <a:gd name="T6" fmla="*/ 31 w 63"/>
                <a:gd name="T7" fmla="*/ 0 h 672"/>
                <a:gd name="T8" fmla="*/ 63 w 63"/>
                <a:gd name="T9" fmla="*/ 32 h 672"/>
                <a:gd name="T10" fmla="*/ 63 w 63"/>
                <a:gd name="T11" fmla="*/ 672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672">
                  <a:moveTo>
                    <a:pt x="63" y="672"/>
                  </a:moveTo>
                  <a:cubicBezTo>
                    <a:pt x="0" y="672"/>
                    <a:pt x="0" y="672"/>
                    <a:pt x="0" y="672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1" y="0"/>
                  </a:cubicBezTo>
                  <a:cubicBezTo>
                    <a:pt x="58" y="0"/>
                    <a:pt x="63" y="32"/>
                    <a:pt x="63" y="32"/>
                  </a:cubicBezTo>
                  <a:lnTo>
                    <a:pt x="63" y="672"/>
                  </a:lnTo>
                  <a:close/>
                </a:path>
              </a:pathLst>
            </a:custGeom>
            <a:solidFill>
              <a:srgbClr val="82B732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77" name="Freeform 28"/>
            <p:cNvSpPr>
              <a:spLocks/>
            </p:cNvSpPr>
            <p:nvPr/>
          </p:nvSpPr>
          <p:spPr bwMode="auto">
            <a:xfrm>
              <a:off x="5599811" y="5357314"/>
              <a:ext cx="130611" cy="189185"/>
            </a:xfrm>
            <a:custGeom>
              <a:avLst/>
              <a:gdLst>
                <a:gd name="T0" fmla="*/ 0 w 82"/>
                <a:gd name="T1" fmla="*/ 110 h 119"/>
                <a:gd name="T2" fmla="*/ 82 w 82"/>
                <a:gd name="T3" fmla="*/ 111 h 119"/>
                <a:gd name="T4" fmla="*/ 48 w 82"/>
                <a:gd name="T5" fmla="*/ 0 h 119"/>
                <a:gd name="T6" fmla="*/ 28 w 82"/>
                <a:gd name="T7" fmla="*/ 0 h 119"/>
                <a:gd name="T8" fmla="*/ 0 w 82"/>
                <a:gd name="T9" fmla="*/ 110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119">
                  <a:moveTo>
                    <a:pt x="0" y="110"/>
                  </a:moveTo>
                  <a:cubicBezTo>
                    <a:pt x="0" y="110"/>
                    <a:pt x="39" y="119"/>
                    <a:pt x="82" y="111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0" y="110"/>
                    <a:pt x="0" y="110"/>
                    <a:pt x="0" y="110"/>
                  </a:cubicBezTo>
                </a:path>
              </a:pathLst>
            </a:custGeom>
            <a:solidFill>
              <a:srgbClr val="82B732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78" name="Freeform 40"/>
            <p:cNvSpPr>
              <a:spLocks/>
            </p:cNvSpPr>
            <p:nvPr/>
          </p:nvSpPr>
          <p:spPr bwMode="auto">
            <a:xfrm>
              <a:off x="5665117" y="5355294"/>
              <a:ext cx="250451" cy="1502706"/>
            </a:xfrm>
            <a:custGeom>
              <a:avLst/>
              <a:gdLst>
                <a:gd name="T0" fmla="*/ 34 w 157"/>
                <a:gd name="T1" fmla="*/ 0 h 944"/>
                <a:gd name="T2" fmla="*/ 0 w 157"/>
                <a:gd name="T3" fmla="*/ 1 h 944"/>
                <a:gd name="T4" fmla="*/ 0 w 157"/>
                <a:gd name="T5" fmla="*/ 1 h 944"/>
                <a:gd name="T6" fmla="*/ 7 w 157"/>
                <a:gd name="T7" fmla="*/ 1 h 944"/>
                <a:gd name="T8" fmla="*/ 41 w 157"/>
                <a:gd name="T9" fmla="*/ 112 h 944"/>
                <a:gd name="T10" fmla="*/ 40 w 157"/>
                <a:gd name="T11" fmla="*/ 113 h 944"/>
                <a:gd name="T12" fmla="*/ 95 w 157"/>
                <a:gd name="T13" fmla="*/ 284 h 944"/>
                <a:gd name="T14" fmla="*/ 94 w 157"/>
                <a:gd name="T15" fmla="*/ 286 h 944"/>
                <a:gd name="T16" fmla="*/ 100 w 157"/>
                <a:gd name="T17" fmla="*/ 301 h 944"/>
                <a:gd name="T18" fmla="*/ 100 w 157"/>
                <a:gd name="T19" fmla="*/ 941 h 944"/>
                <a:gd name="T20" fmla="*/ 39 w 157"/>
                <a:gd name="T21" fmla="*/ 941 h 944"/>
                <a:gd name="T22" fmla="*/ 39 w 157"/>
                <a:gd name="T23" fmla="*/ 942 h 944"/>
                <a:gd name="T24" fmla="*/ 0 w 157"/>
                <a:gd name="T25" fmla="*/ 942 h 944"/>
                <a:gd name="T26" fmla="*/ 0 w 157"/>
                <a:gd name="T27" fmla="*/ 944 h 944"/>
                <a:gd name="T28" fmla="*/ 157 w 157"/>
                <a:gd name="T29" fmla="*/ 942 h 944"/>
                <a:gd name="T30" fmla="*/ 142 w 157"/>
                <a:gd name="T31" fmla="*/ 290 h 944"/>
                <a:gd name="T32" fmla="*/ 34 w 157"/>
                <a:gd name="T33" fmla="*/ 0 h 9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57" h="944">
                  <a:moveTo>
                    <a:pt x="34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7" y="1"/>
                    <a:pt x="7" y="1"/>
                    <a:pt x="7" y="1"/>
                  </a:cubicBezTo>
                  <a:cubicBezTo>
                    <a:pt x="41" y="112"/>
                    <a:pt x="41" y="112"/>
                    <a:pt x="41" y="112"/>
                  </a:cubicBezTo>
                  <a:cubicBezTo>
                    <a:pt x="41" y="112"/>
                    <a:pt x="41" y="113"/>
                    <a:pt x="40" y="113"/>
                  </a:cubicBezTo>
                  <a:cubicBezTo>
                    <a:pt x="95" y="284"/>
                    <a:pt x="95" y="284"/>
                    <a:pt x="95" y="284"/>
                  </a:cubicBezTo>
                  <a:cubicBezTo>
                    <a:pt x="94" y="286"/>
                    <a:pt x="94" y="286"/>
                    <a:pt x="94" y="286"/>
                  </a:cubicBezTo>
                  <a:cubicBezTo>
                    <a:pt x="98" y="293"/>
                    <a:pt x="100" y="301"/>
                    <a:pt x="100" y="301"/>
                  </a:cubicBezTo>
                  <a:cubicBezTo>
                    <a:pt x="100" y="941"/>
                    <a:pt x="100" y="941"/>
                    <a:pt x="100" y="941"/>
                  </a:cubicBezTo>
                  <a:cubicBezTo>
                    <a:pt x="39" y="941"/>
                    <a:pt x="39" y="941"/>
                    <a:pt x="39" y="941"/>
                  </a:cubicBezTo>
                  <a:cubicBezTo>
                    <a:pt x="39" y="942"/>
                    <a:pt x="39" y="942"/>
                    <a:pt x="39" y="942"/>
                  </a:cubicBezTo>
                  <a:cubicBezTo>
                    <a:pt x="0" y="942"/>
                    <a:pt x="0" y="942"/>
                    <a:pt x="0" y="942"/>
                  </a:cubicBezTo>
                  <a:cubicBezTo>
                    <a:pt x="0" y="944"/>
                    <a:pt x="0" y="944"/>
                    <a:pt x="0" y="944"/>
                  </a:cubicBezTo>
                  <a:cubicBezTo>
                    <a:pt x="157" y="942"/>
                    <a:pt x="157" y="942"/>
                    <a:pt x="157" y="942"/>
                  </a:cubicBezTo>
                  <a:cubicBezTo>
                    <a:pt x="142" y="290"/>
                    <a:pt x="142" y="290"/>
                    <a:pt x="142" y="290"/>
                  </a:cubicBezTo>
                  <a:cubicBezTo>
                    <a:pt x="34" y="0"/>
                    <a:pt x="34" y="0"/>
                    <a:pt x="34" y="0"/>
                  </a:cubicBezTo>
                </a:path>
              </a:pathLst>
            </a:custGeom>
            <a:solidFill>
              <a:srgbClr val="9C96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79" name="Freeform 41"/>
            <p:cNvSpPr>
              <a:spLocks/>
            </p:cNvSpPr>
            <p:nvPr/>
          </p:nvSpPr>
          <p:spPr bwMode="auto">
            <a:xfrm>
              <a:off x="5665117" y="5535727"/>
              <a:ext cx="151482" cy="295559"/>
            </a:xfrm>
            <a:custGeom>
              <a:avLst/>
              <a:gdLst>
                <a:gd name="T0" fmla="*/ 40 w 95"/>
                <a:gd name="T1" fmla="*/ 0 h 186"/>
                <a:gd name="T2" fmla="*/ 6 w 95"/>
                <a:gd name="T3" fmla="*/ 2 h 186"/>
                <a:gd name="T4" fmla="*/ 0 w 95"/>
                <a:gd name="T5" fmla="*/ 2 h 186"/>
                <a:gd name="T6" fmla="*/ 0 w 95"/>
                <a:gd name="T7" fmla="*/ 159 h 186"/>
                <a:gd name="T8" fmla="*/ 37 w 95"/>
                <a:gd name="T9" fmla="*/ 186 h 186"/>
                <a:gd name="T10" fmla="*/ 68 w 95"/>
                <a:gd name="T11" fmla="*/ 156 h 186"/>
                <a:gd name="T12" fmla="*/ 68 w 95"/>
                <a:gd name="T13" fmla="*/ 156 h 186"/>
                <a:gd name="T14" fmla="*/ 94 w 95"/>
                <a:gd name="T15" fmla="*/ 173 h 186"/>
                <a:gd name="T16" fmla="*/ 95 w 95"/>
                <a:gd name="T17" fmla="*/ 171 h 186"/>
                <a:gd name="T18" fmla="*/ 40 w 95"/>
                <a:gd name="T19" fmla="*/ 0 h 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5" h="186">
                  <a:moveTo>
                    <a:pt x="40" y="0"/>
                  </a:moveTo>
                  <a:cubicBezTo>
                    <a:pt x="28" y="2"/>
                    <a:pt x="16" y="2"/>
                    <a:pt x="6" y="2"/>
                  </a:cubicBezTo>
                  <a:cubicBezTo>
                    <a:pt x="4" y="2"/>
                    <a:pt x="2" y="2"/>
                    <a:pt x="0" y="2"/>
                  </a:cubicBezTo>
                  <a:cubicBezTo>
                    <a:pt x="0" y="159"/>
                    <a:pt x="0" y="159"/>
                    <a:pt x="0" y="159"/>
                  </a:cubicBezTo>
                  <a:cubicBezTo>
                    <a:pt x="24" y="159"/>
                    <a:pt x="34" y="177"/>
                    <a:pt x="37" y="186"/>
                  </a:cubicBezTo>
                  <a:cubicBezTo>
                    <a:pt x="39" y="179"/>
                    <a:pt x="45" y="157"/>
                    <a:pt x="68" y="156"/>
                  </a:cubicBezTo>
                  <a:cubicBezTo>
                    <a:pt x="68" y="156"/>
                    <a:pt x="68" y="156"/>
                    <a:pt x="68" y="156"/>
                  </a:cubicBezTo>
                  <a:cubicBezTo>
                    <a:pt x="82" y="156"/>
                    <a:pt x="89" y="165"/>
                    <a:pt x="94" y="173"/>
                  </a:cubicBezTo>
                  <a:cubicBezTo>
                    <a:pt x="95" y="171"/>
                    <a:pt x="95" y="171"/>
                    <a:pt x="95" y="171"/>
                  </a:cubicBezTo>
                  <a:cubicBezTo>
                    <a:pt x="40" y="0"/>
                    <a:pt x="40" y="0"/>
                    <a:pt x="40" y="0"/>
                  </a:cubicBezTo>
                </a:path>
              </a:pathLst>
            </a:custGeom>
            <a:solidFill>
              <a:srgbClr val="C2B3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80" name="Freeform 42"/>
            <p:cNvSpPr>
              <a:spLocks/>
            </p:cNvSpPr>
            <p:nvPr/>
          </p:nvSpPr>
          <p:spPr bwMode="auto">
            <a:xfrm>
              <a:off x="5679185" y="5788871"/>
              <a:ext cx="62613" cy="1066436"/>
            </a:xfrm>
            <a:custGeom>
              <a:avLst/>
              <a:gdLst>
                <a:gd name="T0" fmla="*/ 0 w 39"/>
                <a:gd name="T1" fmla="*/ 0 h 670"/>
                <a:gd name="T2" fmla="*/ 0 w 39"/>
                <a:gd name="T3" fmla="*/ 670 h 670"/>
                <a:gd name="T4" fmla="*/ 39 w 39"/>
                <a:gd name="T5" fmla="*/ 670 h 670"/>
                <a:gd name="T6" fmla="*/ 39 w 39"/>
                <a:gd name="T7" fmla="*/ 669 h 670"/>
                <a:gd name="T8" fmla="*/ 37 w 39"/>
                <a:gd name="T9" fmla="*/ 669 h 670"/>
                <a:gd name="T10" fmla="*/ 37 w 39"/>
                <a:gd name="T11" fmla="*/ 29 h 670"/>
                <a:gd name="T12" fmla="*/ 37 w 39"/>
                <a:gd name="T13" fmla="*/ 27 h 670"/>
                <a:gd name="T14" fmla="*/ 0 w 39"/>
                <a:gd name="T15" fmla="*/ 0 h 6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9" h="670">
                  <a:moveTo>
                    <a:pt x="0" y="0"/>
                  </a:moveTo>
                  <a:cubicBezTo>
                    <a:pt x="0" y="670"/>
                    <a:pt x="0" y="670"/>
                    <a:pt x="0" y="670"/>
                  </a:cubicBezTo>
                  <a:cubicBezTo>
                    <a:pt x="39" y="670"/>
                    <a:pt x="39" y="670"/>
                    <a:pt x="39" y="670"/>
                  </a:cubicBezTo>
                  <a:cubicBezTo>
                    <a:pt x="39" y="669"/>
                    <a:pt x="39" y="669"/>
                    <a:pt x="39" y="669"/>
                  </a:cubicBezTo>
                  <a:cubicBezTo>
                    <a:pt x="37" y="669"/>
                    <a:pt x="37" y="669"/>
                    <a:pt x="37" y="669"/>
                  </a:cubicBezTo>
                  <a:cubicBezTo>
                    <a:pt x="37" y="29"/>
                    <a:pt x="37" y="29"/>
                    <a:pt x="37" y="29"/>
                  </a:cubicBezTo>
                  <a:cubicBezTo>
                    <a:pt x="37" y="29"/>
                    <a:pt x="37" y="28"/>
                    <a:pt x="37" y="27"/>
                  </a:cubicBezTo>
                  <a:cubicBezTo>
                    <a:pt x="34" y="18"/>
                    <a:pt x="24" y="0"/>
                    <a:pt x="0" y="0"/>
                  </a:cubicBezTo>
                </a:path>
              </a:pathLst>
            </a:custGeom>
            <a:solidFill>
              <a:srgbClr val="82B73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81" name="Freeform 43"/>
            <p:cNvSpPr>
              <a:spLocks/>
            </p:cNvSpPr>
            <p:nvPr/>
          </p:nvSpPr>
          <p:spPr bwMode="auto">
            <a:xfrm>
              <a:off x="5724363" y="5783485"/>
              <a:ext cx="100315" cy="1069802"/>
            </a:xfrm>
            <a:custGeom>
              <a:avLst/>
              <a:gdLst>
                <a:gd name="T0" fmla="*/ 31 w 63"/>
                <a:gd name="T1" fmla="*/ 0 h 672"/>
                <a:gd name="T2" fmla="*/ 31 w 63"/>
                <a:gd name="T3" fmla="*/ 0 h 672"/>
                <a:gd name="T4" fmla="*/ 0 w 63"/>
                <a:gd name="T5" fmla="*/ 30 h 672"/>
                <a:gd name="T6" fmla="*/ 0 w 63"/>
                <a:gd name="T7" fmla="*/ 32 h 672"/>
                <a:gd name="T8" fmla="*/ 0 w 63"/>
                <a:gd name="T9" fmla="*/ 672 h 672"/>
                <a:gd name="T10" fmla="*/ 2 w 63"/>
                <a:gd name="T11" fmla="*/ 672 h 672"/>
                <a:gd name="T12" fmla="*/ 63 w 63"/>
                <a:gd name="T13" fmla="*/ 672 h 672"/>
                <a:gd name="T14" fmla="*/ 63 w 63"/>
                <a:gd name="T15" fmla="*/ 32 h 672"/>
                <a:gd name="T16" fmla="*/ 57 w 63"/>
                <a:gd name="T17" fmla="*/ 17 h 672"/>
                <a:gd name="T18" fmla="*/ 31 w 63"/>
                <a:gd name="T19" fmla="*/ 0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3" h="672">
                  <a:moveTo>
                    <a:pt x="31" y="0"/>
                  </a:moveTo>
                  <a:cubicBezTo>
                    <a:pt x="31" y="0"/>
                    <a:pt x="31" y="0"/>
                    <a:pt x="31" y="0"/>
                  </a:cubicBezTo>
                  <a:cubicBezTo>
                    <a:pt x="8" y="1"/>
                    <a:pt x="2" y="23"/>
                    <a:pt x="0" y="30"/>
                  </a:cubicBezTo>
                  <a:cubicBezTo>
                    <a:pt x="0" y="31"/>
                    <a:pt x="0" y="32"/>
                    <a:pt x="0" y="32"/>
                  </a:cubicBezTo>
                  <a:cubicBezTo>
                    <a:pt x="0" y="672"/>
                    <a:pt x="0" y="672"/>
                    <a:pt x="0" y="672"/>
                  </a:cubicBezTo>
                  <a:cubicBezTo>
                    <a:pt x="2" y="672"/>
                    <a:pt x="2" y="672"/>
                    <a:pt x="2" y="672"/>
                  </a:cubicBezTo>
                  <a:cubicBezTo>
                    <a:pt x="63" y="672"/>
                    <a:pt x="63" y="672"/>
                    <a:pt x="63" y="672"/>
                  </a:cubicBezTo>
                  <a:cubicBezTo>
                    <a:pt x="63" y="32"/>
                    <a:pt x="63" y="32"/>
                    <a:pt x="63" y="32"/>
                  </a:cubicBezTo>
                  <a:cubicBezTo>
                    <a:pt x="63" y="32"/>
                    <a:pt x="61" y="24"/>
                    <a:pt x="57" y="17"/>
                  </a:cubicBezTo>
                  <a:cubicBezTo>
                    <a:pt x="52" y="9"/>
                    <a:pt x="45" y="0"/>
                    <a:pt x="31" y="0"/>
                  </a:cubicBezTo>
                </a:path>
              </a:pathLst>
            </a:custGeom>
            <a:solidFill>
              <a:srgbClr val="82B73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82" name="Freeform 44"/>
            <p:cNvSpPr>
              <a:spLocks/>
            </p:cNvSpPr>
            <p:nvPr/>
          </p:nvSpPr>
          <p:spPr bwMode="auto">
            <a:xfrm>
              <a:off x="5665117" y="5357314"/>
              <a:ext cx="65306" cy="181106"/>
            </a:xfrm>
            <a:custGeom>
              <a:avLst/>
              <a:gdLst>
                <a:gd name="T0" fmla="*/ 7 w 41"/>
                <a:gd name="T1" fmla="*/ 0 h 114"/>
                <a:gd name="T2" fmla="*/ 0 w 41"/>
                <a:gd name="T3" fmla="*/ 0 h 114"/>
                <a:gd name="T4" fmla="*/ 0 w 41"/>
                <a:gd name="T5" fmla="*/ 114 h 114"/>
                <a:gd name="T6" fmla="*/ 6 w 41"/>
                <a:gd name="T7" fmla="*/ 114 h 114"/>
                <a:gd name="T8" fmla="*/ 40 w 41"/>
                <a:gd name="T9" fmla="*/ 112 h 114"/>
                <a:gd name="T10" fmla="*/ 41 w 41"/>
                <a:gd name="T11" fmla="*/ 111 h 114"/>
                <a:gd name="T12" fmla="*/ 7 w 41"/>
                <a:gd name="T13" fmla="*/ 0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1" h="114">
                  <a:moveTo>
                    <a:pt x="7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14"/>
                    <a:pt x="0" y="114"/>
                    <a:pt x="0" y="114"/>
                  </a:cubicBezTo>
                  <a:cubicBezTo>
                    <a:pt x="2" y="114"/>
                    <a:pt x="4" y="114"/>
                    <a:pt x="6" y="114"/>
                  </a:cubicBezTo>
                  <a:cubicBezTo>
                    <a:pt x="16" y="114"/>
                    <a:pt x="28" y="114"/>
                    <a:pt x="40" y="112"/>
                  </a:cubicBezTo>
                  <a:cubicBezTo>
                    <a:pt x="41" y="112"/>
                    <a:pt x="41" y="111"/>
                    <a:pt x="41" y="111"/>
                  </a:cubicBezTo>
                  <a:cubicBezTo>
                    <a:pt x="7" y="0"/>
                    <a:pt x="7" y="0"/>
                    <a:pt x="7" y="0"/>
                  </a:cubicBezTo>
                </a:path>
              </a:pathLst>
            </a:custGeom>
            <a:solidFill>
              <a:srgbClr val="82B73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83" name="Group 7"/>
          <p:cNvGrpSpPr/>
          <p:nvPr userDrawn="1"/>
        </p:nvGrpSpPr>
        <p:grpSpPr>
          <a:xfrm rot="10800000" flipV="1">
            <a:off x="308937" y="6225655"/>
            <a:ext cx="407320" cy="1502706"/>
            <a:chOff x="6959786" y="5355294"/>
            <a:chExt cx="407320" cy="1502706"/>
          </a:xfrm>
        </p:grpSpPr>
        <p:sp>
          <p:nvSpPr>
            <p:cNvPr id="284" name="Freeform 17"/>
            <p:cNvSpPr>
              <a:spLocks/>
            </p:cNvSpPr>
            <p:nvPr/>
          </p:nvSpPr>
          <p:spPr bwMode="auto">
            <a:xfrm>
              <a:off x="6970558" y="5365393"/>
              <a:ext cx="302965" cy="490130"/>
            </a:xfrm>
            <a:custGeom>
              <a:avLst/>
              <a:gdLst>
                <a:gd name="T0" fmla="*/ 450 w 450"/>
                <a:gd name="T1" fmla="*/ 657 h 728"/>
                <a:gd name="T2" fmla="*/ 242 w 450"/>
                <a:gd name="T3" fmla="*/ 0 h 728"/>
                <a:gd name="T4" fmla="*/ 197 w 450"/>
                <a:gd name="T5" fmla="*/ 0 h 728"/>
                <a:gd name="T6" fmla="*/ 0 w 450"/>
                <a:gd name="T7" fmla="*/ 681 h 728"/>
                <a:gd name="T8" fmla="*/ 12 w 450"/>
                <a:gd name="T9" fmla="*/ 728 h 728"/>
                <a:gd name="T10" fmla="*/ 424 w 450"/>
                <a:gd name="T11" fmla="*/ 726 h 728"/>
                <a:gd name="T12" fmla="*/ 450 w 450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50" h="728">
                  <a:moveTo>
                    <a:pt x="450" y="657"/>
                  </a:moveTo>
                  <a:lnTo>
                    <a:pt x="242" y="0"/>
                  </a:lnTo>
                  <a:lnTo>
                    <a:pt x="197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4" y="726"/>
                  </a:lnTo>
                  <a:lnTo>
                    <a:pt x="450" y="657"/>
                  </a:lnTo>
                  <a:close/>
                </a:path>
              </a:pathLst>
            </a:custGeom>
            <a:solidFill>
              <a:srgbClr val="F8E9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85" name="Freeform 18"/>
            <p:cNvSpPr>
              <a:spLocks/>
            </p:cNvSpPr>
            <p:nvPr/>
          </p:nvSpPr>
          <p:spPr bwMode="auto">
            <a:xfrm>
              <a:off x="6970558" y="5365393"/>
              <a:ext cx="302965" cy="490130"/>
            </a:xfrm>
            <a:custGeom>
              <a:avLst/>
              <a:gdLst>
                <a:gd name="T0" fmla="*/ 450 w 450"/>
                <a:gd name="T1" fmla="*/ 657 h 728"/>
                <a:gd name="T2" fmla="*/ 242 w 450"/>
                <a:gd name="T3" fmla="*/ 0 h 728"/>
                <a:gd name="T4" fmla="*/ 197 w 450"/>
                <a:gd name="T5" fmla="*/ 0 h 728"/>
                <a:gd name="T6" fmla="*/ 0 w 450"/>
                <a:gd name="T7" fmla="*/ 681 h 728"/>
                <a:gd name="T8" fmla="*/ 12 w 450"/>
                <a:gd name="T9" fmla="*/ 728 h 728"/>
                <a:gd name="T10" fmla="*/ 424 w 450"/>
                <a:gd name="T11" fmla="*/ 726 h 728"/>
                <a:gd name="T12" fmla="*/ 450 w 450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50" h="728">
                  <a:moveTo>
                    <a:pt x="450" y="657"/>
                  </a:moveTo>
                  <a:lnTo>
                    <a:pt x="242" y="0"/>
                  </a:lnTo>
                  <a:lnTo>
                    <a:pt x="197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4" y="726"/>
                  </a:lnTo>
                  <a:lnTo>
                    <a:pt x="450" y="657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86" name="Freeform 19"/>
            <p:cNvSpPr>
              <a:spLocks/>
            </p:cNvSpPr>
            <p:nvPr/>
          </p:nvSpPr>
          <p:spPr bwMode="auto">
            <a:xfrm>
              <a:off x="7058755" y="5786851"/>
              <a:ext cx="123879" cy="1068456"/>
            </a:xfrm>
            <a:custGeom>
              <a:avLst/>
              <a:gdLst>
                <a:gd name="T0" fmla="*/ 78 w 78"/>
                <a:gd name="T1" fmla="*/ 671 h 671"/>
                <a:gd name="T2" fmla="*/ 0 w 78"/>
                <a:gd name="T3" fmla="*/ 671 h 671"/>
                <a:gd name="T4" fmla="*/ 0 w 78"/>
                <a:gd name="T5" fmla="*/ 32 h 671"/>
                <a:gd name="T6" fmla="*/ 38 w 78"/>
                <a:gd name="T7" fmla="*/ 1 h 671"/>
                <a:gd name="T8" fmla="*/ 78 w 78"/>
                <a:gd name="T9" fmla="*/ 32 h 671"/>
                <a:gd name="T10" fmla="*/ 78 w 78"/>
                <a:gd name="T11" fmla="*/ 671 h 6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8" h="671">
                  <a:moveTo>
                    <a:pt x="78" y="671"/>
                  </a:moveTo>
                  <a:cubicBezTo>
                    <a:pt x="0" y="671"/>
                    <a:pt x="0" y="671"/>
                    <a:pt x="0" y="671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8" y="1"/>
                  </a:cubicBezTo>
                  <a:cubicBezTo>
                    <a:pt x="72" y="0"/>
                    <a:pt x="78" y="32"/>
                    <a:pt x="78" y="32"/>
                  </a:cubicBezTo>
                  <a:cubicBezTo>
                    <a:pt x="78" y="671"/>
                    <a:pt x="78" y="671"/>
                    <a:pt x="78" y="671"/>
                  </a:cubicBezTo>
                </a:path>
              </a:pathLst>
            </a:custGeom>
            <a:solidFill>
              <a:srgbClr val="44546A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87" name="Freeform 20"/>
            <p:cNvSpPr>
              <a:spLocks/>
            </p:cNvSpPr>
            <p:nvPr/>
          </p:nvSpPr>
          <p:spPr bwMode="auto">
            <a:xfrm>
              <a:off x="7181287" y="5783485"/>
              <a:ext cx="100315" cy="1069802"/>
            </a:xfrm>
            <a:custGeom>
              <a:avLst/>
              <a:gdLst>
                <a:gd name="T0" fmla="*/ 63 w 63"/>
                <a:gd name="T1" fmla="*/ 672 h 672"/>
                <a:gd name="T2" fmla="*/ 0 w 63"/>
                <a:gd name="T3" fmla="*/ 672 h 672"/>
                <a:gd name="T4" fmla="*/ 0 w 63"/>
                <a:gd name="T5" fmla="*/ 32 h 672"/>
                <a:gd name="T6" fmla="*/ 31 w 63"/>
                <a:gd name="T7" fmla="*/ 0 h 672"/>
                <a:gd name="T8" fmla="*/ 63 w 63"/>
                <a:gd name="T9" fmla="*/ 32 h 672"/>
                <a:gd name="T10" fmla="*/ 63 w 63"/>
                <a:gd name="T11" fmla="*/ 672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672">
                  <a:moveTo>
                    <a:pt x="63" y="672"/>
                  </a:moveTo>
                  <a:cubicBezTo>
                    <a:pt x="0" y="672"/>
                    <a:pt x="0" y="672"/>
                    <a:pt x="0" y="672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1" y="0"/>
                  </a:cubicBezTo>
                  <a:cubicBezTo>
                    <a:pt x="57" y="0"/>
                    <a:pt x="63" y="32"/>
                    <a:pt x="63" y="32"/>
                  </a:cubicBezTo>
                  <a:cubicBezTo>
                    <a:pt x="63" y="672"/>
                    <a:pt x="63" y="672"/>
                    <a:pt x="63" y="672"/>
                  </a:cubicBezTo>
                </a:path>
              </a:pathLst>
            </a:custGeom>
            <a:solidFill>
              <a:srgbClr val="F7787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88" name="Freeform 21"/>
            <p:cNvSpPr>
              <a:spLocks/>
            </p:cNvSpPr>
            <p:nvPr/>
          </p:nvSpPr>
          <p:spPr bwMode="auto">
            <a:xfrm>
              <a:off x="6959786" y="5783485"/>
              <a:ext cx="100315" cy="1069802"/>
            </a:xfrm>
            <a:custGeom>
              <a:avLst/>
              <a:gdLst>
                <a:gd name="T0" fmla="*/ 63 w 63"/>
                <a:gd name="T1" fmla="*/ 672 h 672"/>
                <a:gd name="T2" fmla="*/ 0 w 63"/>
                <a:gd name="T3" fmla="*/ 672 h 672"/>
                <a:gd name="T4" fmla="*/ 0 w 63"/>
                <a:gd name="T5" fmla="*/ 32 h 672"/>
                <a:gd name="T6" fmla="*/ 31 w 63"/>
                <a:gd name="T7" fmla="*/ 0 h 672"/>
                <a:gd name="T8" fmla="*/ 63 w 63"/>
                <a:gd name="T9" fmla="*/ 32 h 672"/>
                <a:gd name="T10" fmla="*/ 63 w 63"/>
                <a:gd name="T11" fmla="*/ 672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672">
                  <a:moveTo>
                    <a:pt x="63" y="672"/>
                  </a:moveTo>
                  <a:cubicBezTo>
                    <a:pt x="0" y="672"/>
                    <a:pt x="0" y="672"/>
                    <a:pt x="0" y="672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1" y="0"/>
                  </a:cubicBezTo>
                  <a:cubicBezTo>
                    <a:pt x="58" y="0"/>
                    <a:pt x="63" y="32"/>
                    <a:pt x="63" y="32"/>
                  </a:cubicBezTo>
                  <a:lnTo>
                    <a:pt x="63" y="672"/>
                  </a:lnTo>
                  <a:close/>
                </a:path>
              </a:pathLst>
            </a:custGeom>
            <a:solidFill>
              <a:srgbClr val="44546A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89" name="Freeform 22"/>
            <p:cNvSpPr>
              <a:spLocks/>
            </p:cNvSpPr>
            <p:nvPr/>
          </p:nvSpPr>
          <p:spPr bwMode="auto">
            <a:xfrm>
              <a:off x="7056735" y="5357314"/>
              <a:ext cx="130611" cy="191204"/>
            </a:xfrm>
            <a:custGeom>
              <a:avLst/>
              <a:gdLst>
                <a:gd name="T0" fmla="*/ 0 w 82"/>
                <a:gd name="T1" fmla="*/ 110 h 120"/>
                <a:gd name="T2" fmla="*/ 82 w 82"/>
                <a:gd name="T3" fmla="*/ 112 h 120"/>
                <a:gd name="T4" fmla="*/ 48 w 82"/>
                <a:gd name="T5" fmla="*/ 0 h 120"/>
                <a:gd name="T6" fmla="*/ 28 w 82"/>
                <a:gd name="T7" fmla="*/ 0 h 120"/>
                <a:gd name="T8" fmla="*/ 0 w 82"/>
                <a:gd name="T9" fmla="*/ 11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120">
                  <a:moveTo>
                    <a:pt x="0" y="110"/>
                  </a:moveTo>
                  <a:cubicBezTo>
                    <a:pt x="0" y="110"/>
                    <a:pt x="39" y="120"/>
                    <a:pt x="82" y="112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0" y="110"/>
                    <a:pt x="0" y="110"/>
                    <a:pt x="0" y="110"/>
                  </a:cubicBezTo>
                </a:path>
              </a:pathLst>
            </a:custGeom>
            <a:solidFill>
              <a:srgbClr val="44546A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90" name="Freeform 45"/>
            <p:cNvSpPr>
              <a:spLocks/>
            </p:cNvSpPr>
            <p:nvPr/>
          </p:nvSpPr>
          <p:spPr bwMode="auto">
            <a:xfrm>
              <a:off x="7117328" y="5355294"/>
              <a:ext cx="249778" cy="1502706"/>
            </a:xfrm>
            <a:custGeom>
              <a:avLst/>
              <a:gdLst>
                <a:gd name="T0" fmla="*/ 34 w 157"/>
                <a:gd name="T1" fmla="*/ 0 h 944"/>
                <a:gd name="T2" fmla="*/ 0 w 157"/>
                <a:gd name="T3" fmla="*/ 1 h 944"/>
                <a:gd name="T4" fmla="*/ 0 w 157"/>
                <a:gd name="T5" fmla="*/ 1 h 944"/>
                <a:gd name="T6" fmla="*/ 10 w 157"/>
                <a:gd name="T7" fmla="*/ 1 h 944"/>
                <a:gd name="T8" fmla="*/ 44 w 157"/>
                <a:gd name="T9" fmla="*/ 113 h 944"/>
                <a:gd name="T10" fmla="*/ 44 w 157"/>
                <a:gd name="T11" fmla="*/ 113 h 944"/>
                <a:gd name="T12" fmla="*/ 98 w 157"/>
                <a:gd name="T13" fmla="*/ 284 h 944"/>
                <a:gd name="T14" fmla="*/ 97 w 157"/>
                <a:gd name="T15" fmla="*/ 286 h 944"/>
                <a:gd name="T16" fmla="*/ 103 w 157"/>
                <a:gd name="T17" fmla="*/ 301 h 944"/>
                <a:gd name="T18" fmla="*/ 103 w 157"/>
                <a:gd name="T19" fmla="*/ 941 h 944"/>
                <a:gd name="T20" fmla="*/ 41 w 157"/>
                <a:gd name="T21" fmla="*/ 941 h 944"/>
                <a:gd name="T22" fmla="*/ 41 w 157"/>
                <a:gd name="T23" fmla="*/ 942 h 944"/>
                <a:gd name="T24" fmla="*/ 0 w 157"/>
                <a:gd name="T25" fmla="*/ 942 h 944"/>
                <a:gd name="T26" fmla="*/ 0 w 157"/>
                <a:gd name="T27" fmla="*/ 944 h 944"/>
                <a:gd name="T28" fmla="*/ 157 w 157"/>
                <a:gd name="T29" fmla="*/ 942 h 944"/>
                <a:gd name="T30" fmla="*/ 142 w 157"/>
                <a:gd name="T31" fmla="*/ 290 h 944"/>
                <a:gd name="T32" fmla="*/ 34 w 157"/>
                <a:gd name="T33" fmla="*/ 0 h 9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57" h="944">
                  <a:moveTo>
                    <a:pt x="34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0" y="1"/>
                    <a:pt x="10" y="1"/>
                    <a:pt x="10" y="1"/>
                  </a:cubicBezTo>
                  <a:cubicBezTo>
                    <a:pt x="44" y="113"/>
                    <a:pt x="44" y="113"/>
                    <a:pt x="44" y="113"/>
                  </a:cubicBezTo>
                  <a:cubicBezTo>
                    <a:pt x="44" y="113"/>
                    <a:pt x="44" y="113"/>
                    <a:pt x="44" y="113"/>
                  </a:cubicBezTo>
                  <a:cubicBezTo>
                    <a:pt x="98" y="284"/>
                    <a:pt x="98" y="284"/>
                    <a:pt x="98" y="284"/>
                  </a:cubicBezTo>
                  <a:cubicBezTo>
                    <a:pt x="97" y="286"/>
                    <a:pt x="97" y="286"/>
                    <a:pt x="97" y="286"/>
                  </a:cubicBezTo>
                  <a:cubicBezTo>
                    <a:pt x="101" y="293"/>
                    <a:pt x="103" y="301"/>
                    <a:pt x="103" y="301"/>
                  </a:cubicBezTo>
                  <a:cubicBezTo>
                    <a:pt x="103" y="941"/>
                    <a:pt x="103" y="941"/>
                    <a:pt x="103" y="941"/>
                  </a:cubicBezTo>
                  <a:cubicBezTo>
                    <a:pt x="41" y="941"/>
                    <a:pt x="41" y="941"/>
                    <a:pt x="41" y="941"/>
                  </a:cubicBezTo>
                  <a:cubicBezTo>
                    <a:pt x="41" y="942"/>
                    <a:pt x="41" y="942"/>
                    <a:pt x="41" y="942"/>
                  </a:cubicBezTo>
                  <a:cubicBezTo>
                    <a:pt x="0" y="942"/>
                    <a:pt x="0" y="942"/>
                    <a:pt x="0" y="942"/>
                  </a:cubicBezTo>
                  <a:cubicBezTo>
                    <a:pt x="0" y="944"/>
                    <a:pt x="0" y="944"/>
                    <a:pt x="0" y="944"/>
                  </a:cubicBezTo>
                  <a:cubicBezTo>
                    <a:pt x="157" y="942"/>
                    <a:pt x="157" y="942"/>
                    <a:pt x="157" y="942"/>
                  </a:cubicBezTo>
                  <a:cubicBezTo>
                    <a:pt x="142" y="290"/>
                    <a:pt x="142" y="290"/>
                    <a:pt x="142" y="290"/>
                  </a:cubicBezTo>
                  <a:cubicBezTo>
                    <a:pt x="34" y="0"/>
                    <a:pt x="34" y="0"/>
                    <a:pt x="34" y="0"/>
                  </a:cubicBezTo>
                </a:path>
              </a:pathLst>
            </a:custGeom>
            <a:solidFill>
              <a:srgbClr val="9C96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91" name="Freeform 46"/>
            <p:cNvSpPr>
              <a:spLocks/>
            </p:cNvSpPr>
            <p:nvPr/>
          </p:nvSpPr>
          <p:spPr bwMode="auto">
            <a:xfrm>
              <a:off x="7117328" y="5535727"/>
              <a:ext cx="156195" cy="295559"/>
            </a:xfrm>
            <a:custGeom>
              <a:avLst/>
              <a:gdLst>
                <a:gd name="T0" fmla="*/ 44 w 98"/>
                <a:gd name="T1" fmla="*/ 0 h 186"/>
                <a:gd name="T2" fmla="*/ 9 w 98"/>
                <a:gd name="T3" fmla="*/ 3 h 186"/>
                <a:gd name="T4" fmla="*/ 0 w 98"/>
                <a:gd name="T5" fmla="*/ 3 h 186"/>
                <a:gd name="T6" fmla="*/ 0 w 98"/>
                <a:gd name="T7" fmla="*/ 159 h 186"/>
                <a:gd name="T8" fmla="*/ 1 w 98"/>
                <a:gd name="T9" fmla="*/ 159 h 186"/>
                <a:gd name="T10" fmla="*/ 2 w 98"/>
                <a:gd name="T11" fmla="*/ 159 h 186"/>
                <a:gd name="T12" fmla="*/ 40 w 98"/>
                <a:gd name="T13" fmla="*/ 186 h 186"/>
                <a:gd name="T14" fmla="*/ 71 w 98"/>
                <a:gd name="T15" fmla="*/ 156 h 186"/>
                <a:gd name="T16" fmla="*/ 71 w 98"/>
                <a:gd name="T17" fmla="*/ 156 h 186"/>
                <a:gd name="T18" fmla="*/ 97 w 98"/>
                <a:gd name="T19" fmla="*/ 173 h 186"/>
                <a:gd name="T20" fmla="*/ 98 w 98"/>
                <a:gd name="T21" fmla="*/ 171 h 186"/>
                <a:gd name="T22" fmla="*/ 44 w 98"/>
                <a:gd name="T23" fmla="*/ 0 h 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98" h="186">
                  <a:moveTo>
                    <a:pt x="44" y="0"/>
                  </a:moveTo>
                  <a:cubicBezTo>
                    <a:pt x="31" y="2"/>
                    <a:pt x="20" y="3"/>
                    <a:pt x="9" y="3"/>
                  </a:cubicBezTo>
                  <a:cubicBezTo>
                    <a:pt x="6" y="3"/>
                    <a:pt x="3" y="3"/>
                    <a:pt x="0" y="3"/>
                  </a:cubicBezTo>
                  <a:cubicBezTo>
                    <a:pt x="0" y="159"/>
                    <a:pt x="0" y="159"/>
                    <a:pt x="0" y="159"/>
                  </a:cubicBezTo>
                  <a:cubicBezTo>
                    <a:pt x="0" y="159"/>
                    <a:pt x="1" y="159"/>
                    <a:pt x="1" y="159"/>
                  </a:cubicBezTo>
                  <a:cubicBezTo>
                    <a:pt x="2" y="159"/>
                    <a:pt x="2" y="159"/>
                    <a:pt x="2" y="159"/>
                  </a:cubicBezTo>
                  <a:cubicBezTo>
                    <a:pt x="27" y="159"/>
                    <a:pt x="37" y="177"/>
                    <a:pt x="40" y="186"/>
                  </a:cubicBezTo>
                  <a:cubicBezTo>
                    <a:pt x="42" y="179"/>
                    <a:pt x="48" y="157"/>
                    <a:pt x="71" y="156"/>
                  </a:cubicBezTo>
                  <a:cubicBezTo>
                    <a:pt x="71" y="156"/>
                    <a:pt x="71" y="156"/>
                    <a:pt x="71" y="156"/>
                  </a:cubicBezTo>
                  <a:cubicBezTo>
                    <a:pt x="85" y="156"/>
                    <a:pt x="92" y="165"/>
                    <a:pt x="97" y="173"/>
                  </a:cubicBezTo>
                  <a:cubicBezTo>
                    <a:pt x="98" y="171"/>
                    <a:pt x="98" y="171"/>
                    <a:pt x="98" y="171"/>
                  </a:cubicBezTo>
                  <a:cubicBezTo>
                    <a:pt x="44" y="0"/>
                    <a:pt x="44" y="0"/>
                    <a:pt x="44" y="0"/>
                  </a:cubicBezTo>
                </a:path>
              </a:pathLst>
            </a:custGeom>
            <a:solidFill>
              <a:srgbClr val="C2B3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92" name="Freeform 47"/>
            <p:cNvSpPr>
              <a:spLocks/>
            </p:cNvSpPr>
            <p:nvPr/>
          </p:nvSpPr>
          <p:spPr bwMode="auto">
            <a:xfrm>
              <a:off x="7117328" y="5788871"/>
              <a:ext cx="65306" cy="1066436"/>
            </a:xfrm>
            <a:custGeom>
              <a:avLst/>
              <a:gdLst>
                <a:gd name="T0" fmla="*/ 2 w 41"/>
                <a:gd name="T1" fmla="*/ 0 h 670"/>
                <a:gd name="T2" fmla="*/ 1 w 41"/>
                <a:gd name="T3" fmla="*/ 0 h 670"/>
                <a:gd name="T4" fmla="*/ 0 w 41"/>
                <a:gd name="T5" fmla="*/ 0 h 670"/>
                <a:gd name="T6" fmla="*/ 0 w 41"/>
                <a:gd name="T7" fmla="*/ 670 h 670"/>
                <a:gd name="T8" fmla="*/ 41 w 41"/>
                <a:gd name="T9" fmla="*/ 670 h 670"/>
                <a:gd name="T10" fmla="*/ 41 w 41"/>
                <a:gd name="T11" fmla="*/ 669 h 670"/>
                <a:gd name="T12" fmla="*/ 40 w 41"/>
                <a:gd name="T13" fmla="*/ 669 h 670"/>
                <a:gd name="T14" fmla="*/ 40 w 41"/>
                <a:gd name="T15" fmla="*/ 29 h 670"/>
                <a:gd name="T16" fmla="*/ 40 w 41"/>
                <a:gd name="T17" fmla="*/ 27 h 670"/>
                <a:gd name="T18" fmla="*/ 2 w 41"/>
                <a:gd name="T19" fmla="*/ 0 h 6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1" h="670">
                  <a:moveTo>
                    <a:pt x="2" y="0"/>
                  </a:moveTo>
                  <a:cubicBezTo>
                    <a:pt x="2" y="0"/>
                    <a:pt x="2" y="0"/>
                    <a:pt x="1" y="0"/>
                  </a:cubicBezTo>
                  <a:cubicBezTo>
                    <a:pt x="1" y="0"/>
                    <a:pt x="0" y="0"/>
                    <a:pt x="0" y="0"/>
                  </a:cubicBezTo>
                  <a:cubicBezTo>
                    <a:pt x="0" y="670"/>
                    <a:pt x="0" y="670"/>
                    <a:pt x="0" y="670"/>
                  </a:cubicBezTo>
                  <a:cubicBezTo>
                    <a:pt x="41" y="670"/>
                    <a:pt x="41" y="670"/>
                    <a:pt x="41" y="670"/>
                  </a:cubicBezTo>
                  <a:cubicBezTo>
                    <a:pt x="41" y="669"/>
                    <a:pt x="41" y="669"/>
                    <a:pt x="41" y="669"/>
                  </a:cubicBezTo>
                  <a:cubicBezTo>
                    <a:pt x="40" y="669"/>
                    <a:pt x="40" y="669"/>
                    <a:pt x="40" y="669"/>
                  </a:cubicBezTo>
                  <a:cubicBezTo>
                    <a:pt x="40" y="29"/>
                    <a:pt x="40" y="29"/>
                    <a:pt x="40" y="29"/>
                  </a:cubicBezTo>
                  <a:cubicBezTo>
                    <a:pt x="40" y="29"/>
                    <a:pt x="40" y="28"/>
                    <a:pt x="40" y="27"/>
                  </a:cubicBezTo>
                  <a:cubicBezTo>
                    <a:pt x="37" y="18"/>
                    <a:pt x="27" y="0"/>
                    <a:pt x="2" y="0"/>
                  </a:cubicBezTo>
                </a:path>
              </a:pathLst>
            </a:custGeom>
            <a:solidFill>
              <a:srgbClr val="44546A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93" name="Freeform 48"/>
            <p:cNvSpPr>
              <a:spLocks/>
            </p:cNvSpPr>
            <p:nvPr/>
          </p:nvSpPr>
          <p:spPr bwMode="auto">
            <a:xfrm>
              <a:off x="7181287" y="5783485"/>
              <a:ext cx="100315" cy="1069802"/>
            </a:xfrm>
            <a:custGeom>
              <a:avLst/>
              <a:gdLst>
                <a:gd name="T0" fmla="*/ 31 w 63"/>
                <a:gd name="T1" fmla="*/ 0 h 672"/>
                <a:gd name="T2" fmla="*/ 31 w 63"/>
                <a:gd name="T3" fmla="*/ 0 h 672"/>
                <a:gd name="T4" fmla="*/ 0 w 63"/>
                <a:gd name="T5" fmla="*/ 30 h 672"/>
                <a:gd name="T6" fmla="*/ 0 w 63"/>
                <a:gd name="T7" fmla="*/ 32 h 672"/>
                <a:gd name="T8" fmla="*/ 0 w 63"/>
                <a:gd name="T9" fmla="*/ 672 h 672"/>
                <a:gd name="T10" fmla="*/ 1 w 63"/>
                <a:gd name="T11" fmla="*/ 672 h 672"/>
                <a:gd name="T12" fmla="*/ 63 w 63"/>
                <a:gd name="T13" fmla="*/ 672 h 672"/>
                <a:gd name="T14" fmla="*/ 63 w 63"/>
                <a:gd name="T15" fmla="*/ 32 h 672"/>
                <a:gd name="T16" fmla="*/ 57 w 63"/>
                <a:gd name="T17" fmla="*/ 17 h 672"/>
                <a:gd name="T18" fmla="*/ 31 w 63"/>
                <a:gd name="T19" fmla="*/ 0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3" h="672">
                  <a:moveTo>
                    <a:pt x="31" y="0"/>
                  </a:moveTo>
                  <a:cubicBezTo>
                    <a:pt x="31" y="0"/>
                    <a:pt x="31" y="0"/>
                    <a:pt x="31" y="0"/>
                  </a:cubicBezTo>
                  <a:cubicBezTo>
                    <a:pt x="8" y="1"/>
                    <a:pt x="2" y="23"/>
                    <a:pt x="0" y="30"/>
                  </a:cubicBezTo>
                  <a:cubicBezTo>
                    <a:pt x="0" y="31"/>
                    <a:pt x="0" y="32"/>
                    <a:pt x="0" y="32"/>
                  </a:cubicBezTo>
                  <a:cubicBezTo>
                    <a:pt x="0" y="672"/>
                    <a:pt x="0" y="672"/>
                    <a:pt x="0" y="672"/>
                  </a:cubicBezTo>
                  <a:cubicBezTo>
                    <a:pt x="1" y="672"/>
                    <a:pt x="1" y="672"/>
                    <a:pt x="1" y="672"/>
                  </a:cubicBezTo>
                  <a:cubicBezTo>
                    <a:pt x="63" y="672"/>
                    <a:pt x="63" y="672"/>
                    <a:pt x="63" y="672"/>
                  </a:cubicBezTo>
                  <a:cubicBezTo>
                    <a:pt x="63" y="32"/>
                    <a:pt x="63" y="32"/>
                    <a:pt x="63" y="32"/>
                  </a:cubicBezTo>
                  <a:cubicBezTo>
                    <a:pt x="63" y="32"/>
                    <a:pt x="61" y="24"/>
                    <a:pt x="57" y="17"/>
                  </a:cubicBezTo>
                  <a:cubicBezTo>
                    <a:pt x="52" y="9"/>
                    <a:pt x="45" y="0"/>
                    <a:pt x="31" y="0"/>
                  </a:cubicBezTo>
                </a:path>
              </a:pathLst>
            </a:custGeom>
            <a:solidFill>
              <a:srgbClr val="44546A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94" name="Freeform 49"/>
            <p:cNvSpPr>
              <a:spLocks/>
            </p:cNvSpPr>
            <p:nvPr/>
          </p:nvSpPr>
          <p:spPr bwMode="auto">
            <a:xfrm>
              <a:off x="7117328" y="5357314"/>
              <a:ext cx="70019" cy="183125"/>
            </a:xfrm>
            <a:custGeom>
              <a:avLst/>
              <a:gdLst>
                <a:gd name="T0" fmla="*/ 10 w 44"/>
                <a:gd name="T1" fmla="*/ 0 h 115"/>
                <a:gd name="T2" fmla="*/ 0 w 44"/>
                <a:gd name="T3" fmla="*/ 0 h 115"/>
                <a:gd name="T4" fmla="*/ 0 w 44"/>
                <a:gd name="T5" fmla="*/ 115 h 115"/>
                <a:gd name="T6" fmla="*/ 9 w 44"/>
                <a:gd name="T7" fmla="*/ 115 h 115"/>
                <a:gd name="T8" fmla="*/ 44 w 44"/>
                <a:gd name="T9" fmla="*/ 112 h 115"/>
                <a:gd name="T10" fmla="*/ 44 w 44"/>
                <a:gd name="T11" fmla="*/ 112 h 115"/>
                <a:gd name="T12" fmla="*/ 10 w 44"/>
                <a:gd name="T13" fmla="*/ 0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" h="115">
                  <a:moveTo>
                    <a:pt x="1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15"/>
                    <a:pt x="0" y="115"/>
                    <a:pt x="0" y="115"/>
                  </a:cubicBezTo>
                  <a:cubicBezTo>
                    <a:pt x="3" y="115"/>
                    <a:pt x="6" y="115"/>
                    <a:pt x="9" y="115"/>
                  </a:cubicBezTo>
                  <a:cubicBezTo>
                    <a:pt x="20" y="115"/>
                    <a:pt x="31" y="114"/>
                    <a:pt x="44" y="112"/>
                  </a:cubicBezTo>
                  <a:cubicBezTo>
                    <a:pt x="44" y="112"/>
                    <a:pt x="44" y="112"/>
                    <a:pt x="44" y="112"/>
                  </a:cubicBezTo>
                  <a:cubicBezTo>
                    <a:pt x="10" y="0"/>
                    <a:pt x="10" y="0"/>
                    <a:pt x="10" y="0"/>
                  </a:cubicBezTo>
                </a:path>
              </a:pathLst>
            </a:custGeom>
            <a:solidFill>
              <a:srgbClr val="44546A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95" name="Group 5"/>
          <p:cNvGrpSpPr/>
          <p:nvPr userDrawn="1"/>
        </p:nvGrpSpPr>
        <p:grpSpPr>
          <a:xfrm rot="10800000" flipV="1">
            <a:off x="1264287" y="6225655"/>
            <a:ext cx="403952" cy="2588666"/>
            <a:chOff x="6007804" y="4266641"/>
            <a:chExt cx="403952" cy="2588666"/>
          </a:xfrm>
        </p:grpSpPr>
        <p:sp>
          <p:nvSpPr>
            <p:cNvPr id="296" name="Freeform 29"/>
            <p:cNvSpPr>
              <a:spLocks/>
            </p:cNvSpPr>
            <p:nvPr/>
          </p:nvSpPr>
          <p:spPr bwMode="auto">
            <a:xfrm>
              <a:off x="6018576" y="4273373"/>
              <a:ext cx="300945" cy="490130"/>
            </a:xfrm>
            <a:custGeom>
              <a:avLst/>
              <a:gdLst>
                <a:gd name="T0" fmla="*/ 447 w 447"/>
                <a:gd name="T1" fmla="*/ 657 h 728"/>
                <a:gd name="T2" fmla="*/ 242 w 447"/>
                <a:gd name="T3" fmla="*/ 0 h 728"/>
                <a:gd name="T4" fmla="*/ 197 w 447"/>
                <a:gd name="T5" fmla="*/ 0 h 728"/>
                <a:gd name="T6" fmla="*/ 0 w 447"/>
                <a:gd name="T7" fmla="*/ 681 h 728"/>
                <a:gd name="T8" fmla="*/ 12 w 447"/>
                <a:gd name="T9" fmla="*/ 728 h 728"/>
                <a:gd name="T10" fmla="*/ 424 w 447"/>
                <a:gd name="T11" fmla="*/ 726 h 728"/>
                <a:gd name="T12" fmla="*/ 447 w 447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7" h="728">
                  <a:moveTo>
                    <a:pt x="447" y="657"/>
                  </a:moveTo>
                  <a:lnTo>
                    <a:pt x="242" y="0"/>
                  </a:lnTo>
                  <a:lnTo>
                    <a:pt x="197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4" y="726"/>
                  </a:lnTo>
                  <a:lnTo>
                    <a:pt x="447" y="657"/>
                  </a:lnTo>
                  <a:close/>
                </a:path>
              </a:pathLst>
            </a:custGeom>
            <a:solidFill>
              <a:srgbClr val="F8E9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97" name="Freeform 30"/>
            <p:cNvSpPr>
              <a:spLocks/>
            </p:cNvSpPr>
            <p:nvPr/>
          </p:nvSpPr>
          <p:spPr bwMode="auto">
            <a:xfrm>
              <a:off x="6018576" y="4273373"/>
              <a:ext cx="300945" cy="490130"/>
            </a:xfrm>
            <a:custGeom>
              <a:avLst/>
              <a:gdLst>
                <a:gd name="T0" fmla="*/ 447 w 447"/>
                <a:gd name="T1" fmla="*/ 657 h 728"/>
                <a:gd name="T2" fmla="*/ 242 w 447"/>
                <a:gd name="T3" fmla="*/ 0 h 728"/>
                <a:gd name="T4" fmla="*/ 197 w 447"/>
                <a:gd name="T5" fmla="*/ 0 h 728"/>
                <a:gd name="T6" fmla="*/ 0 w 447"/>
                <a:gd name="T7" fmla="*/ 681 h 728"/>
                <a:gd name="T8" fmla="*/ 12 w 447"/>
                <a:gd name="T9" fmla="*/ 728 h 728"/>
                <a:gd name="T10" fmla="*/ 424 w 447"/>
                <a:gd name="T11" fmla="*/ 726 h 728"/>
                <a:gd name="T12" fmla="*/ 447 w 447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7" h="728">
                  <a:moveTo>
                    <a:pt x="447" y="657"/>
                  </a:moveTo>
                  <a:lnTo>
                    <a:pt x="242" y="0"/>
                  </a:lnTo>
                  <a:lnTo>
                    <a:pt x="197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4" y="726"/>
                  </a:lnTo>
                  <a:lnTo>
                    <a:pt x="447" y="657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98" name="Freeform 31"/>
            <p:cNvSpPr>
              <a:spLocks/>
            </p:cNvSpPr>
            <p:nvPr/>
          </p:nvSpPr>
          <p:spPr bwMode="auto">
            <a:xfrm>
              <a:off x="6104752" y="4694831"/>
              <a:ext cx="125899" cy="2160476"/>
            </a:xfrm>
            <a:custGeom>
              <a:avLst/>
              <a:gdLst>
                <a:gd name="T0" fmla="*/ 79 w 79"/>
                <a:gd name="T1" fmla="*/ 1357 h 1357"/>
                <a:gd name="T2" fmla="*/ 0 w 79"/>
                <a:gd name="T3" fmla="*/ 1357 h 1357"/>
                <a:gd name="T4" fmla="*/ 0 w 79"/>
                <a:gd name="T5" fmla="*/ 32 h 1357"/>
                <a:gd name="T6" fmla="*/ 39 w 79"/>
                <a:gd name="T7" fmla="*/ 1 h 1357"/>
                <a:gd name="T8" fmla="*/ 79 w 79"/>
                <a:gd name="T9" fmla="*/ 32 h 1357"/>
                <a:gd name="T10" fmla="*/ 79 w 79"/>
                <a:gd name="T11" fmla="*/ 1357 h 13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9" h="1357">
                  <a:moveTo>
                    <a:pt x="79" y="1357"/>
                  </a:moveTo>
                  <a:cubicBezTo>
                    <a:pt x="0" y="1357"/>
                    <a:pt x="0" y="1357"/>
                    <a:pt x="0" y="1357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5" y="1"/>
                    <a:pt x="39" y="1"/>
                  </a:cubicBezTo>
                  <a:cubicBezTo>
                    <a:pt x="73" y="0"/>
                    <a:pt x="79" y="32"/>
                    <a:pt x="79" y="32"/>
                  </a:cubicBezTo>
                  <a:cubicBezTo>
                    <a:pt x="79" y="1357"/>
                    <a:pt x="79" y="1357"/>
                    <a:pt x="79" y="1357"/>
                  </a:cubicBezTo>
                </a:path>
              </a:pathLst>
            </a:custGeom>
            <a:solidFill>
              <a:srgbClr val="F39C11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99" name="Freeform 32"/>
            <p:cNvSpPr>
              <a:spLocks/>
            </p:cNvSpPr>
            <p:nvPr/>
          </p:nvSpPr>
          <p:spPr bwMode="auto">
            <a:xfrm>
              <a:off x="6228631" y="4692138"/>
              <a:ext cx="100315" cy="2161149"/>
            </a:xfrm>
            <a:custGeom>
              <a:avLst/>
              <a:gdLst>
                <a:gd name="T0" fmla="*/ 63 w 63"/>
                <a:gd name="T1" fmla="*/ 1358 h 1358"/>
                <a:gd name="T2" fmla="*/ 0 w 63"/>
                <a:gd name="T3" fmla="*/ 1358 h 1358"/>
                <a:gd name="T4" fmla="*/ 0 w 63"/>
                <a:gd name="T5" fmla="*/ 32 h 1358"/>
                <a:gd name="T6" fmla="*/ 30 w 63"/>
                <a:gd name="T7" fmla="*/ 0 h 1358"/>
                <a:gd name="T8" fmla="*/ 63 w 63"/>
                <a:gd name="T9" fmla="*/ 32 h 1358"/>
                <a:gd name="T10" fmla="*/ 63 w 63"/>
                <a:gd name="T11" fmla="*/ 1358 h 13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1358">
                  <a:moveTo>
                    <a:pt x="63" y="1358"/>
                  </a:moveTo>
                  <a:cubicBezTo>
                    <a:pt x="0" y="1358"/>
                    <a:pt x="0" y="1358"/>
                    <a:pt x="0" y="1358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0" y="0"/>
                  </a:cubicBezTo>
                  <a:cubicBezTo>
                    <a:pt x="57" y="0"/>
                    <a:pt x="63" y="32"/>
                    <a:pt x="63" y="32"/>
                  </a:cubicBezTo>
                  <a:cubicBezTo>
                    <a:pt x="63" y="1358"/>
                    <a:pt x="63" y="1358"/>
                    <a:pt x="63" y="1358"/>
                  </a:cubicBezTo>
                </a:path>
              </a:pathLst>
            </a:custGeom>
            <a:solidFill>
              <a:srgbClr val="FFB1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00" name="Freeform 33"/>
            <p:cNvSpPr>
              <a:spLocks/>
            </p:cNvSpPr>
            <p:nvPr/>
          </p:nvSpPr>
          <p:spPr bwMode="auto">
            <a:xfrm>
              <a:off x="6007804" y="4692138"/>
              <a:ext cx="100315" cy="2161149"/>
            </a:xfrm>
            <a:custGeom>
              <a:avLst/>
              <a:gdLst>
                <a:gd name="T0" fmla="*/ 63 w 63"/>
                <a:gd name="T1" fmla="*/ 1358 h 1358"/>
                <a:gd name="T2" fmla="*/ 0 w 63"/>
                <a:gd name="T3" fmla="*/ 1358 h 1358"/>
                <a:gd name="T4" fmla="*/ 0 w 63"/>
                <a:gd name="T5" fmla="*/ 32 h 1358"/>
                <a:gd name="T6" fmla="*/ 31 w 63"/>
                <a:gd name="T7" fmla="*/ 0 h 1358"/>
                <a:gd name="T8" fmla="*/ 63 w 63"/>
                <a:gd name="T9" fmla="*/ 32 h 1358"/>
                <a:gd name="T10" fmla="*/ 63 w 63"/>
                <a:gd name="T11" fmla="*/ 1358 h 13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1358">
                  <a:moveTo>
                    <a:pt x="63" y="1358"/>
                  </a:moveTo>
                  <a:cubicBezTo>
                    <a:pt x="0" y="1358"/>
                    <a:pt x="0" y="1358"/>
                    <a:pt x="0" y="1358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1" y="0"/>
                  </a:cubicBezTo>
                  <a:cubicBezTo>
                    <a:pt x="58" y="0"/>
                    <a:pt x="63" y="32"/>
                    <a:pt x="63" y="32"/>
                  </a:cubicBezTo>
                  <a:lnTo>
                    <a:pt x="63" y="1358"/>
                  </a:lnTo>
                  <a:close/>
                </a:path>
              </a:pathLst>
            </a:custGeom>
            <a:solidFill>
              <a:srgbClr val="F39C11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01" name="Freeform 34"/>
            <p:cNvSpPr>
              <a:spLocks/>
            </p:cNvSpPr>
            <p:nvPr/>
          </p:nvSpPr>
          <p:spPr bwMode="auto">
            <a:xfrm>
              <a:off x="6104752" y="4268661"/>
              <a:ext cx="129265" cy="185818"/>
            </a:xfrm>
            <a:custGeom>
              <a:avLst/>
              <a:gdLst>
                <a:gd name="T0" fmla="*/ 0 w 81"/>
                <a:gd name="T1" fmla="*/ 107 h 117"/>
                <a:gd name="T2" fmla="*/ 81 w 81"/>
                <a:gd name="T3" fmla="*/ 109 h 117"/>
                <a:gd name="T4" fmla="*/ 48 w 81"/>
                <a:gd name="T5" fmla="*/ 0 h 117"/>
                <a:gd name="T6" fmla="*/ 28 w 81"/>
                <a:gd name="T7" fmla="*/ 0 h 117"/>
                <a:gd name="T8" fmla="*/ 0 w 81"/>
                <a:gd name="T9" fmla="*/ 10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1" h="117">
                  <a:moveTo>
                    <a:pt x="0" y="107"/>
                  </a:moveTo>
                  <a:cubicBezTo>
                    <a:pt x="0" y="107"/>
                    <a:pt x="39" y="117"/>
                    <a:pt x="81" y="109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0" y="107"/>
                    <a:pt x="0" y="107"/>
                    <a:pt x="0" y="107"/>
                  </a:cubicBezTo>
                </a:path>
              </a:pathLst>
            </a:custGeom>
            <a:solidFill>
              <a:srgbClr val="F39C11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02" name="Freeform 50"/>
            <p:cNvSpPr>
              <a:spLocks/>
            </p:cNvSpPr>
            <p:nvPr/>
          </p:nvSpPr>
          <p:spPr bwMode="auto">
            <a:xfrm>
              <a:off x="6173424" y="4266641"/>
              <a:ext cx="238332" cy="2588666"/>
            </a:xfrm>
            <a:custGeom>
              <a:avLst/>
              <a:gdLst>
                <a:gd name="T0" fmla="*/ 27 w 150"/>
                <a:gd name="T1" fmla="*/ 0 h 1626"/>
                <a:gd name="T2" fmla="*/ 0 w 150"/>
                <a:gd name="T3" fmla="*/ 1 h 1626"/>
                <a:gd name="T4" fmla="*/ 5 w 150"/>
                <a:gd name="T5" fmla="*/ 1 h 1626"/>
                <a:gd name="T6" fmla="*/ 38 w 150"/>
                <a:gd name="T7" fmla="*/ 110 h 1626"/>
                <a:gd name="T8" fmla="*/ 92 w 150"/>
                <a:gd name="T9" fmla="*/ 282 h 1626"/>
                <a:gd name="T10" fmla="*/ 92 w 150"/>
                <a:gd name="T11" fmla="*/ 284 h 1626"/>
                <a:gd name="T12" fmla="*/ 98 w 150"/>
                <a:gd name="T13" fmla="*/ 299 h 1626"/>
                <a:gd name="T14" fmla="*/ 98 w 150"/>
                <a:gd name="T15" fmla="*/ 1625 h 1626"/>
                <a:gd name="T16" fmla="*/ 36 w 150"/>
                <a:gd name="T17" fmla="*/ 1625 h 1626"/>
                <a:gd name="T18" fmla="*/ 36 w 150"/>
                <a:gd name="T19" fmla="*/ 1626 h 1626"/>
                <a:gd name="T20" fmla="*/ 150 w 150"/>
                <a:gd name="T21" fmla="*/ 1626 h 1626"/>
                <a:gd name="T22" fmla="*/ 135 w 150"/>
                <a:gd name="T23" fmla="*/ 290 h 1626"/>
                <a:gd name="T24" fmla="*/ 27 w 150"/>
                <a:gd name="T25" fmla="*/ 0 h 16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50" h="1626">
                  <a:moveTo>
                    <a:pt x="27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38" y="110"/>
                    <a:pt x="38" y="110"/>
                    <a:pt x="38" y="110"/>
                  </a:cubicBezTo>
                  <a:cubicBezTo>
                    <a:pt x="92" y="282"/>
                    <a:pt x="92" y="282"/>
                    <a:pt x="92" y="282"/>
                  </a:cubicBezTo>
                  <a:cubicBezTo>
                    <a:pt x="92" y="284"/>
                    <a:pt x="92" y="284"/>
                    <a:pt x="92" y="284"/>
                  </a:cubicBezTo>
                  <a:cubicBezTo>
                    <a:pt x="96" y="291"/>
                    <a:pt x="98" y="299"/>
                    <a:pt x="98" y="299"/>
                  </a:cubicBezTo>
                  <a:cubicBezTo>
                    <a:pt x="98" y="1625"/>
                    <a:pt x="98" y="1625"/>
                    <a:pt x="98" y="1625"/>
                  </a:cubicBezTo>
                  <a:cubicBezTo>
                    <a:pt x="36" y="1625"/>
                    <a:pt x="36" y="1625"/>
                    <a:pt x="36" y="1625"/>
                  </a:cubicBezTo>
                  <a:cubicBezTo>
                    <a:pt x="36" y="1626"/>
                    <a:pt x="36" y="1626"/>
                    <a:pt x="36" y="1626"/>
                  </a:cubicBezTo>
                  <a:cubicBezTo>
                    <a:pt x="150" y="1626"/>
                    <a:pt x="150" y="1626"/>
                    <a:pt x="150" y="1626"/>
                  </a:cubicBezTo>
                  <a:cubicBezTo>
                    <a:pt x="135" y="290"/>
                    <a:pt x="135" y="290"/>
                    <a:pt x="135" y="290"/>
                  </a:cubicBezTo>
                  <a:cubicBezTo>
                    <a:pt x="27" y="0"/>
                    <a:pt x="27" y="0"/>
                    <a:pt x="27" y="0"/>
                  </a:cubicBezTo>
                </a:path>
              </a:pathLst>
            </a:custGeom>
            <a:solidFill>
              <a:srgbClr val="9C96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03" name="Freeform 51"/>
            <p:cNvSpPr>
              <a:spLocks/>
            </p:cNvSpPr>
            <p:nvPr/>
          </p:nvSpPr>
          <p:spPr bwMode="auto">
            <a:xfrm>
              <a:off x="6161979" y="4441687"/>
              <a:ext cx="157542" cy="298252"/>
            </a:xfrm>
            <a:custGeom>
              <a:avLst/>
              <a:gdLst>
                <a:gd name="T0" fmla="*/ 45 w 99"/>
                <a:gd name="T1" fmla="*/ 0 h 187"/>
                <a:gd name="T2" fmla="*/ 45 w 99"/>
                <a:gd name="T3" fmla="*/ 0 h 187"/>
                <a:gd name="T4" fmla="*/ 11 w 99"/>
                <a:gd name="T5" fmla="*/ 3 h 187"/>
                <a:gd name="T6" fmla="*/ 0 w 99"/>
                <a:gd name="T7" fmla="*/ 3 h 187"/>
                <a:gd name="T8" fmla="*/ 0 w 99"/>
                <a:gd name="T9" fmla="*/ 160 h 187"/>
                <a:gd name="T10" fmla="*/ 3 w 99"/>
                <a:gd name="T11" fmla="*/ 160 h 187"/>
                <a:gd name="T12" fmla="*/ 4 w 99"/>
                <a:gd name="T13" fmla="*/ 160 h 187"/>
                <a:gd name="T14" fmla="*/ 42 w 99"/>
                <a:gd name="T15" fmla="*/ 187 h 187"/>
                <a:gd name="T16" fmla="*/ 72 w 99"/>
                <a:gd name="T17" fmla="*/ 157 h 187"/>
                <a:gd name="T18" fmla="*/ 73 w 99"/>
                <a:gd name="T19" fmla="*/ 157 h 187"/>
                <a:gd name="T20" fmla="*/ 99 w 99"/>
                <a:gd name="T21" fmla="*/ 174 h 187"/>
                <a:gd name="T22" fmla="*/ 99 w 99"/>
                <a:gd name="T23" fmla="*/ 172 h 187"/>
                <a:gd name="T24" fmla="*/ 45 w 99"/>
                <a:gd name="T25" fmla="*/ 0 h 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9" h="187">
                  <a:moveTo>
                    <a:pt x="45" y="0"/>
                  </a:moveTo>
                  <a:cubicBezTo>
                    <a:pt x="45" y="0"/>
                    <a:pt x="45" y="0"/>
                    <a:pt x="45" y="0"/>
                  </a:cubicBezTo>
                  <a:cubicBezTo>
                    <a:pt x="33" y="2"/>
                    <a:pt x="21" y="3"/>
                    <a:pt x="11" y="3"/>
                  </a:cubicBezTo>
                  <a:cubicBezTo>
                    <a:pt x="7" y="3"/>
                    <a:pt x="3" y="3"/>
                    <a:pt x="0" y="3"/>
                  </a:cubicBezTo>
                  <a:cubicBezTo>
                    <a:pt x="0" y="160"/>
                    <a:pt x="0" y="160"/>
                    <a:pt x="0" y="160"/>
                  </a:cubicBezTo>
                  <a:cubicBezTo>
                    <a:pt x="1" y="160"/>
                    <a:pt x="2" y="160"/>
                    <a:pt x="3" y="160"/>
                  </a:cubicBezTo>
                  <a:cubicBezTo>
                    <a:pt x="3" y="160"/>
                    <a:pt x="4" y="160"/>
                    <a:pt x="4" y="160"/>
                  </a:cubicBezTo>
                  <a:cubicBezTo>
                    <a:pt x="29" y="160"/>
                    <a:pt x="39" y="178"/>
                    <a:pt x="42" y="187"/>
                  </a:cubicBezTo>
                  <a:cubicBezTo>
                    <a:pt x="44" y="179"/>
                    <a:pt x="50" y="158"/>
                    <a:pt x="72" y="157"/>
                  </a:cubicBezTo>
                  <a:cubicBezTo>
                    <a:pt x="73" y="157"/>
                    <a:pt x="73" y="157"/>
                    <a:pt x="73" y="157"/>
                  </a:cubicBezTo>
                  <a:cubicBezTo>
                    <a:pt x="87" y="157"/>
                    <a:pt x="94" y="166"/>
                    <a:pt x="99" y="174"/>
                  </a:cubicBezTo>
                  <a:cubicBezTo>
                    <a:pt x="99" y="172"/>
                    <a:pt x="99" y="172"/>
                    <a:pt x="99" y="172"/>
                  </a:cubicBezTo>
                  <a:cubicBezTo>
                    <a:pt x="45" y="0"/>
                    <a:pt x="45" y="0"/>
                    <a:pt x="45" y="0"/>
                  </a:cubicBezTo>
                </a:path>
              </a:pathLst>
            </a:custGeom>
            <a:solidFill>
              <a:srgbClr val="C2B3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04" name="Freeform 52"/>
            <p:cNvSpPr>
              <a:spLocks/>
            </p:cNvSpPr>
            <p:nvPr/>
          </p:nvSpPr>
          <p:spPr bwMode="auto">
            <a:xfrm>
              <a:off x="6161979" y="4696851"/>
              <a:ext cx="68672" cy="2158456"/>
            </a:xfrm>
            <a:custGeom>
              <a:avLst/>
              <a:gdLst>
                <a:gd name="T0" fmla="*/ 4 w 43"/>
                <a:gd name="T1" fmla="*/ 0 h 1356"/>
                <a:gd name="T2" fmla="*/ 3 w 43"/>
                <a:gd name="T3" fmla="*/ 0 h 1356"/>
                <a:gd name="T4" fmla="*/ 0 w 43"/>
                <a:gd name="T5" fmla="*/ 0 h 1356"/>
                <a:gd name="T6" fmla="*/ 0 w 43"/>
                <a:gd name="T7" fmla="*/ 1356 h 1356"/>
                <a:gd name="T8" fmla="*/ 43 w 43"/>
                <a:gd name="T9" fmla="*/ 1356 h 1356"/>
                <a:gd name="T10" fmla="*/ 43 w 43"/>
                <a:gd name="T11" fmla="*/ 1355 h 1356"/>
                <a:gd name="T12" fmla="*/ 42 w 43"/>
                <a:gd name="T13" fmla="*/ 1355 h 1356"/>
                <a:gd name="T14" fmla="*/ 42 w 43"/>
                <a:gd name="T15" fmla="*/ 29 h 1356"/>
                <a:gd name="T16" fmla="*/ 42 w 43"/>
                <a:gd name="T17" fmla="*/ 27 h 1356"/>
                <a:gd name="T18" fmla="*/ 4 w 43"/>
                <a:gd name="T19" fmla="*/ 0 h 13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3" h="1356">
                  <a:moveTo>
                    <a:pt x="4" y="0"/>
                  </a:moveTo>
                  <a:cubicBezTo>
                    <a:pt x="4" y="0"/>
                    <a:pt x="3" y="0"/>
                    <a:pt x="3" y="0"/>
                  </a:cubicBezTo>
                  <a:cubicBezTo>
                    <a:pt x="2" y="0"/>
                    <a:pt x="1" y="0"/>
                    <a:pt x="0" y="0"/>
                  </a:cubicBezTo>
                  <a:cubicBezTo>
                    <a:pt x="0" y="1356"/>
                    <a:pt x="0" y="1356"/>
                    <a:pt x="0" y="1356"/>
                  </a:cubicBezTo>
                  <a:cubicBezTo>
                    <a:pt x="43" y="1356"/>
                    <a:pt x="43" y="1356"/>
                    <a:pt x="43" y="1356"/>
                  </a:cubicBezTo>
                  <a:cubicBezTo>
                    <a:pt x="43" y="1355"/>
                    <a:pt x="43" y="1355"/>
                    <a:pt x="43" y="1355"/>
                  </a:cubicBezTo>
                  <a:cubicBezTo>
                    <a:pt x="42" y="1355"/>
                    <a:pt x="42" y="1355"/>
                    <a:pt x="42" y="1355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2" y="29"/>
                    <a:pt x="42" y="28"/>
                    <a:pt x="42" y="27"/>
                  </a:cubicBezTo>
                  <a:cubicBezTo>
                    <a:pt x="39" y="18"/>
                    <a:pt x="29" y="0"/>
                    <a:pt x="4" y="0"/>
                  </a:cubicBezTo>
                </a:path>
              </a:pathLst>
            </a:custGeom>
            <a:solidFill>
              <a:srgbClr val="F39C1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05" name="Freeform 53"/>
            <p:cNvSpPr>
              <a:spLocks/>
            </p:cNvSpPr>
            <p:nvPr/>
          </p:nvSpPr>
          <p:spPr bwMode="auto">
            <a:xfrm>
              <a:off x="6228631" y="4692138"/>
              <a:ext cx="100315" cy="2161149"/>
            </a:xfrm>
            <a:custGeom>
              <a:avLst/>
              <a:gdLst>
                <a:gd name="T0" fmla="*/ 31 w 63"/>
                <a:gd name="T1" fmla="*/ 0 h 1358"/>
                <a:gd name="T2" fmla="*/ 30 w 63"/>
                <a:gd name="T3" fmla="*/ 0 h 1358"/>
                <a:gd name="T4" fmla="*/ 0 w 63"/>
                <a:gd name="T5" fmla="*/ 30 h 1358"/>
                <a:gd name="T6" fmla="*/ 0 w 63"/>
                <a:gd name="T7" fmla="*/ 32 h 1358"/>
                <a:gd name="T8" fmla="*/ 0 w 63"/>
                <a:gd name="T9" fmla="*/ 1358 h 1358"/>
                <a:gd name="T10" fmla="*/ 1 w 63"/>
                <a:gd name="T11" fmla="*/ 1358 h 1358"/>
                <a:gd name="T12" fmla="*/ 63 w 63"/>
                <a:gd name="T13" fmla="*/ 1358 h 1358"/>
                <a:gd name="T14" fmla="*/ 63 w 63"/>
                <a:gd name="T15" fmla="*/ 32 h 1358"/>
                <a:gd name="T16" fmla="*/ 57 w 63"/>
                <a:gd name="T17" fmla="*/ 17 h 1358"/>
                <a:gd name="T18" fmla="*/ 31 w 63"/>
                <a:gd name="T19" fmla="*/ 0 h 13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3" h="1358">
                  <a:moveTo>
                    <a:pt x="31" y="0"/>
                  </a:moveTo>
                  <a:cubicBezTo>
                    <a:pt x="31" y="0"/>
                    <a:pt x="31" y="0"/>
                    <a:pt x="30" y="0"/>
                  </a:cubicBezTo>
                  <a:cubicBezTo>
                    <a:pt x="8" y="1"/>
                    <a:pt x="2" y="22"/>
                    <a:pt x="0" y="30"/>
                  </a:cubicBezTo>
                  <a:cubicBezTo>
                    <a:pt x="0" y="31"/>
                    <a:pt x="0" y="32"/>
                    <a:pt x="0" y="32"/>
                  </a:cubicBezTo>
                  <a:cubicBezTo>
                    <a:pt x="0" y="1358"/>
                    <a:pt x="0" y="1358"/>
                    <a:pt x="0" y="1358"/>
                  </a:cubicBezTo>
                  <a:cubicBezTo>
                    <a:pt x="1" y="1358"/>
                    <a:pt x="1" y="1358"/>
                    <a:pt x="1" y="1358"/>
                  </a:cubicBezTo>
                  <a:cubicBezTo>
                    <a:pt x="63" y="1358"/>
                    <a:pt x="63" y="1358"/>
                    <a:pt x="63" y="1358"/>
                  </a:cubicBezTo>
                  <a:cubicBezTo>
                    <a:pt x="63" y="32"/>
                    <a:pt x="63" y="32"/>
                    <a:pt x="63" y="32"/>
                  </a:cubicBezTo>
                  <a:cubicBezTo>
                    <a:pt x="63" y="32"/>
                    <a:pt x="61" y="24"/>
                    <a:pt x="57" y="17"/>
                  </a:cubicBezTo>
                  <a:cubicBezTo>
                    <a:pt x="52" y="9"/>
                    <a:pt x="45" y="0"/>
                    <a:pt x="31" y="0"/>
                  </a:cubicBezTo>
                </a:path>
              </a:pathLst>
            </a:custGeom>
            <a:solidFill>
              <a:srgbClr val="F39C1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06" name="Freeform 54"/>
            <p:cNvSpPr>
              <a:spLocks/>
            </p:cNvSpPr>
            <p:nvPr/>
          </p:nvSpPr>
          <p:spPr bwMode="auto">
            <a:xfrm>
              <a:off x="6161979" y="4268661"/>
              <a:ext cx="72038" cy="178413"/>
            </a:xfrm>
            <a:custGeom>
              <a:avLst/>
              <a:gdLst>
                <a:gd name="T0" fmla="*/ 12 w 45"/>
                <a:gd name="T1" fmla="*/ 0 h 112"/>
                <a:gd name="T2" fmla="*/ 7 w 45"/>
                <a:gd name="T3" fmla="*/ 0 h 112"/>
                <a:gd name="T4" fmla="*/ 0 w 45"/>
                <a:gd name="T5" fmla="*/ 0 h 112"/>
                <a:gd name="T6" fmla="*/ 0 w 45"/>
                <a:gd name="T7" fmla="*/ 112 h 112"/>
                <a:gd name="T8" fmla="*/ 11 w 45"/>
                <a:gd name="T9" fmla="*/ 112 h 112"/>
                <a:gd name="T10" fmla="*/ 45 w 45"/>
                <a:gd name="T11" fmla="*/ 109 h 112"/>
                <a:gd name="T12" fmla="*/ 45 w 45"/>
                <a:gd name="T13" fmla="*/ 109 h 112"/>
                <a:gd name="T14" fmla="*/ 12 w 45"/>
                <a:gd name="T15" fmla="*/ 0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5" h="112">
                  <a:moveTo>
                    <a:pt x="12" y="0"/>
                  </a:moveTo>
                  <a:cubicBezTo>
                    <a:pt x="7" y="0"/>
                    <a:pt x="7" y="0"/>
                    <a:pt x="7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12"/>
                    <a:pt x="0" y="112"/>
                    <a:pt x="0" y="112"/>
                  </a:cubicBezTo>
                  <a:cubicBezTo>
                    <a:pt x="3" y="112"/>
                    <a:pt x="7" y="112"/>
                    <a:pt x="11" y="112"/>
                  </a:cubicBezTo>
                  <a:cubicBezTo>
                    <a:pt x="21" y="112"/>
                    <a:pt x="33" y="111"/>
                    <a:pt x="45" y="109"/>
                  </a:cubicBezTo>
                  <a:cubicBezTo>
                    <a:pt x="45" y="109"/>
                    <a:pt x="45" y="109"/>
                    <a:pt x="45" y="109"/>
                  </a:cubicBezTo>
                  <a:cubicBezTo>
                    <a:pt x="12" y="0"/>
                    <a:pt x="12" y="0"/>
                    <a:pt x="12" y="0"/>
                  </a:cubicBezTo>
                </a:path>
              </a:pathLst>
            </a:custGeom>
            <a:solidFill>
              <a:srgbClr val="F39C1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07" name="Group 6"/>
          <p:cNvGrpSpPr/>
          <p:nvPr userDrawn="1"/>
        </p:nvGrpSpPr>
        <p:grpSpPr>
          <a:xfrm rot="10800000" flipV="1">
            <a:off x="786275" y="6225655"/>
            <a:ext cx="409339" cy="3142082"/>
            <a:chOff x="6480429" y="3713225"/>
            <a:chExt cx="409339" cy="3142082"/>
          </a:xfrm>
        </p:grpSpPr>
        <p:sp>
          <p:nvSpPr>
            <p:cNvPr id="308" name="Freeform 5"/>
            <p:cNvSpPr>
              <a:spLocks/>
            </p:cNvSpPr>
            <p:nvPr/>
          </p:nvSpPr>
          <p:spPr bwMode="auto">
            <a:xfrm>
              <a:off x="6491874" y="3722651"/>
              <a:ext cx="302292" cy="490130"/>
            </a:xfrm>
            <a:custGeom>
              <a:avLst/>
              <a:gdLst>
                <a:gd name="T0" fmla="*/ 449 w 449"/>
                <a:gd name="T1" fmla="*/ 657 h 728"/>
                <a:gd name="T2" fmla="*/ 241 w 449"/>
                <a:gd name="T3" fmla="*/ 0 h 728"/>
                <a:gd name="T4" fmla="*/ 196 w 449"/>
                <a:gd name="T5" fmla="*/ 0 h 728"/>
                <a:gd name="T6" fmla="*/ 0 w 449"/>
                <a:gd name="T7" fmla="*/ 681 h 728"/>
                <a:gd name="T8" fmla="*/ 12 w 449"/>
                <a:gd name="T9" fmla="*/ 728 h 728"/>
                <a:gd name="T10" fmla="*/ 423 w 449"/>
                <a:gd name="T11" fmla="*/ 726 h 728"/>
                <a:gd name="T12" fmla="*/ 449 w 449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9" h="728">
                  <a:moveTo>
                    <a:pt x="449" y="657"/>
                  </a:moveTo>
                  <a:lnTo>
                    <a:pt x="241" y="0"/>
                  </a:lnTo>
                  <a:lnTo>
                    <a:pt x="196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3" y="726"/>
                  </a:lnTo>
                  <a:lnTo>
                    <a:pt x="449" y="657"/>
                  </a:lnTo>
                  <a:close/>
                </a:path>
              </a:pathLst>
            </a:custGeom>
            <a:solidFill>
              <a:srgbClr val="F8E9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09" name="Freeform 6"/>
            <p:cNvSpPr>
              <a:spLocks/>
            </p:cNvSpPr>
            <p:nvPr/>
          </p:nvSpPr>
          <p:spPr bwMode="auto">
            <a:xfrm>
              <a:off x="6491874" y="3722651"/>
              <a:ext cx="302292" cy="490130"/>
            </a:xfrm>
            <a:custGeom>
              <a:avLst/>
              <a:gdLst>
                <a:gd name="T0" fmla="*/ 449 w 449"/>
                <a:gd name="T1" fmla="*/ 657 h 728"/>
                <a:gd name="T2" fmla="*/ 241 w 449"/>
                <a:gd name="T3" fmla="*/ 0 h 728"/>
                <a:gd name="T4" fmla="*/ 196 w 449"/>
                <a:gd name="T5" fmla="*/ 0 h 728"/>
                <a:gd name="T6" fmla="*/ 0 w 449"/>
                <a:gd name="T7" fmla="*/ 681 h 728"/>
                <a:gd name="T8" fmla="*/ 12 w 449"/>
                <a:gd name="T9" fmla="*/ 728 h 728"/>
                <a:gd name="T10" fmla="*/ 423 w 449"/>
                <a:gd name="T11" fmla="*/ 726 h 728"/>
                <a:gd name="T12" fmla="*/ 449 w 449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9" h="728">
                  <a:moveTo>
                    <a:pt x="449" y="657"/>
                  </a:moveTo>
                  <a:lnTo>
                    <a:pt x="241" y="0"/>
                  </a:lnTo>
                  <a:lnTo>
                    <a:pt x="196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3" y="726"/>
                  </a:lnTo>
                  <a:lnTo>
                    <a:pt x="449" y="657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10" name="Freeform 7"/>
            <p:cNvSpPr>
              <a:spLocks/>
            </p:cNvSpPr>
            <p:nvPr/>
          </p:nvSpPr>
          <p:spPr bwMode="auto">
            <a:xfrm>
              <a:off x="6579397" y="4144108"/>
              <a:ext cx="125899" cy="2711199"/>
            </a:xfrm>
            <a:custGeom>
              <a:avLst/>
              <a:gdLst>
                <a:gd name="T0" fmla="*/ 79 w 79"/>
                <a:gd name="T1" fmla="*/ 1703 h 1703"/>
                <a:gd name="T2" fmla="*/ 0 w 79"/>
                <a:gd name="T3" fmla="*/ 1703 h 1703"/>
                <a:gd name="T4" fmla="*/ 0 w 79"/>
                <a:gd name="T5" fmla="*/ 33 h 1703"/>
                <a:gd name="T6" fmla="*/ 38 w 79"/>
                <a:gd name="T7" fmla="*/ 1 h 1703"/>
                <a:gd name="T8" fmla="*/ 79 w 79"/>
                <a:gd name="T9" fmla="*/ 33 h 1703"/>
                <a:gd name="T10" fmla="*/ 79 w 79"/>
                <a:gd name="T11" fmla="*/ 1703 h 17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9" h="1703">
                  <a:moveTo>
                    <a:pt x="79" y="1703"/>
                  </a:moveTo>
                  <a:cubicBezTo>
                    <a:pt x="0" y="1703"/>
                    <a:pt x="0" y="1703"/>
                    <a:pt x="0" y="1703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5" y="2"/>
                    <a:pt x="38" y="1"/>
                  </a:cubicBezTo>
                  <a:cubicBezTo>
                    <a:pt x="72" y="0"/>
                    <a:pt x="79" y="33"/>
                    <a:pt x="79" y="33"/>
                  </a:cubicBezTo>
                  <a:cubicBezTo>
                    <a:pt x="79" y="1703"/>
                    <a:pt x="79" y="1703"/>
                    <a:pt x="79" y="1703"/>
                  </a:cubicBezTo>
                </a:path>
              </a:pathLst>
            </a:custGeom>
            <a:solidFill>
              <a:srgbClr val="E23761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11" name="Freeform 8"/>
            <p:cNvSpPr>
              <a:spLocks/>
            </p:cNvSpPr>
            <p:nvPr/>
          </p:nvSpPr>
          <p:spPr bwMode="auto">
            <a:xfrm>
              <a:off x="6701930" y="4141415"/>
              <a:ext cx="100315" cy="2711872"/>
            </a:xfrm>
            <a:custGeom>
              <a:avLst/>
              <a:gdLst>
                <a:gd name="T0" fmla="*/ 63 w 63"/>
                <a:gd name="T1" fmla="*/ 1704 h 1704"/>
                <a:gd name="T2" fmla="*/ 0 w 63"/>
                <a:gd name="T3" fmla="*/ 1704 h 1704"/>
                <a:gd name="T4" fmla="*/ 0 w 63"/>
                <a:gd name="T5" fmla="*/ 33 h 1704"/>
                <a:gd name="T6" fmla="*/ 31 w 63"/>
                <a:gd name="T7" fmla="*/ 1 h 1704"/>
                <a:gd name="T8" fmla="*/ 63 w 63"/>
                <a:gd name="T9" fmla="*/ 33 h 1704"/>
                <a:gd name="T10" fmla="*/ 63 w 63"/>
                <a:gd name="T11" fmla="*/ 1704 h 17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1704">
                  <a:moveTo>
                    <a:pt x="63" y="1704"/>
                  </a:moveTo>
                  <a:cubicBezTo>
                    <a:pt x="0" y="1704"/>
                    <a:pt x="0" y="1704"/>
                    <a:pt x="0" y="1704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4" y="1"/>
                    <a:pt x="31" y="1"/>
                  </a:cubicBezTo>
                  <a:cubicBezTo>
                    <a:pt x="58" y="0"/>
                    <a:pt x="63" y="33"/>
                    <a:pt x="63" y="33"/>
                  </a:cubicBezTo>
                  <a:cubicBezTo>
                    <a:pt x="63" y="1704"/>
                    <a:pt x="63" y="1704"/>
                    <a:pt x="63" y="1704"/>
                  </a:cubicBezTo>
                </a:path>
              </a:pathLst>
            </a:custGeom>
            <a:solidFill>
              <a:srgbClr val="3DCEB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12" name="Freeform 9"/>
            <p:cNvSpPr>
              <a:spLocks/>
            </p:cNvSpPr>
            <p:nvPr/>
          </p:nvSpPr>
          <p:spPr bwMode="auto">
            <a:xfrm>
              <a:off x="6480429" y="4141415"/>
              <a:ext cx="100315" cy="2711872"/>
            </a:xfrm>
            <a:custGeom>
              <a:avLst/>
              <a:gdLst>
                <a:gd name="T0" fmla="*/ 63 w 63"/>
                <a:gd name="T1" fmla="*/ 1704 h 1704"/>
                <a:gd name="T2" fmla="*/ 0 w 63"/>
                <a:gd name="T3" fmla="*/ 1704 h 1704"/>
                <a:gd name="T4" fmla="*/ 0 w 63"/>
                <a:gd name="T5" fmla="*/ 33 h 1704"/>
                <a:gd name="T6" fmla="*/ 31 w 63"/>
                <a:gd name="T7" fmla="*/ 1 h 1704"/>
                <a:gd name="T8" fmla="*/ 63 w 63"/>
                <a:gd name="T9" fmla="*/ 33 h 1704"/>
                <a:gd name="T10" fmla="*/ 63 w 63"/>
                <a:gd name="T11" fmla="*/ 1704 h 17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1704">
                  <a:moveTo>
                    <a:pt x="63" y="1704"/>
                  </a:moveTo>
                  <a:cubicBezTo>
                    <a:pt x="0" y="1704"/>
                    <a:pt x="0" y="1704"/>
                    <a:pt x="0" y="1704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4" y="1"/>
                    <a:pt x="31" y="1"/>
                  </a:cubicBezTo>
                  <a:cubicBezTo>
                    <a:pt x="58" y="0"/>
                    <a:pt x="63" y="33"/>
                    <a:pt x="63" y="33"/>
                  </a:cubicBezTo>
                  <a:lnTo>
                    <a:pt x="63" y="1704"/>
                  </a:lnTo>
                  <a:close/>
                </a:path>
              </a:pathLst>
            </a:custGeom>
            <a:solidFill>
              <a:srgbClr val="E23761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13" name="Freeform 10"/>
            <p:cNvSpPr>
              <a:spLocks/>
            </p:cNvSpPr>
            <p:nvPr/>
          </p:nvSpPr>
          <p:spPr bwMode="auto">
            <a:xfrm>
              <a:off x="6576031" y="3714572"/>
              <a:ext cx="131958" cy="191204"/>
            </a:xfrm>
            <a:custGeom>
              <a:avLst/>
              <a:gdLst>
                <a:gd name="T0" fmla="*/ 0 w 83"/>
                <a:gd name="T1" fmla="*/ 111 h 120"/>
                <a:gd name="T2" fmla="*/ 83 w 83"/>
                <a:gd name="T3" fmla="*/ 113 h 120"/>
                <a:gd name="T4" fmla="*/ 50 w 83"/>
                <a:gd name="T5" fmla="*/ 0 h 120"/>
                <a:gd name="T6" fmla="*/ 29 w 83"/>
                <a:gd name="T7" fmla="*/ 0 h 120"/>
                <a:gd name="T8" fmla="*/ 0 w 83"/>
                <a:gd name="T9" fmla="*/ 111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3" h="120">
                  <a:moveTo>
                    <a:pt x="0" y="111"/>
                  </a:moveTo>
                  <a:cubicBezTo>
                    <a:pt x="0" y="111"/>
                    <a:pt x="40" y="120"/>
                    <a:pt x="83" y="113"/>
                  </a:cubicBezTo>
                  <a:cubicBezTo>
                    <a:pt x="50" y="0"/>
                    <a:pt x="50" y="0"/>
                    <a:pt x="50" y="0"/>
                  </a:cubicBezTo>
                  <a:cubicBezTo>
                    <a:pt x="29" y="0"/>
                    <a:pt x="29" y="0"/>
                    <a:pt x="29" y="0"/>
                  </a:cubicBezTo>
                  <a:cubicBezTo>
                    <a:pt x="0" y="111"/>
                    <a:pt x="0" y="111"/>
                    <a:pt x="0" y="111"/>
                  </a:cubicBezTo>
                </a:path>
              </a:pathLst>
            </a:custGeom>
            <a:solidFill>
              <a:srgbClr val="E23761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14" name="Freeform 55"/>
            <p:cNvSpPr>
              <a:spLocks/>
            </p:cNvSpPr>
            <p:nvPr/>
          </p:nvSpPr>
          <p:spPr bwMode="auto">
            <a:xfrm>
              <a:off x="6655475" y="3713225"/>
              <a:ext cx="234293" cy="3142082"/>
            </a:xfrm>
            <a:custGeom>
              <a:avLst/>
              <a:gdLst>
                <a:gd name="T0" fmla="*/ 24 w 147"/>
                <a:gd name="T1" fmla="*/ 0 h 1974"/>
                <a:gd name="T2" fmla="*/ 0 w 147"/>
                <a:gd name="T3" fmla="*/ 1 h 1974"/>
                <a:gd name="T4" fmla="*/ 33 w 147"/>
                <a:gd name="T5" fmla="*/ 114 h 1974"/>
                <a:gd name="T6" fmla="*/ 33 w 147"/>
                <a:gd name="T7" fmla="*/ 114 h 1974"/>
                <a:gd name="T8" fmla="*/ 87 w 147"/>
                <a:gd name="T9" fmla="*/ 284 h 1974"/>
                <a:gd name="T10" fmla="*/ 86 w 147"/>
                <a:gd name="T11" fmla="*/ 286 h 1974"/>
                <a:gd name="T12" fmla="*/ 92 w 147"/>
                <a:gd name="T13" fmla="*/ 302 h 1974"/>
                <a:gd name="T14" fmla="*/ 92 w 147"/>
                <a:gd name="T15" fmla="*/ 1973 h 1974"/>
                <a:gd name="T16" fmla="*/ 31 w 147"/>
                <a:gd name="T17" fmla="*/ 1973 h 1974"/>
                <a:gd name="T18" fmla="*/ 31 w 147"/>
                <a:gd name="T19" fmla="*/ 1974 h 1974"/>
                <a:gd name="T20" fmla="*/ 147 w 147"/>
                <a:gd name="T21" fmla="*/ 1974 h 1974"/>
                <a:gd name="T22" fmla="*/ 132 w 147"/>
                <a:gd name="T23" fmla="*/ 290 h 1974"/>
                <a:gd name="T24" fmla="*/ 24 w 147"/>
                <a:gd name="T25" fmla="*/ 0 h 19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47" h="1974">
                  <a:moveTo>
                    <a:pt x="24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33" y="114"/>
                    <a:pt x="33" y="114"/>
                    <a:pt x="33" y="114"/>
                  </a:cubicBezTo>
                  <a:cubicBezTo>
                    <a:pt x="33" y="114"/>
                    <a:pt x="33" y="114"/>
                    <a:pt x="33" y="114"/>
                  </a:cubicBezTo>
                  <a:cubicBezTo>
                    <a:pt x="87" y="284"/>
                    <a:pt x="87" y="284"/>
                    <a:pt x="87" y="284"/>
                  </a:cubicBezTo>
                  <a:cubicBezTo>
                    <a:pt x="86" y="286"/>
                    <a:pt x="86" y="286"/>
                    <a:pt x="86" y="286"/>
                  </a:cubicBezTo>
                  <a:cubicBezTo>
                    <a:pt x="91" y="294"/>
                    <a:pt x="92" y="302"/>
                    <a:pt x="92" y="302"/>
                  </a:cubicBezTo>
                  <a:cubicBezTo>
                    <a:pt x="92" y="1973"/>
                    <a:pt x="92" y="1973"/>
                    <a:pt x="92" y="1973"/>
                  </a:cubicBezTo>
                  <a:cubicBezTo>
                    <a:pt x="31" y="1973"/>
                    <a:pt x="31" y="1973"/>
                    <a:pt x="31" y="1973"/>
                  </a:cubicBezTo>
                  <a:cubicBezTo>
                    <a:pt x="31" y="1974"/>
                    <a:pt x="31" y="1974"/>
                    <a:pt x="31" y="1974"/>
                  </a:cubicBezTo>
                  <a:cubicBezTo>
                    <a:pt x="147" y="1974"/>
                    <a:pt x="147" y="1974"/>
                    <a:pt x="147" y="1974"/>
                  </a:cubicBezTo>
                  <a:cubicBezTo>
                    <a:pt x="132" y="290"/>
                    <a:pt x="132" y="290"/>
                    <a:pt x="132" y="290"/>
                  </a:cubicBezTo>
                  <a:cubicBezTo>
                    <a:pt x="24" y="0"/>
                    <a:pt x="24" y="0"/>
                    <a:pt x="24" y="0"/>
                  </a:cubicBezTo>
                </a:path>
              </a:pathLst>
            </a:custGeom>
            <a:solidFill>
              <a:srgbClr val="9C96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15" name="Freeform 56"/>
            <p:cNvSpPr>
              <a:spLocks/>
            </p:cNvSpPr>
            <p:nvPr/>
          </p:nvSpPr>
          <p:spPr bwMode="auto">
            <a:xfrm>
              <a:off x="6639990" y="3894331"/>
              <a:ext cx="154175" cy="294886"/>
            </a:xfrm>
            <a:custGeom>
              <a:avLst/>
              <a:gdLst>
                <a:gd name="T0" fmla="*/ 43 w 97"/>
                <a:gd name="T1" fmla="*/ 0 h 185"/>
                <a:gd name="T2" fmla="*/ 8 w 97"/>
                <a:gd name="T3" fmla="*/ 3 h 185"/>
                <a:gd name="T4" fmla="*/ 0 w 97"/>
                <a:gd name="T5" fmla="*/ 3 h 185"/>
                <a:gd name="T6" fmla="*/ 0 w 97"/>
                <a:gd name="T7" fmla="*/ 158 h 185"/>
                <a:gd name="T8" fmla="*/ 0 w 97"/>
                <a:gd name="T9" fmla="*/ 158 h 185"/>
                <a:gd name="T10" fmla="*/ 1 w 97"/>
                <a:gd name="T11" fmla="*/ 158 h 185"/>
                <a:gd name="T12" fmla="*/ 39 w 97"/>
                <a:gd name="T13" fmla="*/ 185 h 185"/>
                <a:gd name="T14" fmla="*/ 70 w 97"/>
                <a:gd name="T15" fmla="*/ 156 h 185"/>
                <a:gd name="T16" fmla="*/ 71 w 97"/>
                <a:gd name="T17" fmla="*/ 156 h 185"/>
                <a:gd name="T18" fmla="*/ 96 w 97"/>
                <a:gd name="T19" fmla="*/ 172 h 185"/>
                <a:gd name="T20" fmla="*/ 97 w 97"/>
                <a:gd name="T21" fmla="*/ 170 h 185"/>
                <a:gd name="T22" fmla="*/ 43 w 97"/>
                <a:gd name="T23" fmla="*/ 0 h 1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97" h="185">
                  <a:moveTo>
                    <a:pt x="43" y="0"/>
                  </a:moveTo>
                  <a:cubicBezTo>
                    <a:pt x="31" y="2"/>
                    <a:pt x="19" y="3"/>
                    <a:pt x="8" y="3"/>
                  </a:cubicBezTo>
                  <a:cubicBezTo>
                    <a:pt x="5" y="3"/>
                    <a:pt x="3" y="3"/>
                    <a:pt x="0" y="3"/>
                  </a:cubicBezTo>
                  <a:cubicBezTo>
                    <a:pt x="0" y="158"/>
                    <a:pt x="0" y="158"/>
                    <a:pt x="0" y="158"/>
                  </a:cubicBezTo>
                  <a:cubicBezTo>
                    <a:pt x="0" y="158"/>
                    <a:pt x="0" y="158"/>
                    <a:pt x="0" y="158"/>
                  </a:cubicBezTo>
                  <a:cubicBezTo>
                    <a:pt x="1" y="158"/>
                    <a:pt x="1" y="158"/>
                    <a:pt x="1" y="158"/>
                  </a:cubicBezTo>
                  <a:cubicBezTo>
                    <a:pt x="26" y="158"/>
                    <a:pt x="36" y="176"/>
                    <a:pt x="39" y="185"/>
                  </a:cubicBezTo>
                  <a:cubicBezTo>
                    <a:pt x="41" y="178"/>
                    <a:pt x="47" y="156"/>
                    <a:pt x="70" y="156"/>
                  </a:cubicBezTo>
                  <a:cubicBezTo>
                    <a:pt x="70" y="156"/>
                    <a:pt x="70" y="156"/>
                    <a:pt x="71" y="156"/>
                  </a:cubicBezTo>
                  <a:cubicBezTo>
                    <a:pt x="84" y="156"/>
                    <a:pt x="92" y="164"/>
                    <a:pt x="96" y="172"/>
                  </a:cubicBezTo>
                  <a:cubicBezTo>
                    <a:pt x="97" y="170"/>
                    <a:pt x="97" y="170"/>
                    <a:pt x="97" y="170"/>
                  </a:cubicBezTo>
                  <a:cubicBezTo>
                    <a:pt x="43" y="0"/>
                    <a:pt x="43" y="0"/>
                    <a:pt x="43" y="0"/>
                  </a:cubicBezTo>
                </a:path>
              </a:pathLst>
            </a:custGeom>
            <a:solidFill>
              <a:srgbClr val="C2B3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16" name="Freeform 57"/>
            <p:cNvSpPr>
              <a:spLocks/>
            </p:cNvSpPr>
            <p:nvPr/>
          </p:nvSpPr>
          <p:spPr bwMode="auto">
            <a:xfrm>
              <a:off x="6639990" y="4146128"/>
              <a:ext cx="65306" cy="2709179"/>
            </a:xfrm>
            <a:custGeom>
              <a:avLst/>
              <a:gdLst>
                <a:gd name="T0" fmla="*/ 1 w 41"/>
                <a:gd name="T1" fmla="*/ 0 h 1702"/>
                <a:gd name="T2" fmla="*/ 0 w 41"/>
                <a:gd name="T3" fmla="*/ 0 h 1702"/>
                <a:gd name="T4" fmla="*/ 0 w 41"/>
                <a:gd name="T5" fmla="*/ 0 h 1702"/>
                <a:gd name="T6" fmla="*/ 0 w 41"/>
                <a:gd name="T7" fmla="*/ 1702 h 1702"/>
                <a:gd name="T8" fmla="*/ 41 w 41"/>
                <a:gd name="T9" fmla="*/ 1702 h 1702"/>
                <a:gd name="T10" fmla="*/ 41 w 41"/>
                <a:gd name="T11" fmla="*/ 1701 h 1702"/>
                <a:gd name="T12" fmla="*/ 39 w 41"/>
                <a:gd name="T13" fmla="*/ 1701 h 1702"/>
                <a:gd name="T14" fmla="*/ 39 w 41"/>
                <a:gd name="T15" fmla="*/ 30 h 1702"/>
                <a:gd name="T16" fmla="*/ 39 w 41"/>
                <a:gd name="T17" fmla="*/ 27 h 1702"/>
                <a:gd name="T18" fmla="*/ 1 w 41"/>
                <a:gd name="T19" fmla="*/ 0 h 17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1" h="1702">
                  <a:moveTo>
                    <a:pt x="1" y="0"/>
                  </a:moveTo>
                  <a:cubicBezTo>
                    <a:pt x="1" y="0"/>
                    <a:pt x="1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702"/>
                    <a:pt x="0" y="1702"/>
                    <a:pt x="0" y="1702"/>
                  </a:cubicBezTo>
                  <a:cubicBezTo>
                    <a:pt x="41" y="1702"/>
                    <a:pt x="41" y="1702"/>
                    <a:pt x="41" y="1702"/>
                  </a:cubicBezTo>
                  <a:cubicBezTo>
                    <a:pt x="41" y="1701"/>
                    <a:pt x="41" y="1701"/>
                    <a:pt x="41" y="1701"/>
                  </a:cubicBezTo>
                  <a:cubicBezTo>
                    <a:pt x="39" y="1701"/>
                    <a:pt x="39" y="1701"/>
                    <a:pt x="39" y="1701"/>
                  </a:cubicBezTo>
                  <a:cubicBezTo>
                    <a:pt x="39" y="30"/>
                    <a:pt x="39" y="30"/>
                    <a:pt x="39" y="30"/>
                  </a:cubicBezTo>
                  <a:cubicBezTo>
                    <a:pt x="39" y="30"/>
                    <a:pt x="39" y="29"/>
                    <a:pt x="39" y="27"/>
                  </a:cubicBezTo>
                  <a:cubicBezTo>
                    <a:pt x="36" y="18"/>
                    <a:pt x="26" y="0"/>
                    <a:pt x="1" y="0"/>
                  </a:cubicBezTo>
                </a:path>
              </a:pathLst>
            </a:custGeom>
            <a:solidFill>
              <a:srgbClr val="E2376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17" name="Freeform 58"/>
            <p:cNvSpPr>
              <a:spLocks/>
            </p:cNvSpPr>
            <p:nvPr/>
          </p:nvSpPr>
          <p:spPr bwMode="auto">
            <a:xfrm>
              <a:off x="6701930" y="4142762"/>
              <a:ext cx="100315" cy="2710525"/>
            </a:xfrm>
            <a:custGeom>
              <a:avLst/>
              <a:gdLst>
                <a:gd name="T0" fmla="*/ 32 w 63"/>
                <a:gd name="T1" fmla="*/ 0 h 1703"/>
                <a:gd name="T2" fmla="*/ 31 w 63"/>
                <a:gd name="T3" fmla="*/ 0 h 1703"/>
                <a:gd name="T4" fmla="*/ 0 w 63"/>
                <a:gd name="T5" fmla="*/ 29 h 1703"/>
                <a:gd name="T6" fmla="*/ 0 w 63"/>
                <a:gd name="T7" fmla="*/ 32 h 1703"/>
                <a:gd name="T8" fmla="*/ 0 w 63"/>
                <a:gd name="T9" fmla="*/ 1703 h 1703"/>
                <a:gd name="T10" fmla="*/ 2 w 63"/>
                <a:gd name="T11" fmla="*/ 1703 h 1703"/>
                <a:gd name="T12" fmla="*/ 63 w 63"/>
                <a:gd name="T13" fmla="*/ 1703 h 1703"/>
                <a:gd name="T14" fmla="*/ 63 w 63"/>
                <a:gd name="T15" fmla="*/ 32 h 1703"/>
                <a:gd name="T16" fmla="*/ 57 w 63"/>
                <a:gd name="T17" fmla="*/ 16 h 1703"/>
                <a:gd name="T18" fmla="*/ 32 w 63"/>
                <a:gd name="T19" fmla="*/ 0 h 17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3" h="1703">
                  <a:moveTo>
                    <a:pt x="32" y="0"/>
                  </a:moveTo>
                  <a:cubicBezTo>
                    <a:pt x="31" y="0"/>
                    <a:pt x="31" y="0"/>
                    <a:pt x="31" y="0"/>
                  </a:cubicBezTo>
                  <a:cubicBezTo>
                    <a:pt x="8" y="0"/>
                    <a:pt x="2" y="22"/>
                    <a:pt x="0" y="29"/>
                  </a:cubicBezTo>
                  <a:cubicBezTo>
                    <a:pt x="0" y="31"/>
                    <a:pt x="0" y="32"/>
                    <a:pt x="0" y="32"/>
                  </a:cubicBezTo>
                  <a:cubicBezTo>
                    <a:pt x="0" y="1703"/>
                    <a:pt x="0" y="1703"/>
                    <a:pt x="0" y="1703"/>
                  </a:cubicBezTo>
                  <a:cubicBezTo>
                    <a:pt x="2" y="1703"/>
                    <a:pt x="2" y="1703"/>
                    <a:pt x="2" y="1703"/>
                  </a:cubicBezTo>
                  <a:cubicBezTo>
                    <a:pt x="63" y="1703"/>
                    <a:pt x="63" y="1703"/>
                    <a:pt x="63" y="1703"/>
                  </a:cubicBezTo>
                  <a:cubicBezTo>
                    <a:pt x="63" y="32"/>
                    <a:pt x="63" y="32"/>
                    <a:pt x="63" y="32"/>
                  </a:cubicBezTo>
                  <a:cubicBezTo>
                    <a:pt x="63" y="32"/>
                    <a:pt x="62" y="24"/>
                    <a:pt x="57" y="16"/>
                  </a:cubicBezTo>
                  <a:cubicBezTo>
                    <a:pt x="53" y="8"/>
                    <a:pt x="45" y="0"/>
                    <a:pt x="32" y="0"/>
                  </a:cubicBezTo>
                </a:path>
              </a:pathLst>
            </a:custGeom>
            <a:solidFill>
              <a:srgbClr val="E2376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18" name="Freeform 59"/>
            <p:cNvSpPr>
              <a:spLocks/>
            </p:cNvSpPr>
            <p:nvPr/>
          </p:nvSpPr>
          <p:spPr bwMode="auto">
            <a:xfrm>
              <a:off x="6639990" y="3714572"/>
              <a:ext cx="67999" cy="184472"/>
            </a:xfrm>
            <a:custGeom>
              <a:avLst/>
              <a:gdLst>
                <a:gd name="T0" fmla="*/ 10 w 43"/>
                <a:gd name="T1" fmla="*/ 0 h 116"/>
                <a:gd name="T2" fmla="*/ 0 w 43"/>
                <a:gd name="T3" fmla="*/ 0 h 116"/>
                <a:gd name="T4" fmla="*/ 0 w 43"/>
                <a:gd name="T5" fmla="*/ 116 h 116"/>
                <a:gd name="T6" fmla="*/ 8 w 43"/>
                <a:gd name="T7" fmla="*/ 116 h 116"/>
                <a:gd name="T8" fmla="*/ 43 w 43"/>
                <a:gd name="T9" fmla="*/ 113 h 116"/>
                <a:gd name="T10" fmla="*/ 43 w 43"/>
                <a:gd name="T11" fmla="*/ 113 h 116"/>
                <a:gd name="T12" fmla="*/ 10 w 43"/>
                <a:gd name="T13" fmla="*/ 0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3" h="116">
                  <a:moveTo>
                    <a:pt x="1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16"/>
                    <a:pt x="0" y="116"/>
                    <a:pt x="0" y="116"/>
                  </a:cubicBezTo>
                  <a:cubicBezTo>
                    <a:pt x="3" y="116"/>
                    <a:pt x="5" y="116"/>
                    <a:pt x="8" y="116"/>
                  </a:cubicBezTo>
                  <a:cubicBezTo>
                    <a:pt x="19" y="116"/>
                    <a:pt x="31" y="115"/>
                    <a:pt x="43" y="113"/>
                  </a:cubicBezTo>
                  <a:cubicBezTo>
                    <a:pt x="43" y="113"/>
                    <a:pt x="43" y="113"/>
                    <a:pt x="43" y="113"/>
                  </a:cubicBezTo>
                  <a:cubicBezTo>
                    <a:pt x="10" y="0"/>
                    <a:pt x="10" y="0"/>
                    <a:pt x="10" y="0"/>
                  </a:cubicBezTo>
                </a:path>
              </a:pathLst>
            </a:custGeom>
            <a:solidFill>
              <a:srgbClr val="E2376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19" name="Group 3"/>
          <p:cNvGrpSpPr/>
          <p:nvPr userDrawn="1"/>
        </p:nvGrpSpPr>
        <p:grpSpPr>
          <a:xfrm rot="10800000" flipV="1">
            <a:off x="4580237" y="6225655"/>
            <a:ext cx="412706" cy="1820482"/>
            <a:chOff x="4980416" y="5037518"/>
            <a:chExt cx="412706" cy="1820482"/>
          </a:xfrm>
        </p:grpSpPr>
        <p:sp>
          <p:nvSpPr>
            <p:cNvPr id="320" name="Freeform 11"/>
            <p:cNvSpPr>
              <a:spLocks/>
            </p:cNvSpPr>
            <p:nvPr/>
          </p:nvSpPr>
          <p:spPr bwMode="auto">
            <a:xfrm>
              <a:off x="4991862" y="5046944"/>
              <a:ext cx="300945" cy="490130"/>
            </a:xfrm>
            <a:custGeom>
              <a:avLst/>
              <a:gdLst>
                <a:gd name="T0" fmla="*/ 447 w 447"/>
                <a:gd name="T1" fmla="*/ 659 h 728"/>
                <a:gd name="T2" fmla="*/ 241 w 447"/>
                <a:gd name="T3" fmla="*/ 0 h 728"/>
                <a:gd name="T4" fmla="*/ 196 w 447"/>
                <a:gd name="T5" fmla="*/ 0 h 728"/>
                <a:gd name="T6" fmla="*/ 0 w 447"/>
                <a:gd name="T7" fmla="*/ 681 h 728"/>
                <a:gd name="T8" fmla="*/ 12 w 447"/>
                <a:gd name="T9" fmla="*/ 728 h 728"/>
                <a:gd name="T10" fmla="*/ 423 w 447"/>
                <a:gd name="T11" fmla="*/ 728 h 728"/>
                <a:gd name="T12" fmla="*/ 447 w 447"/>
                <a:gd name="T13" fmla="*/ 659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7" h="728">
                  <a:moveTo>
                    <a:pt x="447" y="659"/>
                  </a:moveTo>
                  <a:lnTo>
                    <a:pt x="241" y="0"/>
                  </a:lnTo>
                  <a:lnTo>
                    <a:pt x="196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3" y="728"/>
                  </a:lnTo>
                  <a:lnTo>
                    <a:pt x="447" y="659"/>
                  </a:lnTo>
                  <a:close/>
                </a:path>
              </a:pathLst>
            </a:custGeom>
            <a:solidFill>
              <a:srgbClr val="F8E9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21" name="Freeform 12"/>
            <p:cNvSpPr>
              <a:spLocks/>
            </p:cNvSpPr>
            <p:nvPr/>
          </p:nvSpPr>
          <p:spPr bwMode="auto">
            <a:xfrm>
              <a:off x="4991862" y="5046944"/>
              <a:ext cx="300945" cy="490130"/>
            </a:xfrm>
            <a:custGeom>
              <a:avLst/>
              <a:gdLst>
                <a:gd name="T0" fmla="*/ 447 w 447"/>
                <a:gd name="T1" fmla="*/ 659 h 728"/>
                <a:gd name="T2" fmla="*/ 241 w 447"/>
                <a:gd name="T3" fmla="*/ 0 h 728"/>
                <a:gd name="T4" fmla="*/ 196 w 447"/>
                <a:gd name="T5" fmla="*/ 0 h 728"/>
                <a:gd name="T6" fmla="*/ 0 w 447"/>
                <a:gd name="T7" fmla="*/ 681 h 728"/>
                <a:gd name="T8" fmla="*/ 12 w 447"/>
                <a:gd name="T9" fmla="*/ 728 h 728"/>
                <a:gd name="T10" fmla="*/ 423 w 447"/>
                <a:gd name="T11" fmla="*/ 728 h 728"/>
                <a:gd name="T12" fmla="*/ 447 w 447"/>
                <a:gd name="T13" fmla="*/ 659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7" h="728">
                  <a:moveTo>
                    <a:pt x="447" y="659"/>
                  </a:moveTo>
                  <a:lnTo>
                    <a:pt x="241" y="0"/>
                  </a:lnTo>
                  <a:lnTo>
                    <a:pt x="196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3" y="728"/>
                  </a:lnTo>
                  <a:lnTo>
                    <a:pt x="447" y="659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22" name="Freeform 13"/>
            <p:cNvSpPr>
              <a:spLocks/>
            </p:cNvSpPr>
            <p:nvPr/>
          </p:nvSpPr>
          <p:spPr bwMode="auto">
            <a:xfrm>
              <a:off x="5078038" y="5468401"/>
              <a:ext cx="125899" cy="1386906"/>
            </a:xfrm>
            <a:custGeom>
              <a:avLst/>
              <a:gdLst>
                <a:gd name="T0" fmla="*/ 79 w 79"/>
                <a:gd name="T1" fmla="*/ 871 h 871"/>
                <a:gd name="T2" fmla="*/ 0 w 79"/>
                <a:gd name="T3" fmla="*/ 871 h 871"/>
                <a:gd name="T4" fmla="*/ 0 w 79"/>
                <a:gd name="T5" fmla="*/ 33 h 871"/>
                <a:gd name="T6" fmla="*/ 39 w 79"/>
                <a:gd name="T7" fmla="*/ 1 h 871"/>
                <a:gd name="T8" fmla="*/ 79 w 79"/>
                <a:gd name="T9" fmla="*/ 33 h 871"/>
                <a:gd name="T10" fmla="*/ 79 w 79"/>
                <a:gd name="T11" fmla="*/ 871 h 8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9" h="871">
                  <a:moveTo>
                    <a:pt x="79" y="871"/>
                  </a:moveTo>
                  <a:cubicBezTo>
                    <a:pt x="0" y="871"/>
                    <a:pt x="0" y="871"/>
                    <a:pt x="0" y="871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5" y="2"/>
                    <a:pt x="39" y="1"/>
                  </a:cubicBezTo>
                  <a:cubicBezTo>
                    <a:pt x="73" y="0"/>
                    <a:pt x="79" y="33"/>
                    <a:pt x="79" y="33"/>
                  </a:cubicBezTo>
                  <a:cubicBezTo>
                    <a:pt x="79" y="871"/>
                    <a:pt x="79" y="871"/>
                    <a:pt x="79" y="871"/>
                  </a:cubicBezTo>
                </a:path>
              </a:pathLst>
            </a:custGeom>
            <a:solidFill>
              <a:srgbClr val="00A39E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23" name="Freeform 14"/>
            <p:cNvSpPr>
              <a:spLocks/>
            </p:cNvSpPr>
            <p:nvPr/>
          </p:nvSpPr>
          <p:spPr bwMode="auto">
            <a:xfrm>
              <a:off x="5200571" y="5465708"/>
              <a:ext cx="101662" cy="1387579"/>
            </a:xfrm>
            <a:custGeom>
              <a:avLst/>
              <a:gdLst>
                <a:gd name="T0" fmla="*/ 64 w 64"/>
                <a:gd name="T1" fmla="*/ 872 h 872"/>
                <a:gd name="T2" fmla="*/ 0 w 64"/>
                <a:gd name="T3" fmla="*/ 872 h 872"/>
                <a:gd name="T4" fmla="*/ 0 w 64"/>
                <a:gd name="T5" fmla="*/ 33 h 872"/>
                <a:gd name="T6" fmla="*/ 31 w 64"/>
                <a:gd name="T7" fmla="*/ 1 h 872"/>
                <a:gd name="T8" fmla="*/ 64 w 64"/>
                <a:gd name="T9" fmla="*/ 33 h 872"/>
                <a:gd name="T10" fmla="*/ 64 w 64"/>
                <a:gd name="T11" fmla="*/ 872 h 8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4" h="872">
                  <a:moveTo>
                    <a:pt x="64" y="872"/>
                  </a:moveTo>
                  <a:cubicBezTo>
                    <a:pt x="0" y="872"/>
                    <a:pt x="0" y="872"/>
                    <a:pt x="0" y="872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4" y="2"/>
                    <a:pt x="31" y="1"/>
                  </a:cubicBezTo>
                  <a:cubicBezTo>
                    <a:pt x="58" y="0"/>
                    <a:pt x="64" y="33"/>
                    <a:pt x="64" y="33"/>
                  </a:cubicBezTo>
                  <a:cubicBezTo>
                    <a:pt x="64" y="872"/>
                    <a:pt x="64" y="872"/>
                    <a:pt x="64" y="872"/>
                  </a:cubicBezTo>
                </a:path>
              </a:pathLst>
            </a:custGeom>
            <a:solidFill>
              <a:srgbClr val="ABA0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24" name="Freeform 15"/>
            <p:cNvSpPr>
              <a:spLocks/>
            </p:cNvSpPr>
            <p:nvPr/>
          </p:nvSpPr>
          <p:spPr bwMode="auto">
            <a:xfrm>
              <a:off x="4980416" y="5465708"/>
              <a:ext cx="100315" cy="1387579"/>
            </a:xfrm>
            <a:custGeom>
              <a:avLst/>
              <a:gdLst>
                <a:gd name="T0" fmla="*/ 63 w 63"/>
                <a:gd name="T1" fmla="*/ 872 h 872"/>
                <a:gd name="T2" fmla="*/ 0 w 63"/>
                <a:gd name="T3" fmla="*/ 872 h 872"/>
                <a:gd name="T4" fmla="*/ 0 w 63"/>
                <a:gd name="T5" fmla="*/ 33 h 872"/>
                <a:gd name="T6" fmla="*/ 31 w 63"/>
                <a:gd name="T7" fmla="*/ 1 h 872"/>
                <a:gd name="T8" fmla="*/ 63 w 63"/>
                <a:gd name="T9" fmla="*/ 33 h 872"/>
                <a:gd name="T10" fmla="*/ 63 w 63"/>
                <a:gd name="T11" fmla="*/ 872 h 8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872">
                  <a:moveTo>
                    <a:pt x="63" y="872"/>
                  </a:moveTo>
                  <a:cubicBezTo>
                    <a:pt x="0" y="872"/>
                    <a:pt x="0" y="872"/>
                    <a:pt x="0" y="872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4" y="2"/>
                    <a:pt x="31" y="1"/>
                  </a:cubicBezTo>
                  <a:cubicBezTo>
                    <a:pt x="57" y="0"/>
                    <a:pt x="63" y="33"/>
                    <a:pt x="63" y="33"/>
                  </a:cubicBezTo>
                  <a:lnTo>
                    <a:pt x="63" y="872"/>
                  </a:lnTo>
                  <a:close/>
                </a:path>
              </a:pathLst>
            </a:custGeom>
            <a:solidFill>
              <a:srgbClr val="00A39E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25" name="Freeform 16"/>
            <p:cNvSpPr>
              <a:spLocks/>
            </p:cNvSpPr>
            <p:nvPr/>
          </p:nvSpPr>
          <p:spPr bwMode="auto">
            <a:xfrm>
              <a:off x="5076019" y="5038865"/>
              <a:ext cx="132631" cy="192551"/>
            </a:xfrm>
            <a:custGeom>
              <a:avLst/>
              <a:gdLst>
                <a:gd name="T0" fmla="*/ 0 w 83"/>
                <a:gd name="T1" fmla="*/ 111 h 121"/>
                <a:gd name="T2" fmla="*/ 83 w 83"/>
                <a:gd name="T3" fmla="*/ 113 h 121"/>
                <a:gd name="T4" fmla="*/ 49 w 83"/>
                <a:gd name="T5" fmla="*/ 0 h 121"/>
                <a:gd name="T6" fmla="*/ 29 w 83"/>
                <a:gd name="T7" fmla="*/ 0 h 121"/>
                <a:gd name="T8" fmla="*/ 0 w 83"/>
                <a:gd name="T9" fmla="*/ 111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3" h="121">
                  <a:moveTo>
                    <a:pt x="0" y="111"/>
                  </a:moveTo>
                  <a:cubicBezTo>
                    <a:pt x="0" y="111"/>
                    <a:pt x="40" y="121"/>
                    <a:pt x="83" y="113"/>
                  </a:cubicBezTo>
                  <a:cubicBezTo>
                    <a:pt x="49" y="0"/>
                    <a:pt x="49" y="0"/>
                    <a:pt x="49" y="0"/>
                  </a:cubicBezTo>
                  <a:cubicBezTo>
                    <a:pt x="29" y="0"/>
                    <a:pt x="29" y="0"/>
                    <a:pt x="29" y="0"/>
                  </a:cubicBezTo>
                  <a:cubicBezTo>
                    <a:pt x="0" y="111"/>
                    <a:pt x="0" y="111"/>
                    <a:pt x="0" y="111"/>
                  </a:cubicBezTo>
                </a:path>
              </a:pathLst>
            </a:custGeom>
            <a:solidFill>
              <a:srgbClr val="00A39E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26" name="Freeform 35"/>
            <p:cNvSpPr>
              <a:spLocks/>
            </p:cNvSpPr>
            <p:nvPr/>
          </p:nvSpPr>
          <p:spPr bwMode="auto">
            <a:xfrm>
              <a:off x="5143344" y="5037518"/>
              <a:ext cx="249778" cy="1820482"/>
            </a:xfrm>
            <a:custGeom>
              <a:avLst/>
              <a:gdLst>
                <a:gd name="T0" fmla="*/ 34 w 157"/>
                <a:gd name="T1" fmla="*/ 0 h 1144"/>
                <a:gd name="T2" fmla="*/ 0 w 157"/>
                <a:gd name="T3" fmla="*/ 1 h 1144"/>
                <a:gd name="T4" fmla="*/ 7 w 157"/>
                <a:gd name="T5" fmla="*/ 1 h 1144"/>
                <a:gd name="T6" fmla="*/ 41 w 157"/>
                <a:gd name="T7" fmla="*/ 114 h 1144"/>
                <a:gd name="T8" fmla="*/ 41 w 157"/>
                <a:gd name="T9" fmla="*/ 114 h 1144"/>
                <a:gd name="T10" fmla="*/ 94 w 157"/>
                <a:gd name="T11" fmla="*/ 285 h 1144"/>
                <a:gd name="T12" fmla="*/ 94 w 157"/>
                <a:gd name="T13" fmla="*/ 286 h 1144"/>
                <a:gd name="T14" fmla="*/ 100 w 157"/>
                <a:gd name="T15" fmla="*/ 302 h 1144"/>
                <a:gd name="T16" fmla="*/ 100 w 157"/>
                <a:gd name="T17" fmla="*/ 1141 h 1144"/>
                <a:gd name="T18" fmla="*/ 38 w 157"/>
                <a:gd name="T19" fmla="*/ 1141 h 1144"/>
                <a:gd name="T20" fmla="*/ 38 w 157"/>
                <a:gd name="T21" fmla="*/ 1142 h 1144"/>
                <a:gd name="T22" fmla="*/ 0 w 157"/>
                <a:gd name="T23" fmla="*/ 1142 h 1144"/>
                <a:gd name="T24" fmla="*/ 0 w 157"/>
                <a:gd name="T25" fmla="*/ 1144 h 1144"/>
                <a:gd name="T26" fmla="*/ 157 w 157"/>
                <a:gd name="T27" fmla="*/ 1142 h 1144"/>
                <a:gd name="T28" fmla="*/ 142 w 157"/>
                <a:gd name="T29" fmla="*/ 290 h 1144"/>
                <a:gd name="T30" fmla="*/ 34 w 157"/>
                <a:gd name="T31" fmla="*/ 0 h 1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57" h="1144">
                  <a:moveTo>
                    <a:pt x="34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7" y="1"/>
                    <a:pt x="7" y="1"/>
                    <a:pt x="7" y="1"/>
                  </a:cubicBezTo>
                  <a:cubicBezTo>
                    <a:pt x="41" y="114"/>
                    <a:pt x="41" y="114"/>
                    <a:pt x="41" y="114"/>
                  </a:cubicBezTo>
                  <a:cubicBezTo>
                    <a:pt x="41" y="114"/>
                    <a:pt x="41" y="114"/>
                    <a:pt x="41" y="114"/>
                  </a:cubicBezTo>
                  <a:cubicBezTo>
                    <a:pt x="94" y="285"/>
                    <a:pt x="94" y="285"/>
                    <a:pt x="94" y="285"/>
                  </a:cubicBezTo>
                  <a:cubicBezTo>
                    <a:pt x="94" y="286"/>
                    <a:pt x="94" y="286"/>
                    <a:pt x="94" y="286"/>
                  </a:cubicBezTo>
                  <a:cubicBezTo>
                    <a:pt x="98" y="294"/>
                    <a:pt x="100" y="302"/>
                    <a:pt x="100" y="302"/>
                  </a:cubicBezTo>
                  <a:cubicBezTo>
                    <a:pt x="100" y="1141"/>
                    <a:pt x="100" y="1141"/>
                    <a:pt x="100" y="1141"/>
                  </a:cubicBezTo>
                  <a:cubicBezTo>
                    <a:pt x="38" y="1141"/>
                    <a:pt x="38" y="1141"/>
                    <a:pt x="38" y="1141"/>
                  </a:cubicBezTo>
                  <a:cubicBezTo>
                    <a:pt x="38" y="1142"/>
                    <a:pt x="38" y="1142"/>
                    <a:pt x="38" y="1142"/>
                  </a:cubicBezTo>
                  <a:cubicBezTo>
                    <a:pt x="0" y="1142"/>
                    <a:pt x="0" y="1142"/>
                    <a:pt x="0" y="1142"/>
                  </a:cubicBezTo>
                  <a:cubicBezTo>
                    <a:pt x="0" y="1144"/>
                    <a:pt x="0" y="1144"/>
                    <a:pt x="0" y="1144"/>
                  </a:cubicBezTo>
                  <a:cubicBezTo>
                    <a:pt x="157" y="1142"/>
                    <a:pt x="157" y="1142"/>
                    <a:pt x="157" y="1142"/>
                  </a:cubicBezTo>
                  <a:cubicBezTo>
                    <a:pt x="142" y="290"/>
                    <a:pt x="142" y="290"/>
                    <a:pt x="142" y="290"/>
                  </a:cubicBezTo>
                  <a:cubicBezTo>
                    <a:pt x="34" y="0"/>
                    <a:pt x="34" y="0"/>
                    <a:pt x="34" y="0"/>
                  </a:cubicBezTo>
                </a:path>
              </a:pathLst>
            </a:custGeom>
            <a:solidFill>
              <a:srgbClr val="9C96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27" name="Freeform 36"/>
            <p:cNvSpPr>
              <a:spLocks/>
            </p:cNvSpPr>
            <p:nvPr/>
          </p:nvSpPr>
          <p:spPr bwMode="auto">
            <a:xfrm>
              <a:off x="5143344" y="5218624"/>
              <a:ext cx="149463" cy="294886"/>
            </a:xfrm>
            <a:custGeom>
              <a:avLst/>
              <a:gdLst>
                <a:gd name="T0" fmla="*/ 41 w 94"/>
                <a:gd name="T1" fmla="*/ 0 h 185"/>
                <a:gd name="T2" fmla="*/ 6 w 94"/>
                <a:gd name="T3" fmla="*/ 3 h 185"/>
                <a:gd name="T4" fmla="*/ 0 w 94"/>
                <a:gd name="T5" fmla="*/ 3 h 185"/>
                <a:gd name="T6" fmla="*/ 0 w 94"/>
                <a:gd name="T7" fmla="*/ 158 h 185"/>
                <a:gd name="T8" fmla="*/ 37 w 94"/>
                <a:gd name="T9" fmla="*/ 185 h 185"/>
                <a:gd name="T10" fmla="*/ 67 w 94"/>
                <a:gd name="T11" fmla="*/ 156 h 185"/>
                <a:gd name="T12" fmla="*/ 68 w 94"/>
                <a:gd name="T13" fmla="*/ 156 h 185"/>
                <a:gd name="T14" fmla="*/ 94 w 94"/>
                <a:gd name="T15" fmla="*/ 172 h 185"/>
                <a:gd name="T16" fmla="*/ 94 w 94"/>
                <a:gd name="T17" fmla="*/ 171 h 185"/>
                <a:gd name="T18" fmla="*/ 41 w 94"/>
                <a:gd name="T19" fmla="*/ 0 h 1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4" h="185">
                  <a:moveTo>
                    <a:pt x="41" y="0"/>
                  </a:moveTo>
                  <a:cubicBezTo>
                    <a:pt x="28" y="2"/>
                    <a:pt x="16" y="3"/>
                    <a:pt x="6" y="3"/>
                  </a:cubicBezTo>
                  <a:cubicBezTo>
                    <a:pt x="4" y="3"/>
                    <a:pt x="2" y="3"/>
                    <a:pt x="0" y="3"/>
                  </a:cubicBezTo>
                  <a:cubicBezTo>
                    <a:pt x="0" y="158"/>
                    <a:pt x="0" y="158"/>
                    <a:pt x="0" y="158"/>
                  </a:cubicBezTo>
                  <a:cubicBezTo>
                    <a:pt x="24" y="159"/>
                    <a:pt x="34" y="177"/>
                    <a:pt x="37" y="185"/>
                  </a:cubicBezTo>
                  <a:cubicBezTo>
                    <a:pt x="38" y="178"/>
                    <a:pt x="45" y="157"/>
                    <a:pt x="67" y="156"/>
                  </a:cubicBezTo>
                  <a:cubicBezTo>
                    <a:pt x="68" y="156"/>
                    <a:pt x="68" y="156"/>
                    <a:pt x="68" y="156"/>
                  </a:cubicBezTo>
                  <a:cubicBezTo>
                    <a:pt x="81" y="156"/>
                    <a:pt x="89" y="164"/>
                    <a:pt x="94" y="172"/>
                  </a:cubicBezTo>
                  <a:cubicBezTo>
                    <a:pt x="94" y="171"/>
                    <a:pt x="94" y="171"/>
                    <a:pt x="94" y="171"/>
                  </a:cubicBezTo>
                  <a:cubicBezTo>
                    <a:pt x="41" y="0"/>
                    <a:pt x="41" y="0"/>
                    <a:pt x="41" y="0"/>
                  </a:cubicBezTo>
                </a:path>
              </a:pathLst>
            </a:custGeom>
            <a:solidFill>
              <a:srgbClr val="C2B3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28" name="Freeform 37"/>
            <p:cNvSpPr>
              <a:spLocks/>
            </p:cNvSpPr>
            <p:nvPr/>
          </p:nvSpPr>
          <p:spPr bwMode="auto">
            <a:xfrm>
              <a:off x="5143344" y="5470421"/>
              <a:ext cx="60593" cy="1384886"/>
            </a:xfrm>
            <a:custGeom>
              <a:avLst/>
              <a:gdLst>
                <a:gd name="T0" fmla="*/ 0 w 38"/>
                <a:gd name="T1" fmla="*/ 0 h 870"/>
                <a:gd name="T2" fmla="*/ 0 w 38"/>
                <a:gd name="T3" fmla="*/ 870 h 870"/>
                <a:gd name="T4" fmla="*/ 38 w 38"/>
                <a:gd name="T5" fmla="*/ 870 h 870"/>
                <a:gd name="T6" fmla="*/ 38 w 38"/>
                <a:gd name="T7" fmla="*/ 869 h 870"/>
                <a:gd name="T8" fmla="*/ 36 w 38"/>
                <a:gd name="T9" fmla="*/ 869 h 870"/>
                <a:gd name="T10" fmla="*/ 36 w 38"/>
                <a:gd name="T11" fmla="*/ 30 h 870"/>
                <a:gd name="T12" fmla="*/ 37 w 38"/>
                <a:gd name="T13" fmla="*/ 27 h 870"/>
                <a:gd name="T14" fmla="*/ 0 w 38"/>
                <a:gd name="T15" fmla="*/ 0 h 8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8" h="870">
                  <a:moveTo>
                    <a:pt x="0" y="0"/>
                  </a:moveTo>
                  <a:cubicBezTo>
                    <a:pt x="0" y="870"/>
                    <a:pt x="0" y="870"/>
                    <a:pt x="0" y="870"/>
                  </a:cubicBezTo>
                  <a:cubicBezTo>
                    <a:pt x="38" y="870"/>
                    <a:pt x="38" y="870"/>
                    <a:pt x="38" y="870"/>
                  </a:cubicBezTo>
                  <a:cubicBezTo>
                    <a:pt x="38" y="869"/>
                    <a:pt x="38" y="869"/>
                    <a:pt x="38" y="869"/>
                  </a:cubicBezTo>
                  <a:cubicBezTo>
                    <a:pt x="36" y="869"/>
                    <a:pt x="36" y="869"/>
                    <a:pt x="36" y="869"/>
                  </a:cubicBezTo>
                  <a:cubicBezTo>
                    <a:pt x="36" y="30"/>
                    <a:pt x="36" y="30"/>
                    <a:pt x="36" y="30"/>
                  </a:cubicBezTo>
                  <a:cubicBezTo>
                    <a:pt x="36" y="30"/>
                    <a:pt x="37" y="29"/>
                    <a:pt x="37" y="27"/>
                  </a:cubicBezTo>
                  <a:cubicBezTo>
                    <a:pt x="34" y="19"/>
                    <a:pt x="24" y="1"/>
                    <a:pt x="0" y="0"/>
                  </a:cubicBezTo>
                </a:path>
              </a:pathLst>
            </a:custGeom>
            <a:solidFill>
              <a:srgbClr val="00A39E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29" name="Freeform 38"/>
            <p:cNvSpPr>
              <a:spLocks/>
            </p:cNvSpPr>
            <p:nvPr/>
          </p:nvSpPr>
          <p:spPr bwMode="auto">
            <a:xfrm>
              <a:off x="5200571" y="5467055"/>
              <a:ext cx="101662" cy="1386232"/>
            </a:xfrm>
            <a:custGeom>
              <a:avLst/>
              <a:gdLst>
                <a:gd name="T0" fmla="*/ 32 w 64"/>
                <a:gd name="T1" fmla="*/ 0 h 871"/>
                <a:gd name="T2" fmla="*/ 31 w 64"/>
                <a:gd name="T3" fmla="*/ 0 h 871"/>
                <a:gd name="T4" fmla="*/ 1 w 64"/>
                <a:gd name="T5" fmla="*/ 29 h 871"/>
                <a:gd name="T6" fmla="*/ 0 w 64"/>
                <a:gd name="T7" fmla="*/ 32 h 871"/>
                <a:gd name="T8" fmla="*/ 0 w 64"/>
                <a:gd name="T9" fmla="*/ 871 h 871"/>
                <a:gd name="T10" fmla="*/ 2 w 64"/>
                <a:gd name="T11" fmla="*/ 871 h 871"/>
                <a:gd name="T12" fmla="*/ 64 w 64"/>
                <a:gd name="T13" fmla="*/ 871 h 871"/>
                <a:gd name="T14" fmla="*/ 64 w 64"/>
                <a:gd name="T15" fmla="*/ 32 h 871"/>
                <a:gd name="T16" fmla="*/ 58 w 64"/>
                <a:gd name="T17" fmla="*/ 16 h 871"/>
                <a:gd name="T18" fmla="*/ 32 w 64"/>
                <a:gd name="T19" fmla="*/ 0 h 8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4" h="871">
                  <a:moveTo>
                    <a:pt x="32" y="0"/>
                  </a:moveTo>
                  <a:cubicBezTo>
                    <a:pt x="32" y="0"/>
                    <a:pt x="32" y="0"/>
                    <a:pt x="31" y="0"/>
                  </a:cubicBezTo>
                  <a:cubicBezTo>
                    <a:pt x="9" y="1"/>
                    <a:pt x="2" y="22"/>
                    <a:pt x="1" y="29"/>
                  </a:cubicBezTo>
                  <a:cubicBezTo>
                    <a:pt x="1" y="31"/>
                    <a:pt x="0" y="32"/>
                    <a:pt x="0" y="32"/>
                  </a:cubicBezTo>
                  <a:cubicBezTo>
                    <a:pt x="0" y="871"/>
                    <a:pt x="0" y="871"/>
                    <a:pt x="0" y="871"/>
                  </a:cubicBezTo>
                  <a:cubicBezTo>
                    <a:pt x="2" y="871"/>
                    <a:pt x="2" y="871"/>
                    <a:pt x="2" y="871"/>
                  </a:cubicBezTo>
                  <a:cubicBezTo>
                    <a:pt x="64" y="871"/>
                    <a:pt x="64" y="871"/>
                    <a:pt x="64" y="871"/>
                  </a:cubicBezTo>
                  <a:cubicBezTo>
                    <a:pt x="64" y="32"/>
                    <a:pt x="64" y="32"/>
                    <a:pt x="64" y="32"/>
                  </a:cubicBezTo>
                  <a:cubicBezTo>
                    <a:pt x="64" y="32"/>
                    <a:pt x="62" y="24"/>
                    <a:pt x="58" y="16"/>
                  </a:cubicBezTo>
                  <a:cubicBezTo>
                    <a:pt x="53" y="8"/>
                    <a:pt x="45" y="0"/>
                    <a:pt x="32" y="0"/>
                  </a:cubicBezTo>
                </a:path>
              </a:pathLst>
            </a:custGeom>
            <a:solidFill>
              <a:srgbClr val="00A39E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30" name="Freeform 39"/>
            <p:cNvSpPr>
              <a:spLocks/>
            </p:cNvSpPr>
            <p:nvPr/>
          </p:nvSpPr>
          <p:spPr bwMode="auto">
            <a:xfrm>
              <a:off x="5143344" y="5038865"/>
              <a:ext cx="65306" cy="184472"/>
            </a:xfrm>
            <a:custGeom>
              <a:avLst/>
              <a:gdLst>
                <a:gd name="T0" fmla="*/ 7 w 41"/>
                <a:gd name="T1" fmla="*/ 0 h 116"/>
                <a:gd name="T2" fmla="*/ 0 w 41"/>
                <a:gd name="T3" fmla="*/ 0 h 116"/>
                <a:gd name="T4" fmla="*/ 0 w 41"/>
                <a:gd name="T5" fmla="*/ 116 h 116"/>
                <a:gd name="T6" fmla="*/ 6 w 41"/>
                <a:gd name="T7" fmla="*/ 116 h 116"/>
                <a:gd name="T8" fmla="*/ 41 w 41"/>
                <a:gd name="T9" fmla="*/ 113 h 116"/>
                <a:gd name="T10" fmla="*/ 41 w 41"/>
                <a:gd name="T11" fmla="*/ 113 h 116"/>
                <a:gd name="T12" fmla="*/ 7 w 41"/>
                <a:gd name="T13" fmla="*/ 0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1" h="116">
                  <a:moveTo>
                    <a:pt x="7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16"/>
                    <a:pt x="0" y="116"/>
                    <a:pt x="0" y="116"/>
                  </a:cubicBezTo>
                  <a:cubicBezTo>
                    <a:pt x="2" y="116"/>
                    <a:pt x="4" y="116"/>
                    <a:pt x="6" y="116"/>
                  </a:cubicBezTo>
                  <a:cubicBezTo>
                    <a:pt x="16" y="116"/>
                    <a:pt x="28" y="115"/>
                    <a:pt x="41" y="113"/>
                  </a:cubicBezTo>
                  <a:cubicBezTo>
                    <a:pt x="41" y="113"/>
                    <a:pt x="41" y="113"/>
                    <a:pt x="41" y="113"/>
                  </a:cubicBezTo>
                  <a:cubicBezTo>
                    <a:pt x="7" y="0"/>
                    <a:pt x="7" y="0"/>
                    <a:pt x="7" y="0"/>
                  </a:cubicBezTo>
                </a:path>
              </a:pathLst>
            </a:custGeom>
            <a:solidFill>
              <a:srgbClr val="00A39E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31" name="Group 4"/>
          <p:cNvGrpSpPr/>
          <p:nvPr userDrawn="1"/>
        </p:nvGrpSpPr>
        <p:grpSpPr>
          <a:xfrm rot="10800000" flipV="1">
            <a:off x="3992978" y="6225655"/>
            <a:ext cx="412706" cy="1502706"/>
            <a:chOff x="5502862" y="5355294"/>
            <a:chExt cx="412706" cy="1502706"/>
          </a:xfrm>
        </p:grpSpPr>
        <p:sp>
          <p:nvSpPr>
            <p:cNvPr id="332" name="Freeform 23"/>
            <p:cNvSpPr>
              <a:spLocks/>
            </p:cNvSpPr>
            <p:nvPr/>
          </p:nvSpPr>
          <p:spPr bwMode="auto">
            <a:xfrm>
              <a:off x="5514308" y="5365393"/>
              <a:ext cx="302292" cy="490130"/>
            </a:xfrm>
            <a:custGeom>
              <a:avLst/>
              <a:gdLst>
                <a:gd name="T0" fmla="*/ 449 w 449"/>
                <a:gd name="T1" fmla="*/ 657 h 728"/>
                <a:gd name="T2" fmla="*/ 241 w 449"/>
                <a:gd name="T3" fmla="*/ 0 h 728"/>
                <a:gd name="T4" fmla="*/ 196 w 449"/>
                <a:gd name="T5" fmla="*/ 0 h 728"/>
                <a:gd name="T6" fmla="*/ 0 w 449"/>
                <a:gd name="T7" fmla="*/ 681 h 728"/>
                <a:gd name="T8" fmla="*/ 12 w 449"/>
                <a:gd name="T9" fmla="*/ 728 h 728"/>
                <a:gd name="T10" fmla="*/ 423 w 449"/>
                <a:gd name="T11" fmla="*/ 726 h 728"/>
                <a:gd name="T12" fmla="*/ 449 w 449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9" h="728">
                  <a:moveTo>
                    <a:pt x="449" y="657"/>
                  </a:moveTo>
                  <a:lnTo>
                    <a:pt x="241" y="0"/>
                  </a:lnTo>
                  <a:lnTo>
                    <a:pt x="196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3" y="726"/>
                  </a:lnTo>
                  <a:lnTo>
                    <a:pt x="449" y="657"/>
                  </a:lnTo>
                  <a:close/>
                </a:path>
              </a:pathLst>
            </a:custGeom>
            <a:solidFill>
              <a:srgbClr val="F8E9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33" name="Freeform 24"/>
            <p:cNvSpPr>
              <a:spLocks/>
            </p:cNvSpPr>
            <p:nvPr/>
          </p:nvSpPr>
          <p:spPr bwMode="auto">
            <a:xfrm>
              <a:off x="5514308" y="5365393"/>
              <a:ext cx="302292" cy="490130"/>
            </a:xfrm>
            <a:custGeom>
              <a:avLst/>
              <a:gdLst>
                <a:gd name="T0" fmla="*/ 449 w 449"/>
                <a:gd name="T1" fmla="*/ 657 h 728"/>
                <a:gd name="T2" fmla="*/ 241 w 449"/>
                <a:gd name="T3" fmla="*/ 0 h 728"/>
                <a:gd name="T4" fmla="*/ 196 w 449"/>
                <a:gd name="T5" fmla="*/ 0 h 728"/>
                <a:gd name="T6" fmla="*/ 0 w 449"/>
                <a:gd name="T7" fmla="*/ 681 h 728"/>
                <a:gd name="T8" fmla="*/ 12 w 449"/>
                <a:gd name="T9" fmla="*/ 728 h 728"/>
                <a:gd name="T10" fmla="*/ 423 w 449"/>
                <a:gd name="T11" fmla="*/ 726 h 728"/>
                <a:gd name="T12" fmla="*/ 449 w 449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9" h="728">
                  <a:moveTo>
                    <a:pt x="449" y="657"/>
                  </a:moveTo>
                  <a:lnTo>
                    <a:pt x="241" y="0"/>
                  </a:lnTo>
                  <a:lnTo>
                    <a:pt x="196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3" y="726"/>
                  </a:lnTo>
                  <a:lnTo>
                    <a:pt x="449" y="657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34" name="Freeform 25"/>
            <p:cNvSpPr>
              <a:spLocks/>
            </p:cNvSpPr>
            <p:nvPr/>
          </p:nvSpPr>
          <p:spPr bwMode="auto">
            <a:xfrm>
              <a:off x="5601831" y="5786851"/>
              <a:ext cx="125899" cy="1068456"/>
            </a:xfrm>
            <a:custGeom>
              <a:avLst/>
              <a:gdLst>
                <a:gd name="T0" fmla="*/ 79 w 79"/>
                <a:gd name="T1" fmla="*/ 671 h 671"/>
                <a:gd name="T2" fmla="*/ 0 w 79"/>
                <a:gd name="T3" fmla="*/ 671 h 671"/>
                <a:gd name="T4" fmla="*/ 0 w 79"/>
                <a:gd name="T5" fmla="*/ 32 h 671"/>
                <a:gd name="T6" fmla="*/ 38 w 79"/>
                <a:gd name="T7" fmla="*/ 1 h 671"/>
                <a:gd name="T8" fmla="*/ 79 w 79"/>
                <a:gd name="T9" fmla="*/ 32 h 671"/>
                <a:gd name="T10" fmla="*/ 79 w 79"/>
                <a:gd name="T11" fmla="*/ 671 h 6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9" h="671">
                  <a:moveTo>
                    <a:pt x="79" y="671"/>
                  </a:moveTo>
                  <a:cubicBezTo>
                    <a:pt x="0" y="671"/>
                    <a:pt x="0" y="671"/>
                    <a:pt x="0" y="671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5" y="1"/>
                    <a:pt x="38" y="1"/>
                  </a:cubicBezTo>
                  <a:cubicBezTo>
                    <a:pt x="72" y="0"/>
                    <a:pt x="79" y="32"/>
                    <a:pt x="79" y="32"/>
                  </a:cubicBezTo>
                  <a:cubicBezTo>
                    <a:pt x="79" y="671"/>
                    <a:pt x="79" y="671"/>
                    <a:pt x="79" y="671"/>
                  </a:cubicBezTo>
                </a:path>
              </a:pathLst>
            </a:custGeom>
            <a:solidFill>
              <a:srgbClr val="82B732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35" name="Freeform 26"/>
            <p:cNvSpPr>
              <a:spLocks/>
            </p:cNvSpPr>
            <p:nvPr/>
          </p:nvSpPr>
          <p:spPr bwMode="auto">
            <a:xfrm>
              <a:off x="5724363" y="5783485"/>
              <a:ext cx="100315" cy="1069802"/>
            </a:xfrm>
            <a:custGeom>
              <a:avLst/>
              <a:gdLst>
                <a:gd name="T0" fmla="*/ 63 w 63"/>
                <a:gd name="T1" fmla="*/ 672 h 672"/>
                <a:gd name="T2" fmla="*/ 0 w 63"/>
                <a:gd name="T3" fmla="*/ 672 h 672"/>
                <a:gd name="T4" fmla="*/ 0 w 63"/>
                <a:gd name="T5" fmla="*/ 32 h 672"/>
                <a:gd name="T6" fmla="*/ 31 w 63"/>
                <a:gd name="T7" fmla="*/ 0 h 672"/>
                <a:gd name="T8" fmla="*/ 63 w 63"/>
                <a:gd name="T9" fmla="*/ 32 h 672"/>
                <a:gd name="T10" fmla="*/ 63 w 63"/>
                <a:gd name="T11" fmla="*/ 672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672">
                  <a:moveTo>
                    <a:pt x="63" y="672"/>
                  </a:moveTo>
                  <a:cubicBezTo>
                    <a:pt x="0" y="672"/>
                    <a:pt x="0" y="672"/>
                    <a:pt x="0" y="672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1" y="0"/>
                  </a:cubicBezTo>
                  <a:cubicBezTo>
                    <a:pt x="57" y="0"/>
                    <a:pt x="63" y="32"/>
                    <a:pt x="63" y="32"/>
                  </a:cubicBezTo>
                  <a:cubicBezTo>
                    <a:pt x="63" y="672"/>
                    <a:pt x="63" y="672"/>
                    <a:pt x="63" y="672"/>
                  </a:cubicBezTo>
                </a:path>
              </a:pathLst>
            </a:custGeom>
            <a:solidFill>
              <a:srgbClr val="B59BC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36" name="Freeform 27"/>
            <p:cNvSpPr>
              <a:spLocks/>
            </p:cNvSpPr>
            <p:nvPr/>
          </p:nvSpPr>
          <p:spPr bwMode="auto">
            <a:xfrm>
              <a:off x="5502862" y="5783485"/>
              <a:ext cx="100315" cy="1069802"/>
            </a:xfrm>
            <a:custGeom>
              <a:avLst/>
              <a:gdLst>
                <a:gd name="T0" fmla="*/ 63 w 63"/>
                <a:gd name="T1" fmla="*/ 672 h 672"/>
                <a:gd name="T2" fmla="*/ 0 w 63"/>
                <a:gd name="T3" fmla="*/ 672 h 672"/>
                <a:gd name="T4" fmla="*/ 0 w 63"/>
                <a:gd name="T5" fmla="*/ 32 h 672"/>
                <a:gd name="T6" fmla="*/ 31 w 63"/>
                <a:gd name="T7" fmla="*/ 0 h 672"/>
                <a:gd name="T8" fmla="*/ 63 w 63"/>
                <a:gd name="T9" fmla="*/ 32 h 672"/>
                <a:gd name="T10" fmla="*/ 63 w 63"/>
                <a:gd name="T11" fmla="*/ 672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672">
                  <a:moveTo>
                    <a:pt x="63" y="672"/>
                  </a:moveTo>
                  <a:cubicBezTo>
                    <a:pt x="0" y="672"/>
                    <a:pt x="0" y="672"/>
                    <a:pt x="0" y="672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1" y="0"/>
                  </a:cubicBezTo>
                  <a:cubicBezTo>
                    <a:pt x="58" y="0"/>
                    <a:pt x="63" y="32"/>
                    <a:pt x="63" y="32"/>
                  </a:cubicBezTo>
                  <a:lnTo>
                    <a:pt x="63" y="672"/>
                  </a:lnTo>
                  <a:close/>
                </a:path>
              </a:pathLst>
            </a:custGeom>
            <a:solidFill>
              <a:srgbClr val="82B732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37" name="Freeform 28"/>
            <p:cNvSpPr>
              <a:spLocks/>
            </p:cNvSpPr>
            <p:nvPr/>
          </p:nvSpPr>
          <p:spPr bwMode="auto">
            <a:xfrm>
              <a:off x="5599811" y="5357314"/>
              <a:ext cx="130611" cy="189185"/>
            </a:xfrm>
            <a:custGeom>
              <a:avLst/>
              <a:gdLst>
                <a:gd name="T0" fmla="*/ 0 w 82"/>
                <a:gd name="T1" fmla="*/ 110 h 119"/>
                <a:gd name="T2" fmla="*/ 82 w 82"/>
                <a:gd name="T3" fmla="*/ 111 h 119"/>
                <a:gd name="T4" fmla="*/ 48 w 82"/>
                <a:gd name="T5" fmla="*/ 0 h 119"/>
                <a:gd name="T6" fmla="*/ 28 w 82"/>
                <a:gd name="T7" fmla="*/ 0 h 119"/>
                <a:gd name="T8" fmla="*/ 0 w 82"/>
                <a:gd name="T9" fmla="*/ 110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119">
                  <a:moveTo>
                    <a:pt x="0" y="110"/>
                  </a:moveTo>
                  <a:cubicBezTo>
                    <a:pt x="0" y="110"/>
                    <a:pt x="39" y="119"/>
                    <a:pt x="82" y="111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0" y="110"/>
                    <a:pt x="0" y="110"/>
                    <a:pt x="0" y="110"/>
                  </a:cubicBezTo>
                </a:path>
              </a:pathLst>
            </a:custGeom>
            <a:solidFill>
              <a:srgbClr val="82B732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38" name="Freeform 40"/>
            <p:cNvSpPr>
              <a:spLocks/>
            </p:cNvSpPr>
            <p:nvPr/>
          </p:nvSpPr>
          <p:spPr bwMode="auto">
            <a:xfrm>
              <a:off x="5665117" y="5355294"/>
              <a:ext cx="250451" cy="1502706"/>
            </a:xfrm>
            <a:custGeom>
              <a:avLst/>
              <a:gdLst>
                <a:gd name="T0" fmla="*/ 34 w 157"/>
                <a:gd name="T1" fmla="*/ 0 h 944"/>
                <a:gd name="T2" fmla="*/ 0 w 157"/>
                <a:gd name="T3" fmla="*/ 1 h 944"/>
                <a:gd name="T4" fmla="*/ 0 w 157"/>
                <a:gd name="T5" fmla="*/ 1 h 944"/>
                <a:gd name="T6" fmla="*/ 7 w 157"/>
                <a:gd name="T7" fmla="*/ 1 h 944"/>
                <a:gd name="T8" fmla="*/ 41 w 157"/>
                <a:gd name="T9" fmla="*/ 112 h 944"/>
                <a:gd name="T10" fmla="*/ 40 w 157"/>
                <a:gd name="T11" fmla="*/ 113 h 944"/>
                <a:gd name="T12" fmla="*/ 95 w 157"/>
                <a:gd name="T13" fmla="*/ 284 h 944"/>
                <a:gd name="T14" fmla="*/ 94 w 157"/>
                <a:gd name="T15" fmla="*/ 286 h 944"/>
                <a:gd name="T16" fmla="*/ 100 w 157"/>
                <a:gd name="T17" fmla="*/ 301 h 944"/>
                <a:gd name="T18" fmla="*/ 100 w 157"/>
                <a:gd name="T19" fmla="*/ 941 h 944"/>
                <a:gd name="T20" fmla="*/ 39 w 157"/>
                <a:gd name="T21" fmla="*/ 941 h 944"/>
                <a:gd name="T22" fmla="*/ 39 w 157"/>
                <a:gd name="T23" fmla="*/ 942 h 944"/>
                <a:gd name="T24" fmla="*/ 0 w 157"/>
                <a:gd name="T25" fmla="*/ 942 h 944"/>
                <a:gd name="T26" fmla="*/ 0 w 157"/>
                <a:gd name="T27" fmla="*/ 944 h 944"/>
                <a:gd name="T28" fmla="*/ 157 w 157"/>
                <a:gd name="T29" fmla="*/ 942 h 944"/>
                <a:gd name="T30" fmla="*/ 142 w 157"/>
                <a:gd name="T31" fmla="*/ 290 h 944"/>
                <a:gd name="T32" fmla="*/ 34 w 157"/>
                <a:gd name="T33" fmla="*/ 0 h 9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57" h="944">
                  <a:moveTo>
                    <a:pt x="34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7" y="1"/>
                    <a:pt x="7" y="1"/>
                    <a:pt x="7" y="1"/>
                  </a:cubicBezTo>
                  <a:cubicBezTo>
                    <a:pt x="41" y="112"/>
                    <a:pt x="41" y="112"/>
                    <a:pt x="41" y="112"/>
                  </a:cubicBezTo>
                  <a:cubicBezTo>
                    <a:pt x="41" y="112"/>
                    <a:pt x="41" y="113"/>
                    <a:pt x="40" y="113"/>
                  </a:cubicBezTo>
                  <a:cubicBezTo>
                    <a:pt x="95" y="284"/>
                    <a:pt x="95" y="284"/>
                    <a:pt x="95" y="284"/>
                  </a:cubicBezTo>
                  <a:cubicBezTo>
                    <a:pt x="94" y="286"/>
                    <a:pt x="94" y="286"/>
                    <a:pt x="94" y="286"/>
                  </a:cubicBezTo>
                  <a:cubicBezTo>
                    <a:pt x="98" y="293"/>
                    <a:pt x="100" y="301"/>
                    <a:pt x="100" y="301"/>
                  </a:cubicBezTo>
                  <a:cubicBezTo>
                    <a:pt x="100" y="941"/>
                    <a:pt x="100" y="941"/>
                    <a:pt x="100" y="941"/>
                  </a:cubicBezTo>
                  <a:cubicBezTo>
                    <a:pt x="39" y="941"/>
                    <a:pt x="39" y="941"/>
                    <a:pt x="39" y="941"/>
                  </a:cubicBezTo>
                  <a:cubicBezTo>
                    <a:pt x="39" y="942"/>
                    <a:pt x="39" y="942"/>
                    <a:pt x="39" y="942"/>
                  </a:cubicBezTo>
                  <a:cubicBezTo>
                    <a:pt x="0" y="942"/>
                    <a:pt x="0" y="942"/>
                    <a:pt x="0" y="942"/>
                  </a:cubicBezTo>
                  <a:cubicBezTo>
                    <a:pt x="0" y="944"/>
                    <a:pt x="0" y="944"/>
                    <a:pt x="0" y="944"/>
                  </a:cubicBezTo>
                  <a:cubicBezTo>
                    <a:pt x="157" y="942"/>
                    <a:pt x="157" y="942"/>
                    <a:pt x="157" y="942"/>
                  </a:cubicBezTo>
                  <a:cubicBezTo>
                    <a:pt x="142" y="290"/>
                    <a:pt x="142" y="290"/>
                    <a:pt x="142" y="290"/>
                  </a:cubicBezTo>
                  <a:cubicBezTo>
                    <a:pt x="34" y="0"/>
                    <a:pt x="34" y="0"/>
                    <a:pt x="34" y="0"/>
                  </a:cubicBezTo>
                </a:path>
              </a:pathLst>
            </a:custGeom>
            <a:solidFill>
              <a:srgbClr val="9C96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39" name="Freeform 41"/>
            <p:cNvSpPr>
              <a:spLocks/>
            </p:cNvSpPr>
            <p:nvPr/>
          </p:nvSpPr>
          <p:spPr bwMode="auto">
            <a:xfrm>
              <a:off x="5665117" y="5535727"/>
              <a:ext cx="151482" cy="295559"/>
            </a:xfrm>
            <a:custGeom>
              <a:avLst/>
              <a:gdLst>
                <a:gd name="T0" fmla="*/ 40 w 95"/>
                <a:gd name="T1" fmla="*/ 0 h 186"/>
                <a:gd name="T2" fmla="*/ 6 w 95"/>
                <a:gd name="T3" fmla="*/ 2 h 186"/>
                <a:gd name="T4" fmla="*/ 0 w 95"/>
                <a:gd name="T5" fmla="*/ 2 h 186"/>
                <a:gd name="T6" fmla="*/ 0 w 95"/>
                <a:gd name="T7" fmla="*/ 159 h 186"/>
                <a:gd name="T8" fmla="*/ 37 w 95"/>
                <a:gd name="T9" fmla="*/ 186 h 186"/>
                <a:gd name="T10" fmla="*/ 68 w 95"/>
                <a:gd name="T11" fmla="*/ 156 h 186"/>
                <a:gd name="T12" fmla="*/ 68 w 95"/>
                <a:gd name="T13" fmla="*/ 156 h 186"/>
                <a:gd name="T14" fmla="*/ 94 w 95"/>
                <a:gd name="T15" fmla="*/ 173 h 186"/>
                <a:gd name="T16" fmla="*/ 95 w 95"/>
                <a:gd name="T17" fmla="*/ 171 h 186"/>
                <a:gd name="T18" fmla="*/ 40 w 95"/>
                <a:gd name="T19" fmla="*/ 0 h 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5" h="186">
                  <a:moveTo>
                    <a:pt x="40" y="0"/>
                  </a:moveTo>
                  <a:cubicBezTo>
                    <a:pt x="28" y="2"/>
                    <a:pt x="16" y="2"/>
                    <a:pt x="6" y="2"/>
                  </a:cubicBezTo>
                  <a:cubicBezTo>
                    <a:pt x="4" y="2"/>
                    <a:pt x="2" y="2"/>
                    <a:pt x="0" y="2"/>
                  </a:cubicBezTo>
                  <a:cubicBezTo>
                    <a:pt x="0" y="159"/>
                    <a:pt x="0" y="159"/>
                    <a:pt x="0" y="159"/>
                  </a:cubicBezTo>
                  <a:cubicBezTo>
                    <a:pt x="24" y="159"/>
                    <a:pt x="34" y="177"/>
                    <a:pt x="37" y="186"/>
                  </a:cubicBezTo>
                  <a:cubicBezTo>
                    <a:pt x="39" y="179"/>
                    <a:pt x="45" y="157"/>
                    <a:pt x="68" y="156"/>
                  </a:cubicBezTo>
                  <a:cubicBezTo>
                    <a:pt x="68" y="156"/>
                    <a:pt x="68" y="156"/>
                    <a:pt x="68" y="156"/>
                  </a:cubicBezTo>
                  <a:cubicBezTo>
                    <a:pt x="82" y="156"/>
                    <a:pt x="89" y="165"/>
                    <a:pt x="94" y="173"/>
                  </a:cubicBezTo>
                  <a:cubicBezTo>
                    <a:pt x="95" y="171"/>
                    <a:pt x="95" y="171"/>
                    <a:pt x="95" y="171"/>
                  </a:cubicBezTo>
                  <a:cubicBezTo>
                    <a:pt x="40" y="0"/>
                    <a:pt x="40" y="0"/>
                    <a:pt x="40" y="0"/>
                  </a:cubicBezTo>
                </a:path>
              </a:pathLst>
            </a:custGeom>
            <a:solidFill>
              <a:srgbClr val="C2B3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40" name="Freeform 42"/>
            <p:cNvSpPr>
              <a:spLocks/>
            </p:cNvSpPr>
            <p:nvPr/>
          </p:nvSpPr>
          <p:spPr bwMode="auto">
            <a:xfrm>
              <a:off x="5679185" y="5788871"/>
              <a:ext cx="62613" cy="1066436"/>
            </a:xfrm>
            <a:custGeom>
              <a:avLst/>
              <a:gdLst>
                <a:gd name="T0" fmla="*/ 0 w 39"/>
                <a:gd name="T1" fmla="*/ 0 h 670"/>
                <a:gd name="T2" fmla="*/ 0 w 39"/>
                <a:gd name="T3" fmla="*/ 670 h 670"/>
                <a:gd name="T4" fmla="*/ 39 w 39"/>
                <a:gd name="T5" fmla="*/ 670 h 670"/>
                <a:gd name="T6" fmla="*/ 39 w 39"/>
                <a:gd name="T7" fmla="*/ 669 h 670"/>
                <a:gd name="T8" fmla="*/ 37 w 39"/>
                <a:gd name="T9" fmla="*/ 669 h 670"/>
                <a:gd name="T10" fmla="*/ 37 w 39"/>
                <a:gd name="T11" fmla="*/ 29 h 670"/>
                <a:gd name="T12" fmla="*/ 37 w 39"/>
                <a:gd name="T13" fmla="*/ 27 h 670"/>
                <a:gd name="T14" fmla="*/ 0 w 39"/>
                <a:gd name="T15" fmla="*/ 0 h 6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9" h="670">
                  <a:moveTo>
                    <a:pt x="0" y="0"/>
                  </a:moveTo>
                  <a:cubicBezTo>
                    <a:pt x="0" y="670"/>
                    <a:pt x="0" y="670"/>
                    <a:pt x="0" y="670"/>
                  </a:cubicBezTo>
                  <a:cubicBezTo>
                    <a:pt x="39" y="670"/>
                    <a:pt x="39" y="670"/>
                    <a:pt x="39" y="670"/>
                  </a:cubicBezTo>
                  <a:cubicBezTo>
                    <a:pt x="39" y="669"/>
                    <a:pt x="39" y="669"/>
                    <a:pt x="39" y="669"/>
                  </a:cubicBezTo>
                  <a:cubicBezTo>
                    <a:pt x="37" y="669"/>
                    <a:pt x="37" y="669"/>
                    <a:pt x="37" y="669"/>
                  </a:cubicBezTo>
                  <a:cubicBezTo>
                    <a:pt x="37" y="29"/>
                    <a:pt x="37" y="29"/>
                    <a:pt x="37" y="29"/>
                  </a:cubicBezTo>
                  <a:cubicBezTo>
                    <a:pt x="37" y="29"/>
                    <a:pt x="37" y="28"/>
                    <a:pt x="37" y="27"/>
                  </a:cubicBezTo>
                  <a:cubicBezTo>
                    <a:pt x="34" y="18"/>
                    <a:pt x="24" y="0"/>
                    <a:pt x="0" y="0"/>
                  </a:cubicBezTo>
                </a:path>
              </a:pathLst>
            </a:custGeom>
            <a:solidFill>
              <a:srgbClr val="82B73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41" name="Freeform 43"/>
            <p:cNvSpPr>
              <a:spLocks/>
            </p:cNvSpPr>
            <p:nvPr/>
          </p:nvSpPr>
          <p:spPr bwMode="auto">
            <a:xfrm>
              <a:off x="5724363" y="5783485"/>
              <a:ext cx="100315" cy="1069802"/>
            </a:xfrm>
            <a:custGeom>
              <a:avLst/>
              <a:gdLst>
                <a:gd name="T0" fmla="*/ 31 w 63"/>
                <a:gd name="T1" fmla="*/ 0 h 672"/>
                <a:gd name="T2" fmla="*/ 31 w 63"/>
                <a:gd name="T3" fmla="*/ 0 h 672"/>
                <a:gd name="T4" fmla="*/ 0 w 63"/>
                <a:gd name="T5" fmla="*/ 30 h 672"/>
                <a:gd name="T6" fmla="*/ 0 w 63"/>
                <a:gd name="T7" fmla="*/ 32 h 672"/>
                <a:gd name="T8" fmla="*/ 0 w 63"/>
                <a:gd name="T9" fmla="*/ 672 h 672"/>
                <a:gd name="T10" fmla="*/ 2 w 63"/>
                <a:gd name="T11" fmla="*/ 672 h 672"/>
                <a:gd name="T12" fmla="*/ 63 w 63"/>
                <a:gd name="T13" fmla="*/ 672 h 672"/>
                <a:gd name="T14" fmla="*/ 63 w 63"/>
                <a:gd name="T15" fmla="*/ 32 h 672"/>
                <a:gd name="T16" fmla="*/ 57 w 63"/>
                <a:gd name="T17" fmla="*/ 17 h 672"/>
                <a:gd name="T18" fmla="*/ 31 w 63"/>
                <a:gd name="T19" fmla="*/ 0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3" h="672">
                  <a:moveTo>
                    <a:pt x="31" y="0"/>
                  </a:moveTo>
                  <a:cubicBezTo>
                    <a:pt x="31" y="0"/>
                    <a:pt x="31" y="0"/>
                    <a:pt x="31" y="0"/>
                  </a:cubicBezTo>
                  <a:cubicBezTo>
                    <a:pt x="8" y="1"/>
                    <a:pt x="2" y="23"/>
                    <a:pt x="0" y="30"/>
                  </a:cubicBezTo>
                  <a:cubicBezTo>
                    <a:pt x="0" y="31"/>
                    <a:pt x="0" y="32"/>
                    <a:pt x="0" y="32"/>
                  </a:cubicBezTo>
                  <a:cubicBezTo>
                    <a:pt x="0" y="672"/>
                    <a:pt x="0" y="672"/>
                    <a:pt x="0" y="672"/>
                  </a:cubicBezTo>
                  <a:cubicBezTo>
                    <a:pt x="2" y="672"/>
                    <a:pt x="2" y="672"/>
                    <a:pt x="2" y="672"/>
                  </a:cubicBezTo>
                  <a:cubicBezTo>
                    <a:pt x="63" y="672"/>
                    <a:pt x="63" y="672"/>
                    <a:pt x="63" y="672"/>
                  </a:cubicBezTo>
                  <a:cubicBezTo>
                    <a:pt x="63" y="32"/>
                    <a:pt x="63" y="32"/>
                    <a:pt x="63" y="32"/>
                  </a:cubicBezTo>
                  <a:cubicBezTo>
                    <a:pt x="63" y="32"/>
                    <a:pt x="61" y="24"/>
                    <a:pt x="57" y="17"/>
                  </a:cubicBezTo>
                  <a:cubicBezTo>
                    <a:pt x="52" y="9"/>
                    <a:pt x="45" y="0"/>
                    <a:pt x="31" y="0"/>
                  </a:cubicBezTo>
                </a:path>
              </a:pathLst>
            </a:custGeom>
            <a:solidFill>
              <a:srgbClr val="82B73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42" name="Freeform 44"/>
            <p:cNvSpPr>
              <a:spLocks/>
            </p:cNvSpPr>
            <p:nvPr/>
          </p:nvSpPr>
          <p:spPr bwMode="auto">
            <a:xfrm>
              <a:off x="5665117" y="5357314"/>
              <a:ext cx="65306" cy="181106"/>
            </a:xfrm>
            <a:custGeom>
              <a:avLst/>
              <a:gdLst>
                <a:gd name="T0" fmla="*/ 7 w 41"/>
                <a:gd name="T1" fmla="*/ 0 h 114"/>
                <a:gd name="T2" fmla="*/ 0 w 41"/>
                <a:gd name="T3" fmla="*/ 0 h 114"/>
                <a:gd name="T4" fmla="*/ 0 w 41"/>
                <a:gd name="T5" fmla="*/ 114 h 114"/>
                <a:gd name="T6" fmla="*/ 6 w 41"/>
                <a:gd name="T7" fmla="*/ 114 h 114"/>
                <a:gd name="T8" fmla="*/ 40 w 41"/>
                <a:gd name="T9" fmla="*/ 112 h 114"/>
                <a:gd name="T10" fmla="*/ 41 w 41"/>
                <a:gd name="T11" fmla="*/ 111 h 114"/>
                <a:gd name="T12" fmla="*/ 7 w 41"/>
                <a:gd name="T13" fmla="*/ 0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1" h="114">
                  <a:moveTo>
                    <a:pt x="7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14"/>
                    <a:pt x="0" y="114"/>
                    <a:pt x="0" y="114"/>
                  </a:cubicBezTo>
                  <a:cubicBezTo>
                    <a:pt x="2" y="114"/>
                    <a:pt x="4" y="114"/>
                    <a:pt x="6" y="114"/>
                  </a:cubicBezTo>
                  <a:cubicBezTo>
                    <a:pt x="16" y="114"/>
                    <a:pt x="28" y="114"/>
                    <a:pt x="40" y="112"/>
                  </a:cubicBezTo>
                  <a:cubicBezTo>
                    <a:pt x="41" y="112"/>
                    <a:pt x="41" y="111"/>
                    <a:pt x="41" y="111"/>
                  </a:cubicBezTo>
                  <a:cubicBezTo>
                    <a:pt x="7" y="0"/>
                    <a:pt x="7" y="0"/>
                    <a:pt x="7" y="0"/>
                  </a:cubicBezTo>
                </a:path>
              </a:pathLst>
            </a:custGeom>
            <a:solidFill>
              <a:srgbClr val="82B73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43" name="Group 7"/>
          <p:cNvGrpSpPr/>
          <p:nvPr userDrawn="1"/>
        </p:nvGrpSpPr>
        <p:grpSpPr>
          <a:xfrm rot="10800000" flipV="1">
            <a:off x="2804694" y="6225655"/>
            <a:ext cx="407320" cy="1502706"/>
            <a:chOff x="6959786" y="5355294"/>
            <a:chExt cx="407320" cy="1502706"/>
          </a:xfrm>
        </p:grpSpPr>
        <p:sp>
          <p:nvSpPr>
            <p:cNvPr id="344" name="Freeform 17"/>
            <p:cNvSpPr>
              <a:spLocks/>
            </p:cNvSpPr>
            <p:nvPr/>
          </p:nvSpPr>
          <p:spPr bwMode="auto">
            <a:xfrm>
              <a:off x="6970558" y="5365393"/>
              <a:ext cx="302965" cy="490130"/>
            </a:xfrm>
            <a:custGeom>
              <a:avLst/>
              <a:gdLst>
                <a:gd name="T0" fmla="*/ 450 w 450"/>
                <a:gd name="T1" fmla="*/ 657 h 728"/>
                <a:gd name="T2" fmla="*/ 242 w 450"/>
                <a:gd name="T3" fmla="*/ 0 h 728"/>
                <a:gd name="T4" fmla="*/ 197 w 450"/>
                <a:gd name="T5" fmla="*/ 0 h 728"/>
                <a:gd name="T6" fmla="*/ 0 w 450"/>
                <a:gd name="T7" fmla="*/ 681 h 728"/>
                <a:gd name="T8" fmla="*/ 12 w 450"/>
                <a:gd name="T9" fmla="*/ 728 h 728"/>
                <a:gd name="T10" fmla="*/ 424 w 450"/>
                <a:gd name="T11" fmla="*/ 726 h 728"/>
                <a:gd name="T12" fmla="*/ 450 w 450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50" h="728">
                  <a:moveTo>
                    <a:pt x="450" y="657"/>
                  </a:moveTo>
                  <a:lnTo>
                    <a:pt x="242" y="0"/>
                  </a:lnTo>
                  <a:lnTo>
                    <a:pt x="197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4" y="726"/>
                  </a:lnTo>
                  <a:lnTo>
                    <a:pt x="450" y="657"/>
                  </a:lnTo>
                  <a:close/>
                </a:path>
              </a:pathLst>
            </a:custGeom>
            <a:solidFill>
              <a:srgbClr val="F8E9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45" name="Freeform 18"/>
            <p:cNvSpPr>
              <a:spLocks/>
            </p:cNvSpPr>
            <p:nvPr/>
          </p:nvSpPr>
          <p:spPr bwMode="auto">
            <a:xfrm>
              <a:off x="6970558" y="5365393"/>
              <a:ext cx="302965" cy="490130"/>
            </a:xfrm>
            <a:custGeom>
              <a:avLst/>
              <a:gdLst>
                <a:gd name="T0" fmla="*/ 450 w 450"/>
                <a:gd name="T1" fmla="*/ 657 h 728"/>
                <a:gd name="T2" fmla="*/ 242 w 450"/>
                <a:gd name="T3" fmla="*/ 0 h 728"/>
                <a:gd name="T4" fmla="*/ 197 w 450"/>
                <a:gd name="T5" fmla="*/ 0 h 728"/>
                <a:gd name="T6" fmla="*/ 0 w 450"/>
                <a:gd name="T7" fmla="*/ 681 h 728"/>
                <a:gd name="T8" fmla="*/ 12 w 450"/>
                <a:gd name="T9" fmla="*/ 728 h 728"/>
                <a:gd name="T10" fmla="*/ 424 w 450"/>
                <a:gd name="T11" fmla="*/ 726 h 728"/>
                <a:gd name="T12" fmla="*/ 450 w 450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50" h="728">
                  <a:moveTo>
                    <a:pt x="450" y="657"/>
                  </a:moveTo>
                  <a:lnTo>
                    <a:pt x="242" y="0"/>
                  </a:lnTo>
                  <a:lnTo>
                    <a:pt x="197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4" y="726"/>
                  </a:lnTo>
                  <a:lnTo>
                    <a:pt x="450" y="657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46" name="Freeform 19"/>
            <p:cNvSpPr>
              <a:spLocks/>
            </p:cNvSpPr>
            <p:nvPr/>
          </p:nvSpPr>
          <p:spPr bwMode="auto">
            <a:xfrm>
              <a:off x="7058755" y="5786851"/>
              <a:ext cx="123879" cy="1068456"/>
            </a:xfrm>
            <a:custGeom>
              <a:avLst/>
              <a:gdLst>
                <a:gd name="T0" fmla="*/ 78 w 78"/>
                <a:gd name="T1" fmla="*/ 671 h 671"/>
                <a:gd name="T2" fmla="*/ 0 w 78"/>
                <a:gd name="T3" fmla="*/ 671 h 671"/>
                <a:gd name="T4" fmla="*/ 0 w 78"/>
                <a:gd name="T5" fmla="*/ 32 h 671"/>
                <a:gd name="T6" fmla="*/ 38 w 78"/>
                <a:gd name="T7" fmla="*/ 1 h 671"/>
                <a:gd name="T8" fmla="*/ 78 w 78"/>
                <a:gd name="T9" fmla="*/ 32 h 671"/>
                <a:gd name="T10" fmla="*/ 78 w 78"/>
                <a:gd name="T11" fmla="*/ 671 h 6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8" h="671">
                  <a:moveTo>
                    <a:pt x="78" y="671"/>
                  </a:moveTo>
                  <a:cubicBezTo>
                    <a:pt x="0" y="671"/>
                    <a:pt x="0" y="671"/>
                    <a:pt x="0" y="671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8" y="1"/>
                  </a:cubicBezTo>
                  <a:cubicBezTo>
                    <a:pt x="72" y="0"/>
                    <a:pt x="78" y="32"/>
                    <a:pt x="78" y="32"/>
                  </a:cubicBezTo>
                  <a:cubicBezTo>
                    <a:pt x="78" y="671"/>
                    <a:pt x="78" y="671"/>
                    <a:pt x="78" y="671"/>
                  </a:cubicBezTo>
                </a:path>
              </a:pathLst>
            </a:custGeom>
            <a:solidFill>
              <a:srgbClr val="44546A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47" name="Freeform 20"/>
            <p:cNvSpPr>
              <a:spLocks/>
            </p:cNvSpPr>
            <p:nvPr/>
          </p:nvSpPr>
          <p:spPr bwMode="auto">
            <a:xfrm>
              <a:off x="7181287" y="5783485"/>
              <a:ext cx="100315" cy="1069802"/>
            </a:xfrm>
            <a:custGeom>
              <a:avLst/>
              <a:gdLst>
                <a:gd name="T0" fmla="*/ 63 w 63"/>
                <a:gd name="T1" fmla="*/ 672 h 672"/>
                <a:gd name="T2" fmla="*/ 0 w 63"/>
                <a:gd name="T3" fmla="*/ 672 h 672"/>
                <a:gd name="T4" fmla="*/ 0 w 63"/>
                <a:gd name="T5" fmla="*/ 32 h 672"/>
                <a:gd name="T6" fmla="*/ 31 w 63"/>
                <a:gd name="T7" fmla="*/ 0 h 672"/>
                <a:gd name="T8" fmla="*/ 63 w 63"/>
                <a:gd name="T9" fmla="*/ 32 h 672"/>
                <a:gd name="T10" fmla="*/ 63 w 63"/>
                <a:gd name="T11" fmla="*/ 672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672">
                  <a:moveTo>
                    <a:pt x="63" y="672"/>
                  </a:moveTo>
                  <a:cubicBezTo>
                    <a:pt x="0" y="672"/>
                    <a:pt x="0" y="672"/>
                    <a:pt x="0" y="672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1" y="0"/>
                  </a:cubicBezTo>
                  <a:cubicBezTo>
                    <a:pt x="57" y="0"/>
                    <a:pt x="63" y="32"/>
                    <a:pt x="63" y="32"/>
                  </a:cubicBezTo>
                  <a:cubicBezTo>
                    <a:pt x="63" y="672"/>
                    <a:pt x="63" y="672"/>
                    <a:pt x="63" y="672"/>
                  </a:cubicBezTo>
                </a:path>
              </a:pathLst>
            </a:custGeom>
            <a:solidFill>
              <a:srgbClr val="F7787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48" name="Freeform 21"/>
            <p:cNvSpPr>
              <a:spLocks/>
            </p:cNvSpPr>
            <p:nvPr/>
          </p:nvSpPr>
          <p:spPr bwMode="auto">
            <a:xfrm>
              <a:off x="6959786" y="5783485"/>
              <a:ext cx="100315" cy="1069802"/>
            </a:xfrm>
            <a:custGeom>
              <a:avLst/>
              <a:gdLst>
                <a:gd name="T0" fmla="*/ 63 w 63"/>
                <a:gd name="T1" fmla="*/ 672 h 672"/>
                <a:gd name="T2" fmla="*/ 0 w 63"/>
                <a:gd name="T3" fmla="*/ 672 h 672"/>
                <a:gd name="T4" fmla="*/ 0 w 63"/>
                <a:gd name="T5" fmla="*/ 32 h 672"/>
                <a:gd name="T6" fmla="*/ 31 w 63"/>
                <a:gd name="T7" fmla="*/ 0 h 672"/>
                <a:gd name="T8" fmla="*/ 63 w 63"/>
                <a:gd name="T9" fmla="*/ 32 h 672"/>
                <a:gd name="T10" fmla="*/ 63 w 63"/>
                <a:gd name="T11" fmla="*/ 672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672">
                  <a:moveTo>
                    <a:pt x="63" y="672"/>
                  </a:moveTo>
                  <a:cubicBezTo>
                    <a:pt x="0" y="672"/>
                    <a:pt x="0" y="672"/>
                    <a:pt x="0" y="672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1" y="0"/>
                  </a:cubicBezTo>
                  <a:cubicBezTo>
                    <a:pt x="58" y="0"/>
                    <a:pt x="63" y="32"/>
                    <a:pt x="63" y="32"/>
                  </a:cubicBezTo>
                  <a:lnTo>
                    <a:pt x="63" y="672"/>
                  </a:lnTo>
                  <a:close/>
                </a:path>
              </a:pathLst>
            </a:custGeom>
            <a:solidFill>
              <a:srgbClr val="44546A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49" name="Freeform 22"/>
            <p:cNvSpPr>
              <a:spLocks/>
            </p:cNvSpPr>
            <p:nvPr/>
          </p:nvSpPr>
          <p:spPr bwMode="auto">
            <a:xfrm>
              <a:off x="7056735" y="5357314"/>
              <a:ext cx="130611" cy="191204"/>
            </a:xfrm>
            <a:custGeom>
              <a:avLst/>
              <a:gdLst>
                <a:gd name="T0" fmla="*/ 0 w 82"/>
                <a:gd name="T1" fmla="*/ 110 h 120"/>
                <a:gd name="T2" fmla="*/ 82 w 82"/>
                <a:gd name="T3" fmla="*/ 112 h 120"/>
                <a:gd name="T4" fmla="*/ 48 w 82"/>
                <a:gd name="T5" fmla="*/ 0 h 120"/>
                <a:gd name="T6" fmla="*/ 28 w 82"/>
                <a:gd name="T7" fmla="*/ 0 h 120"/>
                <a:gd name="T8" fmla="*/ 0 w 82"/>
                <a:gd name="T9" fmla="*/ 11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120">
                  <a:moveTo>
                    <a:pt x="0" y="110"/>
                  </a:moveTo>
                  <a:cubicBezTo>
                    <a:pt x="0" y="110"/>
                    <a:pt x="39" y="120"/>
                    <a:pt x="82" y="112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0" y="110"/>
                    <a:pt x="0" y="110"/>
                    <a:pt x="0" y="110"/>
                  </a:cubicBezTo>
                </a:path>
              </a:pathLst>
            </a:custGeom>
            <a:solidFill>
              <a:srgbClr val="44546A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50" name="Freeform 45"/>
            <p:cNvSpPr>
              <a:spLocks/>
            </p:cNvSpPr>
            <p:nvPr/>
          </p:nvSpPr>
          <p:spPr bwMode="auto">
            <a:xfrm>
              <a:off x="7117328" y="5355294"/>
              <a:ext cx="249778" cy="1502706"/>
            </a:xfrm>
            <a:custGeom>
              <a:avLst/>
              <a:gdLst>
                <a:gd name="T0" fmla="*/ 34 w 157"/>
                <a:gd name="T1" fmla="*/ 0 h 944"/>
                <a:gd name="T2" fmla="*/ 0 w 157"/>
                <a:gd name="T3" fmla="*/ 1 h 944"/>
                <a:gd name="T4" fmla="*/ 0 w 157"/>
                <a:gd name="T5" fmla="*/ 1 h 944"/>
                <a:gd name="T6" fmla="*/ 10 w 157"/>
                <a:gd name="T7" fmla="*/ 1 h 944"/>
                <a:gd name="T8" fmla="*/ 44 w 157"/>
                <a:gd name="T9" fmla="*/ 113 h 944"/>
                <a:gd name="T10" fmla="*/ 44 w 157"/>
                <a:gd name="T11" fmla="*/ 113 h 944"/>
                <a:gd name="T12" fmla="*/ 98 w 157"/>
                <a:gd name="T13" fmla="*/ 284 h 944"/>
                <a:gd name="T14" fmla="*/ 97 w 157"/>
                <a:gd name="T15" fmla="*/ 286 h 944"/>
                <a:gd name="T16" fmla="*/ 103 w 157"/>
                <a:gd name="T17" fmla="*/ 301 h 944"/>
                <a:gd name="T18" fmla="*/ 103 w 157"/>
                <a:gd name="T19" fmla="*/ 941 h 944"/>
                <a:gd name="T20" fmla="*/ 41 w 157"/>
                <a:gd name="T21" fmla="*/ 941 h 944"/>
                <a:gd name="T22" fmla="*/ 41 w 157"/>
                <a:gd name="T23" fmla="*/ 942 h 944"/>
                <a:gd name="T24" fmla="*/ 0 w 157"/>
                <a:gd name="T25" fmla="*/ 942 h 944"/>
                <a:gd name="T26" fmla="*/ 0 w 157"/>
                <a:gd name="T27" fmla="*/ 944 h 944"/>
                <a:gd name="T28" fmla="*/ 157 w 157"/>
                <a:gd name="T29" fmla="*/ 942 h 944"/>
                <a:gd name="T30" fmla="*/ 142 w 157"/>
                <a:gd name="T31" fmla="*/ 290 h 944"/>
                <a:gd name="T32" fmla="*/ 34 w 157"/>
                <a:gd name="T33" fmla="*/ 0 h 9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57" h="944">
                  <a:moveTo>
                    <a:pt x="34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0" y="1"/>
                    <a:pt x="10" y="1"/>
                    <a:pt x="10" y="1"/>
                  </a:cubicBezTo>
                  <a:cubicBezTo>
                    <a:pt x="44" y="113"/>
                    <a:pt x="44" y="113"/>
                    <a:pt x="44" y="113"/>
                  </a:cubicBezTo>
                  <a:cubicBezTo>
                    <a:pt x="44" y="113"/>
                    <a:pt x="44" y="113"/>
                    <a:pt x="44" y="113"/>
                  </a:cubicBezTo>
                  <a:cubicBezTo>
                    <a:pt x="98" y="284"/>
                    <a:pt x="98" y="284"/>
                    <a:pt x="98" y="284"/>
                  </a:cubicBezTo>
                  <a:cubicBezTo>
                    <a:pt x="97" y="286"/>
                    <a:pt x="97" y="286"/>
                    <a:pt x="97" y="286"/>
                  </a:cubicBezTo>
                  <a:cubicBezTo>
                    <a:pt x="101" y="293"/>
                    <a:pt x="103" y="301"/>
                    <a:pt x="103" y="301"/>
                  </a:cubicBezTo>
                  <a:cubicBezTo>
                    <a:pt x="103" y="941"/>
                    <a:pt x="103" y="941"/>
                    <a:pt x="103" y="941"/>
                  </a:cubicBezTo>
                  <a:cubicBezTo>
                    <a:pt x="41" y="941"/>
                    <a:pt x="41" y="941"/>
                    <a:pt x="41" y="941"/>
                  </a:cubicBezTo>
                  <a:cubicBezTo>
                    <a:pt x="41" y="942"/>
                    <a:pt x="41" y="942"/>
                    <a:pt x="41" y="942"/>
                  </a:cubicBezTo>
                  <a:cubicBezTo>
                    <a:pt x="0" y="942"/>
                    <a:pt x="0" y="942"/>
                    <a:pt x="0" y="942"/>
                  </a:cubicBezTo>
                  <a:cubicBezTo>
                    <a:pt x="0" y="944"/>
                    <a:pt x="0" y="944"/>
                    <a:pt x="0" y="944"/>
                  </a:cubicBezTo>
                  <a:cubicBezTo>
                    <a:pt x="157" y="942"/>
                    <a:pt x="157" y="942"/>
                    <a:pt x="157" y="942"/>
                  </a:cubicBezTo>
                  <a:cubicBezTo>
                    <a:pt x="142" y="290"/>
                    <a:pt x="142" y="290"/>
                    <a:pt x="142" y="290"/>
                  </a:cubicBezTo>
                  <a:cubicBezTo>
                    <a:pt x="34" y="0"/>
                    <a:pt x="34" y="0"/>
                    <a:pt x="34" y="0"/>
                  </a:cubicBezTo>
                </a:path>
              </a:pathLst>
            </a:custGeom>
            <a:solidFill>
              <a:srgbClr val="9C96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51" name="Freeform 46"/>
            <p:cNvSpPr>
              <a:spLocks/>
            </p:cNvSpPr>
            <p:nvPr/>
          </p:nvSpPr>
          <p:spPr bwMode="auto">
            <a:xfrm>
              <a:off x="7117328" y="5535727"/>
              <a:ext cx="156195" cy="295559"/>
            </a:xfrm>
            <a:custGeom>
              <a:avLst/>
              <a:gdLst>
                <a:gd name="T0" fmla="*/ 44 w 98"/>
                <a:gd name="T1" fmla="*/ 0 h 186"/>
                <a:gd name="T2" fmla="*/ 9 w 98"/>
                <a:gd name="T3" fmla="*/ 3 h 186"/>
                <a:gd name="T4" fmla="*/ 0 w 98"/>
                <a:gd name="T5" fmla="*/ 3 h 186"/>
                <a:gd name="T6" fmla="*/ 0 w 98"/>
                <a:gd name="T7" fmla="*/ 159 h 186"/>
                <a:gd name="T8" fmla="*/ 1 w 98"/>
                <a:gd name="T9" fmla="*/ 159 h 186"/>
                <a:gd name="T10" fmla="*/ 2 w 98"/>
                <a:gd name="T11" fmla="*/ 159 h 186"/>
                <a:gd name="T12" fmla="*/ 40 w 98"/>
                <a:gd name="T13" fmla="*/ 186 h 186"/>
                <a:gd name="T14" fmla="*/ 71 w 98"/>
                <a:gd name="T15" fmla="*/ 156 h 186"/>
                <a:gd name="T16" fmla="*/ 71 w 98"/>
                <a:gd name="T17" fmla="*/ 156 h 186"/>
                <a:gd name="T18" fmla="*/ 97 w 98"/>
                <a:gd name="T19" fmla="*/ 173 h 186"/>
                <a:gd name="T20" fmla="*/ 98 w 98"/>
                <a:gd name="T21" fmla="*/ 171 h 186"/>
                <a:gd name="T22" fmla="*/ 44 w 98"/>
                <a:gd name="T23" fmla="*/ 0 h 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98" h="186">
                  <a:moveTo>
                    <a:pt x="44" y="0"/>
                  </a:moveTo>
                  <a:cubicBezTo>
                    <a:pt x="31" y="2"/>
                    <a:pt x="20" y="3"/>
                    <a:pt x="9" y="3"/>
                  </a:cubicBezTo>
                  <a:cubicBezTo>
                    <a:pt x="6" y="3"/>
                    <a:pt x="3" y="3"/>
                    <a:pt x="0" y="3"/>
                  </a:cubicBezTo>
                  <a:cubicBezTo>
                    <a:pt x="0" y="159"/>
                    <a:pt x="0" y="159"/>
                    <a:pt x="0" y="159"/>
                  </a:cubicBezTo>
                  <a:cubicBezTo>
                    <a:pt x="0" y="159"/>
                    <a:pt x="1" y="159"/>
                    <a:pt x="1" y="159"/>
                  </a:cubicBezTo>
                  <a:cubicBezTo>
                    <a:pt x="2" y="159"/>
                    <a:pt x="2" y="159"/>
                    <a:pt x="2" y="159"/>
                  </a:cubicBezTo>
                  <a:cubicBezTo>
                    <a:pt x="27" y="159"/>
                    <a:pt x="37" y="177"/>
                    <a:pt x="40" y="186"/>
                  </a:cubicBezTo>
                  <a:cubicBezTo>
                    <a:pt x="42" y="179"/>
                    <a:pt x="48" y="157"/>
                    <a:pt x="71" y="156"/>
                  </a:cubicBezTo>
                  <a:cubicBezTo>
                    <a:pt x="71" y="156"/>
                    <a:pt x="71" y="156"/>
                    <a:pt x="71" y="156"/>
                  </a:cubicBezTo>
                  <a:cubicBezTo>
                    <a:pt x="85" y="156"/>
                    <a:pt x="92" y="165"/>
                    <a:pt x="97" y="173"/>
                  </a:cubicBezTo>
                  <a:cubicBezTo>
                    <a:pt x="98" y="171"/>
                    <a:pt x="98" y="171"/>
                    <a:pt x="98" y="171"/>
                  </a:cubicBezTo>
                  <a:cubicBezTo>
                    <a:pt x="44" y="0"/>
                    <a:pt x="44" y="0"/>
                    <a:pt x="44" y="0"/>
                  </a:cubicBezTo>
                </a:path>
              </a:pathLst>
            </a:custGeom>
            <a:solidFill>
              <a:srgbClr val="C2B3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52" name="Freeform 47"/>
            <p:cNvSpPr>
              <a:spLocks/>
            </p:cNvSpPr>
            <p:nvPr/>
          </p:nvSpPr>
          <p:spPr bwMode="auto">
            <a:xfrm>
              <a:off x="7117328" y="5788871"/>
              <a:ext cx="65306" cy="1066436"/>
            </a:xfrm>
            <a:custGeom>
              <a:avLst/>
              <a:gdLst>
                <a:gd name="T0" fmla="*/ 2 w 41"/>
                <a:gd name="T1" fmla="*/ 0 h 670"/>
                <a:gd name="T2" fmla="*/ 1 w 41"/>
                <a:gd name="T3" fmla="*/ 0 h 670"/>
                <a:gd name="T4" fmla="*/ 0 w 41"/>
                <a:gd name="T5" fmla="*/ 0 h 670"/>
                <a:gd name="T6" fmla="*/ 0 w 41"/>
                <a:gd name="T7" fmla="*/ 670 h 670"/>
                <a:gd name="T8" fmla="*/ 41 w 41"/>
                <a:gd name="T9" fmla="*/ 670 h 670"/>
                <a:gd name="T10" fmla="*/ 41 w 41"/>
                <a:gd name="T11" fmla="*/ 669 h 670"/>
                <a:gd name="T12" fmla="*/ 40 w 41"/>
                <a:gd name="T13" fmla="*/ 669 h 670"/>
                <a:gd name="T14" fmla="*/ 40 w 41"/>
                <a:gd name="T15" fmla="*/ 29 h 670"/>
                <a:gd name="T16" fmla="*/ 40 w 41"/>
                <a:gd name="T17" fmla="*/ 27 h 670"/>
                <a:gd name="T18" fmla="*/ 2 w 41"/>
                <a:gd name="T19" fmla="*/ 0 h 6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1" h="670">
                  <a:moveTo>
                    <a:pt x="2" y="0"/>
                  </a:moveTo>
                  <a:cubicBezTo>
                    <a:pt x="2" y="0"/>
                    <a:pt x="2" y="0"/>
                    <a:pt x="1" y="0"/>
                  </a:cubicBezTo>
                  <a:cubicBezTo>
                    <a:pt x="1" y="0"/>
                    <a:pt x="0" y="0"/>
                    <a:pt x="0" y="0"/>
                  </a:cubicBezTo>
                  <a:cubicBezTo>
                    <a:pt x="0" y="670"/>
                    <a:pt x="0" y="670"/>
                    <a:pt x="0" y="670"/>
                  </a:cubicBezTo>
                  <a:cubicBezTo>
                    <a:pt x="41" y="670"/>
                    <a:pt x="41" y="670"/>
                    <a:pt x="41" y="670"/>
                  </a:cubicBezTo>
                  <a:cubicBezTo>
                    <a:pt x="41" y="669"/>
                    <a:pt x="41" y="669"/>
                    <a:pt x="41" y="669"/>
                  </a:cubicBezTo>
                  <a:cubicBezTo>
                    <a:pt x="40" y="669"/>
                    <a:pt x="40" y="669"/>
                    <a:pt x="40" y="669"/>
                  </a:cubicBezTo>
                  <a:cubicBezTo>
                    <a:pt x="40" y="29"/>
                    <a:pt x="40" y="29"/>
                    <a:pt x="40" y="29"/>
                  </a:cubicBezTo>
                  <a:cubicBezTo>
                    <a:pt x="40" y="29"/>
                    <a:pt x="40" y="28"/>
                    <a:pt x="40" y="27"/>
                  </a:cubicBezTo>
                  <a:cubicBezTo>
                    <a:pt x="37" y="18"/>
                    <a:pt x="27" y="0"/>
                    <a:pt x="2" y="0"/>
                  </a:cubicBezTo>
                </a:path>
              </a:pathLst>
            </a:custGeom>
            <a:solidFill>
              <a:srgbClr val="44546A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53" name="Freeform 48"/>
            <p:cNvSpPr>
              <a:spLocks/>
            </p:cNvSpPr>
            <p:nvPr/>
          </p:nvSpPr>
          <p:spPr bwMode="auto">
            <a:xfrm>
              <a:off x="7181287" y="5783485"/>
              <a:ext cx="100315" cy="1069802"/>
            </a:xfrm>
            <a:custGeom>
              <a:avLst/>
              <a:gdLst>
                <a:gd name="T0" fmla="*/ 31 w 63"/>
                <a:gd name="T1" fmla="*/ 0 h 672"/>
                <a:gd name="T2" fmla="*/ 31 w 63"/>
                <a:gd name="T3" fmla="*/ 0 h 672"/>
                <a:gd name="T4" fmla="*/ 0 w 63"/>
                <a:gd name="T5" fmla="*/ 30 h 672"/>
                <a:gd name="T6" fmla="*/ 0 w 63"/>
                <a:gd name="T7" fmla="*/ 32 h 672"/>
                <a:gd name="T8" fmla="*/ 0 w 63"/>
                <a:gd name="T9" fmla="*/ 672 h 672"/>
                <a:gd name="T10" fmla="*/ 1 w 63"/>
                <a:gd name="T11" fmla="*/ 672 h 672"/>
                <a:gd name="T12" fmla="*/ 63 w 63"/>
                <a:gd name="T13" fmla="*/ 672 h 672"/>
                <a:gd name="T14" fmla="*/ 63 w 63"/>
                <a:gd name="T15" fmla="*/ 32 h 672"/>
                <a:gd name="T16" fmla="*/ 57 w 63"/>
                <a:gd name="T17" fmla="*/ 17 h 672"/>
                <a:gd name="T18" fmla="*/ 31 w 63"/>
                <a:gd name="T19" fmla="*/ 0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3" h="672">
                  <a:moveTo>
                    <a:pt x="31" y="0"/>
                  </a:moveTo>
                  <a:cubicBezTo>
                    <a:pt x="31" y="0"/>
                    <a:pt x="31" y="0"/>
                    <a:pt x="31" y="0"/>
                  </a:cubicBezTo>
                  <a:cubicBezTo>
                    <a:pt x="8" y="1"/>
                    <a:pt x="2" y="23"/>
                    <a:pt x="0" y="30"/>
                  </a:cubicBezTo>
                  <a:cubicBezTo>
                    <a:pt x="0" y="31"/>
                    <a:pt x="0" y="32"/>
                    <a:pt x="0" y="32"/>
                  </a:cubicBezTo>
                  <a:cubicBezTo>
                    <a:pt x="0" y="672"/>
                    <a:pt x="0" y="672"/>
                    <a:pt x="0" y="672"/>
                  </a:cubicBezTo>
                  <a:cubicBezTo>
                    <a:pt x="1" y="672"/>
                    <a:pt x="1" y="672"/>
                    <a:pt x="1" y="672"/>
                  </a:cubicBezTo>
                  <a:cubicBezTo>
                    <a:pt x="63" y="672"/>
                    <a:pt x="63" y="672"/>
                    <a:pt x="63" y="672"/>
                  </a:cubicBezTo>
                  <a:cubicBezTo>
                    <a:pt x="63" y="32"/>
                    <a:pt x="63" y="32"/>
                    <a:pt x="63" y="32"/>
                  </a:cubicBezTo>
                  <a:cubicBezTo>
                    <a:pt x="63" y="32"/>
                    <a:pt x="61" y="24"/>
                    <a:pt x="57" y="17"/>
                  </a:cubicBezTo>
                  <a:cubicBezTo>
                    <a:pt x="52" y="9"/>
                    <a:pt x="45" y="0"/>
                    <a:pt x="31" y="0"/>
                  </a:cubicBezTo>
                </a:path>
              </a:pathLst>
            </a:custGeom>
            <a:solidFill>
              <a:srgbClr val="44546A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54" name="Freeform 49"/>
            <p:cNvSpPr>
              <a:spLocks/>
            </p:cNvSpPr>
            <p:nvPr/>
          </p:nvSpPr>
          <p:spPr bwMode="auto">
            <a:xfrm>
              <a:off x="7117328" y="5357314"/>
              <a:ext cx="70019" cy="183125"/>
            </a:xfrm>
            <a:custGeom>
              <a:avLst/>
              <a:gdLst>
                <a:gd name="T0" fmla="*/ 10 w 44"/>
                <a:gd name="T1" fmla="*/ 0 h 115"/>
                <a:gd name="T2" fmla="*/ 0 w 44"/>
                <a:gd name="T3" fmla="*/ 0 h 115"/>
                <a:gd name="T4" fmla="*/ 0 w 44"/>
                <a:gd name="T5" fmla="*/ 115 h 115"/>
                <a:gd name="T6" fmla="*/ 9 w 44"/>
                <a:gd name="T7" fmla="*/ 115 h 115"/>
                <a:gd name="T8" fmla="*/ 44 w 44"/>
                <a:gd name="T9" fmla="*/ 112 h 115"/>
                <a:gd name="T10" fmla="*/ 44 w 44"/>
                <a:gd name="T11" fmla="*/ 112 h 115"/>
                <a:gd name="T12" fmla="*/ 10 w 44"/>
                <a:gd name="T13" fmla="*/ 0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" h="115">
                  <a:moveTo>
                    <a:pt x="1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15"/>
                    <a:pt x="0" y="115"/>
                    <a:pt x="0" y="115"/>
                  </a:cubicBezTo>
                  <a:cubicBezTo>
                    <a:pt x="3" y="115"/>
                    <a:pt x="6" y="115"/>
                    <a:pt x="9" y="115"/>
                  </a:cubicBezTo>
                  <a:cubicBezTo>
                    <a:pt x="20" y="115"/>
                    <a:pt x="31" y="114"/>
                    <a:pt x="44" y="112"/>
                  </a:cubicBezTo>
                  <a:cubicBezTo>
                    <a:pt x="44" y="112"/>
                    <a:pt x="44" y="112"/>
                    <a:pt x="44" y="112"/>
                  </a:cubicBezTo>
                  <a:cubicBezTo>
                    <a:pt x="10" y="0"/>
                    <a:pt x="10" y="0"/>
                    <a:pt x="10" y="0"/>
                  </a:cubicBezTo>
                </a:path>
              </a:pathLst>
            </a:custGeom>
            <a:solidFill>
              <a:srgbClr val="44546A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55" name="Group 5"/>
          <p:cNvGrpSpPr/>
          <p:nvPr userDrawn="1"/>
        </p:nvGrpSpPr>
        <p:grpSpPr>
          <a:xfrm rot="10800000" flipV="1">
            <a:off x="3369226" y="6225655"/>
            <a:ext cx="403952" cy="2167807"/>
            <a:chOff x="6007804" y="4266641"/>
            <a:chExt cx="403952" cy="2588666"/>
          </a:xfrm>
        </p:grpSpPr>
        <p:sp>
          <p:nvSpPr>
            <p:cNvPr id="356" name="Freeform 29"/>
            <p:cNvSpPr>
              <a:spLocks/>
            </p:cNvSpPr>
            <p:nvPr/>
          </p:nvSpPr>
          <p:spPr bwMode="auto">
            <a:xfrm>
              <a:off x="6018576" y="4273373"/>
              <a:ext cx="300945" cy="490130"/>
            </a:xfrm>
            <a:custGeom>
              <a:avLst/>
              <a:gdLst>
                <a:gd name="T0" fmla="*/ 447 w 447"/>
                <a:gd name="T1" fmla="*/ 657 h 728"/>
                <a:gd name="T2" fmla="*/ 242 w 447"/>
                <a:gd name="T3" fmla="*/ 0 h 728"/>
                <a:gd name="T4" fmla="*/ 197 w 447"/>
                <a:gd name="T5" fmla="*/ 0 h 728"/>
                <a:gd name="T6" fmla="*/ 0 w 447"/>
                <a:gd name="T7" fmla="*/ 681 h 728"/>
                <a:gd name="T8" fmla="*/ 12 w 447"/>
                <a:gd name="T9" fmla="*/ 728 h 728"/>
                <a:gd name="T10" fmla="*/ 424 w 447"/>
                <a:gd name="T11" fmla="*/ 726 h 728"/>
                <a:gd name="T12" fmla="*/ 447 w 447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7" h="728">
                  <a:moveTo>
                    <a:pt x="447" y="657"/>
                  </a:moveTo>
                  <a:lnTo>
                    <a:pt x="242" y="0"/>
                  </a:lnTo>
                  <a:lnTo>
                    <a:pt x="197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4" y="726"/>
                  </a:lnTo>
                  <a:lnTo>
                    <a:pt x="447" y="657"/>
                  </a:lnTo>
                  <a:close/>
                </a:path>
              </a:pathLst>
            </a:custGeom>
            <a:solidFill>
              <a:srgbClr val="F8E9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57" name="Freeform 30"/>
            <p:cNvSpPr>
              <a:spLocks/>
            </p:cNvSpPr>
            <p:nvPr/>
          </p:nvSpPr>
          <p:spPr bwMode="auto">
            <a:xfrm>
              <a:off x="6018576" y="4273373"/>
              <a:ext cx="300945" cy="490130"/>
            </a:xfrm>
            <a:custGeom>
              <a:avLst/>
              <a:gdLst>
                <a:gd name="T0" fmla="*/ 447 w 447"/>
                <a:gd name="T1" fmla="*/ 657 h 728"/>
                <a:gd name="T2" fmla="*/ 242 w 447"/>
                <a:gd name="T3" fmla="*/ 0 h 728"/>
                <a:gd name="T4" fmla="*/ 197 w 447"/>
                <a:gd name="T5" fmla="*/ 0 h 728"/>
                <a:gd name="T6" fmla="*/ 0 w 447"/>
                <a:gd name="T7" fmla="*/ 681 h 728"/>
                <a:gd name="T8" fmla="*/ 12 w 447"/>
                <a:gd name="T9" fmla="*/ 728 h 728"/>
                <a:gd name="T10" fmla="*/ 424 w 447"/>
                <a:gd name="T11" fmla="*/ 726 h 728"/>
                <a:gd name="T12" fmla="*/ 447 w 447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7" h="728">
                  <a:moveTo>
                    <a:pt x="447" y="657"/>
                  </a:moveTo>
                  <a:lnTo>
                    <a:pt x="242" y="0"/>
                  </a:lnTo>
                  <a:lnTo>
                    <a:pt x="197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4" y="726"/>
                  </a:lnTo>
                  <a:lnTo>
                    <a:pt x="447" y="657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58" name="Freeform 31"/>
            <p:cNvSpPr>
              <a:spLocks/>
            </p:cNvSpPr>
            <p:nvPr/>
          </p:nvSpPr>
          <p:spPr bwMode="auto">
            <a:xfrm>
              <a:off x="6104752" y="4694831"/>
              <a:ext cx="125899" cy="2160476"/>
            </a:xfrm>
            <a:custGeom>
              <a:avLst/>
              <a:gdLst>
                <a:gd name="T0" fmla="*/ 79 w 79"/>
                <a:gd name="T1" fmla="*/ 1357 h 1357"/>
                <a:gd name="T2" fmla="*/ 0 w 79"/>
                <a:gd name="T3" fmla="*/ 1357 h 1357"/>
                <a:gd name="T4" fmla="*/ 0 w 79"/>
                <a:gd name="T5" fmla="*/ 32 h 1357"/>
                <a:gd name="T6" fmla="*/ 39 w 79"/>
                <a:gd name="T7" fmla="*/ 1 h 1357"/>
                <a:gd name="T8" fmla="*/ 79 w 79"/>
                <a:gd name="T9" fmla="*/ 32 h 1357"/>
                <a:gd name="T10" fmla="*/ 79 w 79"/>
                <a:gd name="T11" fmla="*/ 1357 h 13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9" h="1357">
                  <a:moveTo>
                    <a:pt x="79" y="1357"/>
                  </a:moveTo>
                  <a:cubicBezTo>
                    <a:pt x="0" y="1357"/>
                    <a:pt x="0" y="1357"/>
                    <a:pt x="0" y="1357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5" y="1"/>
                    <a:pt x="39" y="1"/>
                  </a:cubicBezTo>
                  <a:cubicBezTo>
                    <a:pt x="73" y="0"/>
                    <a:pt x="79" y="32"/>
                    <a:pt x="79" y="32"/>
                  </a:cubicBezTo>
                  <a:cubicBezTo>
                    <a:pt x="79" y="1357"/>
                    <a:pt x="79" y="1357"/>
                    <a:pt x="79" y="1357"/>
                  </a:cubicBezTo>
                </a:path>
              </a:pathLst>
            </a:custGeom>
            <a:solidFill>
              <a:srgbClr val="F39C11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59" name="Freeform 32"/>
            <p:cNvSpPr>
              <a:spLocks/>
            </p:cNvSpPr>
            <p:nvPr/>
          </p:nvSpPr>
          <p:spPr bwMode="auto">
            <a:xfrm>
              <a:off x="6228631" y="4692138"/>
              <a:ext cx="100315" cy="2161149"/>
            </a:xfrm>
            <a:custGeom>
              <a:avLst/>
              <a:gdLst>
                <a:gd name="T0" fmla="*/ 63 w 63"/>
                <a:gd name="T1" fmla="*/ 1358 h 1358"/>
                <a:gd name="T2" fmla="*/ 0 w 63"/>
                <a:gd name="T3" fmla="*/ 1358 h 1358"/>
                <a:gd name="T4" fmla="*/ 0 w 63"/>
                <a:gd name="T5" fmla="*/ 32 h 1358"/>
                <a:gd name="T6" fmla="*/ 30 w 63"/>
                <a:gd name="T7" fmla="*/ 0 h 1358"/>
                <a:gd name="T8" fmla="*/ 63 w 63"/>
                <a:gd name="T9" fmla="*/ 32 h 1358"/>
                <a:gd name="T10" fmla="*/ 63 w 63"/>
                <a:gd name="T11" fmla="*/ 1358 h 13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1358">
                  <a:moveTo>
                    <a:pt x="63" y="1358"/>
                  </a:moveTo>
                  <a:cubicBezTo>
                    <a:pt x="0" y="1358"/>
                    <a:pt x="0" y="1358"/>
                    <a:pt x="0" y="1358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0" y="0"/>
                  </a:cubicBezTo>
                  <a:cubicBezTo>
                    <a:pt x="57" y="0"/>
                    <a:pt x="63" y="32"/>
                    <a:pt x="63" y="32"/>
                  </a:cubicBezTo>
                  <a:cubicBezTo>
                    <a:pt x="63" y="1358"/>
                    <a:pt x="63" y="1358"/>
                    <a:pt x="63" y="1358"/>
                  </a:cubicBezTo>
                </a:path>
              </a:pathLst>
            </a:custGeom>
            <a:solidFill>
              <a:srgbClr val="FFB1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60" name="Freeform 33"/>
            <p:cNvSpPr>
              <a:spLocks/>
            </p:cNvSpPr>
            <p:nvPr/>
          </p:nvSpPr>
          <p:spPr bwMode="auto">
            <a:xfrm>
              <a:off x="6007804" y="4692138"/>
              <a:ext cx="100315" cy="2161149"/>
            </a:xfrm>
            <a:custGeom>
              <a:avLst/>
              <a:gdLst>
                <a:gd name="T0" fmla="*/ 63 w 63"/>
                <a:gd name="T1" fmla="*/ 1358 h 1358"/>
                <a:gd name="T2" fmla="*/ 0 w 63"/>
                <a:gd name="T3" fmla="*/ 1358 h 1358"/>
                <a:gd name="T4" fmla="*/ 0 w 63"/>
                <a:gd name="T5" fmla="*/ 32 h 1358"/>
                <a:gd name="T6" fmla="*/ 31 w 63"/>
                <a:gd name="T7" fmla="*/ 0 h 1358"/>
                <a:gd name="T8" fmla="*/ 63 w 63"/>
                <a:gd name="T9" fmla="*/ 32 h 1358"/>
                <a:gd name="T10" fmla="*/ 63 w 63"/>
                <a:gd name="T11" fmla="*/ 1358 h 13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1358">
                  <a:moveTo>
                    <a:pt x="63" y="1358"/>
                  </a:moveTo>
                  <a:cubicBezTo>
                    <a:pt x="0" y="1358"/>
                    <a:pt x="0" y="1358"/>
                    <a:pt x="0" y="1358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1" y="0"/>
                  </a:cubicBezTo>
                  <a:cubicBezTo>
                    <a:pt x="58" y="0"/>
                    <a:pt x="63" y="32"/>
                    <a:pt x="63" y="32"/>
                  </a:cubicBezTo>
                  <a:lnTo>
                    <a:pt x="63" y="1358"/>
                  </a:lnTo>
                  <a:close/>
                </a:path>
              </a:pathLst>
            </a:custGeom>
            <a:solidFill>
              <a:srgbClr val="F39C11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61" name="Freeform 34"/>
            <p:cNvSpPr>
              <a:spLocks/>
            </p:cNvSpPr>
            <p:nvPr/>
          </p:nvSpPr>
          <p:spPr bwMode="auto">
            <a:xfrm>
              <a:off x="6104752" y="4268661"/>
              <a:ext cx="129265" cy="185818"/>
            </a:xfrm>
            <a:custGeom>
              <a:avLst/>
              <a:gdLst>
                <a:gd name="T0" fmla="*/ 0 w 81"/>
                <a:gd name="T1" fmla="*/ 107 h 117"/>
                <a:gd name="T2" fmla="*/ 81 w 81"/>
                <a:gd name="T3" fmla="*/ 109 h 117"/>
                <a:gd name="T4" fmla="*/ 48 w 81"/>
                <a:gd name="T5" fmla="*/ 0 h 117"/>
                <a:gd name="T6" fmla="*/ 28 w 81"/>
                <a:gd name="T7" fmla="*/ 0 h 117"/>
                <a:gd name="T8" fmla="*/ 0 w 81"/>
                <a:gd name="T9" fmla="*/ 10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1" h="117">
                  <a:moveTo>
                    <a:pt x="0" y="107"/>
                  </a:moveTo>
                  <a:cubicBezTo>
                    <a:pt x="0" y="107"/>
                    <a:pt x="39" y="117"/>
                    <a:pt x="81" y="109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0" y="107"/>
                    <a:pt x="0" y="107"/>
                    <a:pt x="0" y="107"/>
                  </a:cubicBezTo>
                </a:path>
              </a:pathLst>
            </a:custGeom>
            <a:solidFill>
              <a:srgbClr val="F39C11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62" name="Freeform 50"/>
            <p:cNvSpPr>
              <a:spLocks/>
            </p:cNvSpPr>
            <p:nvPr/>
          </p:nvSpPr>
          <p:spPr bwMode="auto">
            <a:xfrm>
              <a:off x="6173424" y="4266641"/>
              <a:ext cx="238332" cy="2588666"/>
            </a:xfrm>
            <a:custGeom>
              <a:avLst/>
              <a:gdLst>
                <a:gd name="T0" fmla="*/ 27 w 150"/>
                <a:gd name="T1" fmla="*/ 0 h 1626"/>
                <a:gd name="T2" fmla="*/ 0 w 150"/>
                <a:gd name="T3" fmla="*/ 1 h 1626"/>
                <a:gd name="T4" fmla="*/ 5 w 150"/>
                <a:gd name="T5" fmla="*/ 1 h 1626"/>
                <a:gd name="T6" fmla="*/ 38 w 150"/>
                <a:gd name="T7" fmla="*/ 110 h 1626"/>
                <a:gd name="T8" fmla="*/ 92 w 150"/>
                <a:gd name="T9" fmla="*/ 282 h 1626"/>
                <a:gd name="T10" fmla="*/ 92 w 150"/>
                <a:gd name="T11" fmla="*/ 284 h 1626"/>
                <a:gd name="T12" fmla="*/ 98 w 150"/>
                <a:gd name="T13" fmla="*/ 299 h 1626"/>
                <a:gd name="T14" fmla="*/ 98 w 150"/>
                <a:gd name="T15" fmla="*/ 1625 h 1626"/>
                <a:gd name="T16" fmla="*/ 36 w 150"/>
                <a:gd name="T17" fmla="*/ 1625 h 1626"/>
                <a:gd name="T18" fmla="*/ 36 w 150"/>
                <a:gd name="T19" fmla="*/ 1626 h 1626"/>
                <a:gd name="T20" fmla="*/ 150 w 150"/>
                <a:gd name="T21" fmla="*/ 1626 h 1626"/>
                <a:gd name="T22" fmla="*/ 135 w 150"/>
                <a:gd name="T23" fmla="*/ 290 h 1626"/>
                <a:gd name="T24" fmla="*/ 27 w 150"/>
                <a:gd name="T25" fmla="*/ 0 h 16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50" h="1626">
                  <a:moveTo>
                    <a:pt x="27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38" y="110"/>
                    <a:pt x="38" y="110"/>
                    <a:pt x="38" y="110"/>
                  </a:cubicBezTo>
                  <a:cubicBezTo>
                    <a:pt x="92" y="282"/>
                    <a:pt x="92" y="282"/>
                    <a:pt x="92" y="282"/>
                  </a:cubicBezTo>
                  <a:cubicBezTo>
                    <a:pt x="92" y="284"/>
                    <a:pt x="92" y="284"/>
                    <a:pt x="92" y="284"/>
                  </a:cubicBezTo>
                  <a:cubicBezTo>
                    <a:pt x="96" y="291"/>
                    <a:pt x="98" y="299"/>
                    <a:pt x="98" y="299"/>
                  </a:cubicBezTo>
                  <a:cubicBezTo>
                    <a:pt x="98" y="1625"/>
                    <a:pt x="98" y="1625"/>
                    <a:pt x="98" y="1625"/>
                  </a:cubicBezTo>
                  <a:cubicBezTo>
                    <a:pt x="36" y="1625"/>
                    <a:pt x="36" y="1625"/>
                    <a:pt x="36" y="1625"/>
                  </a:cubicBezTo>
                  <a:cubicBezTo>
                    <a:pt x="36" y="1626"/>
                    <a:pt x="36" y="1626"/>
                    <a:pt x="36" y="1626"/>
                  </a:cubicBezTo>
                  <a:cubicBezTo>
                    <a:pt x="150" y="1626"/>
                    <a:pt x="150" y="1626"/>
                    <a:pt x="150" y="1626"/>
                  </a:cubicBezTo>
                  <a:cubicBezTo>
                    <a:pt x="135" y="290"/>
                    <a:pt x="135" y="290"/>
                    <a:pt x="135" y="290"/>
                  </a:cubicBezTo>
                  <a:cubicBezTo>
                    <a:pt x="27" y="0"/>
                    <a:pt x="27" y="0"/>
                    <a:pt x="27" y="0"/>
                  </a:cubicBezTo>
                </a:path>
              </a:pathLst>
            </a:custGeom>
            <a:solidFill>
              <a:srgbClr val="9C96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63" name="Freeform 51"/>
            <p:cNvSpPr>
              <a:spLocks/>
            </p:cNvSpPr>
            <p:nvPr/>
          </p:nvSpPr>
          <p:spPr bwMode="auto">
            <a:xfrm>
              <a:off x="6161979" y="4441687"/>
              <a:ext cx="157542" cy="298252"/>
            </a:xfrm>
            <a:custGeom>
              <a:avLst/>
              <a:gdLst>
                <a:gd name="T0" fmla="*/ 45 w 99"/>
                <a:gd name="T1" fmla="*/ 0 h 187"/>
                <a:gd name="T2" fmla="*/ 45 w 99"/>
                <a:gd name="T3" fmla="*/ 0 h 187"/>
                <a:gd name="T4" fmla="*/ 11 w 99"/>
                <a:gd name="T5" fmla="*/ 3 h 187"/>
                <a:gd name="T6" fmla="*/ 0 w 99"/>
                <a:gd name="T7" fmla="*/ 3 h 187"/>
                <a:gd name="T8" fmla="*/ 0 w 99"/>
                <a:gd name="T9" fmla="*/ 160 h 187"/>
                <a:gd name="T10" fmla="*/ 3 w 99"/>
                <a:gd name="T11" fmla="*/ 160 h 187"/>
                <a:gd name="T12" fmla="*/ 4 w 99"/>
                <a:gd name="T13" fmla="*/ 160 h 187"/>
                <a:gd name="T14" fmla="*/ 42 w 99"/>
                <a:gd name="T15" fmla="*/ 187 h 187"/>
                <a:gd name="T16" fmla="*/ 72 w 99"/>
                <a:gd name="T17" fmla="*/ 157 h 187"/>
                <a:gd name="T18" fmla="*/ 73 w 99"/>
                <a:gd name="T19" fmla="*/ 157 h 187"/>
                <a:gd name="T20" fmla="*/ 99 w 99"/>
                <a:gd name="T21" fmla="*/ 174 h 187"/>
                <a:gd name="T22" fmla="*/ 99 w 99"/>
                <a:gd name="T23" fmla="*/ 172 h 187"/>
                <a:gd name="T24" fmla="*/ 45 w 99"/>
                <a:gd name="T25" fmla="*/ 0 h 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9" h="187">
                  <a:moveTo>
                    <a:pt x="45" y="0"/>
                  </a:moveTo>
                  <a:cubicBezTo>
                    <a:pt x="45" y="0"/>
                    <a:pt x="45" y="0"/>
                    <a:pt x="45" y="0"/>
                  </a:cubicBezTo>
                  <a:cubicBezTo>
                    <a:pt x="33" y="2"/>
                    <a:pt x="21" y="3"/>
                    <a:pt x="11" y="3"/>
                  </a:cubicBezTo>
                  <a:cubicBezTo>
                    <a:pt x="7" y="3"/>
                    <a:pt x="3" y="3"/>
                    <a:pt x="0" y="3"/>
                  </a:cubicBezTo>
                  <a:cubicBezTo>
                    <a:pt x="0" y="160"/>
                    <a:pt x="0" y="160"/>
                    <a:pt x="0" y="160"/>
                  </a:cubicBezTo>
                  <a:cubicBezTo>
                    <a:pt x="1" y="160"/>
                    <a:pt x="2" y="160"/>
                    <a:pt x="3" y="160"/>
                  </a:cubicBezTo>
                  <a:cubicBezTo>
                    <a:pt x="3" y="160"/>
                    <a:pt x="4" y="160"/>
                    <a:pt x="4" y="160"/>
                  </a:cubicBezTo>
                  <a:cubicBezTo>
                    <a:pt x="29" y="160"/>
                    <a:pt x="39" y="178"/>
                    <a:pt x="42" y="187"/>
                  </a:cubicBezTo>
                  <a:cubicBezTo>
                    <a:pt x="44" y="179"/>
                    <a:pt x="50" y="158"/>
                    <a:pt x="72" y="157"/>
                  </a:cubicBezTo>
                  <a:cubicBezTo>
                    <a:pt x="73" y="157"/>
                    <a:pt x="73" y="157"/>
                    <a:pt x="73" y="157"/>
                  </a:cubicBezTo>
                  <a:cubicBezTo>
                    <a:pt x="87" y="157"/>
                    <a:pt x="94" y="166"/>
                    <a:pt x="99" y="174"/>
                  </a:cubicBezTo>
                  <a:cubicBezTo>
                    <a:pt x="99" y="172"/>
                    <a:pt x="99" y="172"/>
                    <a:pt x="99" y="172"/>
                  </a:cubicBezTo>
                  <a:cubicBezTo>
                    <a:pt x="45" y="0"/>
                    <a:pt x="45" y="0"/>
                    <a:pt x="45" y="0"/>
                  </a:cubicBezTo>
                </a:path>
              </a:pathLst>
            </a:custGeom>
            <a:solidFill>
              <a:srgbClr val="C2B3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64" name="Freeform 52"/>
            <p:cNvSpPr>
              <a:spLocks/>
            </p:cNvSpPr>
            <p:nvPr/>
          </p:nvSpPr>
          <p:spPr bwMode="auto">
            <a:xfrm>
              <a:off x="6161979" y="4696851"/>
              <a:ext cx="68672" cy="2158456"/>
            </a:xfrm>
            <a:custGeom>
              <a:avLst/>
              <a:gdLst>
                <a:gd name="T0" fmla="*/ 4 w 43"/>
                <a:gd name="T1" fmla="*/ 0 h 1356"/>
                <a:gd name="T2" fmla="*/ 3 w 43"/>
                <a:gd name="T3" fmla="*/ 0 h 1356"/>
                <a:gd name="T4" fmla="*/ 0 w 43"/>
                <a:gd name="T5" fmla="*/ 0 h 1356"/>
                <a:gd name="T6" fmla="*/ 0 w 43"/>
                <a:gd name="T7" fmla="*/ 1356 h 1356"/>
                <a:gd name="T8" fmla="*/ 43 w 43"/>
                <a:gd name="T9" fmla="*/ 1356 h 1356"/>
                <a:gd name="T10" fmla="*/ 43 w 43"/>
                <a:gd name="T11" fmla="*/ 1355 h 1356"/>
                <a:gd name="T12" fmla="*/ 42 w 43"/>
                <a:gd name="T13" fmla="*/ 1355 h 1356"/>
                <a:gd name="T14" fmla="*/ 42 w 43"/>
                <a:gd name="T15" fmla="*/ 29 h 1356"/>
                <a:gd name="T16" fmla="*/ 42 w 43"/>
                <a:gd name="T17" fmla="*/ 27 h 1356"/>
                <a:gd name="T18" fmla="*/ 4 w 43"/>
                <a:gd name="T19" fmla="*/ 0 h 13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3" h="1356">
                  <a:moveTo>
                    <a:pt x="4" y="0"/>
                  </a:moveTo>
                  <a:cubicBezTo>
                    <a:pt x="4" y="0"/>
                    <a:pt x="3" y="0"/>
                    <a:pt x="3" y="0"/>
                  </a:cubicBezTo>
                  <a:cubicBezTo>
                    <a:pt x="2" y="0"/>
                    <a:pt x="1" y="0"/>
                    <a:pt x="0" y="0"/>
                  </a:cubicBezTo>
                  <a:cubicBezTo>
                    <a:pt x="0" y="1356"/>
                    <a:pt x="0" y="1356"/>
                    <a:pt x="0" y="1356"/>
                  </a:cubicBezTo>
                  <a:cubicBezTo>
                    <a:pt x="43" y="1356"/>
                    <a:pt x="43" y="1356"/>
                    <a:pt x="43" y="1356"/>
                  </a:cubicBezTo>
                  <a:cubicBezTo>
                    <a:pt x="43" y="1355"/>
                    <a:pt x="43" y="1355"/>
                    <a:pt x="43" y="1355"/>
                  </a:cubicBezTo>
                  <a:cubicBezTo>
                    <a:pt x="42" y="1355"/>
                    <a:pt x="42" y="1355"/>
                    <a:pt x="42" y="1355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2" y="29"/>
                    <a:pt x="42" y="28"/>
                    <a:pt x="42" y="27"/>
                  </a:cubicBezTo>
                  <a:cubicBezTo>
                    <a:pt x="39" y="18"/>
                    <a:pt x="29" y="0"/>
                    <a:pt x="4" y="0"/>
                  </a:cubicBezTo>
                </a:path>
              </a:pathLst>
            </a:custGeom>
            <a:solidFill>
              <a:srgbClr val="F39C1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65" name="Freeform 53"/>
            <p:cNvSpPr>
              <a:spLocks/>
            </p:cNvSpPr>
            <p:nvPr/>
          </p:nvSpPr>
          <p:spPr bwMode="auto">
            <a:xfrm>
              <a:off x="6228631" y="4692138"/>
              <a:ext cx="100315" cy="2161149"/>
            </a:xfrm>
            <a:custGeom>
              <a:avLst/>
              <a:gdLst>
                <a:gd name="T0" fmla="*/ 31 w 63"/>
                <a:gd name="T1" fmla="*/ 0 h 1358"/>
                <a:gd name="T2" fmla="*/ 30 w 63"/>
                <a:gd name="T3" fmla="*/ 0 h 1358"/>
                <a:gd name="T4" fmla="*/ 0 w 63"/>
                <a:gd name="T5" fmla="*/ 30 h 1358"/>
                <a:gd name="T6" fmla="*/ 0 w 63"/>
                <a:gd name="T7" fmla="*/ 32 h 1358"/>
                <a:gd name="T8" fmla="*/ 0 w 63"/>
                <a:gd name="T9" fmla="*/ 1358 h 1358"/>
                <a:gd name="T10" fmla="*/ 1 w 63"/>
                <a:gd name="T11" fmla="*/ 1358 h 1358"/>
                <a:gd name="T12" fmla="*/ 63 w 63"/>
                <a:gd name="T13" fmla="*/ 1358 h 1358"/>
                <a:gd name="T14" fmla="*/ 63 w 63"/>
                <a:gd name="T15" fmla="*/ 32 h 1358"/>
                <a:gd name="T16" fmla="*/ 57 w 63"/>
                <a:gd name="T17" fmla="*/ 17 h 1358"/>
                <a:gd name="T18" fmla="*/ 31 w 63"/>
                <a:gd name="T19" fmla="*/ 0 h 13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3" h="1358">
                  <a:moveTo>
                    <a:pt x="31" y="0"/>
                  </a:moveTo>
                  <a:cubicBezTo>
                    <a:pt x="31" y="0"/>
                    <a:pt x="31" y="0"/>
                    <a:pt x="30" y="0"/>
                  </a:cubicBezTo>
                  <a:cubicBezTo>
                    <a:pt x="8" y="1"/>
                    <a:pt x="2" y="22"/>
                    <a:pt x="0" y="30"/>
                  </a:cubicBezTo>
                  <a:cubicBezTo>
                    <a:pt x="0" y="31"/>
                    <a:pt x="0" y="32"/>
                    <a:pt x="0" y="32"/>
                  </a:cubicBezTo>
                  <a:cubicBezTo>
                    <a:pt x="0" y="1358"/>
                    <a:pt x="0" y="1358"/>
                    <a:pt x="0" y="1358"/>
                  </a:cubicBezTo>
                  <a:cubicBezTo>
                    <a:pt x="1" y="1358"/>
                    <a:pt x="1" y="1358"/>
                    <a:pt x="1" y="1358"/>
                  </a:cubicBezTo>
                  <a:cubicBezTo>
                    <a:pt x="63" y="1358"/>
                    <a:pt x="63" y="1358"/>
                    <a:pt x="63" y="1358"/>
                  </a:cubicBezTo>
                  <a:cubicBezTo>
                    <a:pt x="63" y="32"/>
                    <a:pt x="63" y="32"/>
                    <a:pt x="63" y="32"/>
                  </a:cubicBezTo>
                  <a:cubicBezTo>
                    <a:pt x="63" y="32"/>
                    <a:pt x="61" y="24"/>
                    <a:pt x="57" y="17"/>
                  </a:cubicBezTo>
                  <a:cubicBezTo>
                    <a:pt x="52" y="9"/>
                    <a:pt x="45" y="0"/>
                    <a:pt x="31" y="0"/>
                  </a:cubicBezTo>
                </a:path>
              </a:pathLst>
            </a:custGeom>
            <a:solidFill>
              <a:srgbClr val="F39C1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66" name="Freeform 54"/>
            <p:cNvSpPr>
              <a:spLocks/>
            </p:cNvSpPr>
            <p:nvPr/>
          </p:nvSpPr>
          <p:spPr bwMode="auto">
            <a:xfrm>
              <a:off x="6161979" y="4268661"/>
              <a:ext cx="72038" cy="178413"/>
            </a:xfrm>
            <a:custGeom>
              <a:avLst/>
              <a:gdLst>
                <a:gd name="T0" fmla="*/ 12 w 45"/>
                <a:gd name="T1" fmla="*/ 0 h 112"/>
                <a:gd name="T2" fmla="*/ 7 w 45"/>
                <a:gd name="T3" fmla="*/ 0 h 112"/>
                <a:gd name="T4" fmla="*/ 0 w 45"/>
                <a:gd name="T5" fmla="*/ 0 h 112"/>
                <a:gd name="T6" fmla="*/ 0 w 45"/>
                <a:gd name="T7" fmla="*/ 112 h 112"/>
                <a:gd name="T8" fmla="*/ 11 w 45"/>
                <a:gd name="T9" fmla="*/ 112 h 112"/>
                <a:gd name="T10" fmla="*/ 45 w 45"/>
                <a:gd name="T11" fmla="*/ 109 h 112"/>
                <a:gd name="T12" fmla="*/ 45 w 45"/>
                <a:gd name="T13" fmla="*/ 109 h 112"/>
                <a:gd name="T14" fmla="*/ 12 w 45"/>
                <a:gd name="T15" fmla="*/ 0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5" h="112">
                  <a:moveTo>
                    <a:pt x="12" y="0"/>
                  </a:moveTo>
                  <a:cubicBezTo>
                    <a:pt x="7" y="0"/>
                    <a:pt x="7" y="0"/>
                    <a:pt x="7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12"/>
                    <a:pt x="0" y="112"/>
                    <a:pt x="0" y="112"/>
                  </a:cubicBezTo>
                  <a:cubicBezTo>
                    <a:pt x="3" y="112"/>
                    <a:pt x="7" y="112"/>
                    <a:pt x="11" y="112"/>
                  </a:cubicBezTo>
                  <a:cubicBezTo>
                    <a:pt x="21" y="112"/>
                    <a:pt x="33" y="111"/>
                    <a:pt x="45" y="109"/>
                  </a:cubicBezTo>
                  <a:cubicBezTo>
                    <a:pt x="45" y="109"/>
                    <a:pt x="45" y="109"/>
                    <a:pt x="45" y="109"/>
                  </a:cubicBezTo>
                  <a:cubicBezTo>
                    <a:pt x="12" y="0"/>
                    <a:pt x="12" y="0"/>
                    <a:pt x="12" y="0"/>
                  </a:cubicBezTo>
                </a:path>
              </a:pathLst>
            </a:custGeom>
            <a:solidFill>
              <a:srgbClr val="F39C1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67" name="Group 6"/>
          <p:cNvGrpSpPr/>
          <p:nvPr userDrawn="1"/>
        </p:nvGrpSpPr>
        <p:grpSpPr>
          <a:xfrm rot="10800000" flipV="1">
            <a:off x="11473724" y="6225655"/>
            <a:ext cx="409339" cy="3142082"/>
            <a:chOff x="6480429" y="3713225"/>
            <a:chExt cx="409339" cy="3142082"/>
          </a:xfrm>
        </p:grpSpPr>
        <p:sp>
          <p:nvSpPr>
            <p:cNvPr id="368" name="Freeform 5"/>
            <p:cNvSpPr>
              <a:spLocks/>
            </p:cNvSpPr>
            <p:nvPr/>
          </p:nvSpPr>
          <p:spPr bwMode="auto">
            <a:xfrm>
              <a:off x="6491874" y="3722651"/>
              <a:ext cx="302292" cy="490130"/>
            </a:xfrm>
            <a:custGeom>
              <a:avLst/>
              <a:gdLst>
                <a:gd name="T0" fmla="*/ 449 w 449"/>
                <a:gd name="T1" fmla="*/ 657 h 728"/>
                <a:gd name="T2" fmla="*/ 241 w 449"/>
                <a:gd name="T3" fmla="*/ 0 h 728"/>
                <a:gd name="T4" fmla="*/ 196 w 449"/>
                <a:gd name="T5" fmla="*/ 0 h 728"/>
                <a:gd name="T6" fmla="*/ 0 w 449"/>
                <a:gd name="T7" fmla="*/ 681 h 728"/>
                <a:gd name="T8" fmla="*/ 12 w 449"/>
                <a:gd name="T9" fmla="*/ 728 h 728"/>
                <a:gd name="T10" fmla="*/ 423 w 449"/>
                <a:gd name="T11" fmla="*/ 726 h 728"/>
                <a:gd name="T12" fmla="*/ 449 w 449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9" h="728">
                  <a:moveTo>
                    <a:pt x="449" y="657"/>
                  </a:moveTo>
                  <a:lnTo>
                    <a:pt x="241" y="0"/>
                  </a:lnTo>
                  <a:lnTo>
                    <a:pt x="196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3" y="726"/>
                  </a:lnTo>
                  <a:lnTo>
                    <a:pt x="449" y="657"/>
                  </a:lnTo>
                  <a:close/>
                </a:path>
              </a:pathLst>
            </a:custGeom>
            <a:solidFill>
              <a:srgbClr val="F8E9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69" name="Freeform 6"/>
            <p:cNvSpPr>
              <a:spLocks/>
            </p:cNvSpPr>
            <p:nvPr/>
          </p:nvSpPr>
          <p:spPr bwMode="auto">
            <a:xfrm>
              <a:off x="6491874" y="3722651"/>
              <a:ext cx="302292" cy="490130"/>
            </a:xfrm>
            <a:custGeom>
              <a:avLst/>
              <a:gdLst>
                <a:gd name="T0" fmla="*/ 449 w 449"/>
                <a:gd name="T1" fmla="*/ 657 h 728"/>
                <a:gd name="T2" fmla="*/ 241 w 449"/>
                <a:gd name="T3" fmla="*/ 0 h 728"/>
                <a:gd name="T4" fmla="*/ 196 w 449"/>
                <a:gd name="T5" fmla="*/ 0 h 728"/>
                <a:gd name="T6" fmla="*/ 0 w 449"/>
                <a:gd name="T7" fmla="*/ 681 h 728"/>
                <a:gd name="T8" fmla="*/ 12 w 449"/>
                <a:gd name="T9" fmla="*/ 728 h 728"/>
                <a:gd name="T10" fmla="*/ 423 w 449"/>
                <a:gd name="T11" fmla="*/ 726 h 728"/>
                <a:gd name="T12" fmla="*/ 449 w 449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9" h="728">
                  <a:moveTo>
                    <a:pt x="449" y="657"/>
                  </a:moveTo>
                  <a:lnTo>
                    <a:pt x="241" y="0"/>
                  </a:lnTo>
                  <a:lnTo>
                    <a:pt x="196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3" y="726"/>
                  </a:lnTo>
                  <a:lnTo>
                    <a:pt x="449" y="657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70" name="Freeform 7"/>
            <p:cNvSpPr>
              <a:spLocks/>
            </p:cNvSpPr>
            <p:nvPr/>
          </p:nvSpPr>
          <p:spPr bwMode="auto">
            <a:xfrm>
              <a:off x="6579397" y="4144108"/>
              <a:ext cx="125899" cy="2711199"/>
            </a:xfrm>
            <a:custGeom>
              <a:avLst/>
              <a:gdLst>
                <a:gd name="T0" fmla="*/ 79 w 79"/>
                <a:gd name="T1" fmla="*/ 1703 h 1703"/>
                <a:gd name="T2" fmla="*/ 0 w 79"/>
                <a:gd name="T3" fmla="*/ 1703 h 1703"/>
                <a:gd name="T4" fmla="*/ 0 w 79"/>
                <a:gd name="T5" fmla="*/ 33 h 1703"/>
                <a:gd name="T6" fmla="*/ 38 w 79"/>
                <a:gd name="T7" fmla="*/ 1 h 1703"/>
                <a:gd name="T8" fmla="*/ 79 w 79"/>
                <a:gd name="T9" fmla="*/ 33 h 1703"/>
                <a:gd name="T10" fmla="*/ 79 w 79"/>
                <a:gd name="T11" fmla="*/ 1703 h 17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9" h="1703">
                  <a:moveTo>
                    <a:pt x="79" y="1703"/>
                  </a:moveTo>
                  <a:cubicBezTo>
                    <a:pt x="0" y="1703"/>
                    <a:pt x="0" y="1703"/>
                    <a:pt x="0" y="1703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5" y="2"/>
                    <a:pt x="38" y="1"/>
                  </a:cubicBezTo>
                  <a:cubicBezTo>
                    <a:pt x="72" y="0"/>
                    <a:pt x="79" y="33"/>
                    <a:pt x="79" y="33"/>
                  </a:cubicBezTo>
                  <a:cubicBezTo>
                    <a:pt x="79" y="1703"/>
                    <a:pt x="79" y="1703"/>
                    <a:pt x="79" y="1703"/>
                  </a:cubicBezTo>
                </a:path>
              </a:pathLst>
            </a:custGeom>
            <a:solidFill>
              <a:srgbClr val="E23761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71" name="Freeform 8"/>
            <p:cNvSpPr>
              <a:spLocks/>
            </p:cNvSpPr>
            <p:nvPr/>
          </p:nvSpPr>
          <p:spPr bwMode="auto">
            <a:xfrm>
              <a:off x="6701930" y="4141415"/>
              <a:ext cx="100315" cy="2711872"/>
            </a:xfrm>
            <a:custGeom>
              <a:avLst/>
              <a:gdLst>
                <a:gd name="T0" fmla="*/ 63 w 63"/>
                <a:gd name="T1" fmla="*/ 1704 h 1704"/>
                <a:gd name="T2" fmla="*/ 0 w 63"/>
                <a:gd name="T3" fmla="*/ 1704 h 1704"/>
                <a:gd name="T4" fmla="*/ 0 w 63"/>
                <a:gd name="T5" fmla="*/ 33 h 1704"/>
                <a:gd name="T6" fmla="*/ 31 w 63"/>
                <a:gd name="T7" fmla="*/ 1 h 1704"/>
                <a:gd name="T8" fmla="*/ 63 w 63"/>
                <a:gd name="T9" fmla="*/ 33 h 1704"/>
                <a:gd name="T10" fmla="*/ 63 w 63"/>
                <a:gd name="T11" fmla="*/ 1704 h 17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1704">
                  <a:moveTo>
                    <a:pt x="63" y="1704"/>
                  </a:moveTo>
                  <a:cubicBezTo>
                    <a:pt x="0" y="1704"/>
                    <a:pt x="0" y="1704"/>
                    <a:pt x="0" y="1704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4" y="1"/>
                    <a:pt x="31" y="1"/>
                  </a:cubicBezTo>
                  <a:cubicBezTo>
                    <a:pt x="58" y="0"/>
                    <a:pt x="63" y="33"/>
                    <a:pt x="63" y="33"/>
                  </a:cubicBezTo>
                  <a:cubicBezTo>
                    <a:pt x="63" y="1704"/>
                    <a:pt x="63" y="1704"/>
                    <a:pt x="63" y="1704"/>
                  </a:cubicBezTo>
                </a:path>
              </a:pathLst>
            </a:custGeom>
            <a:solidFill>
              <a:srgbClr val="3DCEB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72" name="Freeform 9"/>
            <p:cNvSpPr>
              <a:spLocks/>
            </p:cNvSpPr>
            <p:nvPr/>
          </p:nvSpPr>
          <p:spPr bwMode="auto">
            <a:xfrm>
              <a:off x="6480429" y="4141415"/>
              <a:ext cx="100315" cy="2711872"/>
            </a:xfrm>
            <a:custGeom>
              <a:avLst/>
              <a:gdLst>
                <a:gd name="T0" fmla="*/ 63 w 63"/>
                <a:gd name="T1" fmla="*/ 1704 h 1704"/>
                <a:gd name="T2" fmla="*/ 0 w 63"/>
                <a:gd name="T3" fmla="*/ 1704 h 1704"/>
                <a:gd name="T4" fmla="*/ 0 w 63"/>
                <a:gd name="T5" fmla="*/ 33 h 1704"/>
                <a:gd name="T6" fmla="*/ 31 w 63"/>
                <a:gd name="T7" fmla="*/ 1 h 1704"/>
                <a:gd name="T8" fmla="*/ 63 w 63"/>
                <a:gd name="T9" fmla="*/ 33 h 1704"/>
                <a:gd name="T10" fmla="*/ 63 w 63"/>
                <a:gd name="T11" fmla="*/ 1704 h 17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1704">
                  <a:moveTo>
                    <a:pt x="63" y="1704"/>
                  </a:moveTo>
                  <a:cubicBezTo>
                    <a:pt x="0" y="1704"/>
                    <a:pt x="0" y="1704"/>
                    <a:pt x="0" y="1704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4" y="1"/>
                    <a:pt x="31" y="1"/>
                  </a:cubicBezTo>
                  <a:cubicBezTo>
                    <a:pt x="58" y="0"/>
                    <a:pt x="63" y="33"/>
                    <a:pt x="63" y="33"/>
                  </a:cubicBezTo>
                  <a:lnTo>
                    <a:pt x="63" y="1704"/>
                  </a:lnTo>
                  <a:close/>
                </a:path>
              </a:pathLst>
            </a:custGeom>
            <a:solidFill>
              <a:srgbClr val="E23761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73" name="Freeform 10"/>
            <p:cNvSpPr>
              <a:spLocks/>
            </p:cNvSpPr>
            <p:nvPr/>
          </p:nvSpPr>
          <p:spPr bwMode="auto">
            <a:xfrm>
              <a:off x="6576031" y="3714572"/>
              <a:ext cx="131958" cy="191204"/>
            </a:xfrm>
            <a:custGeom>
              <a:avLst/>
              <a:gdLst>
                <a:gd name="T0" fmla="*/ 0 w 83"/>
                <a:gd name="T1" fmla="*/ 111 h 120"/>
                <a:gd name="T2" fmla="*/ 83 w 83"/>
                <a:gd name="T3" fmla="*/ 113 h 120"/>
                <a:gd name="T4" fmla="*/ 50 w 83"/>
                <a:gd name="T5" fmla="*/ 0 h 120"/>
                <a:gd name="T6" fmla="*/ 29 w 83"/>
                <a:gd name="T7" fmla="*/ 0 h 120"/>
                <a:gd name="T8" fmla="*/ 0 w 83"/>
                <a:gd name="T9" fmla="*/ 111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3" h="120">
                  <a:moveTo>
                    <a:pt x="0" y="111"/>
                  </a:moveTo>
                  <a:cubicBezTo>
                    <a:pt x="0" y="111"/>
                    <a:pt x="40" y="120"/>
                    <a:pt x="83" y="113"/>
                  </a:cubicBezTo>
                  <a:cubicBezTo>
                    <a:pt x="50" y="0"/>
                    <a:pt x="50" y="0"/>
                    <a:pt x="50" y="0"/>
                  </a:cubicBezTo>
                  <a:cubicBezTo>
                    <a:pt x="29" y="0"/>
                    <a:pt x="29" y="0"/>
                    <a:pt x="29" y="0"/>
                  </a:cubicBezTo>
                  <a:cubicBezTo>
                    <a:pt x="0" y="111"/>
                    <a:pt x="0" y="111"/>
                    <a:pt x="0" y="111"/>
                  </a:cubicBezTo>
                </a:path>
              </a:pathLst>
            </a:custGeom>
            <a:solidFill>
              <a:srgbClr val="E23761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74" name="Freeform 55"/>
            <p:cNvSpPr>
              <a:spLocks/>
            </p:cNvSpPr>
            <p:nvPr/>
          </p:nvSpPr>
          <p:spPr bwMode="auto">
            <a:xfrm>
              <a:off x="6655475" y="3713225"/>
              <a:ext cx="234293" cy="3142082"/>
            </a:xfrm>
            <a:custGeom>
              <a:avLst/>
              <a:gdLst>
                <a:gd name="T0" fmla="*/ 24 w 147"/>
                <a:gd name="T1" fmla="*/ 0 h 1974"/>
                <a:gd name="T2" fmla="*/ 0 w 147"/>
                <a:gd name="T3" fmla="*/ 1 h 1974"/>
                <a:gd name="T4" fmla="*/ 33 w 147"/>
                <a:gd name="T5" fmla="*/ 114 h 1974"/>
                <a:gd name="T6" fmla="*/ 33 w 147"/>
                <a:gd name="T7" fmla="*/ 114 h 1974"/>
                <a:gd name="T8" fmla="*/ 87 w 147"/>
                <a:gd name="T9" fmla="*/ 284 h 1974"/>
                <a:gd name="T10" fmla="*/ 86 w 147"/>
                <a:gd name="T11" fmla="*/ 286 h 1974"/>
                <a:gd name="T12" fmla="*/ 92 w 147"/>
                <a:gd name="T13" fmla="*/ 302 h 1974"/>
                <a:gd name="T14" fmla="*/ 92 w 147"/>
                <a:gd name="T15" fmla="*/ 1973 h 1974"/>
                <a:gd name="T16" fmla="*/ 31 w 147"/>
                <a:gd name="T17" fmla="*/ 1973 h 1974"/>
                <a:gd name="T18" fmla="*/ 31 w 147"/>
                <a:gd name="T19" fmla="*/ 1974 h 1974"/>
                <a:gd name="T20" fmla="*/ 147 w 147"/>
                <a:gd name="T21" fmla="*/ 1974 h 1974"/>
                <a:gd name="T22" fmla="*/ 132 w 147"/>
                <a:gd name="T23" fmla="*/ 290 h 1974"/>
                <a:gd name="T24" fmla="*/ 24 w 147"/>
                <a:gd name="T25" fmla="*/ 0 h 19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47" h="1974">
                  <a:moveTo>
                    <a:pt x="24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33" y="114"/>
                    <a:pt x="33" y="114"/>
                    <a:pt x="33" y="114"/>
                  </a:cubicBezTo>
                  <a:cubicBezTo>
                    <a:pt x="33" y="114"/>
                    <a:pt x="33" y="114"/>
                    <a:pt x="33" y="114"/>
                  </a:cubicBezTo>
                  <a:cubicBezTo>
                    <a:pt x="87" y="284"/>
                    <a:pt x="87" y="284"/>
                    <a:pt x="87" y="284"/>
                  </a:cubicBezTo>
                  <a:cubicBezTo>
                    <a:pt x="86" y="286"/>
                    <a:pt x="86" y="286"/>
                    <a:pt x="86" y="286"/>
                  </a:cubicBezTo>
                  <a:cubicBezTo>
                    <a:pt x="91" y="294"/>
                    <a:pt x="92" y="302"/>
                    <a:pt x="92" y="302"/>
                  </a:cubicBezTo>
                  <a:cubicBezTo>
                    <a:pt x="92" y="1973"/>
                    <a:pt x="92" y="1973"/>
                    <a:pt x="92" y="1973"/>
                  </a:cubicBezTo>
                  <a:cubicBezTo>
                    <a:pt x="31" y="1973"/>
                    <a:pt x="31" y="1973"/>
                    <a:pt x="31" y="1973"/>
                  </a:cubicBezTo>
                  <a:cubicBezTo>
                    <a:pt x="31" y="1974"/>
                    <a:pt x="31" y="1974"/>
                    <a:pt x="31" y="1974"/>
                  </a:cubicBezTo>
                  <a:cubicBezTo>
                    <a:pt x="147" y="1974"/>
                    <a:pt x="147" y="1974"/>
                    <a:pt x="147" y="1974"/>
                  </a:cubicBezTo>
                  <a:cubicBezTo>
                    <a:pt x="132" y="290"/>
                    <a:pt x="132" y="290"/>
                    <a:pt x="132" y="290"/>
                  </a:cubicBezTo>
                  <a:cubicBezTo>
                    <a:pt x="24" y="0"/>
                    <a:pt x="24" y="0"/>
                    <a:pt x="24" y="0"/>
                  </a:cubicBezTo>
                </a:path>
              </a:pathLst>
            </a:custGeom>
            <a:solidFill>
              <a:srgbClr val="9C96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75" name="Freeform 56"/>
            <p:cNvSpPr>
              <a:spLocks/>
            </p:cNvSpPr>
            <p:nvPr/>
          </p:nvSpPr>
          <p:spPr bwMode="auto">
            <a:xfrm>
              <a:off x="6639990" y="3894331"/>
              <a:ext cx="154175" cy="294886"/>
            </a:xfrm>
            <a:custGeom>
              <a:avLst/>
              <a:gdLst>
                <a:gd name="T0" fmla="*/ 43 w 97"/>
                <a:gd name="T1" fmla="*/ 0 h 185"/>
                <a:gd name="T2" fmla="*/ 8 w 97"/>
                <a:gd name="T3" fmla="*/ 3 h 185"/>
                <a:gd name="T4" fmla="*/ 0 w 97"/>
                <a:gd name="T5" fmla="*/ 3 h 185"/>
                <a:gd name="T6" fmla="*/ 0 w 97"/>
                <a:gd name="T7" fmla="*/ 158 h 185"/>
                <a:gd name="T8" fmla="*/ 0 w 97"/>
                <a:gd name="T9" fmla="*/ 158 h 185"/>
                <a:gd name="T10" fmla="*/ 1 w 97"/>
                <a:gd name="T11" fmla="*/ 158 h 185"/>
                <a:gd name="T12" fmla="*/ 39 w 97"/>
                <a:gd name="T13" fmla="*/ 185 h 185"/>
                <a:gd name="T14" fmla="*/ 70 w 97"/>
                <a:gd name="T15" fmla="*/ 156 h 185"/>
                <a:gd name="T16" fmla="*/ 71 w 97"/>
                <a:gd name="T17" fmla="*/ 156 h 185"/>
                <a:gd name="T18" fmla="*/ 96 w 97"/>
                <a:gd name="T19" fmla="*/ 172 h 185"/>
                <a:gd name="T20" fmla="*/ 97 w 97"/>
                <a:gd name="T21" fmla="*/ 170 h 185"/>
                <a:gd name="T22" fmla="*/ 43 w 97"/>
                <a:gd name="T23" fmla="*/ 0 h 1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97" h="185">
                  <a:moveTo>
                    <a:pt x="43" y="0"/>
                  </a:moveTo>
                  <a:cubicBezTo>
                    <a:pt x="31" y="2"/>
                    <a:pt x="19" y="3"/>
                    <a:pt x="8" y="3"/>
                  </a:cubicBezTo>
                  <a:cubicBezTo>
                    <a:pt x="5" y="3"/>
                    <a:pt x="3" y="3"/>
                    <a:pt x="0" y="3"/>
                  </a:cubicBezTo>
                  <a:cubicBezTo>
                    <a:pt x="0" y="158"/>
                    <a:pt x="0" y="158"/>
                    <a:pt x="0" y="158"/>
                  </a:cubicBezTo>
                  <a:cubicBezTo>
                    <a:pt x="0" y="158"/>
                    <a:pt x="0" y="158"/>
                    <a:pt x="0" y="158"/>
                  </a:cubicBezTo>
                  <a:cubicBezTo>
                    <a:pt x="1" y="158"/>
                    <a:pt x="1" y="158"/>
                    <a:pt x="1" y="158"/>
                  </a:cubicBezTo>
                  <a:cubicBezTo>
                    <a:pt x="26" y="158"/>
                    <a:pt x="36" y="176"/>
                    <a:pt x="39" y="185"/>
                  </a:cubicBezTo>
                  <a:cubicBezTo>
                    <a:pt x="41" y="178"/>
                    <a:pt x="47" y="156"/>
                    <a:pt x="70" y="156"/>
                  </a:cubicBezTo>
                  <a:cubicBezTo>
                    <a:pt x="70" y="156"/>
                    <a:pt x="70" y="156"/>
                    <a:pt x="71" y="156"/>
                  </a:cubicBezTo>
                  <a:cubicBezTo>
                    <a:pt x="84" y="156"/>
                    <a:pt x="92" y="164"/>
                    <a:pt x="96" y="172"/>
                  </a:cubicBezTo>
                  <a:cubicBezTo>
                    <a:pt x="97" y="170"/>
                    <a:pt x="97" y="170"/>
                    <a:pt x="97" y="170"/>
                  </a:cubicBezTo>
                  <a:cubicBezTo>
                    <a:pt x="43" y="0"/>
                    <a:pt x="43" y="0"/>
                    <a:pt x="43" y="0"/>
                  </a:cubicBezTo>
                </a:path>
              </a:pathLst>
            </a:custGeom>
            <a:solidFill>
              <a:srgbClr val="C2B3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76" name="Freeform 57"/>
            <p:cNvSpPr>
              <a:spLocks/>
            </p:cNvSpPr>
            <p:nvPr/>
          </p:nvSpPr>
          <p:spPr bwMode="auto">
            <a:xfrm>
              <a:off x="6639990" y="4146128"/>
              <a:ext cx="65306" cy="2709179"/>
            </a:xfrm>
            <a:custGeom>
              <a:avLst/>
              <a:gdLst>
                <a:gd name="T0" fmla="*/ 1 w 41"/>
                <a:gd name="T1" fmla="*/ 0 h 1702"/>
                <a:gd name="T2" fmla="*/ 0 w 41"/>
                <a:gd name="T3" fmla="*/ 0 h 1702"/>
                <a:gd name="T4" fmla="*/ 0 w 41"/>
                <a:gd name="T5" fmla="*/ 0 h 1702"/>
                <a:gd name="T6" fmla="*/ 0 w 41"/>
                <a:gd name="T7" fmla="*/ 1702 h 1702"/>
                <a:gd name="T8" fmla="*/ 41 w 41"/>
                <a:gd name="T9" fmla="*/ 1702 h 1702"/>
                <a:gd name="T10" fmla="*/ 41 w 41"/>
                <a:gd name="T11" fmla="*/ 1701 h 1702"/>
                <a:gd name="T12" fmla="*/ 39 w 41"/>
                <a:gd name="T13" fmla="*/ 1701 h 1702"/>
                <a:gd name="T14" fmla="*/ 39 w 41"/>
                <a:gd name="T15" fmla="*/ 30 h 1702"/>
                <a:gd name="T16" fmla="*/ 39 w 41"/>
                <a:gd name="T17" fmla="*/ 27 h 1702"/>
                <a:gd name="T18" fmla="*/ 1 w 41"/>
                <a:gd name="T19" fmla="*/ 0 h 17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1" h="1702">
                  <a:moveTo>
                    <a:pt x="1" y="0"/>
                  </a:moveTo>
                  <a:cubicBezTo>
                    <a:pt x="1" y="0"/>
                    <a:pt x="1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702"/>
                    <a:pt x="0" y="1702"/>
                    <a:pt x="0" y="1702"/>
                  </a:cubicBezTo>
                  <a:cubicBezTo>
                    <a:pt x="41" y="1702"/>
                    <a:pt x="41" y="1702"/>
                    <a:pt x="41" y="1702"/>
                  </a:cubicBezTo>
                  <a:cubicBezTo>
                    <a:pt x="41" y="1701"/>
                    <a:pt x="41" y="1701"/>
                    <a:pt x="41" y="1701"/>
                  </a:cubicBezTo>
                  <a:cubicBezTo>
                    <a:pt x="39" y="1701"/>
                    <a:pt x="39" y="1701"/>
                    <a:pt x="39" y="1701"/>
                  </a:cubicBezTo>
                  <a:cubicBezTo>
                    <a:pt x="39" y="30"/>
                    <a:pt x="39" y="30"/>
                    <a:pt x="39" y="30"/>
                  </a:cubicBezTo>
                  <a:cubicBezTo>
                    <a:pt x="39" y="30"/>
                    <a:pt x="39" y="29"/>
                    <a:pt x="39" y="27"/>
                  </a:cubicBezTo>
                  <a:cubicBezTo>
                    <a:pt x="36" y="18"/>
                    <a:pt x="26" y="0"/>
                    <a:pt x="1" y="0"/>
                  </a:cubicBezTo>
                </a:path>
              </a:pathLst>
            </a:custGeom>
            <a:solidFill>
              <a:srgbClr val="E2376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77" name="Freeform 58"/>
            <p:cNvSpPr>
              <a:spLocks/>
            </p:cNvSpPr>
            <p:nvPr/>
          </p:nvSpPr>
          <p:spPr bwMode="auto">
            <a:xfrm>
              <a:off x="6701930" y="4142762"/>
              <a:ext cx="100315" cy="2710525"/>
            </a:xfrm>
            <a:custGeom>
              <a:avLst/>
              <a:gdLst>
                <a:gd name="T0" fmla="*/ 32 w 63"/>
                <a:gd name="T1" fmla="*/ 0 h 1703"/>
                <a:gd name="T2" fmla="*/ 31 w 63"/>
                <a:gd name="T3" fmla="*/ 0 h 1703"/>
                <a:gd name="T4" fmla="*/ 0 w 63"/>
                <a:gd name="T5" fmla="*/ 29 h 1703"/>
                <a:gd name="T6" fmla="*/ 0 w 63"/>
                <a:gd name="T7" fmla="*/ 32 h 1703"/>
                <a:gd name="T8" fmla="*/ 0 w 63"/>
                <a:gd name="T9" fmla="*/ 1703 h 1703"/>
                <a:gd name="T10" fmla="*/ 2 w 63"/>
                <a:gd name="T11" fmla="*/ 1703 h 1703"/>
                <a:gd name="T12" fmla="*/ 63 w 63"/>
                <a:gd name="T13" fmla="*/ 1703 h 1703"/>
                <a:gd name="T14" fmla="*/ 63 w 63"/>
                <a:gd name="T15" fmla="*/ 32 h 1703"/>
                <a:gd name="T16" fmla="*/ 57 w 63"/>
                <a:gd name="T17" fmla="*/ 16 h 1703"/>
                <a:gd name="T18" fmla="*/ 32 w 63"/>
                <a:gd name="T19" fmla="*/ 0 h 17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3" h="1703">
                  <a:moveTo>
                    <a:pt x="32" y="0"/>
                  </a:moveTo>
                  <a:cubicBezTo>
                    <a:pt x="31" y="0"/>
                    <a:pt x="31" y="0"/>
                    <a:pt x="31" y="0"/>
                  </a:cubicBezTo>
                  <a:cubicBezTo>
                    <a:pt x="8" y="0"/>
                    <a:pt x="2" y="22"/>
                    <a:pt x="0" y="29"/>
                  </a:cubicBezTo>
                  <a:cubicBezTo>
                    <a:pt x="0" y="31"/>
                    <a:pt x="0" y="32"/>
                    <a:pt x="0" y="32"/>
                  </a:cubicBezTo>
                  <a:cubicBezTo>
                    <a:pt x="0" y="1703"/>
                    <a:pt x="0" y="1703"/>
                    <a:pt x="0" y="1703"/>
                  </a:cubicBezTo>
                  <a:cubicBezTo>
                    <a:pt x="2" y="1703"/>
                    <a:pt x="2" y="1703"/>
                    <a:pt x="2" y="1703"/>
                  </a:cubicBezTo>
                  <a:cubicBezTo>
                    <a:pt x="63" y="1703"/>
                    <a:pt x="63" y="1703"/>
                    <a:pt x="63" y="1703"/>
                  </a:cubicBezTo>
                  <a:cubicBezTo>
                    <a:pt x="63" y="32"/>
                    <a:pt x="63" y="32"/>
                    <a:pt x="63" y="32"/>
                  </a:cubicBezTo>
                  <a:cubicBezTo>
                    <a:pt x="63" y="32"/>
                    <a:pt x="62" y="24"/>
                    <a:pt x="57" y="16"/>
                  </a:cubicBezTo>
                  <a:cubicBezTo>
                    <a:pt x="53" y="8"/>
                    <a:pt x="45" y="0"/>
                    <a:pt x="32" y="0"/>
                  </a:cubicBezTo>
                </a:path>
              </a:pathLst>
            </a:custGeom>
            <a:solidFill>
              <a:srgbClr val="E2376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78" name="Freeform 59"/>
            <p:cNvSpPr>
              <a:spLocks/>
            </p:cNvSpPr>
            <p:nvPr/>
          </p:nvSpPr>
          <p:spPr bwMode="auto">
            <a:xfrm>
              <a:off x="6639990" y="3714572"/>
              <a:ext cx="67999" cy="184472"/>
            </a:xfrm>
            <a:custGeom>
              <a:avLst/>
              <a:gdLst>
                <a:gd name="T0" fmla="*/ 10 w 43"/>
                <a:gd name="T1" fmla="*/ 0 h 116"/>
                <a:gd name="T2" fmla="*/ 0 w 43"/>
                <a:gd name="T3" fmla="*/ 0 h 116"/>
                <a:gd name="T4" fmla="*/ 0 w 43"/>
                <a:gd name="T5" fmla="*/ 116 h 116"/>
                <a:gd name="T6" fmla="*/ 8 w 43"/>
                <a:gd name="T7" fmla="*/ 116 h 116"/>
                <a:gd name="T8" fmla="*/ 43 w 43"/>
                <a:gd name="T9" fmla="*/ 113 h 116"/>
                <a:gd name="T10" fmla="*/ 43 w 43"/>
                <a:gd name="T11" fmla="*/ 113 h 116"/>
                <a:gd name="T12" fmla="*/ 10 w 43"/>
                <a:gd name="T13" fmla="*/ 0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3" h="116">
                  <a:moveTo>
                    <a:pt x="1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16"/>
                    <a:pt x="0" y="116"/>
                    <a:pt x="0" y="116"/>
                  </a:cubicBezTo>
                  <a:cubicBezTo>
                    <a:pt x="3" y="116"/>
                    <a:pt x="5" y="116"/>
                    <a:pt x="8" y="116"/>
                  </a:cubicBezTo>
                  <a:cubicBezTo>
                    <a:pt x="19" y="116"/>
                    <a:pt x="31" y="115"/>
                    <a:pt x="43" y="113"/>
                  </a:cubicBezTo>
                  <a:cubicBezTo>
                    <a:pt x="43" y="113"/>
                    <a:pt x="43" y="113"/>
                    <a:pt x="43" y="113"/>
                  </a:cubicBezTo>
                  <a:cubicBezTo>
                    <a:pt x="10" y="0"/>
                    <a:pt x="10" y="0"/>
                    <a:pt x="10" y="0"/>
                  </a:cubicBezTo>
                </a:path>
              </a:pathLst>
            </a:custGeom>
            <a:solidFill>
              <a:srgbClr val="E2376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79" name="Group 5"/>
          <p:cNvGrpSpPr/>
          <p:nvPr userDrawn="1"/>
        </p:nvGrpSpPr>
        <p:grpSpPr>
          <a:xfrm rot="10800000" flipV="1">
            <a:off x="5125670" y="6225655"/>
            <a:ext cx="403952" cy="2167807"/>
            <a:chOff x="6007804" y="4266641"/>
            <a:chExt cx="403952" cy="2588666"/>
          </a:xfrm>
        </p:grpSpPr>
        <p:sp>
          <p:nvSpPr>
            <p:cNvPr id="380" name="Freeform 29"/>
            <p:cNvSpPr>
              <a:spLocks/>
            </p:cNvSpPr>
            <p:nvPr/>
          </p:nvSpPr>
          <p:spPr bwMode="auto">
            <a:xfrm>
              <a:off x="6018576" y="4273373"/>
              <a:ext cx="300945" cy="490130"/>
            </a:xfrm>
            <a:custGeom>
              <a:avLst/>
              <a:gdLst>
                <a:gd name="T0" fmla="*/ 447 w 447"/>
                <a:gd name="T1" fmla="*/ 657 h 728"/>
                <a:gd name="T2" fmla="*/ 242 w 447"/>
                <a:gd name="T3" fmla="*/ 0 h 728"/>
                <a:gd name="T4" fmla="*/ 197 w 447"/>
                <a:gd name="T5" fmla="*/ 0 h 728"/>
                <a:gd name="T6" fmla="*/ 0 w 447"/>
                <a:gd name="T7" fmla="*/ 681 h 728"/>
                <a:gd name="T8" fmla="*/ 12 w 447"/>
                <a:gd name="T9" fmla="*/ 728 h 728"/>
                <a:gd name="T10" fmla="*/ 424 w 447"/>
                <a:gd name="T11" fmla="*/ 726 h 728"/>
                <a:gd name="T12" fmla="*/ 447 w 447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7" h="728">
                  <a:moveTo>
                    <a:pt x="447" y="657"/>
                  </a:moveTo>
                  <a:lnTo>
                    <a:pt x="242" y="0"/>
                  </a:lnTo>
                  <a:lnTo>
                    <a:pt x="197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4" y="726"/>
                  </a:lnTo>
                  <a:lnTo>
                    <a:pt x="447" y="657"/>
                  </a:lnTo>
                  <a:close/>
                </a:path>
              </a:pathLst>
            </a:custGeom>
            <a:solidFill>
              <a:srgbClr val="F8E9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81" name="Freeform 30"/>
            <p:cNvSpPr>
              <a:spLocks/>
            </p:cNvSpPr>
            <p:nvPr/>
          </p:nvSpPr>
          <p:spPr bwMode="auto">
            <a:xfrm>
              <a:off x="6018576" y="4273373"/>
              <a:ext cx="300945" cy="490130"/>
            </a:xfrm>
            <a:custGeom>
              <a:avLst/>
              <a:gdLst>
                <a:gd name="T0" fmla="*/ 447 w 447"/>
                <a:gd name="T1" fmla="*/ 657 h 728"/>
                <a:gd name="T2" fmla="*/ 242 w 447"/>
                <a:gd name="T3" fmla="*/ 0 h 728"/>
                <a:gd name="T4" fmla="*/ 197 w 447"/>
                <a:gd name="T5" fmla="*/ 0 h 728"/>
                <a:gd name="T6" fmla="*/ 0 w 447"/>
                <a:gd name="T7" fmla="*/ 681 h 728"/>
                <a:gd name="T8" fmla="*/ 12 w 447"/>
                <a:gd name="T9" fmla="*/ 728 h 728"/>
                <a:gd name="T10" fmla="*/ 424 w 447"/>
                <a:gd name="T11" fmla="*/ 726 h 728"/>
                <a:gd name="T12" fmla="*/ 447 w 447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7" h="728">
                  <a:moveTo>
                    <a:pt x="447" y="657"/>
                  </a:moveTo>
                  <a:lnTo>
                    <a:pt x="242" y="0"/>
                  </a:lnTo>
                  <a:lnTo>
                    <a:pt x="197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4" y="726"/>
                  </a:lnTo>
                  <a:lnTo>
                    <a:pt x="447" y="657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82" name="Freeform 31"/>
            <p:cNvSpPr>
              <a:spLocks/>
            </p:cNvSpPr>
            <p:nvPr/>
          </p:nvSpPr>
          <p:spPr bwMode="auto">
            <a:xfrm>
              <a:off x="6104752" y="4694831"/>
              <a:ext cx="125899" cy="2160476"/>
            </a:xfrm>
            <a:custGeom>
              <a:avLst/>
              <a:gdLst>
                <a:gd name="T0" fmla="*/ 79 w 79"/>
                <a:gd name="T1" fmla="*/ 1357 h 1357"/>
                <a:gd name="T2" fmla="*/ 0 w 79"/>
                <a:gd name="T3" fmla="*/ 1357 h 1357"/>
                <a:gd name="T4" fmla="*/ 0 w 79"/>
                <a:gd name="T5" fmla="*/ 32 h 1357"/>
                <a:gd name="T6" fmla="*/ 39 w 79"/>
                <a:gd name="T7" fmla="*/ 1 h 1357"/>
                <a:gd name="T8" fmla="*/ 79 w 79"/>
                <a:gd name="T9" fmla="*/ 32 h 1357"/>
                <a:gd name="T10" fmla="*/ 79 w 79"/>
                <a:gd name="T11" fmla="*/ 1357 h 13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9" h="1357">
                  <a:moveTo>
                    <a:pt x="79" y="1357"/>
                  </a:moveTo>
                  <a:cubicBezTo>
                    <a:pt x="0" y="1357"/>
                    <a:pt x="0" y="1357"/>
                    <a:pt x="0" y="1357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5" y="1"/>
                    <a:pt x="39" y="1"/>
                  </a:cubicBezTo>
                  <a:cubicBezTo>
                    <a:pt x="73" y="0"/>
                    <a:pt x="79" y="32"/>
                    <a:pt x="79" y="32"/>
                  </a:cubicBezTo>
                  <a:cubicBezTo>
                    <a:pt x="79" y="1357"/>
                    <a:pt x="79" y="1357"/>
                    <a:pt x="79" y="1357"/>
                  </a:cubicBezTo>
                </a:path>
              </a:pathLst>
            </a:custGeom>
            <a:solidFill>
              <a:srgbClr val="F39C11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83" name="Freeform 32"/>
            <p:cNvSpPr>
              <a:spLocks/>
            </p:cNvSpPr>
            <p:nvPr/>
          </p:nvSpPr>
          <p:spPr bwMode="auto">
            <a:xfrm>
              <a:off x="6228631" y="4692138"/>
              <a:ext cx="100315" cy="2161149"/>
            </a:xfrm>
            <a:custGeom>
              <a:avLst/>
              <a:gdLst>
                <a:gd name="T0" fmla="*/ 63 w 63"/>
                <a:gd name="T1" fmla="*/ 1358 h 1358"/>
                <a:gd name="T2" fmla="*/ 0 w 63"/>
                <a:gd name="T3" fmla="*/ 1358 h 1358"/>
                <a:gd name="T4" fmla="*/ 0 w 63"/>
                <a:gd name="T5" fmla="*/ 32 h 1358"/>
                <a:gd name="T6" fmla="*/ 30 w 63"/>
                <a:gd name="T7" fmla="*/ 0 h 1358"/>
                <a:gd name="T8" fmla="*/ 63 w 63"/>
                <a:gd name="T9" fmla="*/ 32 h 1358"/>
                <a:gd name="T10" fmla="*/ 63 w 63"/>
                <a:gd name="T11" fmla="*/ 1358 h 13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1358">
                  <a:moveTo>
                    <a:pt x="63" y="1358"/>
                  </a:moveTo>
                  <a:cubicBezTo>
                    <a:pt x="0" y="1358"/>
                    <a:pt x="0" y="1358"/>
                    <a:pt x="0" y="1358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0" y="0"/>
                  </a:cubicBezTo>
                  <a:cubicBezTo>
                    <a:pt x="57" y="0"/>
                    <a:pt x="63" y="32"/>
                    <a:pt x="63" y="32"/>
                  </a:cubicBezTo>
                  <a:cubicBezTo>
                    <a:pt x="63" y="1358"/>
                    <a:pt x="63" y="1358"/>
                    <a:pt x="63" y="1358"/>
                  </a:cubicBezTo>
                </a:path>
              </a:pathLst>
            </a:custGeom>
            <a:solidFill>
              <a:srgbClr val="FFB1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84" name="Freeform 33"/>
            <p:cNvSpPr>
              <a:spLocks/>
            </p:cNvSpPr>
            <p:nvPr/>
          </p:nvSpPr>
          <p:spPr bwMode="auto">
            <a:xfrm>
              <a:off x="6007804" y="4692138"/>
              <a:ext cx="100315" cy="2161149"/>
            </a:xfrm>
            <a:custGeom>
              <a:avLst/>
              <a:gdLst>
                <a:gd name="T0" fmla="*/ 63 w 63"/>
                <a:gd name="T1" fmla="*/ 1358 h 1358"/>
                <a:gd name="T2" fmla="*/ 0 w 63"/>
                <a:gd name="T3" fmla="*/ 1358 h 1358"/>
                <a:gd name="T4" fmla="*/ 0 w 63"/>
                <a:gd name="T5" fmla="*/ 32 h 1358"/>
                <a:gd name="T6" fmla="*/ 31 w 63"/>
                <a:gd name="T7" fmla="*/ 0 h 1358"/>
                <a:gd name="T8" fmla="*/ 63 w 63"/>
                <a:gd name="T9" fmla="*/ 32 h 1358"/>
                <a:gd name="T10" fmla="*/ 63 w 63"/>
                <a:gd name="T11" fmla="*/ 1358 h 13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1358">
                  <a:moveTo>
                    <a:pt x="63" y="1358"/>
                  </a:moveTo>
                  <a:cubicBezTo>
                    <a:pt x="0" y="1358"/>
                    <a:pt x="0" y="1358"/>
                    <a:pt x="0" y="1358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1" y="0"/>
                  </a:cubicBezTo>
                  <a:cubicBezTo>
                    <a:pt x="58" y="0"/>
                    <a:pt x="63" y="32"/>
                    <a:pt x="63" y="32"/>
                  </a:cubicBezTo>
                  <a:lnTo>
                    <a:pt x="63" y="1358"/>
                  </a:lnTo>
                  <a:close/>
                </a:path>
              </a:pathLst>
            </a:custGeom>
            <a:solidFill>
              <a:srgbClr val="F39C11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85" name="Freeform 34"/>
            <p:cNvSpPr>
              <a:spLocks/>
            </p:cNvSpPr>
            <p:nvPr/>
          </p:nvSpPr>
          <p:spPr bwMode="auto">
            <a:xfrm>
              <a:off x="6104752" y="4268661"/>
              <a:ext cx="129265" cy="185818"/>
            </a:xfrm>
            <a:custGeom>
              <a:avLst/>
              <a:gdLst>
                <a:gd name="T0" fmla="*/ 0 w 81"/>
                <a:gd name="T1" fmla="*/ 107 h 117"/>
                <a:gd name="T2" fmla="*/ 81 w 81"/>
                <a:gd name="T3" fmla="*/ 109 h 117"/>
                <a:gd name="T4" fmla="*/ 48 w 81"/>
                <a:gd name="T5" fmla="*/ 0 h 117"/>
                <a:gd name="T6" fmla="*/ 28 w 81"/>
                <a:gd name="T7" fmla="*/ 0 h 117"/>
                <a:gd name="T8" fmla="*/ 0 w 81"/>
                <a:gd name="T9" fmla="*/ 10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1" h="117">
                  <a:moveTo>
                    <a:pt x="0" y="107"/>
                  </a:moveTo>
                  <a:cubicBezTo>
                    <a:pt x="0" y="107"/>
                    <a:pt x="39" y="117"/>
                    <a:pt x="81" y="109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0" y="107"/>
                    <a:pt x="0" y="107"/>
                    <a:pt x="0" y="107"/>
                  </a:cubicBezTo>
                </a:path>
              </a:pathLst>
            </a:custGeom>
            <a:solidFill>
              <a:srgbClr val="F39C11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86" name="Freeform 50"/>
            <p:cNvSpPr>
              <a:spLocks/>
            </p:cNvSpPr>
            <p:nvPr/>
          </p:nvSpPr>
          <p:spPr bwMode="auto">
            <a:xfrm>
              <a:off x="6173424" y="4266641"/>
              <a:ext cx="238332" cy="2588666"/>
            </a:xfrm>
            <a:custGeom>
              <a:avLst/>
              <a:gdLst>
                <a:gd name="T0" fmla="*/ 27 w 150"/>
                <a:gd name="T1" fmla="*/ 0 h 1626"/>
                <a:gd name="T2" fmla="*/ 0 w 150"/>
                <a:gd name="T3" fmla="*/ 1 h 1626"/>
                <a:gd name="T4" fmla="*/ 5 w 150"/>
                <a:gd name="T5" fmla="*/ 1 h 1626"/>
                <a:gd name="T6" fmla="*/ 38 w 150"/>
                <a:gd name="T7" fmla="*/ 110 h 1626"/>
                <a:gd name="T8" fmla="*/ 92 w 150"/>
                <a:gd name="T9" fmla="*/ 282 h 1626"/>
                <a:gd name="T10" fmla="*/ 92 w 150"/>
                <a:gd name="T11" fmla="*/ 284 h 1626"/>
                <a:gd name="T12" fmla="*/ 98 w 150"/>
                <a:gd name="T13" fmla="*/ 299 h 1626"/>
                <a:gd name="T14" fmla="*/ 98 w 150"/>
                <a:gd name="T15" fmla="*/ 1625 h 1626"/>
                <a:gd name="T16" fmla="*/ 36 w 150"/>
                <a:gd name="T17" fmla="*/ 1625 h 1626"/>
                <a:gd name="T18" fmla="*/ 36 w 150"/>
                <a:gd name="T19" fmla="*/ 1626 h 1626"/>
                <a:gd name="T20" fmla="*/ 150 w 150"/>
                <a:gd name="T21" fmla="*/ 1626 h 1626"/>
                <a:gd name="T22" fmla="*/ 135 w 150"/>
                <a:gd name="T23" fmla="*/ 290 h 1626"/>
                <a:gd name="T24" fmla="*/ 27 w 150"/>
                <a:gd name="T25" fmla="*/ 0 h 16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50" h="1626">
                  <a:moveTo>
                    <a:pt x="27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38" y="110"/>
                    <a:pt x="38" y="110"/>
                    <a:pt x="38" y="110"/>
                  </a:cubicBezTo>
                  <a:cubicBezTo>
                    <a:pt x="92" y="282"/>
                    <a:pt x="92" y="282"/>
                    <a:pt x="92" y="282"/>
                  </a:cubicBezTo>
                  <a:cubicBezTo>
                    <a:pt x="92" y="284"/>
                    <a:pt x="92" y="284"/>
                    <a:pt x="92" y="284"/>
                  </a:cubicBezTo>
                  <a:cubicBezTo>
                    <a:pt x="96" y="291"/>
                    <a:pt x="98" y="299"/>
                    <a:pt x="98" y="299"/>
                  </a:cubicBezTo>
                  <a:cubicBezTo>
                    <a:pt x="98" y="1625"/>
                    <a:pt x="98" y="1625"/>
                    <a:pt x="98" y="1625"/>
                  </a:cubicBezTo>
                  <a:cubicBezTo>
                    <a:pt x="36" y="1625"/>
                    <a:pt x="36" y="1625"/>
                    <a:pt x="36" y="1625"/>
                  </a:cubicBezTo>
                  <a:cubicBezTo>
                    <a:pt x="36" y="1626"/>
                    <a:pt x="36" y="1626"/>
                    <a:pt x="36" y="1626"/>
                  </a:cubicBezTo>
                  <a:cubicBezTo>
                    <a:pt x="150" y="1626"/>
                    <a:pt x="150" y="1626"/>
                    <a:pt x="150" y="1626"/>
                  </a:cubicBezTo>
                  <a:cubicBezTo>
                    <a:pt x="135" y="290"/>
                    <a:pt x="135" y="290"/>
                    <a:pt x="135" y="290"/>
                  </a:cubicBezTo>
                  <a:cubicBezTo>
                    <a:pt x="27" y="0"/>
                    <a:pt x="27" y="0"/>
                    <a:pt x="27" y="0"/>
                  </a:cubicBezTo>
                </a:path>
              </a:pathLst>
            </a:custGeom>
            <a:solidFill>
              <a:srgbClr val="9C96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87" name="Freeform 51"/>
            <p:cNvSpPr>
              <a:spLocks/>
            </p:cNvSpPr>
            <p:nvPr/>
          </p:nvSpPr>
          <p:spPr bwMode="auto">
            <a:xfrm>
              <a:off x="6161979" y="4441687"/>
              <a:ext cx="157542" cy="298252"/>
            </a:xfrm>
            <a:custGeom>
              <a:avLst/>
              <a:gdLst>
                <a:gd name="T0" fmla="*/ 45 w 99"/>
                <a:gd name="T1" fmla="*/ 0 h 187"/>
                <a:gd name="T2" fmla="*/ 45 w 99"/>
                <a:gd name="T3" fmla="*/ 0 h 187"/>
                <a:gd name="T4" fmla="*/ 11 w 99"/>
                <a:gd name="T5" fmla="*/ 3 h 187"/>
                <a:gd name="T6" fmla="*/ 0 w 99"/>
                <a:gd name="T7" fmla="*/ 3 h 187"/>
                <a:gd name="T8" fmla="*/ 0 w 99"/>
                <a:gd name="T9" fmla="*/ 160 h 187"/>
                <a:gd name="T10" fmla="*/ 3 w 99"/>
                <a:gd name="T11" fmla="*/ 160 h 187"/>
                <a:gd name="T12" fmla="*/ 4 w 99"/>
                <a:gd name="T13" fmla="*/ 160 h 187"/>
                <a:gd name="T14" fmla="*/ 42 w 99"/>
                <a:gd name="T15" fmla="*/ 187 h 187"/>
                <a:gd name="T16" fmla="*/ 72 w 99"/>
                <a:gd name="T17" fmla="*/ 157 h 187"/>
                <a:gd name="T18" fmla="*/ 73 w 99"/>
                <a:gd name="T19" fmla="*/ 157 h 187"/>
                <a:gd name="T20" fmla="*/ 99 w 99"/>
                <a:gd name="T21" fmla="*/ 174 h 187"/>
                <a:gd name="T22" fmla="*/ 99 w 99"/>
                <a:gd name="T23" fmla="*/ 172 h 187"/>
                <a:gd name="T24" fmla="*/ 45 w 99"/>
                <a:gd name="T25" fmla="*/ 0 h 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9" h="187">
                  <a:moveTo>
                    <a:pt x="45" y="0"/>
                  </a:moveTo>
                  <a:cubicBezTo>
                    <a:pt x="45" y="0"/>
                    <a:pt x="45" y="0"/>
                    <a:pt x="45" y="0"/>
                  </a:cubicBezTo>
                  <a:cubicBezTo>
                    <a:pt x="33" y="2"/>
                    <a:pt x="21" y="3"/>
                    <a:pt x="11" y="3"/>
                  </a:cubicBezTo>
                  <a:cubicBezTo>
                    <a:pt x="7" y="3"/>
                    <a:pt x="3" y="3"/>
                    <a:pt x="0" y="3"/>
                  </a:cubicBezTo>
                  <a:cubicBezTo>
                    <a:pt x="0" y="160"/>
                    <a:pt x="0" y="160"/>
                    <a:pt x="0" y="160"/>
                  </a:cubicBezTo>
                  <a:cubicBezTo>
                    <a:pt x="1" y="160"/>
                    <a:pt x="2" y="160"/>
                    <a:pt x="3" y="160"/>
                  </a:cubicBezTo>
                  <a:cubicBezTo>
                    <a:pt x="3" y="160"/>
                    <a:pt x="4" y="160"/>
                    <a:pt x="4" y="160"/>
                  </a:cubicBezTo>
                  <a:cubicBezTo>
                    <a:pt x="29" y="160"/>
                    <a:pt x="39" y="178"/>
                    <a:pt x="42" y="187"/>
                  </a:cubicBezTo>
                  <a:cubicBezTo>
                    <a:pt x="44" y="179"/>
                    <a:pt x="50" y="158"/>
                    <a:pt x="72" y="157"/>
                  </a:cubicBezTo>
                  <a:cubicBezTo>
                    <a:pt x="73" y="157"/>
                    <a:pt x="73" y="157"/>
                    <a:pt x="73" y="157"/>
                  </a:cubicBezTo>
                  <a:cubicBezTo>
                    <a:pt x="87" y="157"/>
                    <a:pt x="94" y="166"/>
                    <a:pt x="99" y="174"/>
                  </a:cubicBezTo>
                  <a:cubicBezTo>
                    <a:pt x="99" y="172"/>
                    <a:pt x="99" y="172"/>
                    <a:pt x="99" y="172"/>
                  </a:cubicBezTo>
                  <a:cubicBezTo>
                    <a:pt x="45" y="0"/>
                    <a:pt x="45" y="0"/>
                    <a:pt x="45" y="0"/>
                  </a:cubicBezTo>
                </a:path>
              </a:pathLst>
            </a:custGeom>
            <a:solidFill>
              <a:srgbClr val="C2B3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88" name="Freeform 52"/>
            <p:cNvSpPr>
              <a:spLocks/>
            </p:cNvSpPr>
            <p:nvPr/>
          </p:nvSpPr>
          <p:spPr bwMode="auto">
            <a:xfrm>
              <a:off x="6161979" y="4696851"/>
              <a:ext cx="68672" cy="2158456"/>
            </a:xfrm>
            <a:custGeom>
              <a:avLst/>
              <a:gdLst>
                <a:gd name="T0" fmla="*/ 4 w 43"/>
                <a:gd name="T1" fmla="*/ 0 h 1356"/>
                <a:gd name="T2" fmla="*/ 3 w 43"/>
                <a:gd name="T3" fmla="*/ 0 h 1356"/>
                <a:gd name="T4" fmla="*/ 0 w 43"/>
                <a:gd name="T5" fmla="*/ 0 h 1356"/>
                <a:gd name="T6" fmla="*/ 0 w 43"/>
                <a:gd name="T7" fmla="*/ 1356 h 1356"/>
                <a:gd name="T8" fmla="*/ 43 w 43"/>
                <a:gd name="T9" fmla="*/ 1356 h 1356"/>
                <a:gd name="T10" fmla="*/ 43 w 43"/>
                <a:gd name="T11" fmla="*/ 1355 h 1356"/>
                <a:gd name="T12" fmla="*/ 42 w 43"/>
                <a:gd name="T13" fmla="*/ 1355 h 1356"/>
                <a:gd name="T14" fmla="*/ 42 w 43"/>
                <a:gd name="T15" fmla="*/ 29 h 1356"/>
                <a:gd name="T16" fmla="*/ 42 w 43"/>
                <a:gd name="T17" fmla="*/ 27 h 1356"/>
                <a:gd name="T18" fmla="*/ 4 w 43"/>
                <a:gd name="T19" fmla="*/ 0 h 13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3" h="1356">
                  <a:moveTo>
                    <a:pt x="4" y="0"/>
                  </a:moveTo>
                  <a:cubicBezTo>
                    <a:pt x="4" y="0"/>
                    <a:pt x="3" y="0"/>
                    <a:pt x="3" y="0"/>
                  </a:cubicBezTo>
                  <a:cubicBezTo>
                    <a:pt x="2" y="0"/>
                    <a:pt x="1" y="0"/>
                    <a:pt x="0" y="0"/>
                  </a:cubicBezTo>
                  <a:cubicBezTo>
                    <a:pt x="0" y="1356"/>
                    <a:pt x="0" y="1356"/>
                    <a:pt x="0" y="1356"/>
                  </a:cubicBezTo>
                  <a:cubicBezTo>
                    <a:pt x="43" y="1356"/>
                    <a:pt x="43" y="1356"/>
                    <a:pt x="43" y="1356"/>
                  </a:cubicBezTo>
                  <a:cubicBezTo>
                    <a:pt x="43" y="1355"/>
                    <a:pt x="43" y="1355"/>
                    <a:pt x="43" y="1355"/>
                  </a:cubicBezTo>
                  <a:cubicBezTo>
                    <a:pt x="42" y="1355"/>
                    <a:pt x="42" y="1355"/>
                    <a:pt x="42" y="1355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2" y="29"/>
                    <a:pt x="42" y="28"/>
                    <a:pt x="42" y="27"/>
                  </a:cubicBezTo>
                  <a:cubicBezTo>
                    <a:pt x="39" y="18"/>
                    <a:pt x="29" y="0"/>
                    <a:pt x="4" y="0"/>
                  </a:cubicBezTo>
                </a:path>
              </a:pathLst>
            </a:custGeom>
            <a:solidFill>
              <a:srgbClr val="F39C1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89" name="Freeform 53"/>
            <p:cNvSpPr>
              <a:spLocks/>
            </p:cNvSpPr>
            <p:nvPr/>
          </p:nvSpPr>
          <p:spPr bwMode="auto">
            <a:xfrm>
              <a:off x="6228631" y="4692138"/>
              <a:ext cx="100315" cy="2161149"/>
            </a:xfrm>
            <a:custGeom>
              <a:avLst/>
              <a:gdLst>
                <a:gd name="T0" fmla="*/ 31 w 63"/>
                <a:gd name="T1" fmla="*/ 0 h 1358"/>
                <a:gd name="T2" fmla="*/ 30 w 63"/>
                <a:gd name="T3" fmla="*/ 0 h 1358"/>
                <a:gd name="T4" fmla="*/ 0 w 63"/>
                <a:gd name="T5" fmla="*/ 30 h 1358"/>
                <a:gd name="T6" fmla="*/ 0 w 63"/>
                <a:gd name="T7" fmla="*/ 32 h 1358"/>
                <a:gd name="T8" fmla="*/ 0 w 63"/>
                <a:gd name="T9" fmla="*/ 1358 h 1358"/>
                <a:gd name="T10" fmla="*/ 1 w 63"/>
                <a:gd name="T11" fmla="*/ 1358 h 1358"/>
                <a:gd name="T12" fmla="*/ 63 w 63"/>
                <a:gd name="T13" fmla="*/ 1358 h 1358"/>
                <a:gd name="T14" fmla="*/ 63 w 63"/>
                <a:gd name="T15" fmla="*/ 32 h 1358"/>
                <a:gd name="T16" fmla="*/ 57 w 63"/>
                <a:gd name="T17" fmla="*/ 17 h 1358"/>
                <a:gd name="T18" fmla="*/ 31 w 63"/>
                <a:gd name="T19" fmla="*/ 0 h 13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3" h="1358">
                  <a:moveTo>
                    <a:pt x="31" y="0"/>
                  </a:moveTo>
                  <a:cubicBezTo>
                    <a:pt x="31" y="0"/>
                    <a:pt x="31" y="0"/>
                    <a:pt x="30" y="0"/>
                  </a:cubicBezTo>
                  <a:cubicBezTo>
                    <a:pt x="8" y="1"/>
                    <a:pt x="2" y="22"/>
                    <a:pt x="0" y="30"/>
                  </a:cubicBezTo>
                  <a:cubicBezTo>
                    <a:pt x="0" y="31"/>
                    <a:pt x="0" y="32"/>
                    <a:pt x="0" y="32"/>
                  </a:cubicBezTo>
                  <a:cubicBezTo>
                    <a:pt x="0" y="1358"/>
                    <a:pt x="0" y="1358"/>
                    <a:pt x="0" y="1358"/>
                  </a:cubicBezTo>
                  <a:cubicBezTo>
                    <a:pt x="1" y="1358"/>
                    <a:pt x="1" y="1358"/>
                    <a:pt x="1" y="1358"/>
                  </a:cubicBezTo>
                  <a:cubicBezTo>
                    <a:pt x="63" y="1358"/>
                    <a:pt x="63" y="1358"/>
                    <a:pt x="63" y="1358"/>
                  </a:cubicBezTo>
                  <a:cubicBezTo>
                    <a:pt x="63" y="32"/>
                    <a:pt x="63" y="32"/>
                    <a:pt x="63" y="32"/>
                  </a:cubicBezTo>
                  <a:cubicBezTo>
                    <a:pt x="63" y="32"/>
                    <a:pt x="61" y="24"/>
                    <a:pt x="57" y="17"/>
                  </a:cubicBezTo>
                  <a:cubicBezTo>
                    <a:pt x="52" y="9"/>
                    <a:pt x="45" y="0"/>
                    <a:pt x="31" y="0"/>
                  </a:cubicBezTo>
                </a:path>
              </a:pathLst>
            </a:custGeom>
            <a:solidFill>
              <a:srgbClr val="F39C1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90" name="Freeform 54"/>
            <p:cNvSpPr>
              <a:spLocks/>
            </p:cNvSpPr>
            <p:nvPr/>
          </p:nvSpPr>
          <p:spPr bwMode="auto">
            <a:xfrm>
              <a:off x="6161979" y="4268661"/>
              <a:ext cx="72038" cy="178413"/>
            </a:xfrm>
            <a:custGeom>
              <a:avLst/>
              <a:gdLst>
                <a:gd name="T0" fmla="*/ 12 w 45"/>
                <a:gd name="T1" fmla="*/ 0 h 112"/>
                <a:gd name="T2" fmla="*/ 7 w 45"/>
                <a:gd name="T3" fmla="*/ 0 h 112"/>
                <a:gd name="T4" fmla="*/ 0 w 45"/>
                <a:gd name="T5" fmla="*/ 0 h 112"/>
                <a:gd name="T6" fmla="*/ 0 w 45"/>
                <a:gd name="T7" fmla="*/ 112 h 112"/>
                <a:gd name="T8" fmla="*/ 11 w 45"/>
                <a:gd name="T9" fmla="*/ 112 h 112"/>
                <a:gd name="T10" fmla="*/ 45 w 45"/>
                <a:gd name="T11" fmla="*/ 109 h 112"/>
                <a:gd name="T12" fmla="*/ 45 w 45"/>
                <a:gd name="T13" fmla="*/ 109 h 112"/>
                <a:gd name="T14" fmla="*/ 12 w 45"/>
                <a:gd name="T15" fmla="*/ 0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5" h="112">
                  <a:moveTo>
                    <a:pt x="12" y="0"/>
                  </a:moveTo>
                  <a:cubicBezTo>
                    <a:pt x="7" y="0"/>
                    <a:pt x="7" y="0"/>
                    <a:pt x="7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12"/>
                    <a:pt x="0" y="112"/>
                    <a:pt x="0" y="112"/>
                  </a:cubicBezTo>
                  <a:cubicBezTo>
                    <a:pt x="3" y="112"/>
                    <a:pt x="7" y="112"/>
                    <a:pt x="11" y="112"/>
                  </a:cubicBezTo>
                  <a:cubicBezTo>
                    <a:pt x="21" y="112"/>
                    <a:pt x="33" y="111"/>
                    <a:pt x="45" y="109"/>
                  </a:cubicBezTo>
                  <a:cubicBezTo>
                    <a:pt x="45" y="109"/>
                    <a:pt x="45" y="109"/>
                    <a:pt x="45" y="109"/>
                  </a:cubicBezTo>
                  <a:cubicBezTo>
                    <a:pt x="12" y="0"/>
                    <a:pt x="12" y="0"/>
                    <a:pt x="12" y="0"/>
                  </a:cubicBezTo>
                </a:path>
              </a:pathLst>
            </a:custGeom>
            <a:solidFill>
              <a:srgbClr val="F39C1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91" name="Group 3"/>
          <p:cNvGrpSpPr/>
          <p:nvPr userDrawn="1"/>
        </p:nvGrpSpPr>
        <p:grpSpPr>
          <a:xfrm rot="10800000" flipV="1">
            <a:off x="8608007" y="6225656"/>
            <a:ext cx="412706" cy="1820482"/>
            <a:chOff x="4980416" y="5037518"/>
            <a:chExt cx="412706" cy="1820482"/>
          </a:xfrm>
        </p:grpSpPr>
        <p:sp>
          <p:nvSpPr>
            <p:cNvPr id="392" name="Freeform 11"/>
            <p:cNvSpPr>
              <a:spLocks/>
            </p:cNvSpPr>
            <p:nvPr/>
          </p:nvSpPr>
          <p:spPr bwMode="auto">
            <a:xfrm>
              <a:off x="4991862" y="5046944"/>
              <a:ext cx="300945" cy="490130"/>
            </a:xfrm>
            <a:custGeom>
              <a:avLst/>
              <a:gdLst>
                <a:gd name="T0" fmla="*/ 447 w 447"/>
                <a:gd name="T1" fmla="*/ 659 h 728"/>
                <a:gd name="T2" fmla="*/ 241 w 447"/>
                <a:gd name="T3" fmla="*/ 0 h 728"/>
                <a:gd name="T4" fmla="*/ 196 w 447"/>
                <a:gd name="T5" fmla="*/ 0 h 728"/>
                <a:gd name="T6" fmla="*/ 0 w 447"/>
                <a:gd name="T7" fmla="*/ 681 h 728"/>
                <a:gd name="T8" fmla="*/ 12 w 447"/>
                <a:gd name="T9" fmla="*/ 728 h 728"/>
                <a:gd name="T10" fmla="*/ 423 w 447"/>
                <a:gd name="T11" fmla="*/ 728 h 728"/>
                <a:gd name="T12" fmla="*/ 447 w 447"/>
                <a:gd name="T13" fmla="*/ 659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7" h="728">
                  <a:moveTo>
                    <a:pt x="447" y="659"/>
                  </a:moveTo>
                  <a:lnTo>
                    <a:pt x="241" y="0"/>
                  </a:lnTo>
                  <a:lnTo>
                    <a:pt x="196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3" y="728"/>
                  </a:lnTo>
                  <a:lnTo>
                    <a:pt x="447" y="659"/>
                  </a:lnTo>
                  <a:close/>
                </a:path>
              </a:pathLst>
            </a:custGeom>
            <a:solidFill>
              <a:srgbClr val="F8E9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93" name="Freeform 12"/>
            <p:cNvSpPr>
              <a:spLocks/>
            </p:cNvSpPr>
            <p:nvPr/>
          </p:nvSpPr>
          <p:spPr bwMode="auto">
            <a:xfrm>
              <a:off x="4991862" y="5046944"/>
              <a:ext cx="300945" cy="490130"/>
            </a:xfrm>
            <a:custGeom>
              <a:avLst/>
              <a:gdLst>
                <a:gd name="T0" fmla="*/ 447 w 447"/>
                <a:gd name="T1" fmla="*/ 659 h 728"/>
                <a:gd name="T2" fmla="*/ 241 w 447"/>
                <a:gd name="T3" fmla="*/ 0 h 728"/>
                <a:gd name="T4" fmla="*/ 196 w 447"/>
                <a:gd name="T5" fmla="*/ 0 h 728"/>
                <a:gd name="T6" fmla="*/ 0 w 447"/>
                <a:gd name="T7" fmla="*/ 681 h 728"/>
                <a:gd name="T8" fmla="*/ 12 w 447"/>
                <a:gd name="T9" fmla="*/ 728 h 728"/>
                <a:gd name="T10" fmla="*/ 423 w 447"/>
                <a:gd name="T11" fmla="*/ 728 h 728"/>
                <a:gd name="T12" fmla="*/ 447 w 447"/>
                <a:gd name="T13" fmla="*/ 659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7" h="728">
                  <a:moveTo>
                    <a:pt x="447" y="659"/>
                  </a:moveTo>
                  <a:lnTo>
                    <a:pt x="241" y="0"/>
                  </a:lnTo>
                  <a:lnTo>
                    <a:pt x="196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3" y="728"/>
                  </a:lnTo>
                  <a:lnTo>
                    <a:pt x="447" y="659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94" name="Freeform 13"/>
            <p:cNvSpPr>
              <a:spLocks/>
            </p:cNvSpPr>
            <p:nvPr/>
          </p:nvSpPr>
          <p:spPr bwMode="auto">
            <a:xfrm>
              <a:off x="5078038" y="5468401"/>
              <a:ext cx="125899" cy="1386906"/>
            </a:xfrm>
            <a:custGeom>
              <a:avLst/>
              <a:gdLst>
                <a:gd name="T0" fmla="*/ 79 w 79"/>
                <a:gd name="T1" fmla="*/ 871 h 871"/>
                <a:gd name="T2" fmla="*/ 0 w 79"/>
                <a:gd name="T3" fmla="*/ 871 h 871"/>
                <a:gd name="T4" fmla="*/ 0 w 79"/>
                <a:gd name="T5" fmla="*/ 33 h 871"/>
                <a:gd name="T6" fmla="*/ 39 w 79"/>
                <a:gd name="T7" fmla="*/ 1 h 871"/>
                <a:gd name="T8" fmla="*/ 79 w 79"/>
                <a:gd name="T9" fmla="*/ 33 h 871"/>
                <a:gd name="T10" fmla="*/ 79 w 79"/>
                <a:gd name="T11" fmla="*/ 871 h 8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9" h="871">
                  <a:moveTo>
                    <a:pt x="79" y="871"/>
                  </a:moveTo>
                  <a:cubicBezTo>
                    <a:pt x="0" y="871"/>
                    <a:pt x="0" y="871"/>
                    <a:pt x="0" y="871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5" y="2"/>
                    <a:pt x="39" y="1"/>
                  </a:cubicBezTo>
                  <a:cubicBezTo>
                    <a:pt x="73" y="0"/>
                    <a:pt x="79" y="33"/>
                    <a:pt x="79" y="33"/>
                  </a:cubicBezTo>
                  <a:cubicBezTo>
                    <a:pt x="79" y="871"/>
                    <a:pt x="79" y="871"/>
                    <a:pt x="79" y="871"/>
                  </a:cubicBezTo>
                </a:path>
              </a:pathLst>
            </a:custGeom>
            <a:solidFill>
              <a:srgbClr val="00A39E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95" name="Freeform 14"/>
            <p:cNvSpPr>
              <a:spLocks/>
            </p:cNvSpPr>
            <p:nvPr/>
          </p:nvSpPr>
          <p:spPr bwMode="auto">
            <a:xfrm>
              <a:off x="5200571" y="5465708"/>
              <a:ext cx="101662" cy="1387579"/>
            </a:xfrm>
            <a:custGeom>
              <a:avLst/>
              <a:gdLst>
                <a:gd name="T0" fmla="*/ 64 w 64"/>
                <a:gd name="T1" fmla="*/ 872 h 872"/>
                <a:gd name="T2" fmla="*/ 0 w 64"/>
                <a:gd name="T3" fmla="*/ 872 h 872"/>
                <a:gd name="T4" fmla="*/ 0 w 64"/>
                <a:gd name="T5" fmla="*/ 33 h 872"/>
                <a:gd name="T6" fmla="*/ 31 w 64"/>
                <a:gd name="T7" fmla="*/ 1 h 872"/>
                <a:gd name="T8" fmla="*/ 64 w 64"/>
                <a:gd name="T9" fmla="*/ 33 h 872"/>
                <a:gd name="T10" fmla="*/ 64 w 64"/>
                <a:gd name="T11" fmla="*/ 872 h 8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4" h="872">
                  <a:moveTo>
                    <a:pt x="64" y="872"/>
                  </a:moveTo>
                  <a:cubicBezTo>
                    <a:pt x="0" y="872"/>
                    <a:pt x="0" y="872"/>
                    <a:pt x="0" y="872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4" y="2"/>
                    <a:pt x="31" y="1"/>
                  </a:cubicBezTo>
                  <a:cubicBezTo>
                    <a:pt x="58" y="0"/>
                    <a:pt x="64" y="33"/>
                    <a:pt x="64" y="33"/>
                  </a:cubicBezTo>
                  <a:cubicBezTo>
                    <a:pt x="64" y="872"/>
                    <a:pt x="64" y="872"/>
                    <a:pt x="64" y="872"/>
                  </a:cubicBezTo>
                </a:path>
              </a:pathLst>
            </a:custGeom>
            <a:solidFill>
              <a:srgbClr val="ABA0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96" name="Freeform 15"/>
            <p:cNvSpPr>
              <a:spLocks/>
            </p:cNvSpPr>
            <p:nvPr/>
          </p:nvSpPr>
          <p:spPr bwMode="auto">
            <a:xfrm>
              <a:off x="4980416" y="5465708"/>
              <a:ext cx="100315" cy="1387579"/>
            </a:xfrm>
            <a:custGeom>
              <a:avLst/>
              <a:gdLst>
                <a:gd name="T0" fmla="*/ 63 w 63"/>
                <a:gd name="T1" fmla="*/ 872 h 872"/>
                <a:gd name="T2" fmla="*/ 0 w 63"/>
                <a:gd name="T3" fmla="*/ 872 h 872"/>
                <a:gd name="T4" fmla="*/ 0 w 63"/>
                <a:gd name="T5" fmla="*/ 33 h 872"/>
                <a:gd name="T6" fmla="*/ 31 w 63"/>
                <a:gd name="T7" fmla="*/ 1 h 872"/>
                <a:gd name="T8" fmla="*/ 63 w 63"/>
                <a:gd name="T9" fmla="*/ 33 h 872"/>
                <a:gd name="T10" fmla="*/ 63 w 63"/>
                <a:gd name="T11" fmla="*/ 872 h 8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872">
                  <a:moveTo>
                    <a:pt x="63" y="872"/>
                  </a:moveTo>
                  <a:cubicBezTo>
                    <a:pt x="0" y="872"/>
                    <a:pt x="0" y="872"/>
                    <a:pt x="0" y="872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4" y="2"/>
                    <a:pt x="31" y="1"/>
                  </a:cubicBezTo>
                  <a:cubicBezTo>
                    <a:pt x="57" y="0"/>
                    <a:pt x="63" y="33"/>
                    <a:pt x="63" y="33"/>
                  </a:cubicBezTo>
                  <a:lnTo>
                    <a:pt x="63" y="872"/>
                  </a:lnTo>
                  <a:close/>
                </a:path>
              </a:pathLst>
            </a:custGeom>
            <a:solidFill>
              <a:srgbClr val="00A39E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97" name="Freeform 16"/>
            <p:cNvSpPr>
              <a:spLocks/>
            </p:cNvSpPr>
            <p:nvPr/>
          </p:nvSpPr>
          <p:spPr bwMode="auto">
            <a:xfrm>
              <a:off x="5076019" y="5038865"/>
              <a:ext cx="132631" cy="192551"/>
            </a:xfrm>
            <a:custGeom>
              <a:avLst/>
              <a:gdLst>
                <a:gd name="T0" fmla="*/ 0 w 83"/>
                <a:gd name="T1" fmla="*/ 111 h 121"/>
                <a:gd name="T2" fmla="*/ 83 w 83"/>
                <a:gd name="T3" fmla="*/ 113 h 121"/>
                <a:gd name="T4" fmla="*/ 49 w 83"/>
                <a:gd name="T5" fmla="*/ 0 h 121"/>
                <a:gd name="T6" fmla="*/ 29 w 83"/>
                <a:gd name="T7" fmla="*/ 0 h 121"/>
                <a:gd name="T8" fmla="*/ 0 w 83"/>
                <a:gd name="T9" fmla="*/ 111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3" h="121">
                  <a:moveTo>
                    <a:pt x="0" y="111"/>
                  </a:moveTo>
                  <a:cubicBezTo>
                    <a:pt x="0" y="111"/>
                    <a:pt x="40" y="121"/>
                    <a:pt x="83" y="113"/>
                  </a:cubicBezTo>
                  <a:cubicBezTo>
                    <a:pt x="49" y="0"/>
                    <a:pt x="49" y="0"/>
                    <a:pt x="49" y="0"/>
                  </a:cubicBezTo>
                  <a:cubicBezTo>
                    <a:pt x="29" y="0"/>
                    <a:pt x="29" y="0"/>
                    <a:pt x="29" y="0"/>
                  </a:cubicBezTo>
                  <a:cubicBezTo>
                    <a:pt x="0" y="111"/>
                    <a:pt x="0" y="111"/>
                    <a:pt x="0" y="111"/>
                  </a:cubicBezTo>
                </a:path>
              </a:pathLst>
            </a:custGeom>
            <a:solidFill>
              <a:srgbClr val="00A39E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98" name="Freeform 35"/>
            <p:cNvSpPr>
              <a:spLocks/>
            </p:cNvSpPr>
            <p:nvPr/>
          </p:nvSpPr>
          <p:spPr bwMode="auto">
            <a:xfrm>
              <a:off x="5143344" y="5037518"/>
              <a:ext cx="249778" cy="1820482"/>
            </a:xfrm>
            <a:custGeom>
              <a:avLst/>
              <a:gdLst>
                <a:gd name="T0" fmla="*/ 34 w 157"/>
                <a:gd name="T1" fmla="*/ 0 h 1144"/>
                <a:gd name="T2" fmla="*/ 0 w 157"/>
                <a:gd name="T3" fmla="*/ 1 h 1144"/>
                <a:gd name="T4" fmla="*/ 7 w 157"/>
                <a:gd name="T5" fmla="*/ 1 h 1144"/>
                <a:gd name="T6" fmla="*/ 41 w 157"/>
                <a:gd name="T7" fmla="*/ 114 h 1144"/>
                <a:gd name="T8" fmla="*/ 41 w 157"/>
                <a:gd name="T9" fmla="*/ 114 h 1144"/>
                <a:gd name="T10" fmla="*/ 94 w 157"/>
                <a:gd name="T11" fmla="*/ 285 h 1144"/>
                <a:gd name="T12" fmla="*/ 94 w 157"/>
                <a:gd name="T13" fmla="*/ 286 h 1144"/>
                <a:gd name="T14" fmla="*/ 100 w 157"/>
                <a:gd name="T15" fmla="*/ 302 h 1144"/>
                <a:gd name="T16" fmla="*/ 100 w 157"/>
                <a:gd name="T17" fmla="*/ 1141 h 1144"/>
                <a:gd name="T18" fmla="*/ 38 w 157"/>
                <a:gd name="T19" fmla="*/ 1141 h 1144"/>
                <a:gd name="T20" fmla="*/ 38 w 157"/>
                <a:gd name="T21" fmla="*/ 1142 h 1144"/>
                <a:gd name="T22" fmla="*/ 0 w 157"/>
                <a:gd name="T23" fmla="*/ 1142 h 1144"/>
                <a:gd name="T24" fmla="*/ 0 w 157"/>
                <a:gd name="T25" fmla="*/ 1144 h 1144"/>
                <a:gd name="T26" fmla="*/ 157 w 157"/>
                <a:gd name="T27" fmla="*/ 1142 h 1144"/>
                <a:gd name="T28" fmla="*/ 142 w 157"/>
                <a:gd name="T29" fmla="*/ 290 h 1144"/>
                <a:gd name="T30" fmla="*/ 34 w 157"/>
                <a:gd name="T31" fmla="*/ 0 h 1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57" h="1144">
                  <a:moveTo>
                    <a:pt x="34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7" y="1"/>
                    <a:pt x="7" y="1"/>
                    <a:pt x="7" y="1"/>
                  </a:cubicBezTo>
                  <a:cubicBezTo>
                    <a:pt x="41" y="114"/>
                    <a:pt x="41" y="114"/>
                    <a:pt x="41" y="114"/>
                  </a:cubicBezTo>
                  <a:cubicBezTo>
                    <a:pt x="41" y="114"/>
                    <a:pt x="41" y="114"/>
                    <a:pt x="41" y="114"/>
                  </a:cubicBezTo>
                  <a:cubicBezTo>
                    <a:pt x="94" y="285"/>
                    <a:pt x="94" y="285"/>
                    <a:pt x="94" y="285"/>
                  </a:cubicBezTo>
                  <a:cubicBezTo>
                    <a:pt x="94" y="286"/>
                    <a:pt x="94" y="286"/>
                    <a:pt x="94" y="286"/>
                  </a:cubicBezTo>
                  <a:cubicBezTo>
                    <a:pt x="98" y="294"/>
                    <a:pt x="100" y="302"/>
                    <a:pt x="100" y="302"/>
                  </a:cubicBezTo>
                  <a:cubicBezTo>
                    <a:pt x="100" y="1141"/>
                    <a:pt x="100" y="1141"/>
                    <a:pt x="100" y="1141"/>
                  </a:cubicBezTo>
                  <a:cubicBezTo>
                    <a:pt x="38" y="1141"/>
                    <a:pt x="38" y="1141"/>
                    <a:pt x="38" y="1141"/>
                  </a:cubicBezTo>
                  <a:cubicBezTo>
                    <a:pt x="38" y="1142"/>
                    <a:pt x="38" y="1142"/>
                    <a:pt x="38" y="1142"/>
                  </a:cubicBezTo>
                  <a:cubicBezTo>
                    <a:pt x="0" y="1142"/>
                    <a:pt x="0" y="1142"/>
                    <a:pt x="0" y="1142"/>
                  </a:cubicBezTo>
                  <a:cubicBezTo>
                    <a:pt x="0" y="1144"/>
                    <a:pt x="0" y="1144"/>
                    <a:pt x="0" y="1144"/>
                  </a:cubicBezTo>
                  <a:cubicBezTo>
                    <a:pt x="157" y="1142"/>
                    <a:pt x="157" y="1142"/>
                    <a:pt x="157" y="1142"/>
                  </a:cubicBezTo>
                  <a:cubicBezTo>
                    <a:pt x="142" y="290"/>
                    <a:pt x="142" y="290"/>
                    <a:pt x="142" y="290"/>
                  </a:cubicBezTo>
                  <a:cubicBezTo>
                    <a:pt x="34" y="0"/>
                    <a:pt x="34" y="0"/>
                    <a:pt x="34" y="0"/>
                  </a:cubicBezTo>
                </a:path>
              </a:pathLst>
            </a:custGeom>
            <a:solidFill>
              <a:srgbClr val="9C96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99" name="Freeform 36"/>
            <p:cNvSpPr>
              <a:spLocks/>
            </p:cNvSpPr>
            <p:nvPr/>
          </p:nvSpPr>
          <p:spPr bwMode="auto">
            <a:xfrm>
              <a:off x="5143344" y="5218624"/>
              <a:ext cx="149463" cy="294886"/>
            </a:xfrm>
            <a:custGeom>
              <a:avLst/>
              <a:gdLst>
                <a:gd name="T0" fmla="*/ 41 w 94"/>
                <a:gd name="T1" fmla="*/ 0 h 185"/>
                <a:gd name="T2" fmla="*/ 6 w 94"/>
                <a:gd name="T3" fmla="*/ 3 h 185"/>
                <a:gd name="T4" fmla="*/ 0 w 94"/>
                <a:gd name="T5" fmla="*/ 3 h 185"/>
                <a:gd name="T6" fmla="*/ 0 w 94"/>
                <a:gd name="T7" fmla="*/ 158 h 185"/>
                <a:gd name="T8" fmla="*/ 37 w 94"/>
                <a:gd name="T9" fmla="*/ 185 h 185"/>
                <a:gd name="T10" fmla="*/ 67 w 94"/>
                <a:gd name="T11" fmla="*/ 156 h 185"/>
                <a:gd name="T12" fmla="*/ 68 w 94"/>
                <a:gd name="T13" fmla="*/ 156 h 185"/>
                <a:gd name="T14" fmla="*/ 94 w 94"/>
                <a:gd name="T15" fmla="*/ 172 h 185"/>
                <a:gd name="T16" fmla="*/ 94 w 94"/>
                <a:gd name="T17" fmla="*/ 171 h 185"/>
                <a:gd name="T18" fmla="*/ 41 w 94"/>
                <a:gd name="T19" fmla="*/ 0 h 1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4" h="185">
                  <a:moveTo>
                    <a:pt x="41" y="0"/>
                  </a:moveTo>
                  <a:cubicBezTo>
                    <a:pt x="28" y="2"/>
                    <a:pt x="16" y="3"/>
                    <a:pt x="6" y="3"/>
                  </a:cubicBezTo>
                  <a:cubicBezTo>
                    <a:pt x="4" y="3"/>
                    <a:pt x="2" y="3"/>
                    <a:pt x="0" y="3"/>
                  </a:cubicBezTo>
                  <a:cubicBezTo>
                    <a:pt x="0" y="158"/>
                    <a:pt x="0" y="158"/>
                    <a:pt x="0" y="158"/>
                  </a:cubicBezTo>
                  <a:cubicBezTo>
                    <a:pt x="24" y="159"/>
                    <a:pt x="34" y="177"/>
                    <a:pt x="37" y="185"/>
                  </a:cubicBezTo>
                  <a:cubicBezTo>
                    <a:pt x="38" y="178"/>
                    <a:pt x="45" y="157"/>
                    <a:pt x="67" y="156"/>
                  </a:cubicBezTo>
                  <a:cubicBezTo>
                    <a:pt x="68" y="156"/>
                    <a:pt x="68" y="156"/>
                    <a:pt x="68" y="156"/>
                  </a:cubicBezTo>
                  <a:cubicBezTo>
                    <a:pt x="81" y="156"/>
                    <a:pt x="89" y="164"/>
                    <a:pt x="94" y="172"/>
                  </a:cubicBezTo>
                  <a:cubicBezTo>
                    <a:pt x="94" y="171"/>
                    <a:pt x="94" y="171"/>
                    <a:pt x="94" y="171"/>
                  </a:cubicBezTo>
                  <a:cubicBezTo>
                    <a:pt x="41" y="0"/>
                    <a:pt x="41" y="0"/>
                    <a:pt x="41" y="0"/>
                  </a:cubicBezTo>
                </a:path>
              </a:pathLst>
            </a:custGeom>
            <a:solidFill>
              <a:srgbClr val="C2B3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00" name="Freeform 37"/>
            <p:cNvSpPr>
              <a:spLocks/>
            </p:cNvSpPr>
            <p:nvPr/>
          </p:nvSpPr>
          <p:spPr bwMode="auto">
            <a:xfrm>
              <a:off x="5143344" y="5470421"/>
              <a:ext cx="60593" cy="1384886"/>
            </a:xfrm>
            <a:custGeom>
              <a:avLst/>
              <a:gdLst>
                <a:gd name="T0" fmla="*/ 0 w 38"/>
                <a:gd name="T1" fmla="*/ 0 h 870"/>
                <a:gd name="T2" fmla="*/ 0 w 38"/>
                <a:gd name="T3" fmla="*/ 870 h 870"/>
                <a:gd name="T4" fmla="*/ 38 w 38"/>
                <a:gd name="T5" fmla="*/ 870 h 870"/>
                <a:gd name="T6" fmla="*/ 38 w 38"/>
                <a:gd name="T7" fmla="*/ 869 h 870"/>
                <a:gd name="T8" fmla="*/ 36 w 38"/>
                <a:gd name="T9" fmla="*/ 869 h 870"/>
                <a:gd name="T10" fmla="*/ 36 w 38"/>
                <a:gd name="T11" fmla="*/ 30 h 870"/>
                <a:gd name="T12" fmla="*/ 37 w 38"/>
                <a:gd name="T13" fmla="*/ 27 h 870"/>
                <a:gd name="T14" fmla="*/ 0 w 38"/>
                <a:gd name="T15" fmla="*/ 0 h 8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8" h="870">
                  <a:moveTo>
                    <a:pt x="0" y="0"/>
                  </a:moveTo>
                  <a:cubicBezTo>
                    <a:pt x="0" y="870"/>
                    <a:pt x="0" y="870"/>
                    <a:pt x="0" y="870"/>
                  </a:cubicBezTo>
                  <a:cubicBezTo>
                    <a:pt x="38" y="870"/>
                    <a:pt x="38" y="870"/>
                    <a:pt x="38" y="870"/>
                  </a:cubicBezTo>
                  <a:cubicBezTo>
                    <a:pt x="38" y="869"/>
                    <a:pt x="38" y="869"/>
                    <a:pt x="38" y="869"/>
                  </a:cubicBezTo>
                  <a:cubicBezTo>
                    <a:pt x="36" y="869"/>
                    <a:pt x="36" y="869"/>
                    <a:pt x="36" y="869"/>
                  </a:cubicBezTo>
                  <a:cubicBezTo>
                    <a:pt x="36" y="30"/>
                    <a:pt x="36" y="30"/>
                    <a:pt x="36" y="30"/>
                  </a:cubicBezTo>
                  <a:cubicBezTo>
                    <a:pt x="36" y="30"/>
                    <a:pt x="37" y="29"/>
                    <a:pt x="37" y="27"/>
                  </a:cubicBezTo>
                  <a:cubicBezTo>
                    <a:pt x="34" y="19"/>
                    <a:pt x="24" y="1"/>
                    <a:pt x="0" y="0"/>
                  </a:cubicBezTo>
                </a:path>
              </a:pathLst>
            </a:custGeom>
            <a:solidFill>
              <a:srgbClr val="00A39E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01" name="Freeform 38"/>
            <p:cNvSpPr>
              <a:spLocks/>
            </p:cNvSpPr>
            <p:nvPr/>
          </p:nvSpPr>
          <p:spPr bwMode="auto">
            <a:xfrm>
              <a:off x="5200571" y="5467055"/>
              <a:ext cx="101662" cy="1386232"/>
            </a:xfrm>
            <a:custGeom>
              <a:avLst/>
              <a:gdLst>
                <a:gd name="T0" fmla="*/ 32 w 64"/>
                <a:gd name="T1" fmla="*/ 0 h 871"/>
                <a:gd name="T2" fmla="*/ 31 w 64"/>
                <a:gd name="T3" fmla="*/ 0 h 871"/>
                <a:gd name="T4" fmla="*/ 1 w 64"/>
                <a:gd name="T5" fmla="*/ 29 h 871"/>
                <a:gd name="T6" fmla="*/ 0 w 64"/>
                <a:gd name="T7" fmla="*/ 32 h 871"/>
                <a:gd name="T8" fmla="*/ 0 w 64"/>
                <a:gd name="T9" fmla="*/ 871 h 871"/>
                <a:gd name="T10" fmla="*/ 2 w 64"/>
                <a:gd name="T11" fmla="*/ 871 h 871"/>
                <a:gd name="T12" fmla="*/ 64 w 64"/>
                <a:gd name="T13" fmla="*/ 871 h 871"/>
                <a:gd name="T14" fmla="*/ 64 w 64"/>
                <a:gd name="T15" fmla="*/ 32 h 871"/>
                <a:gd name="T16" fmla="*/ 58 w 64"/>
                <a:gd name="T17" fmla="*/ 16 h 871"/>
                <a:gd name="T18" fmla="*/ 32 w 64"/>
                <a:gd name="T19" fmla="*/ 0 h 8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4" h="871">
                  <a:moveTo>
                    <a:pt x="32" y="0"/>
                  </a:moveTo>
                  <a:cubicBezTo>
                    <a:pt x="32" y="0"/>
                    <a:pt x="32" y="0"/>
                    <a:pt x="31" y="0"/>
                  </a:cubicBezTo>
                  <a:cubicBezTo>
                    <a:pt x="9" y="1"/>
                    <a:pt x="2" y="22"/>
                    <a:pt x="1" y="29"/>
                  </a:cubicBezTo>
                  <a:cubicBezTo>
                    <a:pt x="1" y="31"/>
                    <a:pt x="0" y="32"/>
                    <a:pt x="0" y="32"/>
                  </a:cubicBezTo>
                  <a:cubicBezTo>
                    <a:pt x="0" y="871"/>
                    <a:pt x="0" y="871"/>
                    <a:pt x="0" y="871"/>
                  </a:cubicBezTo>
                  <a:cubicBezTo>
                    <a:pt x="2" y="871"/>
                    <a:pt x="2" y="871"/>
                    <a:pt x="2" y="871"/>
                  </a:cubicBezTo>
                  <a:cubicBezTo>
                    <a:pt x="64" y="871"/>
                    <a:pt x="64" y="871"/>
                    <a:pt x="64" y="871"/>
                  </a:cubicBezTo>
                  <a:cubicBezTo>
                    <a:pt x="64" y="32"/>
                    <a:pt x="64" y="32"/>
                    <a:pt x="64" y="32"/>
                  </a:cubicBezTo>
                  <a:cubicBezTo>
                    <a:pt x="64" y="32"/>
                    <a:pt x="62" y="24"/>
                    <a:pt x="58" y="16"/>
                  </a:cubicBezTo>
                  <a:cubicBezTo>
                    <a:pt x="53" y="8"/>
                    <a:pt x="45" y="0"/>
                    <a:pt x="32" y="0"/>
                  </a:cubicBezTo>
                </a:path>
              </a:pathLst>
            </a:custGeom>
            <a:solidFill>
              <a:srgbClr val="00A39E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02" name="Freeform 39"/>
            <p:cNvSpPr>
              <a:spLocks/>
            </p:cNvSpPr>
            <p:nvPr/>
          </p:nvSpPr>
          <p:spPr bwMode="auto">
            <a:xfrm>
              <a:off x="5143344" y="5038865"/>
              <a:ext cx="65306" cy="184472"/>
            </a:xfrm>
            <a:custGeom>
              <a:avLst/>
              <a:gdLst>
                <a:gd name="T0" fmla="*/ 7 w 41"/>
                <a:gd name="T1" fmla="*/ 0 h 116"/>
                <a:gd name="T2" fmla="*/ 0 w 41"/>
                <a:gd name="T3" fmla="*/ 0 h 116"/>
                <a:gd name="T4" fmla="*/ 0 w 41"/>
                <a:gd name="T5" fmla="*/ 116 h 116"/>
                <a:gd name="T6" fmla="*/ 6 w 41"/>
                <a:gd name="T7" fmla="*/ 116 h 116"/>
                <a:gd name="T8" fmla="*/ 41 w 41"/>
                <a:gd name="T9" fmla="*/ 113 h 116"/>
                <a:gd name="T10" fmla="*/ 41 w 41"/>
                <a:gd name="T11" fmla="*/ 113 h 116"/>
                <a:gd name="T12" fmla="*/ 7 w 41"/>
                <a:gd name="T13" fmla="*/ 0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1" h="116">
                  <a:moveTo>
                    <a:pt x="7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16"/>
                    <a:pt x="0" y="116"/>
                    <a:pt x="0" y="116"/>
                  </a:cubicBezTo>
                  <a:cubicBezTo>
                    <a:pt x="2" y="116"/>
                    <a:pt x="4" y="116"/>
                    <a:pt x="6" y="116"/>
                  </a:cubicBezTo>
                  <a:cubicBezTo>
                    <a:pt x="16" y="116"/>
                    <a:pt x="28" y="115"/>
                    <a:pt x="41" y="113"/>
                  </a:cubicBezTo>
                  <a:cubicBezTo>
                    <a:pt x="41" y="113"/>
                    <a:pt x="41" y="113"/>
                    <a:pt x="41" y="113"/>
                  </a:cubicBezTo>
                  <a:cubicBezTo>
                    <a:pt x="7" y="0"/>
                    <a:pt x="7" y="0"/>
                    <a:pt x="7" y="0"/>
                  </a:cubicBezTo>
                </a:path>
              </a:pathLst>
            </a:custGeom>
            <a:solidFill>
              <a:srgbClr val="00A39E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403" name="Group 4"/>
          <p:cNvGrpSpPr/>
          <p:nvPr userDrawn="1"/>
        </p:nvGrpSpPr>
        <p:grpSpPr>
          <a:xfrm rot="10800000" flipV="1">
            <a:off x="8085561" y="6225656"/>
            <a:ext cx="412706" cy="1494115"/>
            <a:chOff x="5502862" y="5355294"/>
            <a:chExt cx="412706" cy="1502706"/>
          </a:xfrm>
        </p:grpSpPr>
        <p:sp>
          <p:nvSpPr>
            <p:cNvPr id="404" name="Freeform 23"/>
            <p:cNvSpPr>
              <a:spLocks/>
            </p:cNvSpPr>
            <p:nvPr/>
          </p:nvSpPr>
          <p:spPr bwMode="auto">
            <a:xfrm>
              <a:off x="5514308" y="5365393"/>
              <a:ext cx="302292" cy="490130"/>
            </a:xfrm>
            <a:custGeom>
              <a:avLst/>
              <a:gdLst>
                <a:gd name="T0" fmla="*/ 449 w 449"/>
                <a:gd name="T1" fmla="*/ 657 h 728"/>
                <a:gd name="T2" fmla="*/ 241 w 449"/>
                <a:gd name="T3" fmla="*/ 0 h 728"/>
                <a:gd name="T4" fmla="*/ 196 w 449"/>
                <a:gd name="T5" fmla="*/ 0 h 728"/>
                <a:gd name="T6" fmla="*/ 0 w 449"/>
                <a:gd name="T7" fmla="*/ 681 h 728"/>
                <a:gd name="T8" fmla="*/ 12 w 449"/>
                <a:gd name="T9" fmla="*/ 728 h 728"/>
                <a:gd name="T10" fmla="*/ 423 w 449"/>
                <a:gd name="T11" fmla="*/ 726 h 728"/>
                <a:gd name="T12" fmla="*/ 449 w 449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9" h="728">
                  <a:moveTo>
                    <a:pt x="449" y="657"/>
                  </a:moveTo>
                  <a:lnTo>
                    <a:pt x="241" y="0"/>
                  </a:lnTo>
                  <a:lnTo>
                    <a:pt x="196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3" y="726"/>
                  </a:lnTo>
                  <a:lnTo>
                    <a:pt x="449" y="657"/>
                  </a:lnTo>
                  <a:close/>
                </a:path>
              </a:pathLst>
            </a:custGeom>
            <a:solidFill>
              <a:srgbClr val="F8E9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05" name="Freeform 24"/>
            <p:cNvSpPr>
              <a:spLocks/>
            </p:cNvSpPr>
            <p:nvPr/>
          </p:nvSpPr>
          <p:spPr bwMode="auto">
            <a:xfrm>
              <a:off x="5514308" y="5365393"/>
              <a:ext cx="302292" cy="490130"/>
            </a:xfrm>
            <a:custGeom>
              <a:avLst/>
              <a:gdLst>
                <a:gd name="T0" fmla="*/ 449 w 449"/>
                <a:gd name="T1" fmla="*/ 657 h 728"/>
                <a:gd name="T2" fmla="*/ 241 w 449"/>
                <a:gd name="T3" fmla="*/ 0 h 728"/>
                <a:gd name="T4" fmla="*/ 196 w 449"/>
                <a:gd name="T5" fmla="*/ 0 h 728"/>
                <a:gd name="T6" fmla="*/ 0 w 449"/>
                <a:gd name="T7" fmla="*/ 681 h 728"/>
                <a:gd name="T8" fmla="*/ 12 w 449"/>
                <a:gd name="T9" fmla="*/ 728 h 728"/>
                <a:gd name="T10" fmla="*/ 423 w 449"/>
                <a:gd name="T11" fmla="*/ 726 h 728"/>
                <a:gd name="T12" fmla="*/ 449 w 449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9" h="728">
                  <a:moveTo>
                    <a:pt x="449" y="657"/>
                  </a:moveTo>
                  <a:lnTo>
                    <a:pt x="241" y="0"/>
                  </a:lnTo>
                  <a:lnTo>
                    <a:pt x="196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3" y="726"/>
                  </a:lnTo>
                  <a:lnTo>
                    <a:pt x="449" y="657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06" name="Freeform 25"/>
            <p:cNvSpPr>
              <a:spLocks/>
            </p:cNvSpPr>
            <p:nvPr/>
          </p:nvSpPr>
          <p:spPr bwMode="auto">
            <a:xfrm>
              <a:off x="5601831" y="5786851"/>
              <a:ext cx="125899" cy="1068456"/>
            </a:xfrm>
            <a:custGeom>
              <a:avLst/>
              <a:gdLst>
                <a:gd name="T0" fmla="*/ 79 w 79"/>
                <a:gd name="T1" fmla="*/ 671 h 671"/>
                <a:gd name="T2" fmla="*/ 0 w 79"/>
                <a:gd name="T3" fmla="*/ 671 h 671"/>
                <a:gd name="T4" fmla="*/ 0 w 79"/>
                <a:gd name="T5" fmla="*/ 32 h 671"/>
                <a:gd name="T6" fmla="*/ 38 w 79"/>
                <a:gd name="T7" fmla="*/ 1 h 671"/>
                <a:gd name="T8" fmla="*/ 79 w 79"/>
                <a:gd name="T9" fmla="*/ 32 h 671"/>
                <a:gd name="T10" fmla="*/ 79 w 79"/>
                <a:gd name="T11" fmla="*/ 671 h 6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9" h="671">
                  <a:moveTo>
                    <a:pt x="79" y="671"/>
                  </a:moveTo>
                  <a:cubicBezTo>
                    <a:pt x="0" y="671"/>
                    <a:pt x="0" y="671"/>
                    <a:pt x="0" y="671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5" y="1"/>
                    <a:pt x="38" y="1"/>
                  </a:cubicBezTo>
                  <a:cubicBezTo>
                    <a:pt x="72" y="0"/>
                    <a:pt x="79" y="32"/>
                    <a:pt x="79" y="32"/>
                  </a:cubicBezTo>
                  <a:cubicBezTo>
                    <a:pt x="79" y="671"/>
                    <a:pt x="79" y="671"/>
                    <a:pt x="79" y="671"/>
                  </a:cubicBezTo>
                </a:path>
              </a:pathLst>
            </a:custGeom>
            <a:solidFill>
              <a:srgbClr val="82B732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07" name="Freeform 26"/>
            <p:cNvSpPr>
              <a:spLocks/>
            </p:cNvSpPr>
            <p:nvPr/>
          </p:nvSpPr>
          <p:spPr bwMode="auto">
            <a:xfrm>
              <a:off x="5724363" y="5783485"/>
              <a:ext cx="100315" cy="1069802"/>
            </a:xfrm>
            <a:custGeom>
              <a:avLst/>
              <a:gdLst>
                <a:gd name="T0" fmla="*/ 63 w 63"/>
                <a:gd name="T1" fmla="*/ 672 h 672"/>
                <a:gd name="T2" fmla="*/ 0 w 63"/>
                <a:gd name="T3" fmla="*/ 672 h 672"/>
                <a:gd name="T4" fmla="*/ 0 w 63"/>
                <a:gd name="T5" fmla="*/ 32 h 672"/>
                <a:gd name="T6" fmla="*/ 31 w 63"/>
                <a:gd name="T7" fmla="*/ 0 h 672"/>
                <a:gd name="T8" fmla="*/ 63 w 63"/>
                <a:gd name="T9" fmla="*/ 32 h 672"/>
                <a:gd name="T10" fmla="*/ 63 w 63"/>
                <a:gd name="T11" fmla="*/ 672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672">
                  <a:moveTo>
                    <a:pt x="63" y="672"/>
                  </a:moveTo>
                  <a:cubicBezTo>
                    <a:pt x="0" y="672"/>
                    <a:pt x="0" y="672"/>
                    <a:pt x="0" y="672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1" y="0"/>
                  </a:cubicBezTo>
                  <a:cubicBezTo>
                    <a:pt x="57" y="0"/>
                    <a:pt x="63" y="32"/>
                    <a:pt x="63" y="32"/>
                  </a:cubicBezTo>
                  <a:cubicBezTo>
                    <a:pt x="63" y="672"/>
                    <a:pt x="63" y="672"/>
                    <a:pt x="63" y="672"/>
                  </a:cubicBezTo>
                </a:path>
              </a:pathLst>
            </a:custGeom>
            <a:solidFill>
              <a:srgbClr val="B59BC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08" name="Freeform 27"/>
            <p:cNvSpPr>
              <a:spLocks/>
            </p:cNvSpPr>
            <p:nvPr/>
          </p:nvSpPr>
          <p:spPr bwMode="auto">
            <a:xfrm>
              <a:off x="5502862" y="5783485"/>
              <a:ext cx="100315" cy="1069802"/>
            </a:xfrm>
            <a:custGeom>
              <a:avLst/>
              <a:gdLst>
                <a:gd name="T0" fmla="*/ 63 w 63"/>
                <a:gd name="T1" fmla="*/ 672 h 672"/>
                <a:gd name="T2" fmla="*/ 0 w 63"/>
                <a:gd name="T3" fmla="*/ 672 h 672"/>
                <a:gd name="T4" fmla="*/ 0 w 63"/>
                <a:gd name="T5" fmla="*/ 32 h 672"/>
                <a:gd name="T6" fmla="*/ 31 w 63"/>
                <a:gd name="T7" fmla="*/ 0 h 672"/>
                <a:gd name="T8" fmla="*/ 63 w 63"/>
                <a:gd name="T9" fmla="*/ 32 h 672"/>
                <a:gd name="T10" fmla="*/ 63 w 63"/>
                <a:gd name="T11" fmla="*/ 672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672">
                  <a:moveTo>
                    <a:pt x="63" y="672"/>
                  </a:moveTo>
                  <a:cubicBezTo>
                    <a:pt x="0" y="672"/>
                    <a:pt x="0" y="672"/>
                    <a:pt x="0" y="672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1" y="0"/>
                  </a:cubicBezTo>
                  <a:cubicBezTo>
                    <a:pt x="58" y="0"/>
                    <a:pt x="63" y="32"/>
                    <a:pt x="63" y="32"/>
                  </a:cubicBezTo>
                  <a:lnTo>
                    <a:pt x="63" y="672"/>
                  </a:lnTo>
                  <a:close/>
                </a:path>
              </a:pathLst>
            </a:custGeom>
            <a:solidFill>
              <a:srgbClr val="82B732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09" name="Freeform 28"/>
            <p:cNvSpPr>
              <a:spLocks/>
            </p:cNvSpPr>
            <p:nvPr/>
          </p:nvSpPr>
          <p:spPr bwMode="auto">
            <a:xfrm>
              <a:off x="5599811" y="5357314"/>
              <a:ext cx="130611" cy="189185"/>
            </a:xfrm>
            <a:custGeom>
              <a:avLst/>
              <a:gdLst>
                <a:gd name="T0" fmla="*/ 0 w 82"/>
                <a:gd name="T1" fmla="*/ 110 h 119"/>
                <a:gd name="T2" fmla="*/ 82 w 82"/>
                <a:gd name="T3" fmla="*/ 111 h 119"/>
                <a:gd name="T4" fmla="*/ 48 w 82"/>
                <a:gd name="T5" fmla="*/ 0 h 119"/>
                <a:gd name="T6" fmla="*/ 28 w 82"/>
                <a:gd name="T7" fmla="*/ 0 h 119"/>
                <a:gd name="T8" fmla="*/ 0 w 82"/>
                <a:gd name="T9" fmla="*/ 110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119">
                  <a:moveTo>
                    <a:pt x="0" y="110"/>
                  </a:moveTo>
                  <a:cubicBezTo>
                    <a:pt x="0" y="110"/>
                    <a:pt x="39" y="119"/>
                    <a:pt x="82" y="111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0" y="110"/>
                    <a:pt x="0" y="110"/>
                    <a:pt x="0" y="110"/>
                  </a:cubicBezTo>
                </a:path>
              </a:pathLst>
            </a:custGeom>
            <a:solidFill>
              <a:srgbClr val="82B732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10" name="Freeform 40"/>
            <p:cNvSpPr>
              <a:spLocks/>
            </p:cNvSpPr>
            <p:nvPr/>
          </p:nvSpPr>
          <p:spPr bwMode="auto">
            <a:xfrm>
              <a:off x="5665117" y="5355294"/>
              <a:ext cx="250451" cy="1502706"/>
            </a:xfrm>
            <a:custGeom>
              <a:avLst/>
              <a:gdLst>
                <a:gd name="T0" fmla="*/ 34 w 157"/>
                <a:gd name="T1" fmla="*/ 0 h 944"/>
                <a:gd name="T2" fmla="*/ 0 w 157"/>
                <a:gd name="T3" fmla="*/ 1 h 944"/>
                <a:gd name="T4" fmla="*/ 0 w 157"/>
                <a:gd name="T5" fmla="*/ 1 h 944"/>
                <a:gd name="T6" fmla="*/ 7 w 157"/>
                <a:gd name="T7" fmla="*/ 1 h 944"/>
                <a:gd name="T8" fmla="*/ 41 w 157"/>
                <a:gd name="T9" fmla="*/ 112 h 944"/>
                <a:gd name="T10" fmla="*/ 40 w 157"/>
                <a:gd name="T11" fmla="*/ 113 h 944"/>
                <a:gd name="T12" fmla="*/ 95 w 157"/>
                <a:gd name="T13" fmla="*/ 284 h 944"/>
                <a:gd name="T14" fmla="*/ 94 w 157"/>
                <a:gd name="T15" fmla="*/ 286 h 944"/>
                <a:gd name="T16" fmla="*/ 100 w 157"/>
                <a:gd name="T17" fmla="*/ 301 h 944"/>
                <a:gd name="T18" fmla="*/ 100 w 157"/>
                <a:gd name="T19" fmla="*/ 941 h 944"/>
                <a:gd name="T20" fmla="*/ 39 w 157"/>
                <a:gd name="T21" fmla="*/ 941 h 944"/>
                <a:gd name="T22" fmla="*/ 39 w 157"/>
                <a:gd name="T23" fmla="*/ 942 h 944"/>
                <a:gd name="T24" fmla="*/ 0 w 157"/>
                <a:gd name="T25" fmla="*/ 942 h 944"/>
                <a:gd name="T26" fmla="*/ 0 w 157"/>
                <a:gd name="T27" fmla="*/ 944 h 944"/>
                <a:gd name="T28" fmla="*/ 157 w 157"/>
                <a:gd name="T29" fmla="*/ 942 h 944"/>
                <a:gd name="T30" fmla="*/ 142 w 157"/>
                <a:gd name="T31" fmla="*/ 290 h 944"/>
                <a:gd name="T32" fmla="*/ 34 w 157"/>
                <a:gd name="T33" fmla="*/ 0 h 9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57" h="944">
                  <a:moveTo>
                    <a:pt x="34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7" y="1"/>
                    <a:pt x="7" y="1"/>
                    <a:pt x="7" y="1"/>
                  </a:cubicBezTo>
                  <a:cubicBezTo>
                    <a:pt x="41" y="112"/>
                    <a:pt x="41" y="112"/>
                    <a:pt x="41" y="112"/>
                  </a:cubicBezTo>
                  <a:cubicBezTo>
                    <a:pt x="41" y="112"/>
                    <a:pt x="41" y="113"/>
                    <a:pt x="40" y="113"/>
                  </a:cubicBezTo>
                  <a:cubicBezTo>
                    <a:pt x="95" y="284"/>
                    <a:pt x="95" y="284"/>
                    <a:pt x="95" y="284"/>
                  </a:cubicBezTo>
                  <a:cubicBezTo>
                    <a:pt x="94" y="286"/>
                    <a:pt x="94" y="286"/>
                    <a:pt x="94" y="286"/>
                  </a:cubicBezTo>
                  <a:cubicBezTo>
                    <a:pt x="98" y="293"/>
                    <a:pt x="100" y="301"/>
                    <a:pt x="100" y="301"/>
                  </a:cubicBezTo>
                  <a:cubicBezTo>
                    <a:pt x="100" y="941"/>
                    <a:pt x="100" y="941"/>
                    <a:pt x="100" y="941"/>
                  </a:cubicBezTo>
                  <a:cubicBezTo>
                    <a:pt x="39" y="941"/>
                    <a:pt x="39" y="941"/>
                    <a:pt x="39" y="941"/>
                  </a:cubicBezTo>
                  <a:cubicBezTo>
                    <a:pt x="39" y="942"/>
                    <a:pt x="39" y="942"/>
                    <a:pt x="39" y="942"/>
                  </a:cubicBezTo>
                  <a:cubicBezTo>
                    <a:pt x="0" y="942"/>
                    <a:pt x="0" y="942"/>
                    <a:pt x="0" y="942"/>
                  </a:cubicBezTo>
                  <a:cubicBezTo>
                    <a:pt x="0" y="944"/>
                    <a:pt x="0" y="944"/>
                    <a:pt x="0" y="944"/>
                  </a:cubicBezTo>
                  <a:cubicBezTo>
                    <a:pt x="157" y="942"/>
                    <a:pt x="157" y="942"/>
                    <a:pt x="157" y="942"/>
                  </a:cubicBezTo>
                  <a:cubicBezTo>
                    <a:pt x="142" y="290"/>
                    <a:pt x="142" y="290"/>
                    <a:pt x="142" y="290"/>
                  </a:cubicBezTo>
                  <a:cubicBezTo>
                    <a:pt x="34" y="0"/>
                    <a:pt x="34" y="0"/>
                    <a:pt x="34" y="0"/>
                  </a:cubicBezTo>
                </a:path>
              </a:pathLst>
            </a:custGeom>
            <a:solidFill>
              <a:srgbClr val="9C96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11" name="Freeform 41"/>
            <p:cNvSpPr>
              <a:spLocks/>
            </p:cNvSpPr>
            <p:nvPr/>
          </p:nvSpPr>
          <p:spPr bwMode="auto">
            <a:xfrm>
              <a:off x="5665117" y="5535727"/>
              <a:ext cx="151482" cy="295559"/>
            </a:xfrm>
            <a:custGeom>
              <a:avLst/>
              <a:gdLst>
                <a:gd name="T0" fmla="*/ 40 w 95"/>
                <a:gd name="T1" fmla="*/ 0 h 186"/>
                <a:gd name="T2" fmla="*/ 6 w 95"/>
                <a:gd name="T3" fmla="*/ 2 h 186"/>
                <a:gd name="T4" fmla="*/ 0 w 95"/>
                <a:gd name="T5" fmla="*/ 2 h 186"/>
                <a:gd name="T6" fmla="*/ 0 w 95"/>
                <a:gd name="T7" fmla="*/ 159 h 186"/>
                <a:gd name="T8" fmla="*/ 37 w 95"/>
                <a:gd name="T9" fmla="*/ 186 h 186"/>
                <a:gd name="T10" fmla="*/ 68 w 95"/>
                <a:gd name="T11" fmla="*/ 156 h 186"/>
                <a:gd name="T12" fmla="*/ 68 w 95"/>
                <a:gd name="T13" fmla="*/ 156 h 186"/>
                <a:gd name="T14" fmla="*/ 94 w 95"/>
                <a:gd name="T15" fmla="*/ 173 h 186"/>
                <a:gd name="T16" fmla="*/ 95 w 95"/>
                <a:gd name="T17" fmla="*/ 171 h 186"/>
                <a:gd name="T18" fmla="*/ 40 w 95"/>
                <a:gd name="T19" fmla="*/ 0 h 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5" h="186">
                  <a:moveTo>
                    <a:pt x="40" y="0"/>
                  </a:moveTo>
                  <a:cubicBezTo>
                    <a:pt x="28" y="2"/>
                    <a:pt x="16" y="2"/>
                    <a:pt x="6" y="2"/>
                  </a:cubicBezTo>
                  <a:cubicBezTo>
                    <a:pt x="4" y="2"/>
                    <a:pt x="2" y="2"/>
                    <a:pt x="0" y="2"/>
                  </a:cubicBezTo>
                  <a:cubicBezTo>
                    <a:pt x="0" y="159"/>
                    <a:pt x="0" y="159"/>
                    <a:pt x="0" y="159"/>
                  </a:cubicBezTo>
                  <a:cubicBezTo>
                    <a:pt x="24" y="159"/>
                    <a:pt x="34" y="177"/>
                    <a:pt x="37" y="186"/>
                  </a:cubicBezTo>
                  <a:cubicBezTo>
                    <a:pt x="39" y="179"/>
                    <a:pt x="45" y="157"/>
                    <a:pt x="68" y="156"/>
                  </a:cubicBezTo>
                  <a:cubicBezTo>
                    <a:pt x="68" y="156"/>
                    <a:pt x="68" y="156"/>
                    <a:pt x="68" y="156"/>
                  </a:cubicBezTo>
                  <a:cubicBezTo>
                    <a:pt x="82" y="156"/>
                    <a:pt x="89" y="165"/>
                    <a:pt x="94" y="173"/>
                  </a:cubicBezTo>
                  <a:cubicBezTo>
                    <a:pt x="95" y="171"/>
                    <a:pt x="95" y="171"/>
                    <a:pt x="95" y="171"/>
                  </a:cubicBezTo>
                  <a:cubicBezTo>
                    <a:pt x="40" y="0"/>
                    <a:pt x="40" y="0"/>
                    <a:pt x="40" y="0"/>
                  </a:cubicBezTo>
                </a:path>
              </a:pathLst>
            </a:custGeom>
            <a:solidFill>
              <a:srgbClr val="C2B3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12" name="Freeform 42"/>
            <p:cNvSpPr>
              <a:spLocks/>
            </p:cNvSpPr>
            <p:nvPr/>
          </p:nvSpPr>
          <p:spPr bwMode="auto">
            <a:xfrm>
              <a:off x="5679185" y="5788871"/>
              <a:ext cx="62613" cy="1066436"/>
            </a:xfrm>
            <a:custGeom>
              <a:avLst/>
              <a:gdLst>
                <a:gd name="T0" fmla="*/ 0 w 39"/>
                <a:gd name="T1" fmla="*/ 0 h 670"/>
                <a:gd name="T2" fmla="*/ 0 w 39"/>
                <a:gd name="T3" fmla="*/ 670 h 670"/>
                <a:gd name="T4" fmla="*/ 39 w 39"/>
                <a:gd name="T5" fmla="*/ 670 h 670"/>
                <a:gd name="T6" fmla="*/ 39 w 39"/>
                <a:gd name="T7" fmla="*/ 669 h 670"/>
                <a:gd name="T8" fmla="*/ 37 w 39"/>
                <a:gd name="T9" fmla="*/ 669 h 670"/>
                <a:gd name="T10" fmla="*/ 37 w 39"/>
                <a:gd name="T11" fmla="*/ 29 h 670"/>
                <a:gd name="T12" fmla="*/ 37 w 39"/>
                <a:gd name="T13" fmla="*/ 27 h 670"/>
                <a:gd name="T14" fmla="*/ 0 w 39"/>
                <a:gd name="T15" fmla="*/ 0 h 6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9" h="670">
                  <a:moveTo>
                    <a:pt x="0" y="0"/>
                  </a:moveTo>
                  <a:cubicBezTo>
                    <a:pt x="0" y="670"/>
                    <a:pt x="0" y="670"/>
                    <a:pt x="0" y="670"/>
                  </a:cubicBezTo>
                  <a:cubicBezTo>
                    <a:pt x="39" y="670"/>
                    <a:pt x="39" y="670"/>
                    <a:pt x="39" y="670"/>
                  </a:cubicBezTo>
                  <a:cubicBezTo>
                    <a:pt x="39" y="669"/>
                    <a:pt x="39" y="669"/>
                    <a:pt x="39" y="669"/>
                  </a:cubicBezTo>
                  <a:cubicBezTo>
                    <a:pt x="37" y="669"/>
                    <a:pt x="37" y="669"/>
                    <a:pt x="37" y="669"/>
                  </a:cubicBezTo>
                  <a:cubicBezTo>
                    <a:pt x="37" y="29"/>
                    <a:pt x="37" y="29"/>
                    <a:pt x="37" y="29"/>
                  </a:cubicBezTo>
                  <a:cubicBezTo>
                    <a:pt x="37" y="29"/>
                    <a:pt x="37" y="28"/>
                    <a:pt x="37" y="27"/>
                  </a:cubicBezTo>
                  <a:cubicBezTo>
                    <a:pt x="34" y="18"/>
                    <a:pt x="24" y="0"/>
                    <a:pt x="0" y="0"/>
                  </a:cubicBezTo>
                </a:path>
              </a:pathLst>
            </a:custGeom>
            <a:solidFill>
              <a:srgbClr val="82B73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13" name="Freeform 43"/>
            <p:cNvSpPr>
              <a:spLocks/>
            </p:cNvSpPr>
            <p:nvPr/>
          </p:nvSpPr>
          <p:spPr bwMode="auto">
            <a:xfrm>
              <a:off x="5724363" y="5783485"/>
              <a:ext cx="100315" cy="1069802"/>
            </a:xfrm>
            <a:custGeom>
              <a:avLst/>
              <a:gdLst>
                <a:gd name="T0" fmla="*/ 31 w 63"/>
                <a:gd name="T1" fmla="*/ 0 h 672"/>
                <a:gd name="T2" fmla="*/ 31 w 63"/>
                <a:gd name="T3" fmla="*/ 0 h 672"/>
                <a:gd name="T4" fmla="*/ 0 w 63"/>
                <a:gd name="T5" fmla="*/ 30 h 672"/>
                <a:gd name="T6" fmla="*/ 0 w 63"/>
                <a:gd name="T7" fmla="*/ 32 h 672"/>
                <a:gd name="T8" fmla="*/ 0 w 63"/>
                <a:gd name="T9" fmla="*/ 672 h 672"/>
                <a:gd name="T10" fmla="*/ 2 w 63"/>
                <a:gd name="T11" fmla="*/ 672 h 672"/>
                <a:gd name="T12" fmla="*/ 63 w 63"/>
                <a:gd name="T13" fmla="*/ 672 h 672"/>
                <a:gd name="T14" fmla="*/ 63 w 63"/>
                <a:gd name="T15" fmla="*/ 32 h 672"/>
                <a:gd name="T16" fmla="*/ 57 w 63"/>
                <a:gd name="T17" fmla="*/ 17 h 672"/>
                <a:gd name="T18" fmla="*/ 31 w 63"/>
                <a:gd name="T19" fmla="*/ 0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3" h="672">
                  <a:moveTo>
                    <a:pt x="31" y="0"/>
                  </a:moveTo>
                  <a:cubicBezTo>
                    <a:pt x="31" y="0"/>
                    <a:pt x="31" y="0"/>
                    <a:pt x="31" y="0"/>
                  </a:cubicBezTo>
                  <a:cubicBezTo>
                    <a:pt x="8" y="1"/>
                    <a:pt x="2" y="23"/>
                    <a:pt x="0" y="30"/>
                  </a:cubicBezTo>
                  <a:cubicBezTo>
                    <a:pt x="0" y="31"/>
                    <a:pt x="0" y="32"/>
                    <a:pt x="0" y="32"/>
                  </a:cubicBezTo>
                  <a:cubicBezTo>
                    <a:pt x="0" y="672"/>
                    <a:pt x="0" y="672"/>
                    <a:pt x="0" y="672"/>
                  </a:cubicBezTo>
                  <a:cubicBezTo>
                    <a:pt x="2" y="672"/>
                    <a:pt x="2" y="672"/>
                    <a:pt x="2" y="672"/>
                  </a:cubicBezTo>
                  <a:cubicBezTo>
                    <a:pt x="63" y="672"/>
                    <a:pt x="63" y="672"/>
                    <a:pt x="63" y="672"/>
                  </a:cubicBezTo>
                  <a:cubicBezTo>
                    <a:pt x="63" y="32"/>
                    <a:pt x="63" y="32"/>
                    <a:pt x="63" y="32"/>
                  </a:cubicBezTo>
                  <a:cubicBezTo>
                    <a:pt x="63" y="32"/>
                    <a:pt x="61" y="24"/>
                    <a:pt x="57" y="17"/>
                  </a:cubicBezTo>
                  <a:cubicBezTo>
                    <a:pt x="52" y="9"/>
                    <a:pt x="45" y="0"/>
                    <a:pt x="31" y="0"/>
                  </a:cubicBezTo>
                </a:path>
              </a:pathLst>
            </a:custGeom>
            <a:solidFill>
              <a:srgbClr val="82B73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14" name="Freeform 44"/>
            <p:cNvSpPr>
              <a:spLocks/>
            </p:cNvSpPr>
            <p:nvPr/>
          </p:nvSpPr>
          <p:spPr bwMode="auto">
            <a:xfrm>
              <a:off x="5665117" y="5357314"/>
              <a:ext cx="65306" cy="181106"/>
            </a:xfrm>
            <a:custGeom>
              <a:avLst/>
              <a:gdLst>
                <a:gd name="T0" fmla="*/ 7 w 41"/>
                <a:gd name="T1" fmla="*/ 0 h 114"/>
                <a:gd name="T2" fmla="*/ 0 w 41"/>
                <a:gd name="T3" fmla="*/ 0 h 114"/>
                <a:gd name="T4" fmla="*/ 0 w 41"/>
                <a:gd name="T5" fmla="*/ 114 h 114"/>
                <a:gd name="T6" fmla="*/ 6 w 41"/>
                <a:gd name="T7" fmla="*/ 114 h 114"/>
                <a:gd name="T8" fmla="*/ 40 w 41"/>
                <a:gd name="T9" fmla="*/ 112 h 114"/>
                <a:gd name="T10" fmla="*/ 41 w 41"/>
                <a:gd name="T11" fmla="*/ 111 h 114"/>
                <a:gd name="T12" fmla="*/ 7 w 41"/>
                <a:gd name="T13" fmla="*/ 0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1" h="114">
                  <a:moveTo>
                    <a:pt x="7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14"/>
                    <a:pt x="0" y="114"/>
                    <a:pt x="0" y="114"/>
                  </a:cubicBezTo>
                  <a:cubicBezTo>
                    <a:pt x="2" y="114"/>
                    <a:pt x="4" y="114"/>
                    <a:pt x="6" y="114"/>
                  </a:cubicBezTo>
                  <a:cubicBezTo>
                    <a:pt x="16" y="114"/>
                    <a:pt x="28" y="114"/>
                    <a:pt x="40" y="112"/>
                  </a:cubicBezTo>
                  <a:cubicBezTo>
                    <a:pt x="41" y="112"/>
                    <a:pt x="41" y="111"/>
                    <a:pt x="41" y="111"/>
                  </a:cubicBezTo>
                  <a:cubicBezTo>
                    <a:pt x="7" y="0"/>
                    <a:pt x="7" y="0"/>
                    <a:pt x="7" y="0"/>
                  </a:cubicBezTo>
                </a:path>
              </a:pathLst>
            </a:custGeom>
            <a:solidFill>
              <a:srgbClr val="82B73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415" name="Group 3"/>
          <p:cNvGrpSpPr/>
          <p:nvPr userDrawn="1"/>
        </p:nvGrpSpPr>
        <p:grpSpPr>
          <a:xfrm rot="10800000" flipV="1">
            <a:off x="10905323" y="6225657"/>
            <a:ext cx="412706" cy="1497992"/>
            <a:chOff x="4980416" y="5037518"/>
            <a:chExt cx="412706" cy="1820482"/>
          </a:xfrm>
        </p:grpSpPr>
        <p:sp>
          <p:nvSpPr>
            <p:cNvPr id="416" name="Freeform 11"/>
            <p:cNvSpPr>
              <a:spLocks/>
            </p:cNvSpPr>
            <p:nvPr/>
          </p:nvSpPr>
          <p:spPr bwMode="auto">
            <a:xfrm>
              <a:off x="4991862" y="5046944"/>
              <a:ext cx="300945" cy="490130"/>
            </a:xfrm>
            <a:custGeom>
              <a:avLst/>
              <a:gdLst>
                <a:gd name="T0" fmla="*/ 447 w 447"/>
                <a:gd name="T1" fmla="*/ 659 h 728"/>
                <a:gd name="T2" fmla="*/ 241 w 447"/>
                <a:gd name="T3" fmla="*/ 0 h 728"/>
                <a:gd name="T4" fmla="*/ 196 w 447"/>
                <a:gd name="T5" fmla="*/ 0 h 728"/>
                <a:gd name="T6" fmla="*/ 0 w 447"/>
                <a:gd name="T7" fmla="*/ 681 h 728"/>
                <a:gd name="T8" fmla="*/ 12 w 447"/>
                <a:gd name="T9" fmla="*/ 728 h 728"/>
                <a:gd name="T10" fmla="*/ 423 w 447"/>
                <a:gd name="T11" fmla="*/ 728 h 728"/>
                <a:gd name="T12" fmla="*/ 447 w 447"/>
                <a:gd name="T13" fmla="*/ 659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7" h="728">
                  <a:moveTo>
                    <a:pt x="447" y="659"/>
                  </a:moveTo>
                  <a:lnTo>
                    <a:pt x="241" y="0"/>
                  </a:lnTo>
                  <a:lnTo>
                    <a:pt x="196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3" y="728"/>
                  </a:lnTo>
                  <a:lnTo>
                    <a:pt x="447" y="659"/>
                  </a:lnTo>
                  <a:close/>
                </a:path>
              </a:pathLst>
            </a:custGeom>
            <a:solidFill>
              <a:srgbClr val="F8E9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17" name="Freeform 12"/>
            <p:cNvSpPr>
              <a:spLocks/>
            </p:cNvSpPr>
            <p:nvPr/>
          </p:nvSpPr>
          <p:spPr bwMode="auto">
            <a:xfrm>
              <a:off x="4991862" y="5046944"/>
              <a:ext cx="300945" cy="490130"/>
            </a:xfrm>
            <a:custGeom>
              <a:avLst/>
              <a:gdLst>
                <a:gd name="T0" fmla="*/ 447 w 447"/>
                <a:gd name="T1" fmla="*/ 659 h 728"/>
                <a:gd name="T2" fmla="*/ 241 w 447"/>
                <a:gd name="T3" fmla="*/ 0 h 728"/>
                <a:gd name="T4" fmla="*/ 196 w 447"/>
                <a:gd name="T5" fmla="*/ 0 h 728"/>
                <a:gd name="T6" fmla="*/ 0 w 447"/>
                <a:gd name="T7" fmla="*/ 681 h 728"/>
                <a:gd name="T8" fmla="*/ 12 w 447"/>
                <a:gd name="T9" fmla="*/ 728 h 728"/>
                <a:gd name="T10" fmla="*/ 423 w 447"/>
                <a:gd name="T11" fmla="*/ 728 h 728"/>
                <a:gd name="T12" fmla="*/ 447 w 447"/>
                <a:gd name="T13" fmla="*/ 659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7" h="728">
                  <a:moveTo>
                    <a:pt x="447" y="659"/>
                  </a:moveTo>
                  <a:lnTo>
                    <a:pt x="241" y="0"/>
                  </a:lnTo>
                  <a:lnTo>
                    <a:pt x="196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3" y="728"/>
                  </a:lnTo>
                  <a:lnTo>
                    <a:pt x="447" y="659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18" name="Freeform 13"/>
            <p:cNvSpPr>
              <a:spLocks/>
            </p:cNvSpPr>
            <p:nvPr/>
          </p:nvSpPr>
          <p:spPr bwMode="auto">
            <a:xfrm>
              <a:off x="5078038" y="5468401"/>
              <a:ext cx="125899" cy="1386906"/>
            </a:xfrm>
            <a:custGeom>
              <a:avLst/>
              <a:gdLst>
                <a:gd name="T0" fmla="*/ 79 w 79"/>
                <a:gd name="T1" fmla="*/ 871 h 871"/>
                <a:gd name="T2" fmla="*/ 0 w 79"/>
                <a:gd name="T3" fmla="*/ 871 h 871"/>
                <a:gd name="T4" fmla="*/ 0 w 79"/>
                <a:gd name="T5" fmla="*/ 33 h 871"/>
                <a:gd name="T6" fmla="*/ 39 w 79"/>
                <a:gd name="T7" fmla="*/ 1 h 871"/>
                <a:gd name="T8" fmla="*/ 79 w 79"/>
                <a:gd name="T9" fmla="*/ 33 h 871"/>
                <a:gd name="T10" fmla="*/ 79 w 79"/>
                <a:gd name="T11" fmla="*/ 871 h 8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9" h="871">
                  <a:moveTo>
                    <a:pt x="79" y="871"/>
                  </a:moveTo>
                  <a:cubicBezTo>
                    <a:pt x="0" y="871"/>
                    <a:pt x="0" y="871"/>
                    <a:pt x="0" y="871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5" y="2"/>
                    <a:pt x="39" y="1"/>
                  </a:cubicBezTo>
                  <a:cubicBezTo>
                    <a:pt x="73" y="0"/>
                    <a:pt x="79" y="33"/>
                    <a:pt x="79" y="33"/>
                  </a:cubicBezTo>
                  <a:cubicBezTo>
                    <a:pt x="79" y="871"/>
                    <a:pt x="79" y="871"/>
                    <a:pt x="79" y="871"/>
                  </a:cubicBezTo>
                </a:path>
              </a:pathLst>
            </a:custGeom>
            <a:solidFill>
              <a:srgbClr val="00A39E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19" name="Freeform 14"/>
            <p:cNvSpPr>
              <a:spLocks/>
            </p:cNvSpPr>
            <p:nvPr/>
          </p:nvSpPr>
          <p:spPr bwMode="auto">
            <a:xfrm>
              <a:off x="5200571" y="5465708"/>
              <a:ext cx="101662" cy="1387579"/>
            </a:xfrm>
            <a:custGeom>
              <a:avLst/>
              <a:gdLst>
                <a:gd name="T0" fmla="*/ 64 w 64"/>
                <a:gd name="T1" fmla="*/ 872 h 872"/>
                <a:gd name="T2" fmla="*/ 0 w 64"/>
                <a:gd name="T3" fmla="*/ 872 h 872"/>
                <a:gd name="T4" fmla="*/ 0 w 64"/>
                <a:gd name="T5" fmla="*/ 33 h 872"/>
                <a:gd name="T6" fmla="*/ 31 w 64"/>
                <a:gd name="T7" fmla="*/ 1 h 872"/>
                <a:gd name="T8" fmla="*/ 64 w 64"/>
                <a:gd name="T9" fmla="*/ 33 h 872"/>
                <a:gd name="T10" fmla="*/ 64 w 64"/>
                <a:gd name="T11" fmla="*/ 872 h 8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4" h="872">
                  <a:moveTo>
                    <a:pt x="64" y="872"/>
                  </a:moveTo>
                  <a:cubicBezTo>
                    <a:pt x="0" y="872"/>
                    <a:pt x="0" y="872"/>
                    <a:pt x="0" y="872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4" y="2"/>
                    <a:pt x="31" y="1"/>
                  </a:cubicBezTo>
                  <a:cubicBezTo>
                    <a:pt x="58" y="0"/>
                    <a:pt x="64" y="33"/>
                    <a:pt x="64" y="33"/>
                  </a:cubicBezTo>
                  <a:cubicBezTo>
                    <a:pt x="64" y="872"/>
                    <a:pt x="64" y="872"/>
                    <a:pt x="64" y="872"/>
                  </a:cubicBezTo>
                </a:path>
              </a:pathLst>
            </a:custGeom>
            <a:solidFill>
              <a:srgbClr val="ABA0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20" name="Freeform 15"/>
            <p:cNvSpPr>
              <a:spLocks/>
            </p:cNvSpPr>
            <p:nvPr/>
          </p:nvSpPr>
          <p:spPr bwMode="auto">
            <a:xfrm>
              <a:off x="4980416" y="5465708"/>
              <a:ext cx="100315" cy="1387579"/>
            </a:xfrm>
            <a:custGeom>
              <a:avLst/>
              <a:gdLst>
                <a:gd name="T0" fmla="*/ 63 w 63"/>
                <a:gd name="T1" fmla="*/ 872 h 872"/>
                <a:gd name="T2" fmla="*/ 0 w 63"/>
                <a:gd name="T3" fmla="*/ 872 h 872"/>
                <a:gd name="T4" fmla="*/ 0 w 63"/>
                <a:gd name="T5" fmla="*/ 33 h 872"/>
                <a:gd name="T6" fmla="*/ 31 w 63"/>
                <a:gd name="T7" fmla="*/ 1 h 872"/>
                <a:gd name="T8" fmla="*/ 63 w 63"/>
                <a:gd name="T9" fmla="*/ 33 h 872"/>
                <a:gd name="T10" fmla="*/ 63 w 63"/>
                <a:gd name="T11" fmla="*/ 872 h 8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872">
                  <a:moveTo>
                    <a:pt x="63" y="872"/>
                  </a:moveTo>
                  <a:cubicBezTo>
                    <a:pt x="0" y="872"/>
                    <a:pt x="0" y="872"/>
                    <a:pt x="0" y="872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4" y="2"/>
                    <a:pt x="31" y="1"/>
                  </a:cubicBezTo>
                  <a:cubicBezTo>
                    <a:pt x="57" y="0"/>
                    <a:pt x="63" y="33"/>
                    <a:pt x="63" y="33"/>
                  </a:cubicBezTo>
                  <a:lnTo>
                    <a:pt x="63" y="872"/>
                  </a:lnTo>
                  <a:close/>
                </a:path>
              </a:pathLst>
            </a:custGeom>
            <a:solidFill>
              <a:srgbClr val="00A39E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21" name="Freeform 16"/>
            <p:cNvSpPr>
              <a:spLocks/>
            </p:cNvSpPr>
            <p:nvPr/>
          </p:nvSpPr>
          <p:spPr bwMode="auto">
            <a:xfrm>
              <a:off x="5076019" y="5038865"/>
              <a:ext cx="132631" cy="192551"/>
            </a:xfrm>
            <a:custGeom>
              <a:avLst/>
              <a:gdLst>
                <a:gd name="T0" fmla="*/ 0 w 83"/>
                <a:gd name="T1" fmla="*/ 111 h 121"/>
                <a:gd name="T2" fmla="*/ 83 w 83"/>
                <a:gd name="T3" fmla="*/ 113 h 121"/>
                <a:gd name="T4" fmla="*/ 49 w 83"/>
                <a:gd name="T5" fmla="*/ 0 h 121"/>
                <a:gd name="T6" fmla="*/ 29 w 83"/>
                <a:gd name="T7" fmla="*/ 0 h 121"/>
                <a:gd name="T8" fmla="*/ 0 w 83"/>
                <a:gd name="T9" fmla="*/ 111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3" h="121">
                  <a:moveTo>
                    <a:pt x="0" y="111"/>
                  </a:moveTo>
                  <a:cubicBezTo>
                    <a:pt x="0" y="111"/>
                    <a:pt x="40" y="121"/>
                    <a:pt x="83" y="113"/>
                  </a:cubicBezTo>
                  <a:cubicBezTo>
                    <a:pt x="49" y="0"/>
                    <a:pt x="49" y="0"/>
                    <a:pt x="49" y="0"/>
                  </a:cubicBezTo>
                  <a:cubicBezTo>
                    <a:pt x="29" y="0"/>
                    <a:pt x="29" y="0"/>
                    <a:pt x="29" y="0"/>
                  </a:cubicBezTo>
                  <a:cubicBezTo>
                    <a:pt x="0" y="111"/>
                    <a:pt x="0" y="111"/>
                    <a:pt x="0" y="111"/>
                  </a:cubicBezTo>
                </a:path>
              </a:pathLst>
            </a:custGeom>
            <a:solidFill>
              <a:srgbClr val="00A39E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22" name="Freeform 35"/>
            <p:cNvSpPr>
              <a:spLocks/>
            </p:cNvSpPr>
            <p:nvPr/>
          </p:nvSpPr>
          <p:spPr bwMode="auto">
            <a:xfrm>
              <a:off x="5143344" y="5037518"/>
              <a:ext cx="249778" cy="1820482"/>
            </a:xfrm>
            <a:custGeom>
              <a:avLst/>
              <a:gdLst>
                <a:gd name="T0" fmla="*/ 34 w 157"/>
                <a:gd name="T1" fmla="*/ 0 h 1144"/>
                <a:gd name="T2" fmla="*/ 0 w 157"/>
                <a:gd name="T3" fmla="*/ 1 h 1144"/>
                <a:gd name="T4" fmla="*/ 7 w 157"/>
                <a:gd name="T5" fmla="*/ 1 h 1144"/>
                <a:gd name="T6" fmla="*/ 41 w 157"/>
                <a:gd name="T7" fmla="*/ 114 h 1144"/>
                <a:gd name="T8" fmla="*/ 41 w 157"/>
                <a:gd name="T9" fmla="*/ 114 h 1144"/>
                <a:gd name="T10" fmla="*/ 94 w 157"/>
                <a:gd name="T11" fmla="*/ 285 h 1144"/>
                <a:gd name="T12" fmla="*/ 94 w 157"/>
                <a:gd name="T13" fmla="*/ 286 h 1144"/>
                <a:gd name="T14" fmla="*/ 100 w 157"/>
                <a:gd name="T15" fmla="*/ 302 h 1144"/>
                <a:gd name="T16" fmla="*/ 100 w 157"/>
                <a:gd name="T17" fmla="*/ 1141 h 1144"/>
                <a:gd name="T18" fmla="*/ 38 w 157"/>
                <a:gd name="T19" fmla="*/ 1141 h 1144"/>
                <a:gd name="T20" fmla="*/ 38 w 157"/>
                <a:gd name="T21" fmla="*/ 1142 h 1144"/>
                <a:gd name="T22" fmla="*/ 0 w 157"/>
                <a:gd name="T23" fmla="*/ 1142 h 1144"/>
                <a:gd name="T24" fmla="*/ 0 w 157"/>
                <a:gd name="T25" fmla="*/ 1144 h 1144"/>
                <a:gd name="T26" fmla="*/ 157 w 157"/>
                <a:gd name="T27" fmla="*/ 1142 h 1144"/>
                <a:gd name="T28" fmla="*/ 142 w 157"/>
                <a:gd name="T29" fmla="*/ 290 h 1144"/>
                <a:gd name="T30" fmla="*/ 34 w 157"/>
                <a:gd name="T31" fmla="*/ 0 h 1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57" h="1144">
                  <a:moveTo>
                    <a:pt x="34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7" y="1"/>
                    <a:pt x="7" y="1"/>
                    <a:pt x="7" y="1"/>
                  </a:cubicBezTo>
                  <a:cubicBezTo>
                    <a:pt x="41" y="114"/>
                    <a:pt x="41" y="114"/>
                    <a:pt x="41" y="114"/>
                  </a:cubicBezTo>
                  <a:cubicBezTo>
                    <a:pt x="41" y="114"/>
                    <a:pt x="41" y="114"/>
                    <a:pt x="41" y="114"/>
                  </a:cubicBezTo>
                  <a:cubicBezTo>
                    <a:pt x="94" y="285"/>
                    <a:pt x="94" y="285"/>
                    <a:pt x="94" y="285"/>
                  </a:cubicBezTo>
                  <a:cubicBezTo>
                    <a:pt x="94" y="286"/>
                    <a:pt x="94" y="286"/>
                    <a:pt x="94" y="286"/>
                  </a:cubicBezTo>
                  <a:cubicBezTo>
                    <a:pt x="98" y="294"/>
                    <a:pt x="100" y="302"/>
                    <a:pt x="100" y="302"/>
                  </a:cubicBezTo>
                  <a:cubicBezTo>
                    <a:pt x="100" y="1141"/>
                    <a:pt x="100" y="1141"/>
                    <a:pt x="100" y="1141"/>
                  </a:cubicBezTo>
                  <a:cubicBezTo>
                    <a:pt x="38" y="1141"/>
                    <a:pt x="38" y="1141"/>
                    <a:pt x="38" y="1141"/>
                  </a:cubicBezTo>
                  <a:cubicBezTo>
                    <a:pt x="38" y="1142"/>
                    <a:pt x="38" y="1142"/>
                    <a:pt x="38" y="1142"/>
                  </a:cubicBezTo>
                  <a:cubicBezTo>
                    <a:pt x="0" y="1142"/>
                    <a:pt x="0" y="1142"/>
                    <a:pt x="0" y="1142"/>
                  </a:cubicBezTo>
                  <a:cubicBezTo>
                    <a:pt x="0" y="1144"/>
                    <a:pt x="0" y="1144"/>
                    <a:pt x="0" y="1144"/>
                  </a:cubicBezTo>
                  <a:cubicBezTo>
                    <a:pt x="157" y="1142"/>
                    <a:pt x="157" y="1142"/>
                    <a:pt x="157" y="1142"/>
                  </a:cubicBezTo>
                  <a:cubicBezTo>
                    <a:pt x="142" y="290"/>
                    <a:pt x="142" y="290"/>
                    <a:pt x="142" y="290"/>
                  </a:cubicBezTo>
                  <a:cubicBezTo>
                    <a:pt x="34" y="0"/>
                    <a:pt x="34" y="0"/>
                    <a:pt x="34" y="0"/>
                  </a:cubicBezTo>
                </a:path>
              </a:pathLst>
            </a:custGeom>
            <a:solidFill>
              <a:srgbClr val="9C96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23" name="Freeform 36"/>
            <p:cNvSpPr>
              <a:spLocks/>
            </p:cNvSpPr>
            <p:nvPr/>
          </p:nvSpPr>
          <p:spPr bwMode="auto">
            <a:xfrm>
              <a:off x="5143344" y="5218624"/>
              <a:ext cx="149463" cy="294886"/>
            </a:xfrm>
            <a:custGeom>
              <a:avLst/>
              <a:gdLst>
                <a:gd name="T0" fmla="*/ 41 w 94"/>
                <a:gd name="T1" fmla="*/ 0 h 185"/>
                <a:gd name="T2" fmla="*/ 6 w 94"/>
                <a:gd name="T3" fmla="*/ 3 h 185"/>
                <a:gd name="T4" fmla="*/ 0 w 94"/>
                <a:gd name="T5" fmla="*/ 3 h 185"/>
                <a:gd name="T6" fmla="*/ 0 w 94"/>
                <a:gd name="T7" fmla="*/ 158 h 185"/>
                <a:gd name="T8" fmla="*/ 37 w 94"/>
                <a:gd name="T9" fmla="*/ 185 h 185"/>
                <a:gd name="T10" fmla="*/ 67 w 94"/>
                <a:gd name="T11" fmla="*/ 156 h 185"/>
                <a:gd name="T12" fmla="*/ 68 w 94"/>
                <a:gd name="T13" fmla="*/ 156 h 185"/>
                <a:gd name="T14" fmla="*/ 94 w 94"/>
                <a:gd name="T15" fmla="*/ 172 h 185"/>
                <a:gd name="T16" fmla="*/ 94 w 94"/>
                <a:gd name="T17" fmla="*/ 171 h 185"/>
                <a:gd name="T18" fmla="*/ 41 w 94"/>
                <a:gd name="T19" fmla="*/ 0 h 1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4" h="185">
                  <a:moveTo>
                    <a:pt x="41" y="0"/>
                  </a:moveTo>
                  <a:cubicBezTo>
                    <a:pt x="28" y="2"/>
                    <a:pt x="16" y="3"/>
                    <a:pt x="6" y="3"/>
                  </a:cubicBezTo>
                  <a:cubicBezTo>
                    <a:pt x="4" y="3"/>
                    <a:pt x="2" y="3"/>
                    <a:pt x="0" y="3"/>
                  </a:cubicBezTo>
                  <a:cubicBezTo>
                    <a:pt x="0" y="158"/>
                    <a:pt x="0" y="158"/>
                    <a:pt x="0" y="158"/>
                  </a:cubicBezTo>
                  <a:cubicBezTo>
                    <a:pt x="24" y="159"/>
                    <a:pt x="34" y="177"/>
                    <a:pt x="37" y="185"/>
                  </a:cubicBezTo>
                  <a:cubicBezTo>
                    <a:pt x="38" y="178"/>
                    <a:pt x="45" y="157"/>
                    <a:pt x="67" y="156"/>
                  </a:cubicBezTo>
                  <a:cubicBezTo>
                    <a:pt x="68" y="156"/>
                    <a:pt x="68" y="156"/>
                    <a:pt x="68" y="156"/>
                  </a:cubicBezTo>
                  <a:cubicBezTo>
                    <a:pt x="81" y="156"/>
                    <a:pt x="89" y="164"/>
                    <a:pt x="94" y="172"/>
                  </a:cubicBezTo>
                  <a:cubicBezTo>
                    <a:pt x="94" y="171"/>
                    <a:pt x="94" y="171"/>
                    <a:pt x="94" y="171"/>
                  </a:cubicBezTo>
                  <a:cubicBezTo>
                    <a:pt x="41" y="0"/>
                    <a:pt x="41" y="0"/>
                    <a:pt x="41" y="0"/>
                  </a:cubicBezTo>
                </a:path>
              </a:pathLst>
            </a:custGeom>
            <a:solidFill>
              <a:srgbClr val="C2B3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24" name="Freeform 37"/>
            <p:cNvSpPr>
              <a:spLocks/>
            </p:cNvSpPr>
            <p:nvPr/>
          </p:nvSpPr>
          <p:spPr bwMode="auto">
            <a:xfrm>
              <a:off x="5143344" y="5470421"/>
              <a:ext cx="60593" cy="1384886"/>
            </a:xfrm>
            <a:custGeom>
              <a:avLst/>
              <a:gdLst>
                <a:gd name="T0" fmla="*/ 0 w 38"/>
                <a:gd name="T1" fmla="*/ 0 h 870"/>
                <a:gd name="T2" fmla="*/ 0 w 38"/>
                <a:gd name="T3" fmla="*/ 870 h 870"/>
                <a:gd name="T4" fmla="*/ 38 w 38"/>
                <a:gd name="T5" fmla="*/ 870 h 870"/>
                <a:gd name="T6" fmla="*/ 38 w 38"/>
                <a:gd name="T7" fmla="*/ 869 h 870"/>
                <a:gd name="T8" fmla="*/ 36 w 38"/>
                <a:gd name="T9" fmla="*/ 869 h 870"/>
                <a:gd name="T10" fmla="*/ 36 w 38"/>
                <a:gd name="T11" fmla="*/ 30 h 870"/>
                <a:gd name="T12" fmla="*/ 37 w 38"/>
                <a:gd name="T13" fmla="*/ 27 h 870"/>
                <a:gd name="T14" fmla="*/ 0 w 38"/>
                <a:gd name="T15" fmla="*/ 0 h 8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8" h="870">
                  <a:moveTo>
                    <a:pt x="0" y="0"/>
                  </a:moveTo>
                  <a:cubicBezTo>
                    <a:pt x="0" y="870"/>
                    <a:pt x="0" y="870"/>
                    <a:pt x="0" y="870"/>
                  </a:cubicBezTo>
                  <a:cubicBezTo>
                    <a:pt x="38" y="870"/>
                    <a:pt x="38" y="870"/>
                    <a:pt x="38" y="870"/>
                  </a:cubicBezTo>
                  <a:cubicBezTo>
                    <a:pt x="38" y="869"/>
                    <a:pt x="38" y="869"/>
                    <a:pt x="38" y="869"/>
                  </a:cubicBezTo>
                  <a:cubicBezTo>
                    <a:pt x="36" y="869"/>
                    <a:pt x="36" y="869"/>
                    <a:pt x="36" y="869"/>
                  </a:cubicBezTo>
                  <a:cubicBezTo>
                    <a:pt x="36" y="30"/>
                    <a:pt x="36" y="30"/>
                    <a:pt x="36" y="30"/>
                  </a:cubicBezTo>
                  <a:cubicBezTo>
                    <a:pt x="36" y="30"/>
                    <a:pt x="37" y="29"/>
                    <a:pt x="37" y="27"/>
                  </a:cubicBezTo>
                  <a:cubicBezTo>
                    <a:pt x="34" y="19"/>
                    <a:pt x="24" y="1"/>
                    <a:pt x="0" y="0"/>
                  </a:cubicBezTo>
                </a:path>
              </a:pathLst>
            </a:custGeom>
            <a:solidFill>
              <a:srgbClr val="00A39E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25" name="Freeform 38"/>
            <p:cNvSpPr>
              <a:spLocks/>
            </p:cNvSpPr>
            <p:nvPr/>
          </p:nvSpPr>
          <p:spPr bwMode="auto">
            <a:xfrm>
              <a:off x="5200571" y="5467055"/>
              <a:ext cx="101662" cy="1386232"/>
            </a:xfrm>
            <a:custGeom>
              <a:avLst/>
              <a:gdLst>
                <a:gd name="T0" fmla="*/ 32 w 64"/>
                <a:gd name="T1" fmla="*/ 0 h 871"/>
                <a:gd name="T2" fmla="*/ 31 w 64"/>
                <a:gd name="T3" fmla="*/ 0 h 871"/>
                <a:gd name="T4" fmla="*/ 1 w 64"/>
                <a:gd name="T5" fmla="*/ 29 h 871"/>
                <a:gd name="T6" fmla="*/ 0 w 64"/>
                <a:gd name="T7" fmla="*/ 32 h 871"/>
                <a:gd name="T8" fmla="*/ 0 w 64"/>
                <a:gd name="T9" fmla="*/ 871 h 871"/>
                <a:gd name="T10" fmla="*/ 2 w 64"/>
                <a:gd name="T11" fmla="*/ 871 h 871"/>
                <a:gd name="T12" fmla="*/ 64 w 64"/>
                <a:gd name="T13" fmla="*/ 871 h 871"/>
                <a:gd name="T14" fmla="*/ 64 w 64"/>
                <a:gd name="T15" fmla="*/ 32 h 871"/>
                <a:gd name="T16" fmla="*/ 58 w 64"/>
                <a:gd name="T17" fmla="*/ 16 h 871"/>
                <a:gd name="T18" fmla="*/ 32 w 64"/>
                <a:gd name="T19" fmla="*/ 0 h 8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4" h="871">
                  <a:moveTo>
                    <a:pt x="32" y="0"/>
                  </a:moveTo>
                  <a:cubicBezTo>
                    <a:pt x="32" y="0"/>
                    <a:pt x="32" y="0"/>
                    <a:pt x="31" y="0"/>
                  </a:cubicBezTo>
                  <a:cubicBezTo>
                    <a:pt x="9" y="1"/>
                    <a:pt x="2" y="22"/>
                    <a:pt x="1" y="29"/>
                  </a:cubicBezTo>
                  <a:cubicBezTo>
                    <a:pt x="1" y="31"/>
                    <a:pt x="0" y="32"/>
                    <a:pt x="0" y="32"/>
                  </a:cubicBezTo>
                  <a:cubicBezTo>
                    <a:pt x="0" y="871"/>
                    <a:pt x="0" y="871"/>
                    <a:pt x="0" y="871"/>
                  </a:cubicBezTo>
                  <a:cubicBezTo>
                    <a:pt x="2" y="871"/>
                    <a:pt x="2" y="871"/>
                    <a:pt x="2" y="871"/>
                  </a:cubicBezTo>
                  <a:cubicBezTo>
                    <a:pt x="64" y="871"/>
                    <a:pt x="64" y="871"/>
                    <a:pt x="64" y="871"/>
                  </a:cubicBezTo>
                  <a:cubicBezTo>
                    <a:pt x="64" y="32"/>
                    <a:pt x="64" y="32"/>
                    <a:pt x="64" y="32"/>
                  </a:cubicBezTo>
                  <a:cubicBezTo>
                    <a:pt x="64" y="32"/>
                    <a:pt x="62" y="24"/>
                    <a:pt x="58" y="16"/>
                  </a:cubicBezTo>
                  <a:cubicBezTo>
                    <a:pt x="53" y="8"/>
                    <a:pt x="45" y="0"/>
                    <a:pt x="32" y="0"/>
                  </a:cubicBezTo>
                </a:path>
              </a:pathLst>
            </a:custGeom>
            <a:solidFill>
              <a:srgbClr val="00A39E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26" name="Freeform 39"/>
            <p:cNvSpPr>
              <a:spLocks/>
            </p:cNvSpPr>
            <p:nvPr/>
          </p:nvSpPr>
          <p:spPr bwMode="auto">
            <a:xfrm>
              <a:off x="5143344" y="5038865"/>
              <a:ext cx="65306" cy="184472"/>
            </a:xfrm>
            <a:custGeom>
              <a:avLst/>
              <a:gdLst>
                <a:gd name="T0" fmla="*/ 7 w 41"/>
                <a:gd name="T1" fmla="*/ 0 h 116"/>
                <a:gd name="T2" fmla="*/ 0 w 41"/>
                <a:gd name="T3" fmla="*/ 0 h 116"/>
                <a:gd name="T4" fmla="*/ 0 w 41"/>
                <a:gd name="T5" fmla="*/ 116 h 116"/>
                <a:gd name="T6" fmla="*/ 6 w 41"/>
                <a:gd name="T7" fmla="*/ 116 h 116"/>
                <a:gd name="T8" fmla="*/ 41 w 41"/>
                <a:gd name="T9" fmla="*/ 113 h 116"/>
                <a:gd name="T10" fmla="*/ 41 w 41"/>
                <a:gd name="T11" fmla="*/ 113 h 116"/>
                <a:gd name="T12" fmla="*/ 7 w 41"/>
                <a:gd name="T13" fmla="*/ 0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1" h="116">
                  <a:moveTo>
                    <a:pt x="7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16"/>
                    <a:pt x="0" y="116"/>
                    <a:pt x="0" y="116"/>
                  </a:cubicBezTo>
                  <a:cubicBezTo>
                    <a:pt x="2" y="116"/>
                    <a:pt x="4" y="116"/>
                    <a:pt x="6" y="116"/>
                  </a:cubicBezTo>
                  <a:cubicBezTo>
                    <a:pt x="16" y="116"/>
                    <a:pt x="28" y="115"/>
                    <a:pt x="41" y="113"/>
                  </a:cubicBezTo>
                  <a:cubicBezTo>
                    <a:pt x="41" y="113"/>
                    <a:pt x="41" y="113"/>
                    <a:pt x="41" y="113"/>
                  </a:cubicBezTo>
                  <a:cubicBezTo>
                    <a:pt x="7" y="0"/>
                    <a:pt x="7" y="0"/>
                    <a:pt x="7" y="0"/>
                  </a:cubicBezTo>
                </a:path>
              </a:pathLst>
            </a:custGeom>
            <a:solidFill>
              <a:srgbClr val="00A39E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427" name="Group 4"/>
          <p:cNvGrpSpPr/>
          <p:nvPr userDrawn="1"/>
        </p:nvGrpSpPr>
        <p:grpSpPr>
          <a:xfrm rot="10800000" flipV="1">
            <a:off x="10318064" y="6225656"/>
            <a:ext cx="412706" cy="1299094"/>
            <a:chOff x="5502862" y="5355294"/>
            <a:chExt cx="412706" cy="1502706"/>
          </a:xfrm>
        </p:grpSpPr>
        <p:sp>
          <p:nvSpPr>
            <p:cNvPr id="428" name="Freeform 23"/>
            <p:cNvSpPr>
              <a:spLocks/>
            </p:cNvSpPr>
            <p:nvPr/>
          </p:nvSpPr>
          <p:spPr bwMode="auto">
            <a:xfrm>
              <a:off x="5514308" y="5365393"/>
              <a:ext cx="302292" cy="490130"/>
            </a:xfrm>
            <a:custGeom>
              <a:avLst/>
              <a:gdLst>
                <a:gd name="T0" fmla="*/ 449 w 449"/>
                <a:gd name="T1" fmla="*/ 657 h 728"/>
                <a:gd name="T2" fmla="*/ 241 w 449"/>
                <a:gd name="T3" fmla="*/ 0 h 728"/>
                <a:gd name="T4" fmla="*/ 196 w 449"/>
                <a:gd name="T5" fmla="*/ 0 h 728"/>
                <a:gd name="T6" fmla="*/ 0 w 449"/>
                <a:gd name="T7" fmla="*/ 681 h 728"/>
                <a:gd name="T8" fmla="*/ 12 w 449"/>
                <a:gd name="T9" fmla="*/ 728 h 728"/>
                <a:gd name="T10" fmla="*/ 423 w 449"/>
                <a:gd name="T11" fmla="*/ 726 h 728"/>
                <a:gd name="T12" fmla="*/ 449 w 449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9" h="728">
                  <a:moveTo>
                    <a:pt x="449" y="657"/>
                  </a:moveTo>
                  <a:lnTo>
                    <a:pt x="241" y="0"/>
                  </a:lnTo>
                  <a:lnTo>
                    <a:pt x="196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3" y="726"/>
                  </a:lnTo>
                  <a:lnTo>
                    <a:pt x="449" y="657"/>
                  </a:lnTo>
                  <a:close/>
                </a:path>
              </a:pathLst>
            </a:custGeom>
            <a:solidFill>
              <a:srgbClr val="F8E9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29" name="Freeform 24"/>
            <p:cNvSpPr>
              <a:spLocks/>
            </p:cNvSpPr>
            <p:nvPr/>
          </p:nvSpPr>
          <p:spPr bwMode="auto">
            <a:xfrm>
              <a:off x="5514308" y="5365393"/>
              <a:ext cx="302292" cy="490130"/>
            </a:xfrm>
            <a:custGeom>
              <a:avLst/>
              <a:gdLst>
                <a:gd name="T0" fmla="*/ 449 w 449"/>
                <a:gd name="T1" fmla="*/ 657 h 728"/>
                <a:gd name="T2" fmla="*/ 241 w 449"/>
                <a:gd name="T3" fmla="*/ 0 h 728"/>
                <a:gd name="T4" fmla="*/ 196 w 449"/>
                <a:gd name="T5" fmla="*/ 0 h 728"/>
                <a:gd name="T6" fmla="*/ 0 w 449"/>
                <a:gd name="T7" fmla="*/ 681 h 728"/>
                <a:gd name="T8" fmla="*/ 12 w 449"/>
                <a:gd name="T9" fmla="*/ 728 h 728"/>
                <a:gd name="T10" fmla="*/ 423 w 449"/>
                <a:gd name="T11" fmla="*/ 726 h 728"/>
                <a:gd name="T12" fmla="*/ 449 w 449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9" h="728">
                  <a:moveTo>
                    <a:pt x="449" y="657"/>
                  </a:moveTo>
                  <a:lnTo>
                    <a:pt x="241" y="0"/>
                  </a:lnTo>
                  <a:lnTo>
                    <a:pt x="196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3" y="726"/>
                  </a:lnTo>
                  <a:lnTo>
                    <a:pt x="449" y="657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30" name="Freeform 25"/>
            <p:cNvSpPr>
              <a:spLocks/>
            </p:cNvSpPr>
            <p:nvPr/>
          </p:nvSpPr>
          <p:spPr bwMode="auto">
            <a:xfrm>
              <a:off x="5601831" y="5786851"/>
              <a:ext cx="125899" cy="1068456"/>
            </a:xfrm>
            <a:custGeom>
              <a:avLst/>
              <a:gdLst>
                <a:gd name="T0" fmla="*/ 79 w 79"/>
                <a:gd name="T1" fmla="*/ 671 h 671"/>
                <a:gd name="T2" fmla="*/ 0 w 79"/>
                <a:gd name="T3" fmla="*/ 671 h 671"/>
                <a:gd name="T4" fmla="*/ 0 w 79"/>
                <a:gd name="T5" fmla="*/ 32 h 671"/>
                <a:gd name="T6" fmla="*/ 38 w 79"/>
                <a:gd name="T7" fmla="*/ 1 h 671"/>
                <a:gd name="T8" fmla="*/ 79 w 79"/>
                <a:gd name="T9" fmla="*/ 32 h 671"/>
                <a:gd name="T10" fmla="*/ 79 w 79"/>
                <a:gd name="T11" fmla="*/ 671 h 6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9" h="671">
                  <a:moveTo>
                    <a:pt x="79" y="671"/>
                  </a:moveTo>
                  <a:cubicBezTo>
                    <a:pt x="0" y="671"/>
                    <a:pt x="0" y="671"/>
                    <a:pt x="0" y="671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5" y="1"/>
                    <a:pt x="38" y="1"/>
                  </a:cubicBezTo>
                  <a:cubicBezTo>
                    <a:pt x="72" y="0"/>
                    <a:pt x="79" y="32"/>
                    <a:pt x="79" y="32"/>
                  </a:cubicBezTo>
                  <a:cubicBezTo>
                    <a:pt x="79" y="671"/>
                    <a:pt x="79" y="671"/>
                    <a:pt x="79" y="671"/>
                  </a:cubicBezTo>
                </a:path>
              </a:pathLst>
            </a:custGeom>
            <a:solidFill>
              <a:srgbClr val="82B732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31" name="Freeform 26"/>
            <p:cNvSpPr>
              <a:spLocks/>
            </p:cNvSpPr>
            <p:nvPr/>
          </p:nvSpPr>
          <p:spPr bwMode="auto">
            <a:xfrm>
              <a:off x="5724363" y="5783485"/>
              <a:ext cx="100315" cy="1069802"/>
            </a:xfrm>
            <a:custGeom>
              <a:avLst/>
              <a:gdLst>
                <a:gd name="T0" fmla="*/ 63 w 63"/>
                <a:gd name="T1" fmla="*/ 672 h 672"/>
                <a:gd name="T2" fmla="*/ 0 w 63"/>
                <a:gd name="T3" fmla="*/ 672 h 672"/>
                <a:gd name="T4" fmla="*/ 0 w 63"/>
                <a:gd name="T5" fmla="*/ 32 h 672"/>
                <a:gd name="T6" fmla="*/ 31 w 63"/>
                <a:gd name="T7" fmla="*/ 0 h 672"/>
                <a:gd name="T8" fmla="*/ 63 w 63"/>
                <a:gd name="T9" fmla="*/ 32 h 672"/>
                <a:gd name="T10" fmla="*/ 63 w 63"/>
                <a:gd name="T11" fmla="*/ 672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672">
                  <a:moveTo>
                    <a:pt x="63" y="672"/>
                  </a:moveTo>
                  <a:cubicBezTo>
                    <a:pt x="0" y="672"/>
                    <a:pt x="0" y="672"/>
                    <a:pt x="0" y="672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1" y="0"/>
                  </a:cubicBezTo>
                  <a:cubicBezTo>
                    <a:pt x="57" y="0"/>
                    <a:pt x="63" y="32"/>
                    <a:pt x="63" y="32"/>
                  </a:cubicBezTo>
                  <a:cubicBezTo>
                    <a:pt x="63" y="672"/>
                    <a:pt x="63" y="672"/>
                    <a:pt x="63" y="672"/>
                  </a:cubicBezTo>
                </a:path>
              </a:pathLst>
            </a:custGeom>
            <a:solidFill>
              <a:srgbClr val="B59BC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32" name="Freeform 27"/>
            <p:cNvSpPr>
              <a:spLocks/>
            </p:cNvSpPr>
            <p:nvPr/>
          </p:nvSpPr>
          <p:spPr bwMode="auto">
            <a:xfrm>
              <a:off x="5502862" y="5783485"/>
              <a:ext cx="100315" cy="1069802"/>
            </a:xfrm>
            <a:custGeom>
              <a:avLst/>
              <a:gdLst>
                <a:gd name="T0" fmla="*/ 63 w 63"/>
                <a:gd name="T1" fmla="*/ 672 h 672"/>
                <a:gd name="T2" fmla="*/ 0 w 63"/>
                <a:gd name="T3" fmla="*/ 672 h 672"/>
                <a:gd name="T4" fmla="*/ 0 w 63"/>
                <a:gd name="T5" fmla="*/ 32 h 672"/>
                <a:gd name="T6" fmla="*/ 31 w 63"/>
                <a:gd name="T7" fmla="*/ 0 h 672"/>
                <a:gd name="T8" fmla="*/ 63 w 63"/>
                <a:gd name="T9" fmla="*/ 32 h 672"/>
                <a:gd name="T10" fmla="*/ 63 w 63"/>
                <a:gd name="T11" fmla="*/ 672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672">
                  <a:moveTo>
                    <a:pt x="63" y="672"/>
                  </a:moveTo>
                  <a:cubicBezTo>
                    <a:pt x="0" y="672"/>
                    <a:pt x="0" y="672"/>
                    <a:pt x="0" y="672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1" y="0"/>
                  </a:cubicBezTo>
                  <a:cubicBezTo>
                    <a:pt x="58" y="0"/>
                    <a:pt x="63" y="32"/>
                    <a:pt x="63" y="32"/>
                  </a:cubicBezTo>
                  <a:lnTo>
                    <a:pt x="63" y="672"/>
                  </a:lnTo>
                  <a:close/>
                </a:path>
              </a:pathLst>
            </a:custGeom>
            <a:solidFill>
              <a:srgbClr val="82B732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33" name="Freeform 28"/>
            <p:cNvSpPr>
              <a:spLocks/>
            </p:cNvSpPr>
            <p:nvPr/>
          </p:nvSpPr>
          <p:spPr bwMode="auto">
            <a:xfrm>
              <a:off x="5599811" y="5357314"/>
              <a:ext cx="130611" cy="189185"/>
            </a:xfrm>
            <a:custGeom>
              <a:avLst/>
              <a:gdLst>
                <a:gd name="T0" fmla="*/ 0 w 82"/>
                <a:gd name="T1" fmla="*/ 110 h 119"/>
                <a:gd name="T2" fmla="*/ 82 w 82"/>
                <a:gd name="T3" fmla="*/ 111 h 119"/>
                <a:gd name="T4" fmla="*/ 48 w 82"/>
                <a:gd name="T5" fmla="*/ 0 h 119"/>
                <a:gd name="T6" fmla="*/ 28 w 82"/>
                <a:gd name="T7" fmla="*/ 0 h 119"/>
                <a:gd name="T8" fmla="*/ 0 w 82"/>
                <a:gd name="T9" fmla="*/ 110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119">
                  <a:moveTo>
                    <a:pt x="0" y="110"/>
                  </a:moveTo>
                  <a:cubicBezTo>
                    <a:pt x="0" y="110"/>
                    <a:pt x="39" y="119"/>
                    <a:pt x="82" y="111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0" y="110"/>
                    <a:pt x="0" y="110"/>
                    <a:pt x="0" y="110"/>
                  </a:cubicBezTo>
                </a:path>
              </a:pathLst>
            </a:custGeom>
            <a:solidFill>
              <a:srgbClr val="82B732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34" name="Freeform 40"/>
            <p:cNvSpPr>
              <a:spLocks/>
            </p:cNvSpPr>
            <p:nvPr/>
          </p:nvSpPr>
          <p:spPr bwMode="auto">
            <a:xfrm>
              <a:off x="5665117" y="5355294"/>
              <a:ext cx="250451" cy="1502706"/>
            </a:xfrm>
            <a:custGeom>
              <a:avLst/>
              <a:gdLst>
                <a:gd name="T0" fmla="*/ 34 w 157"/>
                <a:gd name="T1" fmla="*/ 0 h 944"/>
                <a:gd name="T2" fmla="*/ 0 w 157"/>
                <a:gd name="T3" fmla="*/ 1 h 944"/>
                <a:gd name="T4" fmla="*/ 0 w 157"/>
                <a:gd name="T5" fmla="*/ 1 h 944"/>
                <a:gd name="T6" fmla="*/ 7 w 157"/>
                <a:gd name="T7" fmla="*/ 1 h 944"/>
                <a:gd name="T8" fmla="*/ 41 w 157"/>
                <a:gd name="T9" fmla="*/ 112 h 944"/>
                <a:gd name="T10" fmla="*/ 40 w 157"/>
                <a:gd name="T11" fmla="*/ 113 h 944"/>
                <a:gd name="T12" fmla="*/ 95 w 157"/>
                <a:gd name="T13" fmla="*/ 284 h 944"/>
                <a:gd name="T14" fmla="*/ 94 w 157"/>
                <a:gd name="T15" fmla="*/ 286 h 944"/>
                <a:gd name="T16" fmla="*/ 100 w 157"/>
                <a:gd name="T17" fmla="*/ 301 h 944"/>
                <a:gd name="T18" fmla="*/ 100 w 157"/>
                <a:gd name="T19" fmla="*/ 941 h 944"/>
                <a:gd name="T20" fmla="*/ 39 w 157"/>
                <a:gd name="T21" fmla="*/ 941 h 944"/>
                <a:gd name="T22" fmla="*/ 39 w 157"/>
                <a:gd name="T23" fmla="*/ 942 h 944"/>
                <a:gd name="T24" fmla="*/ 0 w 157"/>
                <a:gd name="T25" fmla="*/ 942 h 944"/>
                <a:gd name="T26" fmla="*/ 0 w 157"/>
                <a:gd name="T27" fmla="*/ 944 h 944"/>
                <a:gd name="T28" fmla="*/ 157 w 157"/>
                <a:gd name="T29" fmla="*/ 942 h 944"/>
                <a:gd name="T30" fmla="*/ 142 w 157"/>
                <a:gd name="T31" fmla="*/ 290 h 944"/>
                <a:gd name="T32" fmla="*/ 34 w 157"/>
                <a:gd name="T33" fmla="*/ 0 h 9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57" h="944">
                  <a:moveTo>
                    <a:pt x="34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7" y="1"/>
                    <a:pt x="7" y="1"/>
                    <a:pt x="7" y="1"/>
                  </a:cubicBezTo>
                  <a:cubicBezTo>
                    <a:pt x="41" y="112"/>
                    <a:pt x="41" y="112"/>
                    <a:pt x="41" y="112"/>
                  </a:cubicBezTo>
                  <a:cubicBezTo>
                    <a:pt x="41" y="112"/>
                    <a:pt x="41" y="113"/>
                    <a:pt x="40" y="113"/>
                  </a:cubicBezTo>
                  <a:cubicBezTo>
                    <a:pt x="95" y="284"/>
                    <a:pt x="95" y="284"/>
                    <a:pt x="95" y="284"/>
                  </a:cubicBezTo>
                  <a:cubicBezTo>
                    <a:pt x="94" y="286"/>
                    <a:pt x="94" y="286"/>
                    <a:pt x="94" y="286"/>
                  </a:cubicBezTo>
                  <a:cubicBezTo>
                    <a:pt x="98" y="293"/>
                    <a:pt x="100" y="301"/>
                    <a:pt x="100" y="301"/>
                  </a:cubicBezTo>
                  <a:cubicBezTo>
                    <a:pt x="100" y="941"/>
                    <a:pt x="100" y="941"/>
                    <a:pt x="100" y="941"/>
                  </a:cubicBezTo>
                  <a:cubicBezTo>
                    <a:pt x="39" y="941"/>
                    <a:pt x="39" y="941"/>
                    <a:pt x="39" y="941"/>
                  </a:cubicBezTo>
                  <a:cubicBezTo>
                    <a:pt x="39" y="942"/>
                    <a:pt x="39" y="942"/>
                    <a:pt x="39" y="942"/>
                  </a:cubicBezTo>
                  <a:cubicBezTo>
                    <a:pt x="0" y="942"/>
                    <a:pt x="0" y="942"/>
                    <a:pt x="0" y="942"/>
                  </a:cubicBezTo>
                  <a:cubicBezTo>
                    <a:pt x="0" y="944"/>
                    <a:pt x="0" y="944"/>
                    <a:pt x="0" y="944"/>
                  </a:cubicBezTo>
                  <a:cubicBezTo>
                    <a:pt x="157" y="942"/>
                    <a:pt x="157" y="942"/>
                    <a:pt x="157" y="942"/>
                  </a:cubicBezTo>
                  <a:cubicBezTo>
                    <a:pt x="142" y="290"/>
                    <a:pt x="142" y="290"/>
                    <a:pt x="142" y="290"/>
                  </a:cubicBezTo>
                  <a:cubicBezTo>
                    <a:pt x="34" y="0"/>
                    <a:pt x="34" y="0"/>
                    <a:pt x="34" y="0"/>
                  </a:cubicBezTo>
                </a:path>
              </a:pathLst>
            </a:custGeom>
            <a:solidFill>
              <a:srgbClr val="9C96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35" name="Freeform 41"/>
            <p:cNvSpPr>
              <a:spLocks/>
            </p:cNvSpPr>
            <p:nvPr/>
          </p:nvSpPr>
          <p:spPr bwMode="auto">
            <a:xfrm>
              <a:off x="5665117" y="5535727"/>
              <a:ext cx="151482" cy="295559"/>
            </a:xfrm>
            <a:custGeom>
              <a:avLst/>
              <a:gdLst>
                <a:gd name="T0" fmla="*/ 40 w 95"/>
                <a:gd name="T1" fmla="*/ 0 h 186"/>
                <a:gd name="T2" fmla="*/ 6 w 95"/>
                <a:gd name="T3" fmla="*/ 2 h 186"/>
                <a:gd name="T4" fmla="*/ 0 w 95"/>
                <a:gd name="T5" fmla="*/ 2 h 186"/>
                <a:gd name="T6" fmla="*/ 0 w 95"/>
                <a:gd name="T7" fmla="*/ 159 h 186"/>
                <a:gd name="T8" fmla="*/ 37 w 95"/>
                <a:gd name="T9" fmla="*/ 186 h 186"/>
                <a:gd name="T10" fmla="*/ 68 w 95"/>
                <a:gd name="T11" fmla="*/ 156 h 186"/>
                <a:gd name="T12" fmla="*/ 68 w 95"/>
                <a:gd name="T13" fmla="*/ 156 h 186"/>
                <a:gd name="T14" fmla="*/ 94 w 95"/>
                <a:gd name="T15" fmla="*/ 173 h 186"/>
                <a:gd name="T16" fmla="*/ 95 w 95"/>
                <a:gd name="T17" fmla="*/ 171 h 186"/>
                <a:gd name="T18" fmla="*/ 40 w 95"/>
                <a:gd name="T19" fmla="*/ 0 h 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5" h="186">
                  <a:moveTo>
                    <a:pt x="40" y="0"/>
                  </a:moveTo>
                  <a:cubicBezTo>
                    <a:pt x="28" y="2"/>
                    <a:pt x="16" y="2"/>
                    <a:pt x="6" y="2"/>
                  </a:cubicBezTo>
                  <a:cubicBezTo>
                    <a:pt x="4" y="2"/>
                    <a:pt x="2" y="2"/>
                    <a:pt x="0" y="2"/>
                  </a:cubicBezTo>
                  <a:cubicBezTo>
                    <a:pt x="0" y="159"/>
                    <a:pt x="0" y="159"/>
                    <a:pt x="0" y="159"/>
                  </a:cubicBezTo>
                  <a:cubicBezTo>
                    <a:pt x="24" y="159"/>
                    <a:pt x="34" y="177"/>
                    <a:pt x="37" y="186"/>
                  </a:cubicBezTo>
                  <a:cubicBezTo>
                    <a:pt x="39" y="179"/>
                    <a:pt x="45" y="157"/>
                    <a:pt x="68" y="156"/>
                  </a:cubicBezTo>
                  <a:cubicBezTo>
                    <a:pt x="68" y="156"/>
                    <a:pt x="68" y="156"/>
                    <a:pt x="68" y="156"/>
                  </a:cubicBezTo>
                  <a:cubicBezTo>
                    <a:pt x="82" y="156"/>
                    <a:pt x="89" y="165"/>
                    <a:pt x="94" y="173"/>
                  </a:cubicBezTo>
                  <a:cubicBezTo>
                    <a:pt x="95" y="171"/>
                    <a:pt x="95" y="171"/>
                    <a:pt x="95" y="171"/>
                  </a:cubicBezTo>
                  <a:cubicBezTo>
                    <a:pt x="40" y="0"/>
                    <a:pt x="40" y="0"/>
                    <a:pt x="40" y="0"/>
                  </a:cubicBezTo>
                </a:path>
              </a:pathLst>
            </a:custGeom>
            <a:solidFill>
              <a:srgbClr val="C2B3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36" name="Freeform 42"/>
            <p:cNvSpPr>
              <a:spLocks/>
            </p:cNvSpPr>
            <p:nvPr/>
          </p:nvSpPr>
          <p:spPr bwMode="auto">
            <a:xfrm>
              <a:off x="5679185" y="5788871"/>
              <a:ext cx="62613" cy="1066436"/>
            </a:xfrm>
            <a:custGeom>
              <a:avLst/>
              <a:gdLst>
                <a:gd name="T0" fmla="*/ 0 w 39"/>
                <a:gd name="T1" fmla="*/ 0 h 670"/>
                <a:gd name="T2" fmla="*/ 0 w 39"/>
                <a:gd name="T3" fmla="*/ 670 h 670"/>
                <a:gd name="T4" fmla="*/ 39 w 39"/>
                <a:gd name="T5" fmla="*/ 670 h 670"/>
                <a:gd name="T6" fmla="*/ 39 w 39"/>
                <a:gd name="T7" fmla="*/ 669 h 670"/>
                <a:gd name="T8" fmla="*/ 37 w 39"/>
                <a:gd name="T9" fmla="*/ 669 h 670"/>
                <a:gd name="T10" fmla="*/ 37 w 39"/>
                <a:gd name="T11" fmla="*/ 29 h 670"/>
                <a:gd name="T12" fmla="*/ 37 w 39"/>
                <a:gd name="T13" fmla="*/ 27 h 670"/>
                <a:gd name="T14" fmla="*/ 0 w 39"/>
                <a:gd name="T15" fmla="*/ 0 h 6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9" h="670">
                  <a:moveTo>
                    <a:pt x="0" y="0"/>
                  </a:moveTo>
                  <a:cubicBezTo>
                    <a:pt x="0" y="670"/>
                    <a:pt x="0" y="670"/>
                    <a:pt x="0" y="670"/>
                  </a:cubicBezTo>
                  <a:cubicBezTo>
                    <a:pt x="39" y="670"/>
                    <a:pt x="39" y="670"/>
                    <a:pt x="39" y="670"/>
                  </a:cubicBezTo>
                  <a:cubicBezTo>
                    <a:pt x="39" y="669"/>
                    <a:pt x="39" y="669"/>
                    <a:pt x="39" y="669"/>
                  </a:cubicBezTo>
                  <a:cubicBezTo>
                    <a:pt x="37" y="669"/>
                    <a:pt x="37" y="669"/>
                    <a:pt x="37" y="669"/>
                  </a:cubicBezTo>
                  <a:cubicBezTo>
                    <a:pt x="37" y="29"/>
                    <a:pt x="37" y="29"/>
                    <a:pt x="37" y="29"/>
                  </a:cubicBezTo>
                  <a:cubicBezTo>
                    <a:pt x="37" y="29"/>
                    <a:pt x="37" y="28"/>
                    <a:pt x="37" y="27"/>
                  </a:cubicBezTo>
                  <a:cubicBezTo>
                    <a:pt x="34" y="18"/>
                    <a:pt x="24" y="0"/>
                    <a:pt x="0" y="0"/>
                  </a:cubicBezTo>
                </a:path>
              </a:pathLst>
            </a:custGeom>
            <a:solidFill>
              <a:srgbClr val="82B73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37" name="Freeform 43"/>
            <p:cNvSpPr>
              <a:spLocks/>
            </p:cNvSpPr>
            <p:nvPr/>
          </p:nvSpPr>
          <p:spPr bwMode="auto">
            <a:xfrm>
              <a:off x="5724363" y="5783485"/>
              <a:ext cx="100315" cy="1069802"/>
            </a:xfrm>
            <a:custGeom>
              <a:avLst/>
              <a:gdLst>
                <a:gd name="T0" fmla="*/ 31 w 63"/>
                <a:gd name="T1" fmla="*/ 0 h 672"/>
                <a:gd name="T2" fmla="*/ 31 w 63"/>
                <a:gd name="T3" fmla="*/ 0 h 672"/>
                <a:gd name="T4" fmla="*/ 0 w 63"/>
                <a:gd name="T5" fmla="*/ 30 h 672"/>
                <a:gd name="T6" fmla="*/ 0 w 63"/>
                <a:gd name="T7" fmla="*/ 32 h 672"/>
                <a:gd name="T8" fmla="*/ 0 w 63"/>
                <a:gd name="T9" fmla="*/ 672 h 672"/>
                <a:gd name="T10" fmla="*/ 2 w 63"/>
                <a:gd name="T11" fmla="*/ 672 h 672"/>
                <a:gd name="T12" fmla="*/ 63 w 63"/>
                <a:gd name="T13" fmla="*/ 672 h 672"/>
                <a:gd name="T14" fmla="*/ 63 w 63"/>
                <a:gd name="T15" fmla="*/ 32 h 672"/>
                <a:gd name="T16" fmla="*/ 57 w 63"/>
                <a:gd name="T17" fmla="*/ 17 h 672"/>
                <a:gd name="T18" fmla="*/ 31 w 63"/>
                <a:gd name="T19" fmla="*/ 0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3" h="672">
                  <a:moveTo>
                    <a:pt x="31" y="0"/>
                  </a:moveTo>
                  <a:cubicBezTo>
                    <a:pt x="31" y="0"/>
                    <a:pt x="31" y="0"/>
                    <a:pt x="31" y="0"/>
                  </a:cubicBezTo>
                  <a:cubicBezTo>
                    <a:pt x="8" y="1"/>
                    <a:pt x="2" y="23"/>
                    <a:pt x="0" y="30"/>
                  </a:cubicBezTo>
                  <a:cubicBezTo>
                    <a:pt x="0" y="31"/>
                    <a:pt x="0" y="32"/>
                    <a:pt x="0" y="32"/>
                  </a:cubicBezTo>
                  <a:cubicBezTo>
                    <a:pt x="0" y="672"/>
                    <a:pt x="0" y="672"/>
                    <a:pt x="0" y="672"/>
                  </a:cubicBezTo>
                  <a:cubicBezTo>
                    <a:pt x="2" y="672"/>
                    <a:pt x="2" y="672"/>
                    <a:pt x="2" y="672"/>
                  </a:cubicBezTo>
                  <a:cubicBezTo>
                    <a:pt x="63" y="672"/>
                    <a:pt x="63" y="672"/>
                    <a:pt x="63" y="672"/>
                  </a:cubicBezTo>
                  <a:cubicBezTo>
                    <a:pt x="63" y="32"/>
                    <a:pt x="63" y="32"/>
                    <a:pt x="63" y="32"/>
                  </a:cubicBezTo>
                  <a:cubicBezTo>
                    <a:pt x="63" y="32"/>
                    <a:pt x="61" y="24"/>
                    <a:pt x="57" y="17"/>
                  </a:cubicBezTo>
                  <a:cubicBezTo>
                    <a:pt x="52" y="9"/>
                    <a:pt x="45" y="0"/>
                    <a:pt x="31" y="0"/>
                  </a:cubicBezTo>
                </a:path>
              </a:pathLst>
            </a:custGeom>
            <a:solidFill>
              <a:srgbClr val="82B73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38" name="Freeform 44"/>
            <p:cNvSpPr>
              <a:spLocks/>
            </p:cNvSpPr>
            <p:nvPr/>
          </p:nvSpPr>
          <p:spPr bwMode="auto">
            <a:xfrm>
              <a:off x="5665117" y="5357314"/>
              <a:ext cx="65306" cy="181106"/>
            </a:xfrm>
            <a:custGeom>
              <a:avLst/>
              <a:gdLst>
                <a:gd name="T0" fmla="*/ 7 w 41"/>
                <a:gd name="T1" fmla="*/ 0 h 114"/>
                <a:gd name="T2" fmla="*/ 0 w 41"/>
                <a:gd name="T3" fmla="*/ 0 h 114"/>
                <a:gd name="T4" fmla="*/ 0 w 41"/>
                <a:gd name="T5" fmla="*/ 114 h 114"/>
                <a:gd name="T6" fmla="*/ 6 w 41"/>
                <a:gd name="T7" fmla="*/ 114 h 114"/>
                <a:gd name="T8" fmla="*/ 40 w 41"/>
                <a:gd name="T9" fmla="*/ 112 h 114"/>
                <a:gd name="T10" fmla="*/ 41 w 41"/>
                <a:gd name="T11" fmla="*/ 111 h 114"/>
                <a:gd name="T12" fmla="*/ 7 w 41"/>
                <a:gd name="T13" fmla="*/ 0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1" h="114">
                  <a:moveTo>
                    <a:pt x="7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14"/>
                    <a:pt x="0" y="114"/>
                    <a:pt x="0" y="114"/>
                  </a:cubicBezTo>
                  <a:cubicBezTo>
                    <a:pt x="2" y="114"/>
                    <a:pt x="4" y="114"/>
                    <a:pt x="6" y="114"/>
                  </a:cubicBezTo>
                  <a:cubicBezTo>
                    <a:pt x="16" y="114"/>
                    <a:pt x="28" y="114"/>
                    <a:pt x="40" y="112"/>
                  </a:cubicBezTo>
                  <a:cubicBezTo>
                    <a:pt x="41" y="112"/>
                    <a:pt x="41" y="111"/>
                    <a:pt x="41" y="111"/>
                  </a:cubicBezTo>
                  <a:cubicBezTo>
                    <a:pt x="7" y="0"/>
                    <a:pt x="7" y="0"/>
                    <a:pt x="7" y="0"/>
                  </a:cubicBezTo>
                </a:path>
              </a:pathLst>
            </a:custGeom>
            <a:solidFill>
              <a:srgbClr val="82B73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439" name="Group 7"/>
          <p:cNvGrpSpPr/>
          <p:nvPr userDrawn="1"/>
        </p:nvGrpSpPr>
        <p:grpSpPr>
          <a:xfrm rot="10800000" flipV="1">
            <a:off x="9129780" y="6225656"/>
            <a:ext cx="407320" cy="1295020"/>
            <a:chOff x="6959786" y="5355294"/>
            <a:chExt cx="407320" cy="1502706"/>
          </a:xfrm>
        </p:grpSpPr>
        <p:sp>
          <p:nvSpPr>
            <p:cNvPr id="440" name="Freeform 17"/>
            <p:cNvSpPr>
              <a:spLocks/>
            </p:cNvSpPr>
            <p:nvPr/>
          </p:nvSpPr>
          <p:spPr bwMode="auto">
            <a:xfrm>
              <a:off x="6970558" y="5365393"/>
              <a:ext cx="302965" cy="490130"/>
            </a:xfrm>
            <a:custGeom>
              <a:avLst/>
              <a:gdLst>
                <a:gd name="T0" fmla="*/ 450 w 450"/>
                <a:gd name="T1" fmla="*/ 657 h 728"/>
                <a:gd name="T2" fmla="*/ 242 w 450"/>
                <a:gd name="T3" fmla="*/ 0 h 728"/>
                <a:gd name="T4" fmla="*/ 197 w 450"/>
                <a:gd name="T5" fmla="*/ 0 h 728"/>
                <a:gd name="T6" fmla="*/ 0 w 450"/>
                <a:gd name="T7" fmla="*/ 681 h 728"/>
                <a:gd name="T8" fmla="*/ 12 w 450"/>
                <a:gd name="T9" fmla="*/ 728 h 728"/>
                <a:gd name="T10" fmla="*/ 424 w 450"/>
                <a:gd name="T11" fmla="*/ 726 h 728"/>
                <a:gd name="T12" fmla="*/ 450 w 450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50" h="728">
                  <a:moveTo>
                    <a:pt x="450" y="657"/>
                  </a:moveTo>
                  <a:lnTo>
                    <a:pt x="242" y="0"/>
                  </a:lnTo>
                  <a:lnTo>
                    <a:pt x="197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4" y="726"/>
                  </a:lnTo>
                  <a:lnTo>
                    <a:pt x="450" y="657"/>
                  </a:lnTo>
                  <a:close/>
                </a:path>
              </a:pathLst>
            </a:custGeom>
            <a:solidFill>
              <a:srgbClr val="F8E9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41" name="Freeform 18"/>
            <p:cNvSpPr>
              <a:spLocks/>
            </p:cNvSpPr>
            <p:nvPr/>
          </p:nvSpPr>
          <p:spPr bwMode="auto">
            <a:xfrm>
              <a:off x="6970558" y="5365393"/>
              <a:ext cx="302965" cy="490130"/>
            </a:xfrm>
            <a:custGeom>
              <a:avLst/>
              <a:gdLst>
                <a:gd name="T0" fmla="*/ 450 w 450"/>
                <a:gd name="T1" fmla="*/ 657 h 728"/>
                <a:gd name="T2" fmla="*/ 242 w 450"/>
                <a:gd name="T3" fmla="*/ 0 h 728"/>
                <a:gd name="T4" fmla="*/ 197 w 450"/>
                <a:gd name="T5" fmla="*/ 0 h 728"/>
                <a:gd name="T6" fmla="*/ 0 w 450"/>
                <a:gd name="T7" fmla="*/ 681 h 728"/>
                <a:gd name="T8" fmla="*/ 12 w 450"/>
                <a:gd name="T9" fmla="*/ 728 h 728"/>
                <a:gd name="T10" fmla="*/ 424 w 450"/>
                <a:gd name="T11" fmla="*/ 726 h 728"/>
                <a:gd name="T12" fmla="*/ 450 w 450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50" h="728">
                  <a:moveTo>
                    <a:pt x="450" y="657"/>
                  </a:moveTo>
                  <a:lnTo>
                    <a:pt x="242" y="0"/>
                  </a:lnTo>
                  <a:lnTo>
                    <a:pt x="197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4" y="726"/>
                  </a:lnTo>
                  <a:lnTo>
                    <a:pt x="450" y="657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42" name="Freeform 19"/>
            <p:cNvSpPr>
              <a:spLocks/>
            </p:cNvSpPr>
            <p:nvPr/>
          </p:nvSpPr>
          <p:spPr bwMode="auto">
            <a:xfrm>
              <a:off x="7058755" y="5786851"/>
              <a:ext cx="123879" cy="1068456"/>
            </a:xfrm>
            <a:custGeom>
              <a:avLst/>
              <a:gdLst>
                <a:gd name="T0" fmla="*/ 78 w 78"/>
                <a:gd name="T1" fmla="*/ 671 h 671"/>
                <a:gd name="T2" fmla="*/ 0 w 78"/>
                <a:gd name="T3" fmla="*/ 671 h 671"/>
                <a:gd name="T4" fmla="*/ 0 w 78"/>
                <a:gd name="T5" fmla="*/ 32 h 671"/>
                <a:gd name="T6" fmla="*/ 38 w 78"/>
                <a:gd name="T7" fmla="*/ 1 h 671"/>
                <a:gd name="T8" fmla="*/ 78 w 78"/>
                <a:gd name="T9" fmla="*/ 32 h 671"/>
                <a:gd name="T10" fmla="*/ 78 w 78"/>
                <a:gd name="T11" fmla="*/ 671 h 6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8" h="671">
                  <a:moveTo>
                    <a:pt x="78" y="671"/>
                  </a:moveTo>
                  <a:cubicBezTo>
                    <a:pt x="0" y="671"/>
                    <a:pt x="0" y="671"/>
                    <a:pt x="0" y="671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8" y="1"/>
                  </a:cubicBezTo>
                  <a:cubicBezTo>
                    <a:pt x="72" y="0"/>
                    <a:pt x="78" y="32"/>
                    <a:pt x="78" y="32"/>
                  </a:cubicBezTo>
                  <a:cubicBezTo>
                    <a:pt x="78" y="671"/>
                    <a:pt x="78" y="671"/>
                    <a:pt x="78" y="671"/>
                  </a:cubicBezTo>
                </a:path>
              </a:pathLst>
            </a:custGeom>
            <a:solidFill>
              <a:srgbClr val="44546A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43" name="Freeform 20"/>
            <p:cNvSpPr>
              <a:spLocks/>
            </p:cNvSpPr>
            <p:nvPr/>
          </p:nvSpPr>
          <p:spPr bwMode="auto">
            <a:xfrm>
              <a:off x="7181287" y="5783485"/>
              <a:ext cx="100315" cy="1069802"/>
            </a:xfrm>
            <a:custGeom>
              <a:avLst/>
              <a:gdLst>
                <a:gd name="T0" fmla="*/ 63 w 63"/>
                <a:gd name="T1" fmla="*/ 672 h 672"/>
                <a:gd name="T2" fmla="*/ 0 w 63"/>
                <a:gd name="T3" fmla="*/ 672 h 672"/>
                <a:gd name="T4" fmla="*/ 0 w 63"/>
                <a:gd name="T5" fmla="*/ 32 h 672"/>
                <a:gd name="T6" fmla="*/ 31 w 63"/>
                <a:gd name="T7" fmla="*/ 0 h 672"/>
                <a:gd name="T8" fmla="*/ 63 w 63"/>
                <a:gd name="T9" fmla="*/ 32 h 672"/>
                <a:gd name="T10" fmla="*/ 63 w 63"/>
                <a:gd name="T11" fmla="*/ 672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672">
                  <a:moveTo>
                    <a:pt x="63" y="672"/>
                  </a:moveTo>
                  <a:cubicBezTo>
                    <a:pt x="0" y="672"/>
                    <a:pt x="0" y="672"/>
                    <a:pt x="0" y="672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1" y="0"/>
                  </a:cubicBezTo>
                  <a:cubicBezTo>
                    <a:pt x="57" y="0"/>
                    <a:pt x="63" y="32"/>
                    <a:pt x="63" y="32"/>
                  </a:cubicBezTo>
                  <a:cubicBezTo>
                    <a:pt x="63" y="672"/>
                    <a:pt x="63" y="672"/>
                    <a:pt x="63" y="672"/>
                  </a:cubicBezTo>
                </a:path>
              </a:pathLst>
            </a:custGeom>
            <a:solidFill>
              <a:srgbClr val="F7787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44" name="Freeform 21"/>
            <p:cNvSpPr>
              <a:spLocks/>
            </p:cNvSpPr>
            <p:nvPr/>
          </p:nvSpPr>
          <p:spPr bwMode="auto">
            <a:xfrm>
              <a:off x="6959786" y="5783485"/>
              <a:ext cx="100315" cy="1069802"/>
            </a:xfrm>
            <a:custGeom>
              <a:avLst/>
              <a:gdLst>
                <a:gd name="T0" fmla="*/ 63 w 63"/>
                <a:gd name="T1" fmla="*/ 672 h 672"/>
                <a:gd name="T2" fmla="*/ 0 w 63"/>
                <a:gd name="T3" fmla="*/ 672 h 672"/>
                <a:gd name="T4" fmla="*/ 0 w 63"/>
                <a:gd name="T5" fmla="*/ 32 h 672"/>
                <a:gd name="T6" fmla="*/ 31 w 63"/>
                <a:gd name="T7" fmla="*/ 0 h 672"/>
                <a:gd name="T8" fmla="*/ 63 w 63"/>
                <a:gd name="T9" fmla="*/ 32 h 672"/>
                <a:gd name="T10" fmla="*/ 63 w 63"/>
                <a:gd name="T11" fmla="*/ 672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672">
                  <a:moveTo>
                    <a:pt x="63" y="672"/>
                  </a:moveTo>
                  <a:cubicBezTo>
                    <a:pt x="0" y="672"/>
                    <a:pt x="0" y="672"/>
                    <a:pt x="0" y="672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1" y="0"/>
                  </a:cubicBezTo>
                  <a:cubicBezTo>
                    <a:pt x="58" y="0"/>
                    <a:pt x="63" y="32"/>
                    <a:pt x="63" y="32"/>
                  </a:cubicBezTo>
                  <a:lnTo>
                    <a:pt x="63" y="672"/>
                  </a:lnTo>
                  <a:close/>
                </a:path>
              </a:pathLst>
            </a:custGeom>
            <a:solidFill>
              <a:srgbClr val="44546A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45" name="Freeform 22"/>
            <p:cNvSpPr>
              <a:spLocks/>
            </p:cNvSpPr>
            <p:nvPr/>
          </p:nvSpPr>
          <p:spPr bwMode="auto">
            <a:xfrm>
              <a:off x="7056735" y="5357314"/>
              <a:ext cx="130611" cy="191204"/>
            </a:xfrm>
            <a:custGeom>
              <a:avLst/>
              <a:gdLst>
                <a:gd name="T0" fmla="*/ 0 w 82"/>
                <a:gd name="T1" fmla="*/ 110 h 120"/>
                <a:gd name="T2" fmla="*/ 82 w 82"/>
                <a:gd name="T3" fmla="*/ 112 h 120"/>
                <a:gd name="T4" fmla="*/ 48 w 82"/>
                <a:gd name="T5" fmla="*/ 0 h 120"/>
                <a:gd name="T6" fmla="*/ 28 w 82"/>
                <a:gd name="T7" fmla="*/ 0 h 120"/>
                <a:gd name="T8" fmla="*/ 0 w 82"/>
                <a:gd name="T9" fmla="*/ 11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120">
                  <a:moveTo>
                    <a:pt x="0" y="110"/>
                  </a:moveTo>
                  <a:cubicBezTo>
                    <a:pt x="0" y="110"/>
                    <a:pt x="39" y="120"/>
                    <a:pt x="82" y="112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0" y="110"/>
                    <a:pt x="0" y="110"/>
                    <a:pt x="0" y="110"/>
                  </a:cubicBezTo>
                </a:path>
              </a:pathLst>
            </a:custGeom>
            <a:solidFill>
              <a:srgbClr val="44546A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46" name="Freeform 45"/>
            <p:cNvSpPr>
              <a:spLocks/>
            </p:cNvSpPr>
            <p:nvPr/>
          </p:nvSpPr>
          <p:spPr bwMode="auto">
            <a:xfrm>
              <a:off x="7117328" y="5355294"/>
              <a:ext cx="249778" cy="1502706"/>
            </a:xfrm>
            <a:custGeom>
              <a:avLst/>
              <a:gdLst>
                <a:gd name="T0" fmla="*/ 34 w 157"/>
                <a:gd name="T1" fmla="*/ 0 h 944"/>
                <a:gd name="T2" fmla="*/ 0 w 157"/>
                <a:gd name="T3" fmla="*/ 1 h 944"/>
                <a:gd name="T4" fmla="*/ 0 w 157"/>
                <a:gd name="T5" fmla="*/ 1 h 944"/>
                <a:gd name="T6" fmla="*/ 10 w 157"/>
                <a:gd name="T7" fmla="*/ 1 h 944"/>
                <a:gd name="T8" fmla="*/ 44 w 157"/>
                <a:gd name="T9" fmla="*/ 113 h 944"/>
                <a:gd name="T10" fmla="*/ 44 w 157"/>
                <a:gd name="T11" fmla="*/ 113 h 944"/>
                <a:gd name="T12" fmla="*/ 98 w 157"/>
                <a:gd name="T13" fmla="*/ 284 h 944"/>
                <a:gd name="T14" fmla="*/ 97 w 157"/>
                <a:gd name="T15" fmla="*/ 286 h 944"/>
                <a:gd name="T16" fmla="*/ 103 w 157"/>
                <a:gd name="T17" fmla="*/ 301 h 944"/>
                <a:gd name="T18" fmla="*/ 103 w 157"/>
                <a:gd name="T19" fmla="*/ 941 h 944"/>
                <a:gd name="T20" fmla="*/ 41 w 157"/>
                <a:gd name="T21" fmla="*/ 941 h 944"/>
                <a:gd name="T22" fmla="*/ 41 w 157"/>
                <a:gd name="T23" fmla="*/ 942 h 944"/>
                <a:gd name="T24" fmla="*/ 0 w 157"/>
                <a:gd name="T25" fmla="*/ 942 h 944"/>
                <a:gd name="T26" fmla="*/ 0 w 157"/>
                <a:gd name="T27" fmla="*/ 944 h 944"/>
                <a:gd name="T28" fmla="*/ 157 w 157"/>
                <a:gd name="T29" fmla="*/ 942 h 944"/>
                <a:gd name="T30" fmla="*/ 142 w 157"/>
                <a:gd name="T31" fmla="*/ 290 h 944"/>
                <a:gd name="T32" fmla="*/ 34 w 157"/>
                <a:gd name="T33" fmla="*/ 0 h 9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57" h="944">
                  <a:moveTo>
                    <a:pt x="34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0" y="1"/>
                    <a:pt x="10" y="1"/>
                    <a:pt x="10" y="1"/>
                  </a:cubicBezTo>
                  <a:cubicBezTo>
                    <a:pt x="44" y="113"/>
                    <a:pt x="44" y="113"/>
                    <a:pt x="44" y="113"/>
                  </a:cubicBezTo>
                  <a:cubicBezTo>
                    <a:pt x="44" y="113"/>
                    <a:pt x="44" y="113"/>
                    <a:pt x="44" y="113"/>
                  </a:cubicBezTo>
                  <a:cubicBezTo>
                    <a:pt x="98" y="284"/>
                    <a:pt x="98" y="284"/>
                    <a:pt x="98" y="284"/>
                  </a:cubicBezTo>
                  <a:cubicBezTo>
                    <a:pt x="97" y="286"/>
                    <a:pt x="97" y="286"/>
                    <a:pt x="97" y="286"/>
                  </a:cubicBezTo>
                  <a:cubicBezTo>
                    <a:pt x="101" y="293"/>
                    <a:pt x="103" y="301"/>
                    <a:pt x="103" y="301"/>
                  </a:cubicBezTo>
                  <a:cubicBezTo>
                    <a:pt x="103" y="941"/>
                    <a:pt x="103" y="941"/>
                    <a:pt x="103" y="941"/>
                  </a:cubicBezTo>
                  <a:cubicBezTo>
                    <a:pt x="41" y="941"/>
                    <a:pt x="41" y="941"/>
                    <a:pt x="41" y="941"/>
                  </a:cubicBezTo>
                  <a:cubicBezTo>
                    <a:pt x="41" y="942"/>
                    <a:pt x="41" y="942"/>
                    <a:pt x="41" y="942"/>
                  </a:cubicBezTo>
                  <a:cubicBezTo>
                    <a:pt x="0" y="942"/>
                    <a:pt x="0" y="942"/>
                    <a:pt x="0" y="942"/>
                  </a:cubicBezTo>
                  <a:cubicBezTo>
                    <a:pt x="0" y="944"/>
                    <a:pt x="0" y="944"/>
                    <a:pt x="0" y="944"/>
                  </a:cubicBezTo>
                  <a:cubicBezTo>
                    <a:pt x="157" y="942"/>
                    <a:pt x="157" y="942"/>
                    <a:pt x="157" y="942"/>
                  </a:cubicBezTo>
                  <a:cubicBezTo>
                    <a:pt x="142" y="290"/>
                    <a:pt x="142" y="290"/>
                    <a:pt x="142" y="290"/>
                  </a:cubicBezTo>
                  <a:cubicBezTo>
                    <a:pt x="34" y="0"/>
                    <a:pt x="34" y="0"/>
                    <a:pt x="34" y="0"/>
                  </a:cubicBezTo>
                </a:path>
              </a:pathLst>
            </a:custGeom>
            <a:solidFill>
              <a:srgbClr val="9C96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47" name="Freeform 46"/>
            <p:cNvSpPr>
              <a:spLocks/>
            </p:cNvSpPr>
            <p:nvPr/>
          </p:nvSpPr>
          <p:spPr bwMode="auto">
            <a:xfrm>
              <a:off x="7117328" y="5535727"/>
              <a:ext cx="156195" cy="295559"/>
            </a:xfrm>
            <a:custGeom>
              <a:avLst/>
              <a:gdLst>
                <a:gd name="T0" fmla="*/ 44 w 98"/>
                <a:gd name="T1" fmla="*/ 0 h 186"/>
                <a:gd name="T2" fmla="*/ 9 w 98"/>
                <a:gd name="T3" fmla="*/ 3 h 186"/>
                <a:gd name="T4" fmla="*/ 0 w 98"/>
                <a:gd name="T5" fmla="*/ 3 h 186"/>
                <a:gd name="T6" fmla="*/ 0 w 98"/>
                <a:gd name="T7" fmla="*/ 159 h 186"/>
                <a:gd name="T8" fmla="*/ 1 w 98"/>
                <a:gd name="T9" fmla="*/ 159 h 186"/>
                <a:gd name="T10" fmla="*/ 2 w 98"/>
                <a:gd name="T11" fmla="*/ 159 h 186"/>
                <a:gd name="T12" fmla="*/ 40 w 98"/>
                <a:gd name="T13" fmla="*/ 186 h 186"/>
                <a:gd name="T14" fmla="*/ 71 w 98"/>
                <a:gd name="T15" fmla="*/ 156 h 186"/>
                <a:gd name="T16" fmla="*/ 71 w 98"/>
                <a:gd name="T17" fmla="*/ 156 h 186"/>
                <a:gd name="T18" fmla="*/ 97 w 98"/>
                <a:gd name="T19" fmla="*/ 173 h 186"/>
                <a:gd name="T20" fmla="*/ 98 w 98"/>
                <a:gd name="T21" fmla="*/ 171 h 186"/>
                <a:gd name="T22" fmla="*/ 44 w 98"/>
                <a:gd name="T23" fmla="*/ 0 h 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98" h="186">
                  <a:moveTo>
                    <a:pt x="44" y="0"/>
                  </a:moveTo>
                  <a:cubicBezTo>
                    <a:pt x="31" y="2"/>
                    <a:pt x="20" y="3"/>
                    <a:pt x="9" y="3"/>
                  </a:cubicBezTo>
                  <a:cubicBezTo>
                    <a:pt x="6" y="3"/>
                    <a:pt x="3" y="3"/>
                    <a:pt x="0" y="3"/>
                  </a:cubicBezTo>
                  <a:cubicBezTo>
                    <a:pt x="0" y="159"/>
                    <a:pt x="0" y="159"/>
                    <a:pt x="0" y="159"/>
                  </a:cubicBezTo>
                  <a:cubicBezTo>
                    <a:pt x="0" y="159"/>
                    <a:pt x="1" y="159"/>
                    <a:pt x="1" y="159"/>
                  </a:cubicBezTo>
                  <a:cubicBezTo>
                    <a:pt x="2" y="159"/>
                    <a:pt x="2" y="159"/>
                    <a:pt x="2" y="159"/>
                  </a:cubicBezTo>
                  <a:cubicBezTo>
                    <a:pt x="27" y="159"/>
                    <a:pt x="37" y="177"/>
                    <a:pt x="40" y="186"/>
                  </a:cubicBezTo>
                  <a:cubicBezTo>
                    <a:pt x="42" y="179"/>
                    <a:pt x="48" y="157"/>
                    <a:pt x="71" y="156"/>
                  </a:cubicBezTo>
                  <a:cubicBezTo>
                    <a:pt x="71" y="156"/>
                    <a:pt x="71" y="156"/>
                    <a:pt x="71" y="156"/>
                  </a:cubicBezTo>
                  <a:cubicBezTo>
                    <a:pt x="85" y="156"/>
                    <a:pt x="92" y="165"/>
                    <a:pt x="97" y="173"/>
                  </a:cubicBezTo>
                  <a:cubicBezTo>
                    <a:pt x="98" y="171"/>
                    <a:pt x="98" y="171"/>
                    <a:pt x="98" y="171"/>
                  </a:cubicBezTo>
                  <a:cubicBezTo>
                    <a:pt x="44" y="0"/>
                    <a:pt x="44" y="0"/>
                    <a:pt x="44" y="0"/>
                  </a:cubicBezTo>
                </a:path>
              </a:pathLst>
            </a:custGeom>
            <a:solidFill>
              <a:srgbClr val="C2B3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48" name="Freeform 47"/>
            <p:cNvSpPr>
              <a:spLocks/>
            </p:cNvSpPr>
            <p:nvPr/>
          </p:nvSpPr>
          <p:spPr bwMode="auto">
            <a:xfrm>
              <a:off x="7117328" y="5788871"/>
              <a:ext cx="65306" cy="1066436"/>
            </a:xfrm>
            <a:custGeom>
              <a:avLst/>
              <a:gdLst>
                <a:gd name="T0" fmla="*/ 2 w 41"/>
                <a:gd name="T1" fmla="*/ 0 h 670"/>
                <a:gd name="T2" fmla="*/ 1 w 41"/>
                <a:gd name="T3" fmla="*/ 0 h 670"/>
                <a:gd name="T4" fmla="*/ 0 w 41"/>
                <a:gd name="T5" fmla="*/ 0 h 670"/>
                <a:gd name="T6" fmla="*/ 0 w 41"/>
                <a:gd name="T7" fmla="*/ 670 h 670"/>
                <a:gd name="T8" fmla="*/ 41 w 41"/>
                <a:gd name="T9" fmla="*/ 670 h 670"/>
                <a:gd name="T10" fmla="*/ 41 w 41"/>
                <a:gd name="T11" fmla="*/ 669 h 670"/>
                <a:gd name="T12" fmla="*/ 40 w 41"/>
                <a:gd name="T13" fmla="*/ 669 h 670"/>
                <a:gd name="T14" fmla="*/ 40 w 41"/>
                <a:gd name="T15" fmla="*/ 29 h 670"/>
                <a:gd name="T16" fmla="*/ 40 w 41"/>
                <a:gd name="T17" fmla="*/ 27 h 670"/>
                <a:gd name="T18" fmla="*/ 2 w 41"/>
                <a:gd name="T19" fmla="*/ 0 h 6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1" h="670">
                  <a:moveTo>
                    <a:pt x="2" y="0"/>
                  </a:moveTo>
                  <a:cubicBezTo>
                    <a:pt x="2" y="0"/>
                    <a:pt x="2" y="0"/>
                    <a:pt x="1" y="0"/>
                  </a:cubicBezTo>
                  <a:cubicBezTo>
                    <a:pt x="1" y="0"/>
                    <a:pt x="0" y="0"/>
                    <a:pt x="0" y="0"/>
                  </a:cubicBezTo>
                  <a:cubicBezTo>
                    <a:pt x="0" y="670"/>
                    <a:pt x="0" y="670"/>
                    <a:pt x="0" y="670"/>
                  </a:cubicBezTo>
                  <a:cubicBezTo>
                    <a:pt x="41" y="670"/>
                    <a:pt x="41" y="670"/>
                    <a:pt x="41" y="670"/>
                  </a:cubicBezTo>
                  <a:cubicBezTo>
                    <a:pt x="41" y="669"/>
                    <a:pt x="41" y="669"/>
                    <a:pt x="41" y="669"/>
                  </a:cubicBezTo>
                  <a:cubicBezTo>
                    <a:pt x="40" y="669"/>
                    <a:pt x="40" y="669"/>
                    <a:pt x="40" y="669"/>
                  </a:cubicBezTo>
                  <a:cubicBezTo>
                    <a:pt x="40" y="29"/>
                    <a:pt x="40" y="29"/>
                    <a:pt x="40" y="29"/>
                  </a:cubicBezTo>
                  <a:cubicBezTo>
                    <a:pt x="40" y="29"/>
                    <a:pt x="40" y="28"/>
                    <a:pt x="40" y="27"/>
                  </a:cubicBezTo>
                  <a:cubicBezTo>
                    <a:pt x="37" y="18"/>
                    <a:pt x="27" y="0"/>
                    <a:pt x="2" y="0"/>
                  </a:cubicBezTo>
                </a:path>
              </a:pathLst>
            </a:custGeom>
            <a:solidFill>
              <a:srgbClr val="44546A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49" name="Freeform 48"/>
            <p:cNvSpPr>
              <a:spLocks/>
            </p:cNvSpPr>
            <p:nvPr/>
          </p:nvSpPr>
          <p:spPr bwMode="auto">
            <a:xfrm>
              <a:off x="7181287" y="5783485"/>
              <a:ext cx="100315" cy="1069802"/>
            </a:xfrm>
            <a:custGeom>
              <a:avLst/>
              <a:gdLst>
                <a:gd name="T0" fmla="*/ 31 w 63"/>
                <a:gd name="T1" fmla="*/ 0 h 672"/>
                <a:gd name="T2" fmla="*/ 31 w 63"/>
                <a:gd name="T3" fmla="*/ 0 h 672"/>
                <a:gd name="T4" fmla="*/ 0 w 63"/>
                <a:gd name="T5" fmla="*/ 30 h 672"/>
                <a:gd name="T6" fmla="*/ 0 w 63"/>
                <a:gd name="T7" fmla="*/ 32 h 672"/>
                <a:gd name="T8" fmla="*/ 0 w 63"/>
                <a:gd name="T9" fmla="*/ 672 h 672"/>
                <a:gd name="T10" fmla="*/ 1 w 63"/>
                <a:gd name="T11" fmla="*/ 672 h 672"/>
                <a:gd name="T12" fmla="*/ 63 w 63"/>
                <a:gd name="T13" fmla="*/ 672 h 672"/>
                <a:gd name="T14" fmla="*/ 63 w 63"/>
                <a:gd name="T15" fmla="*/ 32 h 672"/>
                <a:gd name="T16" fmla="*/ 57 w 63"/>
                <a:gd name="T17" fmla="*/ 17 h 672"/>
                <a:gd name="T18" fmla="*/ 31 w 63"/>
                <a:gd name="T19" fmla="*/ 0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3" h="672">
                  <a:moveTo>
                    <a:pt x="31" y="0"/>
                  </a:moveTo>
                  <a:cubicBezTo>
                    <a:pt x="31" y="0"/>
                    <a:pt x="31" y="0"/>
                    <a:pt x="31" y="0"/>
                  </a:cubicBezTo>
                  <a:cubicBezTo>
                    <a:pt x="8" y="1"/>
                    <a:pt x="2" y="23"/>
                    <a:pt x="0" y="30"/>
                  </a:cubicBezTo>
                  <a:cubicBezTo>
                    <a:pt x="0" y="31"/>
                    <a:pt x="0" y="32"/>
                    <a:pt x="0" y="32"/>
                  </a:cubicBezTo>
                  <a:cubicBezTo>
                    <a:pt x="0" y="672"/>
                    <a:pt x="0" y="672"/>
                    <a:pt x="0" y="672"/>
                  </a:cubicBezTo>
                  <a:cubicBezTo>
                    <a:pt x="1" y="672"/>
                    <a:pt x="1" y="672"/>
                    <a:pt x="1" y="672"/>
                  </a:cubicBezTo>
                  <a:cubicBezTo>
                    <a:pt x="63" y="672"/>
                    <a:pt x="63" y="672"/>
                    <a:pt x="63" y="672"/>
                  </a:cubicBezTo>
                  <a:cubicBezTo>
                    <a:pt x="63" y="32"/>
                    <a:pt x="63" y="32"/>
                    <a:pt x="63" y="32"/>
                  </a:cubicBezTo>
                  <a:cubicBezTo>
                    <a:pt x="63" y="32"/>
                    <a:pt x="61" y="24"/>
                    <a:pt x="57" y="17"/>
                  </a:cubicBezTo>
                  <a:cubicBezTo>
                    <a:pt x="52" y="9"/>
                    <a:pt x="45" y="0"/>
                    <a:pt x="31" y="0"/>
                  </a:cubicBezTo>
                </a:path>
              </a:pathLst>
            </a:custGeom>
            <a:solidFill>
              <a:srgbClr val="44546A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50" name="Freeform 49"/>
            <p:cNvSpPr>
              <a:spLocks/>
            </p:cNvSpPr>
            <p:nvPr/>
          </p:nvSpPr>
          <p:spPr bwMode="auto">
            <a:xfrm>
              <a:off x="7117328" y="5357314"/>
              <a:ext cx="70019" cy="183125"/>
            </a:xfrm>
            <a:custGeom>
              <a:avLst/>
              <a:gdLst>
                <a:gd name="T0" fmla="*/ 10 w 44"/>
                <a:gd name="T1" fmla="*/ 0 h 115"/>
                <a:gd name="T2" fmla="*/ 0 w 44"/>
                <a:gd name="T3" fmla="*/ 0 h 115"/>
                <a:gd name="T4" fmla="*/ 0 w 44"/>
                <a:gd name="T5" fmla="*/ 115 h 115"/>
                <a:gd name="T6" fmla="*/ 9 w 44"/>
                <a:gd name="T7" fmla="*/ 115 h 115"/>
                <a:gd name="T8" fmla="*/ 44 w 44"/>
                <a:gd name="T9" fmla="*/ 112 h 115"/>
                <a:gd name="T10" fmla="*/ 44 w 44"/>
                <a:gd name="T11" fmla="*/ 112 h 115"/>
                <a:gd name="T12" fmla="*/ 10 w 44"/>
                <a:gd name="T13" fmla="*/ 0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" h="115">
                  <a:moveTo>
                    <a:pt x="1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15"/>
                    <a:pt x="0" y="115"/>
                    <a:pt x="0" y="115"/>
                  </a:cubicBezTo>
                  <a:cubicBezTo>
                    <a:pt x="3" y="115"/>
                    <a:pt x="6" y="115"/>
                    <a:pt x="9" y="115"/>
                  </a:cubicBezTo>
                  <a:cubicBezTo>
                    <a:pt x="20" y="115"/>
                    <a:pt x="31" y="114"/>
                    <a:pt x="44" y="112"/>
                  </a:cubicBezTo>
                  <a:cubicBezTo>
                    <a:pt x="44" y="112"/>
                    <a:pt x="44" y="112"/>
                    <a:pt x="44" y="112"/>
                  </a:cubicBezTo>
                  <a:cubicBezTo>
                    <a:pt x="10" y="0"/>
                    <a:pt x="10" y="0"/>
                    <a:pt x="10" y="0"/>
                  </a:cubicBezTo>
                </a:path>
              </a:pathLst>
            </a:custGeom>
            <a:solidFill>
              <a:srgbClr val="44546A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451" name="Group 5"/>
          <p:cNvGrpSpPr/>
          <p:nvPr userDrawn="1"/>
        </p:nvGrpSpPr>
        <p:grpSpPr>
          <a:xfrm rot="10800000" flipV="1">
            <a:off x="9694312" y="6225656"/>
            <a:ext cx="403952" cy="2106477"/>
            <a:chOff x="6007804" y="4266641"/>
            <a:chExt cx="403952" cy="2588666"/>
          </a:xfrm>
        </p:grpSpPr>
        <p:sp>
          <p:nvSpPr>
            <p:cNvPr id="452" name="Freeform 29"/>
            <p:cNvSpPr>
              <a:spLocks/>
            </p:cNvSpPr>
            <p:nvPr/>
          </p:nvSpPr>
          <p:spPr bwMode="auto">
            <a:xfrm>
              <a:off x="6018576" y="4273373"/>
              <a:ext cx="300945" cy="490130"/>
            </a:xfrm>
            <a:custGeom>
              <a:avLst/>
              <a:gdLst>
                <a:gd name="T0" fmla="*/ 447 w 447"/>
                <a:gd name="T1" fmla="*/ 657 h 728"/>
                <a:gd name="T2" fmla="*/ 242 w 447"/>
                <a:gd name="T3" fmla="*/ 0 h 728"/>
                <a:gd name="T4" fmla="*/ 197 w 447"/>
                <a:gd name="T5" fmla="*/ 0 h 728"/>
                <a:gd name="T6" fmla="*/ 0 w 447"/>
                <a:gd name="T7" fmla="*/ 681 h 728"/>
                <a:gd name="T8" fmla="*/ 12 w 447"/>
                <a:gd name="T9" fmla="*/ 728 h 728"/>
                <a:gd name="T10" fmla="*/ 424 w 447"/>
                <a:gd name="T11" fmla="*/ 726 h 728"/>
                <a:gd name="T12" fmla="*/ 447 w 447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7" h="728">
                  <a:moveTo>
                    <a:pt x="447" y="657"/>
                  </a:moveTo>
                  <a:lnTo>
                    <a:pt x="242" y="0"/>
                  </a:lnTo>
                  <a:lnTo>
                    <a:pt x="197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4" y="726"/>
                  </a:lnTo>
                  <a:lnTo>
                    <a:pt x="447" y="657"/>
                  </a:lnTo>
                  <a:close/>
                </a:path>
              </a:pathLst>
            </a:custGeom>
            <a:solidFill>
              <a:srgbClr val="F8E9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53" name="Freeform 30"/>
            <p:cNvSpPr>
              <a:spLocks/>
            </p:cNvSpPr>
            <p:nvPr/>
          </p:nvSpPr>
          <p:spPr bwMode="auto">
            <a:xfrm>
              <a:off x="6018576" y="4273373"/>
              <a:ext cx="300945" cy="490130"/>
            </a:xfrm>
            <a:custGeom>
              <a:avLst/>
              <a:gdLst>
                <a:gd name="T0" fmla="*/ 447 w 447"/>
                <a:gd name="T1" fmla="*/ 657 h 728"/>
                <a:gd name="T2" fmla="*/ 242 w 447"/>
                <a:gd name="T3" fmla="*/ 0 h 728"/>
                <a:gd name="T4" fmla="*/ 197 w 447"/>
                <a:gd name="T5" fmla="*/ 0 h 728"/>
                <a:gd name="T6" fmla="*/ 0 w 447"/>
                <a:gd name="T7" fmla="*/ 681 h 728"/>
                <a:gd name="T8" fmla="*/ 12 w 447"/>
                <a:gd name="T9" fmla="*/ 728 h 728"/>
                <a:gd name="T10" fmla="*/ 424 w 447"/>
                <a:gd name="T11" fmla="*/ 726 h 728"/>
                <a:gd name="T12" fmla="*/ 447 w 447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7" h="728">
                  <a:moveTo>
                    <a:pt x="447" y="657"/>
                  </a:moveTo>
                  <a:lnTo>
                    <a:pt x="242" y="0"/>
                  </a:lnTo>
                  <a:lnTo>
                    <a:pt x="197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4" y="726"/>
                  </a:lnTo>
                  <a:lnTo>
                    <a:pt x="447" y="657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54" name="Freeform 31"/>
            <p:cNvSpPr>
              <a:spLocks/>
            </p:cNvSpPr>
            <p:nvPr/>
          </p:nvSpPr>
          <p:spPr bwMode="auto">
            <a:xfrm>
              <a:off x="6104752" y="4694831"/>
              <a:ext cx="125899" cy="2160476"/>
            </a:xfrm>
            <a:custGeom>
              <a:avLst/>
              <a:gdLst>
                <a:gd name="T0" fmla="*/ 79 w 79"/>
                <a:gd name="T1" fmla="*/ 1357 h 1357"/>
                <a:gd name="T2" fmla="*/ 0 w 79"/>
                <a:gd name="T3" fmla="*/ 1357 h 1357"/>
                <a:gd name="T4" fmla="*/ 0 w 79"/>
                <a:gd name="T5" fmla="*/ 32 h 1357"/>
                <a:gd name="T6" fmla="*/ 39 w 79"/>
                <a:gd name="T7" fmla="*/ 1 h 1357"/>
                <a:gd name="T8" fmla="*/ 79 w 79"/>
                <a:gd name="T9" fmla="*/ 32 h 1357"/>
                <a:gd name="T10" fmla="*/ 79 w 79"/>
                <a:gd name="T11" fmla="*/ 1357 h 13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9" h="1357">
                  <a:moveTo>
                    <a:pt x="79" y="1357"/>
                  </a:moveTo>
                  <a:cubicBezTo>
                    <a:pt x="0" y="1357"/>
                    <a:pt x="0" y="1357"/>
                    <a:pt x="0" y="1357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5" y="1"/>
                    <a:pt x="39" y="1"/>
                  </a:cubicBezTo>
                  <a:cubicBezTo>
                    <a:pt x="73" y="0"/>
                    <a:pt x="79" y="32"/>
                    <a:pt x="79" y="32"/>
                  </a:cubicBezTo>
                  <a:cubicBezTo>
                    <a:pt x="79" y="1357"/>
                    <a:pt x="79" y="1357"/>
                    <a:pt x="79" y="1357"/>
                  </a:cubicBezTo>
                </a:path>
              </a:pathLst>
            </a:custGeom>
            <a:solidFill>
              <a:srgbClr val="F39C11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55" name="Freeform 32"/>
            <p:cNvSpPr>
              <a:spLocks/>
            </p:cNvSpPr>
            <p:nvPr/>
          </p:nvSpPr>
          <p:spPr bwMode="auto">
            <a:xfrm>
              <a:off x="6228631" y="4692138"/>
              <a:ext cx="100315" cy="2161149"/>
            </a:xfrm>
            <a:custGeom>
              <a:avLst/>
              <a:gdLst>
                <a:gd name="T0" fmla="*/ 63 w 63"/>
                <a:gd name="T1" fmla="*/ 1358 h 1358"/>
                <a:gd name="T2" fmla="*/ 0 w 63"/>
                <a:gd name="T3" fmla="*/ 1358 h 1358"/>
                <a:gd name="T4" fmla="*/ 0 w 63"/>
                <a:gd name="T5" fmla="*/ 32 h 1358"/>
                <a:gd name="T6" fmla="*/ 30 w 63"/>
                <a:gd name="T7" fmla="*/ 0 h 1358"/>
                <a:gd name="T8" fmla="*/ 63 w 63"/>
                <a:gd name="T9" fmla="*/ 32 h 1358"/>
                <a:gd name="T10" fmla="*/ 63 w 63"/>
                <a:gd name="T11" fmla="*/ 1358 h 13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1358">
                  <a:moveTo>
                    <a:pt x="63" y="1358"/>
                  </a:moveTo>
                  <a:cubicBezTo>
                    <a:pt x="0" y="1358"/>
                    <a:pt x="0" y="1358"/>
                    <a:pt x="0" y="1358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0" y="0"/>
                  </a:cubicBezTo>
                  <a:cubicBezTo>
                    <a:pt x="57" y="0"/>
                    <a:pt x="63" y="32"/>
                    <a:pt x="63" y="32"/>
                  </a:cubicBezTo>
                  <a:cubicBezTo>
                    <a:pt x="63" y="1358"/>
                    <a:pt x="63" y="1358"/>
                    <a:pt x="63" y="1358"/>
                  </a:cubicBezTo>
                </a:path>
              </a:pathLst>
            </a:custGeom>
            <a:solidFill>
              <a:srgbClr val="FFB1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56" name="Freeform 33"/>
            <p:cNvSpPr>
              <a:spLocks/>
            </p:cNvSpPr>
            <p:nvPr/>
          </p:nvSpPr>
          <p:spPr bwMode="auto">
            <a:xfrm>
              <a:off x="6007804" y="4692138"/>
              <a:ext cx="100315" cy="2161149"/>
            </a:xfrm>
            <a:custGeom>
              <a:avLst/>
              <a:gdLst>
                <a:gd name="T0" fmla="*/ 63 w 63"/>
                <a:gd name="T1" fmla="*/ 1358 h 1358"/>
                <a:gd name="T2" fmla="*/ 0 w 63"/>
                <a:gd name="T3" fmla="*/ 1358 h 1358"/>
                <a:gd name="T4" fmla="*/ 0 w 63"/>
                <a:gd name="T5" fmla="*/ 32 h 1358"/>
                <a:gd name="T6" fmla="*/ 31 w 63"/>
                <a:gd name="T7" fmla="*/ 0 h 1358"/>
                <a:gd name="T8" fmla="*/ 63 w 63"/>
                <a:gd name="T9" fmla="*/ 32 h 1358"/>
                <a:gd name="T10" fmla="*/ 63 w 63"/>
                <a:gd name="T11" fmla="*/ 1358 h 13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1358">
                  <a:moveTo>
                    <a:pt x="63" y="1358"/>
                  </a:moveTo>
                  <a:cubicBezTo>
                    <a:pt x="0" y="1358"/>
                    <a:pt x="0" y="1358"/>
                    <a:pt x="0" y="1358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1" y="0"/>
                  </a:cubicBezTo>
                  <a:cubicBezTo>
                    <a:pt x="58" y="0"/>
                    <a:pt x="63" y="32"/>
                    <a:pt x="63" y="32"/>
                  </a:cubicBezTo>
                  <a:lnTo>
                    <a:pt x="63" y="1358"/>
                  </a:lnTo>
                  <a:close/>
                </a:path>
              </a:pathLst>
            </a:custGeom>
            <a:solidFill>
              <a:srgbClr val="F39C11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57" name="Freeform 34"/>
            <p:cNvSpPr>
              <a:spLocks/>
            </p:cNvSpPr>
            <p:nvPr/>
          </p:nvSpPr>
          <p:spPr bwMode="auto">
            <a:xfrm>
              <a:off x="6104752" y="4268661"/>
              <a:ext cx="129265" cy="185818"/>
            </a:xfrm>
            <a:custGeom>
              <a:avLst/>
              <a:gdLst>
                <a:gd name="T0" fmla="*/ 0 w 81"/>
                <a:gd name="T1" fmla="*/ 107 h 117"/>
                <a:gd name="T2" fmla="*/ 81 w 81"/>
                <a:gd name="T3" fmla="*/ 109 h 117"/>
                <a:gd name="T4" fmla="*/ 48 w 81"/>
                <a:gd name="T5" fmla="*/ 0 h 117"/>
                <a:gd name="T6" fmla="*/ 28 w 81"/>
                <a:gd name="T7" fmla="*/ 0 h 117"/>
                <a:gd name="T8" fmla="*/ 0 w 81"/>
                <a:gd name="T9" fmla="*/ 10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1" h="117">
                  <a:moveTo>
                    <a:pt x="0" y="107"/>
                  </a:moveTo>
                  <a:cubicBezTo>
                    <a:pt x="0" y="107"/>
                    <a:pt x="39" y="117"/>
                    <a:pt x="81" y="109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0" y="107"/>
                    <a:pt x="0" y="107"/>
                    <a:pt x="0" y="107"/>
                  </a:cubicBezTo>
                </a:path>
              </a:pathLst>
            </a:custGeom>
            <a:solidFill>
              <a:srgbClr val="F39C11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58" name="Freeform 50"/>
            <p:cNvSpPr>
              <a:spLocks/>
            </p:cNvSpPr>
            <p:nvPr/>
          </p:nvSpPr>
          <p:spPr bwMode="auto">
            <a:xfrm>
              <a:off x="6173424" y="4266641"/>
              <a:ext cx="238332" cy="2588666"/>
            </a:xfrm>
            <a:custGeom>
              <a:avLst/>
              <a:gdLst>
                <a:gd name="T0" fmla="*/ 27 w 150"/>
                <a:gd name="T1" fmla="*/ 0 h 1626"/>
                <a:gd name="T2" fmla="*/ 0 w 150"/>
                <a:gd name="T3" fmla="*/ 1 h 1626"/>
                <a:gd name="T4" fmla="*/ 5 w 150"/>
                <a:gd name="T5" fmla="*/ 1 h 1626"/>
                <a:gd name="T6" fmla="*/ 38 w 150"/>
                <a:gd name="T7" fmla="*/ 110 h 1626"/>
                <a:gd name="T8" fmla="*/ 92 w 150"/>
                <a:gd name="T9" fmla="*/ 282 h 1626"/>
                <a:gd name="T10" fmla="*/ 92 w 150"/>
                <a:gd name="T11" fmla="*/ 284 h 1626"/>
                <a:gd name="T12" fmla="*/ 98 w 150"/>
                <a:gd name="T13" fmla="*/ 299 h 1626"/>
                <a:gd name="T14" fmla="*/ 98 w 150"/>
                <a:gd name="T15" fmla="*/ 1625 h 1626"/>
                <a:gd name="T16" fmla="*/ 36 w 150"/>
                <a:gd name="T17" fmla="*/ 1625 h 1626"/>
                <a:gd name="T18" fmla="*/ 36 w 150"/>
                <a:gd name="T19" fmla="*/ 1626 h 1626"/>
                <a:gd name="T20" fmla="*/ 150 w 150"/>
                <a:gd name="T21" fmla="*/ 1626 h 1626"/>
                <a:gd name="T22" fmla="*/ 135 w 150"/>
                <a:gd name="T23" fmla="*/ 290 h 1626"/>
                <a:gd name="T24" fmla="*/ 27 w 150"/>
                <a:gd name="T25" fmla="*/ 0 h 16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50" h="1626">
                  <a:moveTo>
                    <a:pt x="27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38" y="110"/>
                    <a:pt x="38" y="110"/>
                    <a:pt x="38" y="110"/>
                  </a:cubicBezTo>
                  <a:cubicBezTo>
                    <a:pt x="92" y="282"/>
                    <a:pt x="92" y="282"/>
                    <a:pt x="92" y="282"/>
                  </a:cubicBezTo>
                  <a:cubicBezTo>
                    <a:pt x="92" y="284"/>
                    <a:pt x="92" y="284"/>
                    <a:pt x="92" y="284"/>
                  </a:cubicBezTo>
                  <a:cubicBezTo>
                    <a:pt x="96" y="291"/>
                    <a:pt x="98" y="299"/>
                    <a:pt x="98" y="299"/>
                  </a:cubicBezTo>
                  <a:cubicBezTo>
                    <a:pt x="98" y="1625"/>
                    <a:pt x="98" y="1625"/>
                    <a:pt x="98" y="1625"/>
                  </a:cubicBezTo>
                  <a:cubicBezTo>
                    <a:pt x="36" y="1625"/>
                    <a:pt x="36" y="1625"/>
                    <a:pt x="36" y="1625"/>
                  </a:cubicBezTo>
                  <a:cubicBezTo>
                    <a:pt x="36" y="1626"/>
                    <a:pt x="36" y="1626"/>
                    <a:pt x="36" y="1626"/>
                  </a:cubicBezTo>
                  <a:cubicBezTo>
                    <a:pt x="150" y="1626"/>
                    <a:pt x="150" y="1626"/>
                    <a:pt x="150" y="1626"/>
                  </a:cubicBezTo>
                  <a:cubicBezTo>
                    <a:pt x="135" y="290"/>
                    <a:pt x="135" y="290"/>
                    <a:pt x="135" y="290"/>
                  </a:cubicBezTo>
                  <a:cubicBezTo>
                    <a:pt x="27" y="0"/>
                    <a:pt x="27" y="0"/>
                    <a:pt x="27" y="0"/>
                  </a:cubicBezTo>
                </a:path>
              </a:pathLst>
            </a:custGeom>
            <a:solidFill>
              <a:srgbClr val="9C96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59" name="Freeform 51"/>
            <p:cNvSpPr>
              <a:spLocks/>
            </p:cNvSpPr>
            <p:nvPr/>
          </p:nvSpPr>
          <p:spPr bwMode="auto">
            <a:xfrm>
              <a:off x="6161979" y="4441687"/>
              <a:ext cx="157542" cy="298252"/>
            </a:xfrm>
            <a:custGeom>
              <a:avLst/>
              <a:gdLst>
                <a:gd name="T0" fmla="*/ 45 w 99"/>
                <a:gd name="T1" fmla="*/ 0 h 187"/>
                <a:gd name="T2" fmla="*/ 45 w 99"/>
                <a:gd name="T3" fmla="*/ 0 h 187"/>
                <a:gd name="T4" fmla="*/ 11 w 99"/>
                <a:gd name="T5" fmla="*/ 3 h 187"/>
                <a:gd name="T6" fmla="*/ 0 w 99"/>
                <a:gd name="T7" fmla="*/ 3 h 187"/>
                <a:gd name="T8" fmla="*/ 0 w 99"/>
                <a:gd name="T9" fmla="*/ 160 h 187"/>
                <a:gd name="T10" fmla="*/ 3 w 99"/>
                <a:gd name="T11" fmla="*/ 160 h 187"/>
                <a:gd name="T12" fmla="*/ 4 w 99"/>
                <a:gd name="T13" fmla="*/ 160 h 187"/>
                <a:gd name="T14" fmla="*/ 42 w 99"/>
                <a:gd name="T15" fmla="*/ 187 h 187"/>
                <a:gd name="T16" fmla="*/ 72 w 99"/>
                <a:gd name="T17" fmla="*/ 157 h 187"/>
                <a:gd name="T18" fmla="*/ 73 w 99"/>
                <a:gd name="T19" fmla="*/ 157 h 187"/>
                <a:gd name="T20" fmla="*/ 99 w 99"/>
                <a:gd name="T21" fmla="*/ 174 h 187"/>
                <a:gd name="T22" fmla="*/ 99 w 99"/>
                <a:gd name="T23" fmla="*/ 172 h 187"/>
                <a:gd name="T24" fmla="*/ 45 w 99"/>
                <a:gd name="T25" fmla="*/ 0 h 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9" h="187">
                  <a:moveTo>
                    <a:pt x="45" y="0"/>
                  </a:moveTo>
                  <a:cubicBezTo>
                    <a:pt x="45" y="0"/>
                    <a:pt x="45" y="0"/>
                    <a:pt x="45" y="0"/>
                  </a:cubicBezTo>
                  <a:cubicBezTo>
                    <a:pt x="33" y="2"/>
                    <a:pt x="21" y="3"/>
                    <a:pt x="11" y="3"/>
                  </a:cubicBezTo>
                  <a:cubicBezTo>
                    <a:pt x="7" y="3"/>
                    <a:pt x="3" y="3"/>
                    <a:pt x="0" y="3"/>
                  </a:cubicBezTo>
                  <a:cubicBezTo>
                    <a:pt x="0" y="160"/>
                    <a:pt x="0" y="160"/>
                    <a:pt x="0" y="160"/>
                  </a:cubicBezTo>
                  <a:cubicBezTo>
                    <a:pt x="1" y="160"/>
                    <a:pt x="2" y="160"/>
                    <a:pt x="3" y="160"/>
                  </a:cubicBezTo>
                  <a:cubicBezTo>
                    <a:pt x="3" y="160"/>
                    <a:pt x="4" y="160"/>
                    <a:pt x="4" y="160"/>
                  </a:cubicBezTo>
                  <a:cubicBezTo>
                    <a:pt x="29" y="160"/>
                    <a:pt x="39" y="178"/>
                    <a:pt x="42" y="187"/>
                  </a:cubicBezTo>
                  <a:cubicBezTo>
                    <a:pt x="44" y="179"/>
                    <a:pt x="50" y="158"/>
                    <a:pt x="72" y="157"/>
                  </a:cubicBezTo>
                  <a:cubicBezTo>
                    <a:pt x="73" y="157"/>
                    <a:pt x="73" y="157"/>
                    <a:pt x="73" y="157"/>
                  </a:cubicBezTo>
                  <a:cubicBezTo>
                    <a:pt x="87" y="157"/>
                    <a:pt x="94" y="166"/>
                    <a:pt x="99" y="174"/>
                  </a:cubicBezTo>
                  <a:cubicBezTo>
                    <a:pt x="99" y="172"/>
                    <a:pt x="99" y="172"/>
                    <a:pt x="99" y="172"/>
                  </a:cubicBezTo>
                  <a:cubicBezTo>
                    <a:pt x="45" y="0"/>
                    <a:pt x="45" y="0"/>
                    <a:pt x="45" y="0"/>
                  </a:cubicBezTo>
                </a:path>
              </a:pathLst>
            </a:custGeom>
            <a:solidFill>
              <a:srgbClr val="C2B3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60" name="Freeform 52"/>
            <p:cNvSpPr>
              <a:spLocks/>
            </p:cNvSpPr>
            <p:nvPr/>
          </p:nvSpPr>
          <p:spPr bwMode="auto">
            <a:xfrm>
              <a:off x="6161979" y="4696851"/>
              <a:ext cx="68672" cy="2158456"/>
            </a:xfrm>
            <a:custGeom>
              <a:avLst/>
              <a:gdLst>
                <a:gd name="T0" fmla="*/ 4 w 43"/>
                <a:gd name="T1" fmla="*/ 0 h 1356"/>
                <a:gd name="T2" fmla="*/ 3 w 43"/>
                <a:gd name="T3" fmla="*/ 0 h 1356"/>
                <a:gd name="T4" fmla="*/ 0 w 43"/>
                <a:gd name="T5" fmla="*/ 0 h 1356"/>
                <a:gd name="T6" fmla="*/ 0 w 43"/>
                <a:gd name="T7" fmla="*/ 1356 h 1356"/>
                <a:gd name="T8" fmla="*/ 43 w 43"/>
                <a:gd name="T9" fmla="*/ 1356 h 1356"/>
                <a:gd name="T10" fmla="*/ 43 w 43"/>
                <a:gd name="T11" fmla="*/ 1355 h 1356"/>
                <a:gd name="T12" fmla="*/ 42 w 43"/>
                <a:gd name="T13" fmla="*/ 1355 h 1356"/>
                <a:gd name="T14" fmla="*/ 42 w 43"/>
                <a:gd name="T15" fmla="*/ 29 h 1356"/>
                <a:gd name="T16" fmla="*/ 42 w 43"/>
                <a:gd name="T17" fmla="*/ 27 h 1356"/>
                <a:gd name="T18" fmla="*/ 4 w 43"/>
                <a:gd name="T19" fmla="*/ 0 h 13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3" h="1356">
                  <a:moveTo>
                    <a:pt x="4" y="0"/>
                  </a:moveTo>
                  <a:cubicBezTo>
                    <a:pt x="4" y="0"/>
                    <a:pt x="3" y="0"/>
                    <a:pt x="3" y="0"/>
                  </a:cubicBezTo>
                  <a:cubicBezTo>
                    <a:pt x="2" y="0"/>
                    <a:pt x="1" y="0"/>
                    <a:pt x="0" y="0"/>
                  </a:cubicBezTo>
                  <a:cubicBezTo>
                    <a:pt x="0" y="1356"/>
                    <a:pt x="0" y="1356"/>
                    <a:pt x="0" y="1356"/>
                  </a:cubicBezTo>
                  <a:cubicBezTo>
                    <a:pt x="43" y="1356"/>
                    <a:pt x="43" y="1356"/>
                    <a:pt x="43" y="1356"/>
                  </a:cubicBezTo>
                  <a:cubicBezTo>
                    <a:pt x="43" y="1355"/>
                    <a:pt x="43" y="1355"/>
                    <a:pt x="43" y="1355"/>
                  </a:cubicBezTo>
                  <a:cubicBezTo>
                    <a:pt x="42" y="1355"/>
                    <a:pt x="42" y="1355"/>
                    <a:pt x="42" y="1355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2" y="29"/>
                    <a:pt x="42" y="28"/>
                    <a:pt x="42" y="27"/>
                  </a:cubicBezTo>
                  <a:cubicBezTo>
                    <a:pt x="39" y="18"/>
                    <a:pt x="29" y="0"/>
                    <a:pt x="4" y="0"/>
                  </a:cubicBezTo>
                </a:path>
              </a:pathLst>
            </a:custGeom>
            <a:solidFill>
              <a:srgbClr val="F39C1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61" name="Freeform 53"/>
            <p:cNvSpPr>
              <a:spLocks/>
            </p:cNvSpPr>
            <p:nvPr/>
          </p:nvSpPr>
          <p:spPr bwMode="auto">
            <a:xfrm>
              <a:off x="6228631" y="4692138"/>
              <a:ext cx="100315" cy="2161149"/>
            </a:xfrm>
            <a:custGeom>
              <a:avLst/>
              <a:gdLst>
                <a:gd name="T0" fmla="*/ 31 w 63"/>
                <a:gd name="T1" fmla="*/ 0 h 1358"/>
                <a:gd name="T2" fmla="*/ 30 w 63"/>
                <a:gd name="T3" fmla="*/ 0 h 1358"/>
                <a:gd name="T4" fmla="*/ 0 w 63"/>
                <a:gd name="T5" fmla="*/ 30 h 1358"/>
                <a:gd name="T6" fmla="*/ 0 w 63"/>
                <a:gd name="T7" fmla="*/ 32 h 1358"/>
                <a:gd name="T8" fmla="*/ 0 w 63"/>
                <a:gd name="T9" fmla="*/ 1358 h 1358"/>
                <a:gd name="T10" fmla="*/ 1 w 63"/>
                <a:gd name="T11" fmla="*/ 1358 h 1358"/>
                <a:gd name="T12" fmla="*/ 63 w 63"/>
                <a:gd name="T13" fmla="*/ 1358 h 1358"/>
                <a:gd name="T14" fmla="*/ 63 w 63"/>
                <a:gd name="T15" fmla="*/ 32 h 1358"/>
                <a:gd name="T16" fmla="*/ 57 w 63"/>
                <a:gd name="T17" fmla="*/ 17 h 1358"/>
                <a:gd name="T18" fmla="*/ 31 w 63"/>
                <a:gd name="T19" fmla="*/ 0 h 13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3" h="1358">
                  <a:moveTo>
                    <a:pt x="31" y="0"/>
                  </a:moveTo>
                  <a:cubicBezTo>
                    <a:pt x="31" y="0"/>
                    <a:pt x="31" y="0"/>
                    <a:pt x="30" y="0"/>
                  </a:cubicBezTo>
                  <a:cubicBezTo>
                    <a:pt x="8" y="1"/>
                    <a:pt x="2" y="22"/>
                    <a:pt x="0" y="30"/>
                  </a:cubicBezTo>
                  <a:cubicBezTo>
                    <a:pt x="0" y="31"/>
                    <a:pt x="0" y="32"/>
                    <a:pt x="0" y="32"/>
                  </a:cubicBezTo>
                  <a:cubicBezTo>
                    <a:pt x="0" y="1358"/>
                    <a:pt x="0" y="1358"/>
                    <a:pt x="0" y="1358"/>
                  </a:cubicBezTo>
                  <a:cubicBezTo>
                    <a:pt x="1" y="1358"/>
                    <a:pt x="1" y="1358"/>
                    <a:pt x="1" y="1358"/>
                  </a:cubicBezTo>
                  <a:cubicBezTo>
                    <a:pt x="63" y="1358"/>
                    <a:pt x="63" y="1358"/>
                    <a:pt x="63" y="1358"/>
                  </a:cubicBezTo>
                  <a:cubicBezTo>
                    <a:pt x="63" y="32"/>
                    <a:pt x="63" y="32"/>
                    <a:pt x="63" y="32"/>
                  </a:cubicBezTo>
                  <a:cubicBezTo>
                    <a:pt x="63" y="32"/>
                    <a:pt x="61" y="24"/>
                    <a:pt x="57" y="17"/>
                  </a:cubicBezTo>
                  <a:cubicBezTo>
                    <a:pt x="52" y="9"/>
                    <a:pt x="45" y="0"/>
                    <a:pt x="31" y="0"/>
                  </a:cubicBezTo>
                </a:path>
              </a:pathLst>
            </a:custGeom>
            <a:solidFill>
              <a:srgbClr val="F39C1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62" name="Freeform 54"/>
            <p:cNvSpPr>
              <a:spLocks/>
            </p:cNvSpPr>
            <p:nvPr/>
          </p:nvSpPr>
          <p:spPr bwMode="auto">
            <a:xfrm>
              <a:off x="6161979" y="4268661"/>
              <a:ext cx="72038" cy="178413"/>
            </a:xfrm>
            <a:custGeom>
              <a:avLst/>
              <a:gdLst>
                <a:gd name="T0" fmla="*/ 12 w 45"/>
                <a:gd name="T1" fmla="*/ 0 h 112"/>
                <a:gd name="T2" fmla="*/ 7 w 45"/>
                <a:gd name="T3" fmla="*/ 0 h 112"/>
                <a:gd name="T4" fmla="*/ 0 w 45"/>
                <a:gd name="T5" fmla="*/ 0 h 112"/>
                <a:gd name="T6" fmla="*/ 0 w 45"/>
                <a:gd name="T7" fmla="*/ 112 h 112"/>
                <a:gd name="T8" fmla="*/ 11 w 45"/>
                <a:gd name="T9" fmla="*/ 112 h 112"/>
                <a:gd name="T10" fmla="*/ 45 w 45"/>
                <a:gd name="T11" fmla="*/ 109 h 112"/>
                <a:gd name="T12" fmla="*/ 45 w 45"/>
                <a:gd name="T13" fmla="*/ 109 h 112"/>
                <a:gd name="T14" fmla="*/ 12 w 45"/>
                <a:gd name="T15" fmla="*/ 0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5" h="112">
                  <a:moveTo>
                    <a:pt x="12" y="0"/>
                  </a:moveTo>
                  <a:cubicBezTo>
                    <a:pt x="7" y="0"/>
                    <a:pt x="7" y="0"/>
                    <a:pt x="7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12"/>
                    <a:pt x="0" y="112"/>
                    <a:pt x="0" y="112"/>
                  </a:cubicBezTo>
                  <a:cubicBezTo>
                    <a:pt x="3" y="112"/>
                    <a:pt x="7" y="112"/>
                    <a:pt x="11" y="112"/>
                  </a:cubicBezTo>
                  <a:cubicBezTo>
                    <a:pt x="21" y="112"/>
                    <a:pt x="33" y="111"/>
                    <a:pt x="45" y="109"/>
                  </a:cubicBezTo>
                  <a:cubicBezTo>
                    <a:pt x="45" y="109"/>
                    <a:pt x="45" y="109"/>
                    <a:pt x="45" y="109"/>
                  </a:cubicBezTo>
                  <a:cubicBezTo>
                    <a:pt x="12" y="0"/>
                    <a:pt x="12" y="0"/>
                    <a:pt x="12" y="0"/>
                  </a:cubicBezTo>
                </a:path>
              </a:pathLst>
            </a:custGeom>
            <a:solidFill>
              <a:srgbClr val="F39C1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463" name="Group 6"/>
          <p:cNvGrpSpPr/>
          <p:nvPr userDrawn="1"/>
        </p:nvGrpSpPr>
        <p:grpSpPr>
          <a:xfrm rot="10800000" flipV="1">
            <a:off x="7470506" y="6225656"/>
            <a:ext cx="409339" cy="2412631"/>
            <a:chOff x="6480429" y="3713225"/>
            <a:chExt cx="409339" cy="3142082"/>
          </a:xfrm>
        </p:grpSpPr>
        <p:sp>
          <p:nvSpPr>
            <p:cNvPr id="464" name="Freeform 5"/>
            <p:cNvSpPr>
              <a:spLocks/>
            </p:cNvSpPr>
            <p:nvPr/>
          </p:nvSpPr>
          <p:spPr bwMode="auto">
            <a:xfrm>
              <a:off x="6491874" y="3722651"/>
              <a:ext cx="302292" cy="490130"/>
            </a:xfrm>
            <a:custGeom>
              <a:avLst/>
              <a:gdLst>
                <a:gd name="T0" fmla="*/ 449 w 449"/>
                <a:gd name="T1" fmla="*/ 657 h 728"/>
                <a:gd name="T2" fmla="*/ 241 w 449"/>
                <a:gd name="T3" fmla="*/ 0 h 728"/>
                <a:gd name="T4" fmla="*/ 196 w 449"/>
                <a:gd name="T5" fmla="*/ 0 h 728"/>
                <a:gd name="T6" fmla="*/ 0 w 449"/>
                <a:gd name="T7" fmla="*/ 681 h 728"/>
                <a:gd name="T8" fmla="*/ 12 w 449"/>
                <a:gd name="T9" fmla="*/ 728 h 728"/>
                <a:gd name="T10" fmla="*/ 423 w 449"/>
                <a:gd name="T11" fmla="*/ 726 h 728"/>
                <a:gd name="T12" fmla="*/ 449 w 449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9" h="728">
                  <a:moveTo>
                    <a:pt x="449" y="657"/>
                  </a:moveTo>
                  <a:lnTo>
                    <a:pt x="241" y="0"/>
                  </a:lnTo>
                  <a:lnTo>
                    <a:pt x="196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3" y="726"/>
                  </a:lnTo>
                  <a:lnTo>
                    <a:pt x="449" y="657"/>
                  </a:lnTo>
                  <a:close/>
                </a:path>
              </a:pathLst>
            </a:custGeom>
            <a:solidFill>
              <a:srgbClr val="F8E9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65" name="Freeform 6"/>
            <p:cNvSpPr>
              <a:spLocks/>
            </p:cNvSpPr>
            <p:nvPr/>
          </p:nvSpPr>
          <p:spPr bwMode="auto">
            <a:xfrm>
              <a:off x="6491874" y="3722651"/>
              <a:ext cx="302292" cy="490130"/>
            </a:xfrm>
            <a:custGeom>
              <a:avLst/>
              <a:gdLst>
                <a:gd name="T0" fmla="*/ 449 w 449"/>
                <a:gd name="T1" fmla="*/ 657 h 728"/>
                <a:gd name="T2" fmla="*/ 241 w 449"/>
                <a:gd name="T3" fmla="*/ 0 h 728"/>
                <a:gd name="T4" fmla="*/ 196 w 449"/>
                <a:gd name="T5" fmla="*/ 0 h 728"/>
                <a:gd name="T6" fmla="*/ 0 w 449"/>
                <a:gd name="T7" fmla="*/ 681 h 728"/>
                <a:gd name="T8" fmla="*/ 12 w 449"/>
                <a:gd name="T9" fmla="*/ 728 h 728"/>
                <a:gd name="T10" fmla="*/ 423 w 449"/>
                <a:gd name="T11" fmla="*/ 726 h 728"/>
                <a:gd name="T12" fmla="*/ 449 w 449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9" h="728">
                  <a:moveTo>
                    <a:pt x="449" y="657"/>
                  </a:moveTo>
                  <a:lnTo>
                    <a:pt x="241" y="0"/>
                  </a:lnTo>
                  <a:lnTo>
                    <a:pt x="196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3" y="726"/>
                  </a:lnTo>
                  <a:lnTo>
                    <a:pt x="449" y="657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66" name="Freeform 7"/>
            <p:cNvSpPr>
              <a:spLocks/>
            </p:cNvSpPr>
            <p:nvPr/>
          </p:nvSpPr>
          <p:spPr bwMode="auto">
            <a:xfrm>
              <a:off x="6579397" y="4144108"/>
              <a:ext cx="125899" cy="2711199"/>
            </a:xfrm>
            <a:custGeom>
              <a:avLst/>
              <a:gdLst>
                <a:gd name="T0" fmla="*/ 79 w 79"/>
                <a:gd name="T1" fmla="*/ 1703 h 1703"/>
                <a:gd name="T2" fmla="*/ 0 w 79"/>
                <a:gd name="T3" fmla="*/ 1703 h 1703"/>
                <a:gd name="T4" fmla="*/ 0 w 79"/>
                <a:gd name="T5" fmla="*/ 33 h 1703"/>
                <a:gd name="T6" fmla="*/ 38 w 79"/>
                <a:gd name="T7" fmla="*/ 1 h 1703"/>
                <a:gd name="T8" fmla="*/ 79 w 79"/>
                <a:gd name="T9" fmla="*/ 33 h 1703"/>
                <a:gd name="T10" fmla="*/ 79 w 79"/>
                <a:gd name="T11" fmla="*/ 1703 h 17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9" h="1703">
                  <a:moveTo>
                    <a:pt x="79" y="1703"/>
                  </a:moveTo>
                  <a:cubicBezTo>
                    <a:pt x="0" y="1703"/>
                    <a:pt x="0" y="1703"/>
                    <a:pt x="0" y="1703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5" y="2"/>
                    <a:pt x="38" y="1"/>
                  </a:cubicBezTo>
                  <a:cubicBezTo>
                    <a:pt x="72" y="0"/>
                    <a:pt x="79" y="33"/>
                    <a:pt x="79" y="33"/>
                  </a:cubicBezTo>
                  <a:cubicBezTo>
                    <a:pt x="79" y="1703"/>
                    <a:pt x="79" y="1703"/>
                    <a:pt x="79" y="1703"/>
                  </a:cubicBezTo>
                </a:path>
              </a:pathLst>
            </a:custGeom>
            <a:solidFill>
              <a:srgbClr val="E23761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67" name="Freeform 8"/>
            <p:cNvSpPr>
              <a:spLocks/>
            </p:cNvSpPr>
            <p:nvPr/>
          </p:nvSpPr>
          <p:spPr bwMode="auto">
            <a:xfrm>
              <a:off x="6701930" y="4141415"/>
              <a:ext cx="100315" cy="2711872"/>
            </a:xfrm>
            <a:custGeom>
              <a:avLst/>
              <a:gdLst>
                <a:gd name="T0" fmla="*/ 63 w 63"/>
                <a:gd name="T1" fmla="*/ 1704 h 1704"/>
                <a:gd name="T2" fmla="*/ 0 w 63"/>
                <a:gd name="T3" fmla="*/ 1704 h 1704"/>
                <a:gd name="T4" fmla="*/ 0 w 63"/>
                <a:gd name="T5" fmla="*/ 33 h 1704"/>
                <a:gd name="T6" fmla="*/ 31 w 63"/>
                <a:gd name="T7" fmla="*/ 1 h 1704"/>
                <a:gd name="T8" fmla="*/ 63 w 63"/>
                <a:gd name="T9" fmla="*/ 33 h 1704"/>
                <a:gd name="T10" fmla="*/ 63 w 63"/>
                <a:gd name="T11" fmla="*/ 1704 h 17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1704">
                  <a:moveTo>
                    <a:pt x="63" y="1704"/>
                  </a:moveTo>
                  <a:cubicBezTo>
                    <a:pt x="0" y="1704"/>
                    <a:pt x="0" y="1704"/>
                    <a:pt x="0" y="1704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4" y="1"/>
                    <a:pt x="31" y="1"/>
                  </a:cubicBezTo>
                  <a:cubicBezTo>
                    <a:pt x="58" y="0"/>
                    <a:pt x="63" y="33"/>
                    <a:pt x="63" y="33"/>
                  </a:cubicBezTo>
                  <a:cubicBezTo>
                    <a:pt x="63" y="1704"/>
                    <a:pt x="63" y="1704"/>
                    <a:pt x="63" y="1704"/>
                  </a:cubicBezTo>
                </a:path>
              </a:pathLst>
            </a:custGeom>
            <a:solidFill>
              <a:srgbClr val="3DCEB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68" name="Freeform 9"/>
            <p:cNvSpPr>
              <a:spLocks/>
            </p:cNvSpPr>
            <p:nvPr/>
          </p:nvSpPr>
          <p:spPr bwMode="auto">
            <a:xfrm>
              <a:off x="6480429" y="4141415"/>
              <a:ext cx="100315" cy="2711872"/>
            </a:xfrm>
            <a:custGeom>
              <a:avLst/>
              <a:gdLst>
                <a:gd name="T0" fmla="*/ 63 w 63"/>
                <a:gd name="T1" fmla="*/ 1704 h 1704"/>
                <a:gd name="T2" fmla="*/ 0 w 63"/>
                <a:gd name="T3" fmla="*/ 1704 h 1704"/>
                <a:gd name="T4" fmla="*/ 0 w 63"/>
                <a:gd name="T5" fmla="*/ 33 h 1704"/>
                <a:gd name="T6" fmla="*/ 31 w 63"/>
                <a:gd name="T7" fmla="*/ 1 h 1704"/>
                <a:gd name="T8" fmla="*/ 63 w 63"/>
                <a:gd name="T9" fmla="*/ 33 h 1704"/>
                <a:gd name="T10" fmla="*/ 63 w 63"/>
                <a:gd name="T11" fmla="*/ 1704 h 17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1704">
                  <a:moveTo>
                    <a:pt x="63" y="1704"/>
                  </a:moveTo>
                  <a:cubicBezTo>
                    <a:pt x="0" y="1704"/>
                    <a:pt x="0" y="1704"/>
                    <a:pt x="0" y="1704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4" y="1"/>
                    <a:pt x="31" y="1"/>
                  </a:cubicBezTo>
                  <a:cubicBezTo>
                    <a:pt x="58" y="0"/>
                    <a:pt x="63" y="33"/>
                    <a:pt x="63" y="33"/>
                  </a:cubicBezTo>
                  <a:lnTo>
                    <a:pt x="63" y="1704"/>
                  </a:lnTo>
                  <a:close/>
                </a:path>
              </a:pathLst>
            </a:custGeom>
            <a:solidFill>
              <a:srgbClr val="E23761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69" name="Freeform 10"/>
            <p:cNvSpPr>
              <a:spLocks/>
            </p:cNvSpPr>
            <p:nvPr/>
          </p:nvSpPr>
          <p:spPr bwMode="auto">
            <a:xfrm>
              <a:off x="6576031" y="3714572"/>
              <a:ext cx="131958" cy="191204"/>
            </a:xfrm>
            <a:custGeom>
              <a:avLst/>
              <a:gdLst>
                <a:gd name="T0" fmla="*/ 0 w 83"/>
                <a:gd name="T1" fmla="*/ 111 h 120"/>
                <a:gd name="T2" fmla="*/ 83 w 83"/>
                <a:gd name="T3" fmla="*/ 113 h 120"/>
                <a:gd name="T4" fmla="*/ 50 w 83"/>
                <a:gd name="T5" fmla="*/ 0 h 120"/>
                <a:gd name="T6" fmla="*/ 29 w 83"/>
                <a:gd name="T7" fmla="*/ 0 h 120"/>
                <a:gd name="T8" fmla="*/ 0 w 83"/>
                <a:gd name="T9" fmla="*/ 111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3" h="120">
                  <a:moveTo>
                    <a:pt x="0" y="111"/>
                  </a:moveTo>
                  <a:cubicBezTo>
                    <a:pt x="0" y="111"/>
                    <a:pt x="40" y="120"/>
                    <a:pt x="83" y="113"/>
                  </a:cubicBezTo>
                  <a:cubicBezTo>
                    <a:pt x="50" y="0"/>
                    <a:pt x="50" y="0"/>
                    <a:pt x="50" y="0"/>
                  </a:cubicBezTo>
                  <a:cubicBezTo>
                    <a:pt x="29" y="0"/>
                    <a:pt x="29" y="0"/>
                    <a:pt x="29" y="0"/>
                  </a:cubicBezTo>
                  <a:cubicBezTo>
                    <a:pt x="0" y="111"/>
                    <a:pt x="0" y="111"/>
                    <a:pt x="0" y="111"/>
                  </a:cubicBezTo>
                </a:path>
              </a:pathLst>
            </a:custGeom>
            <a:solidFill>
              <a:srgbClr val="E23761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70" name="Freeform 55"/>
            <p:cNvSpPr>
              <a:spLocks/>
            </p:cNvSpPr>
            <p:nvPr/>
          </p:nvSpPr>
          <p:spPr bwMode="auto">
            <a:xfrm>
              <a:off x="6655475" y="3713225"/>
              <a:ext cx="234293" cy="3142082"/>
            </a:xfrm>
            <a:custGeom>
              <a:avLst/>
              <a:gdLst>
                <a:gd name="T0" fmla="*/ 24 w 147"/>
                <a:gd name="T1" fmla="*/ 0 h 1974"/>
                <a:gd name="T2" fmla="*/ 0 w 147"/>
                <a:gd name="T3" fmla="*/ 1 h 1974"/>
                <a:gd name="T4" fmla="*/ 33 w 147"/>
                <a:gd name="T5" fmla="*/ 114 h 1974"/>
                <a:gd name="T6" fmla="*/ 33 w 147"/>
                <a:gd name="T7" fmla="*/ 114 h 1974"/>
                <a:gd name="T8" fmla="*/ 87 w 147"/>
                <a:gd name="T9" fmla="*/ 284 h 1974"/>
                <a:gd name="T10" fmla="*/ 86 w 147"/>
                <a:gd name="T11" fmla="*/ 286 h 1974"/>
                <a:gd name="T12" fmla="*/ 92 w 147"/>
                <a:gd name="T13" fmla="*/ 302 h 1974"/>
                <a:gd name="T14" fmla="*/ 92 w 147"/>
                <a:gd name="T15" fmla="*/ 1973 h 1974"/>
                <a:gd name="T16" fmla="*/ 31 w 147"/>
                <a:gd name="T17" fmla="*/ 1973 h 1974"/>
                <a:gd name="T18" fmla="*/ 31 w 147"/>
                <a:gd name="T19" fmla="*/ 1974 h 1974"/>
                <a:gd name="T20" fmla="*/ 147 w 147"/>
                <a:gd name="T21" fmla="*/ 1974 h 1974"/>
                <a:gd name="T22" fmla="*/ 132 w 147"/>
                <a:gd name="T23" fmla="*/ 290 h 1974"/>
                <a:gd name="T24" fmla="*/ 24 w 147"/>
                <a:gd name="T25" fmla="*/ 0 h 19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47" h="1974">
                  <a:moveTo>
                    <a:pt x="24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33" y="114"/>
                    <a:pt x="33" y="114"/>
                    <a:pt x="33" y="114"/>
                  </a:cubicBezTo>
                  <a:cubicBezTo>
                    <a:pt x="33" y="114"/>
                    <a:pt x="33" y="114"/>
                    <a:pt x="33" y="114"/>
                  </a:cubicBezTo>
                  <a:cubicBezTo>
                    <a:pt x="87" y="284"/>
                    <a:pt x="87" y="284"/>
                    <a:pt x="87" y="284"/>
                  </a:cubicBezTo>
                  <a:cubicBezTo>
                    <a:pt x="86" y="286"/>
                    <a:pt x="86" y="286"/>
                    <a:pt x="86" y="286"/>
                  </a:cubicBezTo>
                  <a:cubicBezTo>
                    <a:pt x="91" y="294"/>
                    <a:pt x="92" y="302"/>
                    <a:pt x="92" y="302"/>
                  </a:cubicBezTo>
                  <a:cubicBezTo>
                    <a:pt x="92" y="1973"/>
                    <a:pt x="92" y="1973"/>
                    <a:pt x="92" y="1973"/>
                  </a:cubicBezTo>
                  <a:cubicBezTo>
                    <a:pt x="31" y="1973"/>
                    <a:pt x="31" y="1973"/>
                    <a:pt x="31" y="1973"/>
                  </a:cubicBezTo>
                  <a:cubicBezTo>
                    <a:pt x="31" y="1974"/>
                    <a:pt x="31" y="1974"/>
                    <a:pt x="31" y="1974"/>
                  </a:cubicBezTo>
                  <a:cubicBezTo>
                    <a:pt x="147" y="1974"/>
                    <a:pt x="147" y="1974"/>
                    <a:pt x="147" y="1974"/>
                  </a:cubicBezTo>
                  <a:cubicBezTo>
                    <a:pt x="132" y="290"/>
                    <a:pt x="132" y="290"/>
                    <a:pt x="132" y="290"/>
                  </a:cubicBezTo>
                  <a:cubicBezTo>
                    <a:pt x="24" y="0"/>
                    <a:pt x="24" y="0"/>
                    <a:pt x="24" y="0"/>
                  </a:cubicBezTo>
                </a:path>
              </a:pathLst>
            </a:custGeom>
            <a:solidFill>
              <a:srgbClr val="9C96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71" name="Freeform 56"/>
            <p:cNvSpPr>
              <a:spLocks/>
            </p:cNvSpPr>
            <p:nvPr/>
          </p:nvSpPr>
          <p:spPr bwMode="auto">
            <a:xfrm>
              <a:off x="6639990" y="3894331"/>
              <a:ext cx="154175" cy="294886"/>
            </a:xfrm>
            <a:custGeom>
              <a:avLst/>
              <a:gdLst>
                <a:gd name="T0" fmla="*/ 43 w 97"/>
                <a:gd name="T1" fmla="*/ 0 h 185"/>
                <a:gd name="T2" fmla="*/ 8 w 97"/>
                <a:gd name="T3" fmla="*/ 3 h 185"/>
                <a:gd name="T4" fmla="*/ 0 w 97"/>
                <a:gd name="T5" fmla="*/ 3 h 185"/>
                <a:gd name="T6" fmla="*/ 0 w 97"/>
                <a:gd name="T7" fmla="*/ 158 h 185"/>
                <a:gd name="T8" fmla="*/ 0 w 97"/>
                <a:gd name="T9" fmla="*/ 158 h 185"/>
                <a:gd name="T10" fmla="*/ 1 w 97"/>
                <a:gd name="T11" fmla="*/ 158 h 185"/>
                <a:gd name="T12" fmla="*/ 39 w 97"/>
                <a:gd name="T13" fmla="*/ 185 h 185"/>
                <a:gd name="T14" fmla="*/ 70 w 97"/>
                <a:gd name="T15" fmla="*/ 156 h 185"/>
                <a:gd name="T16" fmla="*/ 71 w 97"/>
                <a:gd name="T17" fmla="*/ 156 h 185"/>
                <a:gd name="T18" fmla="*/ 96 w 97"/>
                <a:gd name="T19" fmla="*/ 172 h 185"/>
                <a:gd name="T20" fmla="*/ 97 w 97"/>
                <a:gd name="T21" fmla="*/ 170 h 185"/>
                <a:gd name="T22" fmla="*/ 43 w 97"/>
                <a:gd name="T23" fmla="*/ 0 h 1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97" h="185">
                  <a:moveTo>
                    <a:pt x="43" y="0"/>
                  </a:moveTo>
                  <a:cubicBezTo>
                    <a:pt x="31" y="2"/>
                    <a:pt x="19" y="3"/>
                    <a:pt x="8" y="3"/>
                  </a:cubicBezTo>
                  <a:cubicBezTo>
                    <a:pt x="5" y="3"/>
                    <a:pt x="3" y="3"/>
                    <a:pt x="0" y="3"/>
                  </a:cubicBezTo>
                  <a:cubicBezTo>
                    <a:pt x="0" y="158"/>
                    <a:pt x="0" y="158"/>
                    <a:pt x="0" y="158"/>
                  </a:cubicBezTo>
                  <a:cubicBezTo>
                    <a:pt x="0" y="158"/>
                    <a:pt x="0" y="158"/>
                    <a:pt x="0" y="158"/>
                  </a:cubicBezTo>
                  <a:cubicBezTo>
                    <a:pt x="1" y="158"/>
                    <a:pt x="1" y="158"/>
                    <a:pt x="1" y="158"/>
                  </a:cubicBezTo>
                  <a:cubicBezTo>
                    <a:pt x="26" y="158"/>
                    <a:pt x="36" y="176"/>
                    <a:pt x="39" y="185"/>
                  </a:cubicBezTo>
                  <a:cubicBezTo>
                    <a:pt x="41" y="178"/>
                    <a:pt x="47" y="156"/>
                    <a:pt x="70" y="156"/>
                  </a:cubicBezTo>
                  <a:cubicBezTo>
                    <a:pt x="70" y="156"/>
                    <a:pt x="70" y="156"/>
                    <a:pt x="71" y="156"/>
                  </a:cubicBezTo>
                  <a:cubicBezTo>
                    <a:pt x="84" y="156"/>
                    <a:pt x="92" y="164"/>
                    <a:pt x="96" y="172"/>
                  </a:cubicBezTo>
                  <a:cubicBezTo>
                    <a:pt x="97" y="170"/>
                    <a:pt x="97" y="170"/>
                    <a:pt x="97" y="170"/>
                  </a:cubicBezTo>
                  <a:cubicBezTo>
                    <a:pt x="43" y="0"/>
                    <a:pt x="43" y="0"/>
                    <a:pt x="43" y="0"/>
                  </a:cubicBezTo>
                </a:path>
              </a:pathLst>
            </a:custGeom>
            <a:solidFill>
              <a:srgbClr val="C2B3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72" name="Freeform 57"/>
            <p:cNvSpPr>
              <a:spLocks/>
            </p:cNvSpPr>
            <p:nvPr/>
          </p:nvSpPr>
          <p:spPr bwMode="auto">
            <a:xfrm>
              <a:off x="6639990" y="4146128"/>
              <a:ext cx="65306" cy="2709179"/>
            </a:xfrm>
            <a:custGeom>
              <a:avLst/>
              <a:gdLst>
                <a:gd name="T0" fmla="*/ 1 w 41"/>
                <a:gd name="T1" fmla="*/ 0 h 1702"/>
                <a:gd name="T2" fmla="*/ 0 w 41"/>
                <a:gd name="T3" fmla="*/ 0 h 1702"/>
                <a:gd name="T4" fmla="*/ 0 w 41"/>
                <a:gd name="T5" fmla="*/ 0 h 1702"/>
                <a:gd name="T6" fmla="*/ 0 w 41"/>
                <a:gd name="T7" fmla="*/ 1702 h 1702"/>
                <a:gd name="T8" fmla="*/ 41 w 41"/>
                <a:gd name="T9" fmla="*/ 1702 h 1702"/>
                <a:gd name="T10" fmla="*/ 41 w 41"/>
                <a:gd name="T11" fmla="*/ 1701 h 1702"/>
                <a:gd name="T12" fmla="*/ 39 w 41"/>
                <a:gd name="T13" fmla="*/ 1701 h 1702"/>
                <a:gd name="T14" fmla="*/ 39 w 41"/>
                <a:gd name="T15" fmla="*/ 30 h 1702"/>
                <a:gd name="T16" fmla="*/ 39 w 41"/>
                <a:gd name="T17" fmla="*/ 27 h 1702"/>
                <a:gd name="T18" fmla="*/ 1 w 41"/>
                <a:gd name="T19" fmla="*/ 0 h 17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1" h="1702">
                  <a:moveTo>
                    <a:pt x="1" y="0"/>
                  </a:moveTo>
                  <a:cubicBezTo>
                    <a:pt x="1" y="0"/>
                    <a:pt x="1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702"/>
                    <a:pt x="0" y="1702"/>
                    <a:pt x="0" y="1702"/>
                  </a:cubicBezTo>
                  <a:cubicBezTo>
                    <a:pt x="41" y="1702"/>
                    <a:pt x="41" y="1702"/>
                    <a:pt x="41" y="1702"/>
                  </a:cubicBezTo>
                  <a:cubicBezTo>
                    <a:pt x="41" y="1701"/>
                    <a:pt x="41" y="1701"/>
                    <a:pt x="41" y="1701"/>
                  </a:cubicBezTo>
                  <a:cubicBezTo>
                    <a:pt x="39" y="1701"/>
                    <a:pt x="39" y="1701"/>
                    <a:pt x="39" y="1701"/>
                  </a:cubicBezTo>
                  <a:cubicBezTo>
                    <a:pt x="39" y="30"/>
                    <a:pt x="39" y="30"/>
                    <a:pt x="39" y="30"/>
                  </a:cubicBezTo>
                  <a:cubicBezTo>
                    <a:pt x="39" y="30"/>
                    <a:pt x="39" y="29"/>
                    <a:pt x="39" y="27"/>
                  </a:cubicBezTo>
                  <a:cubicBezTo>
                    <a:pt x="36" y="18"/>
                    <a:pt x="26" y="0"/>
                    <a:pt x="1" y="0"/>
                  </a:cubicBezTo>
                </a:path>
              </a:pathLst>
            </a:custGeom>
            <a:solidFill>
              <a:srgbClr val="E2376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73" name="Freeform 58"/>
            <p:cNvSpPr>
              <a:spLocks/>
            </p:cNvSpPr>
            <p:nvPr/>
          </p:nvSpPr>
          <p:spPr bwMode="auto">
            <a:xfrm>
              <a:off x="6701930" y="4142762"/>
              <a:ext cx="100315" cy="2710525"/>
            </a:xfrm>
            <a:custGeom>
              <a:avLst/>
              <a:gdLst>
                <a:gd name="T0" fmla="*/ 32 w 63"/>
                <a:gd name="T1" fmla="*/ 0 h 1703"/>
                <a:gd name="T2" fmla="*/ 31 w 63"/>
                <a:gd name="T3" fmla="*/ 0 h 1703"/>
                <a:gd name="T4" fmla="*/ 0 w 63"/>
                <a:gd name="T5" fmla="*/ 29 h 1703"/>
                <a:gd name="T6" fmla="*/ 0 w 63"/>
                <a:gd name="T7" fmla="*/ 32 h 1703"/>
                <a:gd name="T8" fmla="*/ 0 w 63"/>
                <a:gd name="T9" fmla="*/ 1703 h 1703"/>
                <a:gd name="T10" fmla="*/ 2 w 63"/>
                <a:gd name="T11" fmla="*/ 1703 h 1703"/>
                <a:gd name="T12" fmla="*/ 63 w 63"/>
                <a:gd name="T13" fmla="*/ 1703 h 1703"/>
                <a:gd name="T14" fmla="*/ 63 w 63"/>
                <a:gd name="T15" fmla="*/ 32 h 1703"/>
                <a:gd name="T16" fmla="*/ 57 w 63"/>
                <a:gd name="T17" fmla="*/ 16 h 1703"/>
                <a:gd name="T18" fmla="*/ 32 w 63"/>
                <a:gd name="T19" fmla="*/ 0 h 17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3" h="1703">
                  <a:moveTo>
                    <a:pt x="32" y="0"/>
                  </a:moveTo>
                  <a:cubicBezTo>
                    <a:pt x="31" y="0"/>
                    <a:pt x="31" y="0"/>
                    <a:pt x="31" y="0"/>
                  </a:cubicBezTo>
                  <a:cubicBezTo>
                    <a:pt x="8" y="0"/>
                    <a:pt x="2" y="22"/>
                    <a:pt x="0" y="29"/>
                  </a:cubicBezTo>
                  <a:cubicBezTo>
                    <a:pt x="0" y="31"/>
                    <a:pt x="0" y="32"/>
                    <a:pt x="0" y="32"/>
                  </a:cubicBezTo>
                  <a:cubicBezTo>
                    <a:pt x="0" y="1703"/>
                    <a:pt x="0" y="1703"/>
                    <a:pt x="0" y="1703"/>
                  </a:cubicBezTo>
                  <a:cubicBezTo>
                    <a:pt x="2" y="1703"/>
                    <a:pt x="2" y="1703"/>
                    <a:pt x="2" y="1703"/>
                  </a:cubicBezTo>
                  <a:cubicBezTo>
                    <a:pt x="63" y="1703"/>
                    <a:pt x="63" y="1703"/>
                    <a:pt x="63" y="1703"/>
                  </a:cubicBezTo>
                  <a:cubicBezTo>
                    <a:pt x="63" y="32"/>
                    <a:pt x="63" y="32"/>
                    <a:pt x="63" y="32"/>
                  </a:cubicBezTo>
                  <a:cubicBezTo>
                    <a:pt x="63" y="32"/>
                    <a:pt x="62" y="24"/>
                    <a:pt x="57" y="16"/>
                  </a:cubicBezTo>
                  <a:cubicBezTo>
                    <a:pt x="53" y="8"/>
                    <a:pt x="45" y="0"/>
                    <a:pt x="32" y="0"/>
                  </a:cubicBezTo>
                </a:path>
              </a:pathLst>
            </a:custGeom>
            <a:solidFill>
              <a:srgbClr val="E2376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74" name="Freeform 59"/>
            <p:cNvSpPr>
              <a:spLocks/>
            </p:cNvSpPr>
            <p:nvPr/>
          </p:nvSpPr>
          <p:spPr bwMode="auto">
            <a:xfrm>
              <a:off x="6639990" y="3714572"/>
              <a:ext cx="67999" cy="184472"/>
            </a:xfrm>
            <a:custGeom>
              <a:avLst/>
              <a:gdLst>
                <a:gd name="T0" fmla="*/ 10 w 43"/>
                <a:gd name="T1" fmla="*/ 0 h 116"/>
                <a:gd name="T2" fmla="*/ 0 w 43"/>
                <a:gd name="T3" fmla="*/ 0 h 116"/>
                <a:gd name="T4" fmla="*/ 0 w 43"/>
                <a:gd name="T5" fmla="*/ 116 h 116"/>
                <a:gd name="T6" fmla="*/ 8 w 43"/>
                <a:gd name="T7" fmla="*/ 116 h 116"/>
                <a:gd name="T8" fmla="*/ 43 w 43"/>
                <a:gd name="T9" fmla="*/ 113 h 116"/>
                <a:gd name="T10" fmla="*/ 43 w 43"/>
                <a:gd name="T11" fmla="*/ 113 h 116"/>
                <a:gd name="T12" fmla="*/ 10 w 43"/>
                <a:gd name="T13" fmla="*/ 0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3" h="116">
                  <a:moveTo>
                    <a:pt x="1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16"/>
                    <a:pt x="0" y="116"/>
                    <a:pt x="0" y="116"/>
                  </a:cubicBezTo>
                  <a:cubicBezTo>
                    <a:pt x="3" y="116"/>
                    <a:pt x="5" y="116"/>
                    <a:pt x="8" y="116"/>
                  </a:cubicBezTo>
                  <a:cubicBezTo>
                    <a:pt x="19" y="116"/>
                    <a:pt x="31" y="115"/>
                    <a:pt x="43" y="113"/>
                  </a:cubicBezTo>
                  <a:cubicBezTo>
                    <a:pt x="43" y="113"/>
                    <a:pt x="43" y="113"/>
                    <a:pt x="43" y="113"/>
                  </a:cubicBezTo>
                  <a:cubicBezTo>
                    <a:pt x="10" y="0"/>
                    <a:pt x="10" y="0"/>
                    <a:pt x="10" y="0"/>
                  </a:cubicBezTo>
                </a:path>
              </a:pathLst>
            </a:custGeom>
            <a:solidFill>
              <a:srgbClr val="E2376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475" name="Group 4"/>
          <p:cNvGrpSpPr/>
          <p:nvPr userDrawn="1"/>
        </p:nvGrpSpPr>
        <p:grpSpPr>
          <a:xfrm rot="10800000" flipV="1">
            <a:off x="6867596" y="6225656"/>
            <a:ext cx="412706" cy="1502706"/>
            <a:chOff x="5502862" y="5355294"/>
            <a:chExt cx="412706" cy="1502706"/>
          </a:xfrm>
        </p:grpSpPr>
        <p:sp>
          <p:nvSpPr>
            <p:cNvPr id="476" name="Freeform 23"/>
            <p:cNvSpPr>
              <a:spLocks/>
            </p:cNvSpPr>
            <p:nvPr/>
          </p:nvSpPr>
          <p:spPr bwMode="auto">
            <a:xfrm>
              <a:off x="5514308" y="5365393"/>
              <a:ext cx="302292" cy="490130"/>
            </a:xfrm>
            <a:custGeom>
              <a:avLst/>
              <a:gdLst>
                <a:gd name="T0" fmla="*/ 449 w 449"/>
                <a:gd name="T1" fmla="*/ 657 h 728"/>
                <a:gd name="T2" fmla="*/ 241 w 449"/>
                <a:gd name="T3" fmla="*/ 0 h 728"/>
                <a:gd name="T4" fmla="*/ 196 w 449"/>
                <a:gd name="T5" fmla="*/ 0 h 728"/>
                <a:gd name="T6" fmla="*/ 0 w 449"/>
                <a:gd name="T7" fmla="*/ 681 h 728"/>
                <a:gd name="T8" fmla="*/ 12 w 449"/>
                <a:gd name="T9" fmla="*/ 728 h 728"/>
                <a:gd name="T10" fmla="*/ 423 w 449"/>
                <a:gd name="T11" fmla="*/ 726 h 728"/>
                <a:gd name="T12" fmla="*/ 449 w 449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9" h="728">
                  <a:moveTo>
                    <a:pt x="449" y="657"/>
                  </a:moveTo>
                  <a:lnTo>
                    <a:pt x="241" y="0"/>
                  </a:lnTo>
                  <a:lnTo>
                    <a:pt x="196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3" y="726"/>
                  </a:lnTo>
                  <a:lnTo>
                    <a:pt x="449" y="657"/>
                  </a:lnTo>
                  <a:close/>
                </a:path>
              </a:pathLst>
            </a:custGeom>
            <a:solidFill>
              <a:srgbClr val="F8E9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77" name="Freeform 24"/>
            <p:cNvSpPr>
              <a:spLocks/>
            </p:cNvSpPr>
            <p:nvPr/>
          </p:nvSpPr>
          <p:spPr bwMode="auto">
            <a:xfrm>
              <a:off x="5514308" y="5365393"/>
              <a:ext cx="302292" cy="490130"/>
            </a:xfrm>
            <a:custGeom>
              <a:avLst/>
              <a:gdLst>
                <a:gd name="T0" fmla="*/ 449 w 449"/>
                <a:gd name="T1" fmla="*/ 657 h 728"/>
                <a:gd name="T2" fmla="*/ 241 w 449"/>
                <a:gd name="T3" fmla="*/ 0 h 728"/>
                <a:gd name="T4" fmla="*/ 196 w 449"/>
                <a:gd name="T5" fmla="*/ 0 h 728"/>
                <a:gd name="T6" fmla="*/ 0 w 449"/>
                <a:gd name="T7" fmla="*/ 681 h 728"/>
                <a:gd name="T8" fmla="*/ 12 w 449"/>
                <a:gd name="T9" fmla="*/ 728 h 728"/>
                <a:gd name="T10" fmla="*/ 423 w 449"/>
                <a:gd name="T11" fmla="*/ 726 h 728"/>
                <a:gd name="T12" fmla="*/ 449 w 449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9" h="728">
                  <a:moveTo>
                    <a:pt x="449" y="657"/>
                  </a:moveTo>
                  <a:lnTo>
                    <a:pt x="241" y="0"/>
                  </a:lnTo>
                  <a:lnTo>
                    <a:pt x="196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3" y="726"/>
                  </a:lnTo>
                  <a:lnTo>
                    <a:pt x="449" y="657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78" name="Freeform 25"/>
            <p:cNvSpPr>
              <a:spLocks/>
            </p:cNvSpPr>
            <p:nvPr/>
          </p:nvSpPr>
          <p:spPr bwMode="auto">
            <a:xfrm>
              <a:off x="5601831" y="5786851"/>
              <a:ext cx="125899" cy="1068456"/>
            </a:xfrm>
            <a:custGeom>
              <a:avLst/>
              <a:gdLst>
                <a:gd name="T0" fmla="*/ 79 w 79"/>
                <a:gd name="T1" fmla="*/ 671 h 671"/>
                <a:gd name="T2" fmla="*/ 0 w 79"/>
                <a:gd name="T3" fmla="*/ 671 h 671"/>
                <a:gd name="T4" fmla="*/ 0 w 79"/>
                <a:gd name="T5" fmla="*/ 32 h 671"/>
                <a:gd name="T6" fmla="*/ 38 w 79"/>
                <a:gd name="T7" fmla="*/ 1 h 671"/>
                <a:gd name="T8" fmla="*/ 79 w 79"/>
                <a:gd name="T9" fmla="*/ 32 h 671"/>
                <a:gd name="T10" fmla="*/ 79 w 79"/>
                <a:gd name="T11" fmla="*/ 671 h 6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9" h="671">
                  <a:moveTo>
                    <a:pt x="79" y="671"/>
                  </a:moveTo>
                  <a:cubicBezTo>
                    <a:pt x="0" y="671"/>
                    <a:pt x="0" y="671"/>
                    <a:pt x="0" y="671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5" y="1"/>
                    <a:pt x="38" y="1"/>
                  </a:cubicBezTo>
                  <a:cubicBezTo>
                    <a:pt x="72" y="0"/>
                    <a:pt x="79" y="32"/>
                    <a:pt x="79" y="32"/>
                  </a:cubicBezTo>
                  <a:cubicBezTo>
                    <a:pt x="79" y="671"/>
                    <a:pt x="79" y="671"/>
                    <a:pt x="79" y="671"/>
                  </a:cubicBezTo>
                </a:path>
              </a:pathLst>
            </a:custGeom>
            <a:solidFill>
              <a:srgbClr val="82B732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79" name="Freeform 26"/>
            <p:cNvSpPr>
              <a:spLocks/>
            </p:cNvSpPr>
            <p:nvPr/>
          </p:nvSpPr>
          <p:spPr bwMode="auto">
            <a:xfrm>
              <a:off x="5724363" y="5783485"/>
              <a:ext cx="100315" cy="1069802"/>
            </a:xfrm>
            <a:custGeom>
              <a:avLst/>
              <a:gdLst>
                <a:gd name="T0" fmla="*/ 63 w 63"/>
                <a:gd name="T1" fmla="*/ 672 h 672"/>
                <a:gd name="T2" fmla="*/ 0 w 63"/>
                <a:gd name="T3" fmla="*/ 672 h 672"/>
                <a:gd name="T4" fmla="*/ 0 w 63"/>
                <a:gd name="T5" fmla="*/ 32 h 672"/>
                <a:gd name="T6" fmla="*/ 31 w 63"/>
                <a:gd name="T7" fmla="*/ 0 h 672"/>
                <a:gd name="T8" fmla="*/ 63 w 63"/>
                <a:gd name="T9" fmla="*/ 32 h 672"/>
                <a:gd name="T10" fmla="*/ 63 w 63"/>
                <a:gd name="T11" fmla="*/ 672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672">
                  <a:moveTo>
                    <a:pt x="63" y="672"/>
                  </a:moveTo>
                  <a:cubicBezTo>
                    <a:pt x="0" y="672"/>
                    <a:pt x="0" y="672"/>
                    <a:pt x="0" y="672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1" y="0"/>
                  </a:cubicBezTo>
                  <a:cubicBezTo>
                    <a:pt x="57" y="0"/>
                    <a:pt x="63" y="32"/>
                    <a:pt x="63" y="32"/>
                  </a:cubicBezTo>
                  <a:cubicBezTo>
                    <a:pt x="63" y="672"/>
                    <a:pt x="63" y="672"/>
                    <a:pt x="63" y="672"/>
                  </a:cubicBezTo>
                </a:path>
              </a:pathLst>
            </a:custGeom>
            <a:solidFill>
              <a:srgbClr val="B59BC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80" name="Freeform 27"/>
            <p:cNvSpPr>
              <a:spLocks/>
            </p:cNvSpPr>
            <p:nvPr/>
          </p:nvSpPr>
          <p:spPr bwMode="auto">
            <a:xfrm>
              <a:off x="5502862" y="5783485"/>
              <a:ext cx="100315" cy="1069802"/>
            </a:xfrm>
            <a:custGeom>
              <a:avLst/>
              <a:gdLst>
                <a:gd name="T0" fmla="*/ 63 w 63"/>
                <a:gd name="T1" fmla="*/ 672 h 672"/>
                <a:gd name="T2" fmla="*/ 0 w 63"/>
                <a:gd name="T3" fmla="*/ 672 h 672"/>
                <a:gd name="T4" fmla="*/ 0 w 63"/>
                <a:gd name="T5" fmla="*/ 32 h 672"/>
                <a:gd name="T6" fmla="*/ 31 w 63"/>
                <a:gd name="T7" fmla="*/ 0 h 672"/>
                <a:gd name="T8" fmla="*/ 63 w 63"/>
                <a:gd name="T9" fmla="*/ 32 h 672"/>
                <a:gd name="T10" fmla="*/ 63 w 63"/>
                <a:gd name="T11" fmla="*/ 672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672">
                  <a:moveTo>
                    <a:pt x="63" y="672"/>
                  </a:moveTo>
                  <a:cubicBezTo>
                    <a:pt x="0" y="672"/>
                    <a:pt x="0" y="672"/>
                    <a:pt x="0" y="672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1" y="0"/>
                  </a:cubicBezTo>
                  <a:cubicBezTo>
                    <a:pt x="58" y="0"/>
                    <a:pt x="63" y="32"/>
                    <a:pt x="63" y="32"/>
                  </a:cubicBezTo>
                  <a:lnTo>
                    <a:pt x="63" y="672"/>
                  </a:lnTo>
                  <a:close/>
                </a:path>
              </a:pathLst>
            </a:custGeom>
            <a:solidFill>
              <a:srgbClr val="82B732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81" name="Freeform 28"/>
            <p:cNvSpPr>
              <a:spLocks/>
            </p:cNvSpPr>
            <p:nvPr/>
          </p:nvSpPr>
          <p:spPr bwMode="auto">
            <a:xfrm>
              <a:off x="5599811" y="5357314"/>
              <a:ext cx="130611" cy="189185"/>
            </a:xfrm>
            <a:custGeom>
              <a:avLst/>
              <a:gdLst>
                <a:gd name="T0" fmla="*/ 0 w 82"/>
                <a:gd name="T1" fmla="*/ 110 h 119"/>
                <a:gd name="T2" fmla="*/ 82 w 82"/>
                <a:gd name="T3" fmla="*/ 111 h 119"/>
                <a:gd name="T4" fmla="*/ 48 w 82"/>
                <a:gd name="T5" fmla="*/ 0 h 119"/>
                <a:gd name="T6" fmla="*/ 28 w 82"/>
                <a:gd name="T7" fmla="*/ 0 h 119"/>
                <a:gd name="T8" fmla="*/ 0 w 82"/>
                <a:gd name="T9" fmla="*/ 110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119">
                  <a:moveTo>
                    <a:pt x="0" y="110"/>
                  </a:moveTo>
                  <a:cubicBezTo>
                    <a:pt x="0" y="110"/>
                    <a:pt x="39" y="119"/>
                    <a:pt x="82" y="111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0" y="110"/>
                    <a:pt x="0" y="110"/>
                    <a:pt x="0" y="110"/>
                  </a:cubicBezTo>
                </a:path>
              </a:pathLst>
            </a:custGeom>
            <a:solidFill>
              <a:srgbClr val="82B732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82" name="Freeform 40"/>
            <p:cNvSpPr>
              <a:spLocks/>
            </p:cNvSpPr>
            <p:nvPr/>
          </p:nvSpPr>
          <p:spPr bwMode="auto">
            <a:xfrm>
              <a:off x="5665117" y="5355294"/>
              <a:ext cx="250451" cy="1502706"/>
            </a:xfrm>
            <a:custGeom>
              <a:avLst/>
              <a:gdLst>
                <a:gd name="T0" fmla="*/ 34 w 157"/>
                <a:gd name="T1" fmla="*/ 0 h 944"/>
                <a:gd name="T2" fmla="*/ 0 w 157"/>
                <a:gd name="T3" fmla="*/ 1 h 944"/>
                <a:gd name="T4" fmla="*/ 0 w 157"/>
                <a:gd name="T5" fmla="*/ 1 h 944"/>
                <a:gd name="T6" fmla="*/ 7 w 157"/>
                <a:gd name="T7" fmla="*/ 1 h 944"/>
                <a:gd name="T8" fmla="*/ 41 w 157"/>
                <a:gd name="T9" fmla="*/ 112 h 944"/>
                <a:gd name="T10" fmla="*/ 40 w 157"/>
                <a:gd name="T11" fmla="*/ 113 h 944"/>
                <a:gd name="T12" fmla="*/ 95 w 157"/>
                <a:gd name="T13" fmla="*/ 284 h 944"/>
                <a:gd name="T14" fmla="*/ 94 w 157"/>
                <a:gd name="T15" fmla="*/ 286 h 944"/>
                <a:gd name="T16" fmla="*/ 100 w 157"/>
                <a:gd name="T17" fmla="*/ 301 h 944"/>
                <a:gd name="T18" fmla="*/ 100 w 157"/>
                <a:gd name="T19" fmla="*/ 941 h 944"/>
                <a:gd name="T20" fmla="*/ 39 w 157"/>
                <a:gd name="T21" fmla="*/ 941 h 944"/>
                <a:gd name="T22" fmla="*/ 39 w 157"/>
                <a:gd name="T23" fmla="*/ 942 h 944"/>
                <a:gd name="T24" fmla="*/ 0 w 157"/>
                <a:gd name="T25" fmla="*/ 942 h 944"/>
                <a:gd name="T26" fmla="*/ 0 w 157"/>
                <a:gd name="T27" fmla="*/ 944 h 944"/>
                <a:gd name="T28" fmla="*/ 157 w 157"/>
                <a:gd name="T29" fmla="*/ 942 h 944"/>
                <a:gd name="T30" fmla="*/ 142 w 157"/>
                <a:gd name="T31" fmla="*/ 290 h 944"/>
                <a:gd name="T32" fmla="*/ 34 w 157"/>
                <a:gd name="T33" fmla="*/ 0 h 9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57" h="944">
                  <a:moveTo>
                    <a:pt x="34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7" y="1"/>
                    <a:pt x="7" y="1"/>
                    <a:pt x="7" y="1"/>
                  </a:cubicBezTo>
                  <a:cubicBezTo>
                    <a:pt x="41" y="112"/>
                    <a:pt x="41" y="112"/>
                    <a:pt x="41" y="112"/>
                  </a:cubicBezTo>
                  <a:cubicBezTo>
                    <a:pt x="41" y="112"/>
                    <a:pt x="41" y="113"/>
                    <a:pt x="40" y="113"/>
                  </a:cubicBezTo>
                  <a:cubicBezTo>
                    <a:pt x="95" y="284"/>
                    <a:pt x="95" y="284"/>
                    <a:pt x="95" y="284"/>
                  </a:cubicBezTo>
                  <a:cubicBezTo>
                    <a:pt x="94" y="286"/>
                    <a:pt x="94" y="286"/>
                    <a:pt x="94" y="286"/>
                  </a:cubicBezTo>
                  <a:cubicBezTo>
                    <a:pt x="98" y="293"/>
                    <a:pt x="100" y="301"/>
                    <a:pt x="100" y="301"/>
                  </a:cubicBezTo>
                  <a:cubicBezTo>
                    <a:pt x="100" y="941"/>
                    <a:pt x="100" y="941"/>
                    <a:pt x="100" y="941"/>
                  </a:cubicBezTo>
                  <a:cubicBezTo>
                    <a:pt x="39" y="941"/>
                    <a:pt x="39" y="941"/>
                    <a:pt x="39" y="941"/>
                  </a:cubicBezTo>
                  <a:cubicBezTo>
                    <a:pt x="39" y="942"/>
                    <a:pt x="39" y="942"/>
                    <a:pt x="39" y="942"/>
                  </a:cubicBezTo>
                  <a:cubicBezTo>
                    <a:pt x="0" y="942"/>
                    <a:pt x="0" y="942"/>
                    <a:pt x="0" y="942"/>
                  </a:cubicBezTo>
                  <a:cubicBezTo>
                    <a:pt x="0" y="944"/>
                    <a:pt x="0" y="944"/>
                    <a:pt x="0" y="944"/>
                  </a:cubicBezTo>
                  <a:cubicBezTo>
                    <a:pt x="157" y="942"/>
                    <a:pt x="157" y="942"/>
                    <a:pt x="157" y="942"/>
                  </a:cubicBezTo>
                  <a:cubicBezTo>
                    <a:pt x="142" y="290"/>
                    <a:pt x="142" y="290"/>
                    <a:pt x="142" y="290"/>
                  </a:cubicBezTo>
                  <a:cubicBezTo>
                    <a:pt x="34" y="0"/>
                    <a:pt x="34" y="0"/>
                    <a:pt x="34" y="0"/>
                  </a:cubicBezTo>
                </a:path>
              </a:pathLst>
            </a:custGeom>
            <a:solidFill>
              <a:srgbClr val="9C96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83" name="Freeform 41"/>
            <p:cNvSpPr>
              <a:spLocks/>
            </p:cNvSpPr>
            <p:nvPr/>
          </p:nvSpPr>
          <p:spPr bwMode="auto">
            <a:xfrm>
              <a:off x="5665117" y="5535727"/>
              <a:ext cx="151482" cy="295559"/>
            </a:xfrm>
            <a:custGeom>
              <a:avLst/>
              <a:gdLst>
                <a:gd name="T0" fmla="*/ 40 w 95"/>
                <a:gd name="T1" fmla="*/ 0 h 186"/>
                <a:gd name="T2" fmla="*/ 6 w 95"/>
                <a:gd name="T3" fmla="*/ 2 h 186"/>
                <a:gd name="T4" fmla="*/ 0 w 95"/>
                <a:gd name="T5" fmla="*/ 2 h 186"/>
                <a:gd name="T6" fmla="*/ 0 w 95"/>
                <a:gd name="T7" fmla="*/ 159 h 186"/>
                <a:gd name="T8" fmla="*/ 37 w 95"/>
                <a:gd name="T9" fmla="*/ 186 h 186"/>
                <a:gd name="T10" fmla="*/ 68 w 95"/>
                <a:gd name="T11" fmla="*/ 156 h 186"/>
                <a:gd name="T12" fmla="*/ 68 w 95"/>
                <a:gd name="T13" fmla="*/ 156 h 186"/>
                <a:gd name="T14" fmla="*/ 94 w 95"/>
                <a:gd name="T15" fmla="*/ 173 h 186"/>
                <a:gd name="T16" fmla="*/ 95 w 95"/>
                <a:gd name="T17" fmla="*/ 171 h 186"/>
                <a:gd name="T18" fmla="*/ 40 w 95"/>
                <a:gd name="T19" fmla="*/ 0 h 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5" h="186">
                  <a:moveTo>
                    <a:pt x="40" y="0"/>
                  </a:moveTo>
                  <a:cubicBezTo>
                    <a:pt x="28" y="2"/>
                    <a:pt x="16" y="2"/>
                    <a:pt x="6" y="2"/>
                  </a:cubicBezTo>
                  <a:cubicBezTo>
                    <a:pt x="4" y="2"/>
                    <a:pt x="2" y="2"/>
                    <a:pt x="0" y="2"/>
                  </a:cubicBezTo>
                  <a:cubicBezTo>
                    <a:pt x="0" y="159"/>
                    <a:pt x="0" y="159"/>
                    <a:pt x="0" y="159"/>
                  </a:cubicBezTo>
                  <a:cubicBezTo>
                    <a:pt x="24" y="159"/>
                    <a:pt x="34" y="177"/>
                    <a:pt x="37" y="186"/>
                  </a:cubicBezTo>
                  <a:cubicBezTo>
                    <a:pt x="39" y="179"/>
                    <a:pt x="45" y="157"/>
                    <a:pt x="68" y="156"/>
                  </a:cubicBezTo>
                  <a:cubicBezTo>
                    <a:pt x="68" y="156"/>
                    <a:pt x="68" y="156"/>
                    <a:pt x="68" y="156"/>
                  </a:cubicBezTo>
                  <a:cubicBezTo>
                    <a:pt x="82" y="156"/>
                    <a:pt x="89" y="165"/>
                    <a:pt x="94" y="173"/>
                  </a:cubicBezTo>
                  <a:cubicBezTo>
                    <a:pt x="95" y="171"/>
                    <a:pt x="95" y="171"/>
                    <a:pt x="95" y="171"/>
                  </a:cubicBezTo>
                  <a:cubicBezTo>
                    <a:pt x="40" y="0"/>
                    <a:pt x="40" y="0"/>
                    <a:pt x="40" y="0"/>
                  </a:cubicBezTo>
                </a:path>
              </a:pathLst>
            </a:custGeom>
            <a:solidFill>
              <a:srgbClr val="C2B3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84" name="Freeform 42"/>
            <p:cNvSpPr>
              <a:spLocks/>
            </p:cNvSpPr>
            <p:nvPr/>
          </p:nvSpPr>
          <p:spPr bwMode="auto">
            <a:xfrm>
              <a:off x="5679185" y="5788871"/>
              <a:ext cx="62613" cy="1066436"/>
            </a:xfrm>
            <a:custGeom>
              <a:avLst/>
              <a:gdLst>
                <a:gd name="T0" fmla="*/ 0 w 39"/>
                <a:gd name="T1" fmla="*/ 0 h 670"/>
                <a:gd name="T2" fmla="*/ 0 w 39"/>
                <a:gd name="T3" fmla="*/ 670 h 670"/>
                <a:gd name="T4" fmla="*/ 39 w 39"/>
                <a:gd name="T5" fmla="*/ 670 h 670"/>
                <a:gd name="T6" fmla="*/ 39 w 39"/>
                <a:gd name="T7" fmla="*/ 669 h 670"/>
                <a:gd name="T8" fmla="*/ 37 w 39"/>
                <a:gd name="T9" fmla="*/ 669 h 670"/>
                <a:gd name="T10" fmla="*/ 37 w 39"/>
                <a:gd name="T11" fmla="*/ 29 h 670"/>
                <a:gd name="T12" fmla="*/ 37 w 39"/>
                <a:gd name="T13" fmla="*/ 27 h 670"/>
                <a:gd name="T14" fmla="*/ 0 w 39"/>
                <a:gd name="T15" fmla="*/ 0 h 6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9" h="670">
                  <a:moveTo>
                    <a:pt x="0" y="0"/>
                  </a:moveTo>
                  <a:cubicBezTo>
                    <a:pt x="0" y="670"/>
                    <a:pt x="0" y="670"/>
                    <a:pt x="0" y="670"/>
                  </a:cubicBezTo>
                  <a:cubicBezTo>
                    <a:pt x="39" y="670"/>
                    <a:pt x="39" y="670"/>
                    <a:pt x="39" y="670"/>
                  </a:cubicBezTo>
                  <a:cubicBezTo>
                    <a:pt x="39" y="669"/>
                    <a:pt x="39" y="669"/>
                    <a:pt x="39" y="669"/>
                  </a:cubicBezTo>
                  <a:cubicBezTo>
                    <a:pt x="37" y="669"/>
                    <a:pt x="37" y="669"/>
                    <a:pt x="37" y="669"/>
                  </a:cubicBezTo>
                  <a:cubicBezTo>
                    <a:pt x="37" y="29"/>
                    <a:pt x="37" y="29"/>
                    <a:pt x="37" y="29"/>
                  </a:cubicBezTo>
                  <a:cubicBezTo>
                    <a:pt x="37" y="29"/>
                    <a:pt x="37" y="28"/>
                    <a:pt x="37" y="27"/>
                  </a:cubicBezTo>
                  <a:cubicBezTo>
                    <a:pt x="34" y="18"/>
                    <a:pt x="24" y="0"/>
                    <a:pt x="0" y="0"/>
                  </a:cubicBezTo>
                </a:path>
              </a:pathLst>
            </a:custGeom>
            <a:solidFill>
              <a:srgbClr val="82B73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85" name="Freeform 43"/>
            <p:cNvSpPr>
              <a:spLocks/>
            </p:cNvSpPr>
            <p:nvPr/>
          </p:nvSpPr>
          <p:spPr bwMode="auto">
            <a:xfrm>
              <a:off x="5724363" y="5783485"/>
              <a:ext cx="100315" cy="1069802"/>
            </a:xfrm>
            <a:custGeom>
              <a:avLst/>
              <a:gdLst>
                <a:gd name="T0" fmla="*/ 31 w 63"/>
                <a:gd name="T1" fmla="*/ 0 h 672"/>
                <a:gd name="T2" fmla="*/ 31 w 63"/>
                <a:gd name="T3" fmla="*/ 0 h 672"/>
                <a:gd name="T4" fmla="*/ 0 w 63"/>
                <a:gd name="T5" fmla="*/ 30 h 672"/>
                <a:gd name="T6" fmla="*/ 0 w 63"/>
                <a:gd name="T7" fmla="*/ 32 h 672"/>
                <a:gd name="T8" fmla="*/ 0 w 63"/>
                <a:gd name="T9" fmla="*/ 672 h 672"/>
                <a:gd name="T10" fmla="*/ 2 w 63"/>
                <a:gd name="T11" fmla="*/ 672 h 672"/>
                <a:gd name="T12" fmla="*/ 63 w 63"/>
                <a:gd name="T13" fmla="*/ 672 h 672"/>
                <a:gd name="T14" fmla="*/ 63 w 63"/>
                <a:gd name="T15" fmla="*/ 32 h 672"/>
                <a:gd name="T16" fmla="*/ 57 w 63"/>
                <a:gd name="T17" fmla="*/ 17 h 672"/>
                <a:gd name="T18" fmla="*/ 31 w 63"/>
                <a:gd name="T19" fmla="*/ 0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3" h="672">
                  <a:moveTo>
                    <a:pt x="31" y="0"/>
                  </a:moveTo>
                  <a:cubicBezTo>
                    <a:pt x="31" y="0"/>
                    <a:pt x="31" y="0"/>
                    <a:pt x="31" y="0"/>
                  </a:cubicBezTo>
                  <a:cubicBezTo>
                    <a:pt x="8" y="1"/>
                    <a:pt x="2" y="23"/>
                    <a:pt x="0" y="30"/>
                  </a:cubicBezTo>
                  <a:cubicBezTo>
                    <a:pt x="0" y="31"/>
                    <a:pt x="0" y="32"/>
                    <a:pt x="0" y="32"/>
                  </a:cubicBezTo>
                  <a:cubicBezTo>
                    <a:pt x="0" y="672"/>
                    <a:pt x="0" y="672"/>
                    <a:pt x="0" y="672"/>
                  </a:cubicBezTo>
                  <a:cubicBezTo>
                    <a:pt x="2" y="672"/>
                    <a:pt x="2" y="672"/>
                    <a:pt x="2" y="672"/>
                  </a:cubicBezTo>
                  <a:cubicBezTo>
                    <a:pt x="63" y="672"/>
                    <a:pt x="63" y="672"/>
                    <a:pt x="63" y="672"/>
                  </a:cubicBezTo>
                  <a:cubicBezTo>
                    <a:pt x="63" y="32"/>
                    <a:pt x="63" y="32"/>
                    <a:pt x="63" y="32"/>
                  </a:cubicBezTo>
                  <a:cubicBezTo>
                    <a:pt x="63" y="32"/>
                    <a:pt x="61" y="24"/>
                    <a:pt x="57" y="17"/>
                  </a:cubicBezTo>
                  <a:cubicBezTo>
                    <a:pt x="52" y="9"/>
                    <a:pt x="45" y="0"/>
                    <a:pt x="31" y="0"/>
                  </a:cubicBezTo>
                </a:path>
              </a:pathLst>
            </a:custGeom>
            <a:solidFill>
              <a:srgbClr val="82B73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86" name="Freeform 44"/>
            <p:cNvSpPr>
              <a:spLocks/>
            </p:cNvSpPr>
            <p:nvPr/>
          </p:nvSpPr>
          <p:spPr bwMode="auto">
            <a:xfrm>
              <a:off x="5665117" y="5357314"/>
              <a:ext cx="65306" cy="181106"/>
            </a:xfrm>
            <a:custGeom>
              <a:avLst/>
              <a:gdLst>
                <a:gd name="T0" fmla="*/ 7 w 41"/>
                <a:gd name="T1" fmla="*/ 0 h 114"/>
                <a:gd name="T2" fmla="*/ 0 w 41"/>
                <a:gd name="T3" fmla="*/ 0 h 114"/>
                <a:gd name="T4" fmla="*/ 0 w 41"/>
                <a:gd name="T5" fmla="*/ 114 h 114"/>
                <a:gd name="T6" fmla="*/ 6 w 41"/>
                <a:gd name="T7" fmla="*/ 114 h 114"/>
                <a:gd name="T8" fmla="*/ 40 w 41"/>
                <a:gd name="T9" fmla="*/ 112 h 114"/>
                <a:gd name="T10" fmla="*/ 41 w 41"/>
                <a:gd name="T11" fmla="*/ 111 h 114"/>
                <a:gd name="T12" fmla="*/ 7 w 41"/>
                <a:gd name="T13" fmla="*/ 0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1" h="114">
                  <a:moveTo>
                    <a:pt x="7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14"/>
                    <a:pt x="0" y="114"/>
                    <a:pt x="0" y="114"/>
                  </a:cubicBezTo>
                  <a:cubicBezTo>
                    <a:pt x="2" y="114"/>
                    <a:pt x="4" y="114"/>
                    <a:pt x="6" y="114"/>
                  </a:cubicBezTo>
                  <a:cubicBezTo>
                    <a:pt x="16" y="114"/>
                    <a:pt x="28" y="114"/>
                    <a:pt x="40" y="112"/>
                  </a:cubicBezTo>
                  <a:cubicBezTo>
                    <a:pt x="41" y="112"/>
                    <a:pt x="41" y="111"/>
                    <a:pt x="41" y="111"/>
                  </a:cubicBezTo>
                  <a:cubicBezTo>
                    <a:pt x="7" y="0"/>
                    <a:pt x="7" y="0"/>
                    <a:pt x="7" y="0"/>
                  </a:cubicBezTo>
                </a:path>
              </a:pathLst>
            </a:custGeom>
            <a:solidFill>
              <a:srgbClr val="82B73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487" name="Group 7"/>
          <p:cNvGrpSpPr/>
          <p:nvPr userDrawn="1"/>
        </p:nvGrpSpPr>
        <p:grpSpPr>
          <a:xfrm rot="10800000" flipV="1">
            <a:off x="5687918" y="6225656"/>
            <a:ext cx="407320" cy="1299095"/>
            <a:chOff x="6959786" y="5355294"/>
            <a:chExt cx="407320" cy="1502706"/>
          </a:xfrm>
        </p:grpSpPr>
        <p:sp>
          <p:nvSpPr>
            <p:cNvPr id="488" name="Freeform 17"/>
            <p:cNvSpPr>
              <a:spLocks/>
            </p:cNvSpPr>
            <p:nvPr/>
          </p:nvSpPr>
          <p:spPr bwMode="auto">
            <a:xfrm>
              <a:off x="6970558" y="5365393"/>
              <a:ext cx="302965" cy="490130"/>
            </a:xfrm>
            <a:custGeom>
              <a:avLst/>
              <a:gdLst>
                <a:gd name="T0" fmla="*/ 450 w 450"/>
                <a:gd name="T1" fmla="*/ 657 h 728"/>
                <a:gd name="T2" fmla="*/ 242 w 450"/>
                <a:gd name="T3" fmla="*/ 0 h 728"/>
                <a:gd name="T4" fmla="*/ 197 w 450"/>
                <a:gd name="T5" fmla="*/ 0 h 728"/>
                <a:gd name="T6" fmla="*/ 0 w 450"/>
                <a:gd name="T7" fmla="*/ 681 h 728"/>
                <a:gd name="T8" fmla="*/ 12 w 450"/>
                <a:gd name="T9" fmla="*/ 728 h 728"/>
                <a:gd name="T10" fmla="*/ 424 w 450"/>
                <a:gd name="T11" fmla="*/ 726 h 728"/>
                <a:gd name="T12" fmla="*/ 450 w 450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50" h="728">
                  <a:moveTo>
                    <a:pt x="450" y="657"/>
                  </a:moveTo>
                  <a:lnTo>
                    <a:pt x="242" y="0"/>
                  </a:lnTo>
                  <a:lnTo>
                    <a:pt x="197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4" y="726"/>
                  </a:lnTo>
                  <a:lnTo>
                    <a:pt x="450" y="657"/>
                  </a:lnTo>
                  <a:close/>
                </a:path>
              </a:pathLst>
            </a:custGeom>
            <a:solidFill>
              <a:srgbClr val="F8E9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89" name="Freeform 18"/>
            <p:cNvSpPr>
              <a:spLocks/>
            </p:cNvSpPr>
            <p:nvPr/>
          </p:nvSpPr>
          <p:spPr bwMode="auto">
            <a:xfrm>
              <a:off x="6970558" y="5365393"/>
              <a:ext cx="302965" cy="490130"/>
            </a:xfrm>
            <a:custGeom>
              <a:avLst/>
              <a:gdLst>
                <a:gd name="T0" fmla="*/ 450 w 450"/>
                <a:gd name="T1" fmla="*/ 657 h 728"/>
                <a:gd name="T2" fmla="*/ 242 w 450"/>
                <a:gd name="T3" fmla="*/ 0 h 728"/>
                <a:gd name="T4" fmla="*/ 197 w 450"/>
                <a:gd name="T5" fmla="*/ 0 h 728"/>
                <a:gd name="T6" fmla="*/ 0 w 450"/>
                <a:gd name="T7" fmla="*/ 681 h 728"/>
                <a:gd name="T8" fmla="*/ 12 w 450"/>
                <a:gd name="T9" fmla="*/ 728 h 728"/>
                <a:gd name="T10" fmla="*/ 424 w 450"/>
                <a:gd name="T11" fmla="*/ 726 h 728"/>
                <a:gd name="T12" fmla="*/ 450 w 450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50" h="728">
                  <a:moveTo>
                    <a:pt x="450" y="657"/>
                  </a:moveTo>
                  <a:lnTo>
                    <a:pt x="242" y="0"/>
                  </a:lnTo>
                  <a:lnTo>
                    <a:pt x="197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4" y="726"/>
                  </a:lnTo>
                  <a:lnTo>
                    <a:pt x="450" y="657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90" name="Freeform 19"/>
            <p:cNvSpPr>
              <a:spLocks/>
            </p:cNvSpPr>
            <p:nvPr/>
          </p:nvSpPr>
          <p:spPr bwMode="auto">
            <a:xfrm>
              <a:off x="7058755" y="5786851"/>
              <a:ext cx="123879" cy="1068456"/>
            </a:xfrm>
            <a:custGeom>
              <a:avLst/>
              <a:gdLst>
                <a:gd name="T0" fmla="*/ 78 w 78"/>
                <a:gd name="T1" fmla="*/ 671 h 671"/>
                <a:gd name="T2" fmla="*/ 0 w 78"/>
                <a:gd name="T3" fmla="*/ 671 h 671"/>
                <a:gd name="T4" fmla="*/ 0 w 78"/>
                <a:gd name="T5" fmla="*/ 32 h 671"/>
                <a:gd name="T6" fmla="*/ 38 w 78"/>
                <a:gd name="T7" fmla="*/ 1 h 671"/>
                <a:gd name="T8" fmla="*/ 78 w 78"/>
                <a:gd name="T9" fmla="*/ 32 h 671"/>
                <a:gd name="T10" fmla="*/ 78 w 78"/>
                <a:gd name="T11" fmla="*/ 671 h 6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8" h="671">
                  <a:moveTo>
                    <a:pt x="78" y="671"/>
                  </a:moveTo>
                  <a:cubicBezTo>
                    <a:pt x="0" y="671"/>
                    <a:pt x="0" y="671"/>
                    <a:pt x="0" y="671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8" y="1"/>
                  </a:cubicBezTo>
                  <a:cubicBezTo>
                    <a:pt x="72" y="0"/>
                    <a:pt x="78" y="32"/>
                    <a:pt x="78" y="32"/>
                  </a:cubicBezTo>
                  <a:cubicBezTo>
                    <a:pt x="78" y="671"/>
                    <a:pt x="78" y="671"/>
                    <a:pt x="78" y="671"/>
                  </a:cubicBezTo>
                </a:path>
              </a:pathLst>
            </a:custGeom>
            <a:solidFill>
              <a:srgbClr val="44546A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91" name="Freeform 20"/>
            <p:cNvSpPr>
              <a:spLocks/>
            </p:cNvSpPr>
            <p:nvPr/>
          </p:nvSpPr>
          <p:spPr bwMode="auto">
            <a:xfrm>
              <a:off x="7181287" y="5783485"/>
              <a:ext cx="100315" cy="1069802"/>
            </a:xfrm>
            <a:custGeom>
              <a:avLst/>
              <a:gdLst>
                <a:gd name="T0" fmla="*/ 63 w 63"/>
                <a:gd name="T1" fmla="*/ 672 h 672"/>
                <a:gd name="T2" fmla="*/ 0 w 63"/>
                <a:gd name="T3" fmla="*/ 672 h 672"/>
                <a:gd name="T4" fmla="*/ 0 w 63"/>
                <a:gd name="T5" fmla="*/ 32 h 672"/>
                <a:gd name="T6" fmla="*/ 31 w 63"/>
                <a:gd name="T7" fmla="*/ 0 h 672"/>
                <a:gd name="T8" fmla="*/ 63 w 63"/>
                <a:gd name="T9" fmla="*/ 32 h 672"/>
                <a:gd name="T10" fmla="*/ 63 w 63"/>
                <a:gd name="T11" fmla="*/ 672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672">
                  <a:moveTo>
                    <a:pt x="63" y="672"/>
                  </a:moveTo>
                  <a:cubicBezTo>
                    <a:pt x="0" y="672"/>
                    <a:pt x="0" y="672"/>
                    <a:pt x="0" y="672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1" y="0"/>
                  </a:cubicBezTo>
                  <a:cubicBezTo>
                    <a:pt x="57" y="0"/>
                    <a:pt x="63" y="32"/>
                    <a:pt x="63" y="32"/>
                  </a:cubicBezTo>
                  <a:cubicBezTo>
                    <a:pt x="63" y="672"/>
                    <a:pt x="63" y="672"/>
                    <a:pt x="63" y="672"/>
                  </a:cubicBezTo>
                </a:path>
              </a:pathLst>
            </a:custGeom>
            <a:solidFill>
              <a:srgbClr val="F7787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92" name="Freeform 21"/>
            <p:cNvSpPr>
              <a:spLocks/>
            </p:cNvSpPr>
            <p:nvPr/>
          </p:nvSpPr>
          <p:spPr bwMode="auto">
            <a:xfrm>
              <a:off x="6959786" y="5783485"/>
              <a:ext cx="100315" cy="1069802"/>
            </a:xfrm>
            <a:custGeom>
              <a:avLst/>
              <a:gdLst>
                <a:gd name="T0" fmla="*/ 63 w 63"/>
                <a:gd name="T1" fmla="*/ 672 h 672"/>
                <a:gd name="T2" fmla="*/ 0 w 63"/>
                <a:gd name="T3" fmla="*/ 672 h 672"/>
                <a:gd name="T4" fmla="*/ 0 w 63"/>
                <a:gd name="T5" fmla="*/ 32 h 672"/>
                <a:gd name="T6" fmla="*/ 31 w 63"/>
                <a:gd name="T7" fmla="*/ 0 h 672"/>
                <a:gd name="T8" fmla="*/ 63 w 63"/>
                <a:gd name="T9" fmla="*/ 32 h 672"/>
                <a:gd name="T10" fmla="*/ 63 w 63"/>
                <a:gd name="T11" fmla="*/ 672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672">
                  <a:moveTo>
                    <a:pt x="63" y="672"/>
                  </a:moveTo>
                  <a:cubicBezTo>
                    <a:pt x="0" y="672"/>
                    <a:pt x="0" y="672"/>
                    <a:pt x="0" y="672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1" y="0"/>
                  </a:cubicBezTo>
                  <a:cubicBezTo>
                    <a:pt x="58" y="0"/>
                    <a:pt x="63" y="32"/>
                    <a:pt x="63" y="32"/>
                  </a:cubicBezTo>
                  <a:lnTo>
                    <a:pt x="63" y="672"/>
                  </a:lnTo>
                  <a:close/>
                </a:path>
              </a:pathLst>
            </a:custGeom>
            <a:solidFill>
              <a:srgbClr val="44546A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93" name="Freeform 22"/>
            <p:cNvSpPr>
              <a:spLocks/>
            </p:cNvSpPr>
            <p:nvPr/>
          </p:nvSpPr>
          <p:spPr bwMode="auto">
            <a:xfrm>
              <a:off x="7056735" y="5357314"/>
              <a:ext cx="130611" cy="191204"/>
            </a:xfrm>
            <a:custGeom>
              <a:avLst/>
              <a:gdLst>
                <a:gd name="T0" fmla="*/ 0 w 82"/>
                <a:gd name="T1" fmla="*/ 110 h 120"/>
                <a:gd name="T2" fmla="*/ 82 w 82"/>
                <a:gd name="T3" fmla="*/ 112 h 120"/>
                <a:gd name="T4" fmla="*/ 48 w 82"/>
                <a:gd name="T5" fmla="*/ 0 h 120"/>
                <a:gd name="T6" fmla="*/ 28 w 82"/>
                <a:gd name="T7" fmla="*/ 0 h 120"/>
                <a:gd name="T8" fmla="*/ 0 w 82"/>
                <a:gd name="T9" fmla="*/ 11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120">
                  <a:moveTo>
                    <a:pt x="0" y="110"/>
                  </a:moveTo>
                  <a:cubicBezTo>
                    <a:pt x="0" y="110"/>
                    <a:pt x="39" y="120"/>
                    <a:pt x="82" y="112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0" y="110"/>
                    <a:pt x="0" y="110"/>
                    <a:pt x="0" y="110"/>
                  </a:cubicBezTo>
                </a:path>
              </a:pathLst>
            </a:custGeom>
            <a:solidFill>
              <a:srgbClr val="44546A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94" name="Freeform 45"/>
            <p:cNvSpPr>
              <a:spLocks/>
            </p:cNvSpPr>
            <p:nvPr/>
          </p:nvSpPr>
          <p:spPr bwMode="auto">
            <a:xfrm>
              <a:off x="7117328" y="5355294"/>
              <a:ext cx="249778" cy="1502706"/>
            </a:xfrm>
            <a:custGeom>
              <a:avLst/>
              <a:gdLst>
                <a:gd name="T0" fmla="*/ 34 w 157"/>
                <a:gd name="T1" fmla="*/ 0 h 944"/>
                <a:gd name="T2" fmla="*/ 0 w 157"/>
                <a:gd name="T3" fmla="*/ 1 h 944"/>
                <a:gd name="T4" fmla="*/ 0 w 157"/>
                <a:gd name="T5" fmla="*/ 1 h 944"/>
                <a:gd name="T6" fmla="*/ 10 w 157"/>
                <a:gd name="T7" fmla="*/ 1 h 944"/>
                <a:gd name="T8" fmla="*/ 44 w 157"/>
                <a:gd name="T9" fmla="*/ 113 h 944"/>
                <a:gd name="T10" fmla="*/ 44 w 157"/>
                <a:gd name="T11" fmla="*/ 113 h 944"/>
                <a:gd name="T12" fmla="*/ 98 w 157"/>
                <a:gd name="T13" fmla="*/ 284 h 944"/>
                <a:gd name="T14" fmla="*/ 97 w 157"/>
                <a:gd name="T15" fmla="*/ 286 h 944"/>
                <a:gd name="T16" fmla="*/ 103 w 157"/>
                <a:gd name="T17" fmla="*/ 301 h 944"/>
                <a:gd name="T18" fmla="*/ 103 w 157"/>
                <a:gd name="T19" fmla="*/ 941 h 944"/>
                <a:gd name="T20" fmla="*/ 41 w 157"/>
                <a:gd name="T21" fmla="*/ 941 h 944"/>
                <a:gd name="T22" fmla="*/ 41 w 157"/>
                <a:gd name="T23" fmla="*/ 942 h 944"/>
                <a:gd name="T24" fmla="*/ 0 w 157"/>
                <a:gd name="T25" fmla="*/ 942 h 944"/>
                <a:gd name="T26" fmla="*/ 0 w 157"/>
                <a:gd name="T27" fmla="*/ 944 h 944"/>
                <a:gd name="T28" fmla="*/ 157 w 157"/>
                <a:gd name="T29" fmla="*/ 942 h 944"/>
                <a:gd name="T30" fmla="*/ 142 w 157"/>
                <a:gd name="T31" fmla="*/ 290 h 944"/>
                <a:gd name="T32" fmla="*/ 34 w 157"/>
                <a:gd name="T33" fmla="*/ 0 h 9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57" h="944">
                  <a:moveTo>
                    <a:pt x="34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0" y="1"/>
                    <a:pt x="10" y="1"/>
                    <a:pt x="10" y="1"/>
                  </a:cubicBezTo>
                  <a:cubicBezTo>
                    <a:pt x="44" y="113"/>
                    <a:pt x="44" y="113"/>
                    <a:pt x="44" y="113"/>
                  </a:cubicBezTo>
                  <a:cubicBezTo>
                    <a:pt x="44" y="113"/>
                    <a:pt x="44" y="113"/>
                    <a:pt x="44" y="113"/>
                  </a:cubicBezTo>
                  <a:cubicBezTo>
                    <a:pt x="98" y="284"/>
                    <a:pt x="98" y="284"/>
                    <a:pt x="98" y="284"/>
                  </a:cubicBezTo>
                  <a:cubicBezTo>
                    <a:pt x="97" y="286"/>
                    <a:pt x="97" y="286"/>
                    <a:pt x="97" y="286"/>
                  </a:cubicBezTo>
                  <a:cubicBezTo>
                    <a:pt x="101" y="293"/>
                    <a:pt x="103" y="301"/>
                    <a:pt x="103" y="301"/>
                  </a:cubicBezTo>
                  <a:cubicBezTo>
                    <a:pt x="103" y="941"/>
                    <a:pt x="103" y="941"/>
                    <a:pt x="103" y="941"/>
                  </a:cubicBezTo>
                  <a:cubicBezTo>
                    <a:pt x="41" y="941"/>
                    <a:pt x="41" y="941"/>
                    <a:pt x="41" y="941"/>
                  </a:cubicBezTo>
                  <a:cubicBezTo>
                    <a:pt x="41" y="942"/>
                    <a:pt x="41" y="942"/>
                    <a:pt x="41" y="942"/>
                  </a:cubicBezTo>
                  <a:cubicBezTo>
                    <a:pt x="0" y="942"/>
                    <a:pt x="0" y="942"/>
                    <a:pt x="0" y="942"/>
                  </a:cubicBezTo>
                  <a:cubicBezTo>
                    <a:pt x="0" y="944"/>
                    <a:pt x="0" y="944"/>
                    <a:pt x="0" y="944"/>
                  </a:cubicBezTo>
                  <a:cubicBezTo>
                    <a:pt x="157" y="942"/>
                    <a:pt x="157" y="942"/>
                    <a:pt x="157" y="942"/>
                  </a:cubicBezTo>
                  <a:cubicBezTo>
                    <a:pt x="142" y="290"/>
                    <a:pt x="142" y="290"/>
                    <a:pt x="142" y="290"/>
                  </a:cubicBezTo>
                  <a:cubicBezTo>
                    <a:pt x="34" y="0"/>
                    <a:pt x="34" y="0"/>
                    <a:pt x="34" y="0"/>
                  </a:cubicBezTo>
                </a:path>
              </a:pathLst>
            </a:custGeom>
            <a:solidFill>
              <a:srgbClr val="9C96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95" name="Freeform 46"/>
            <p:cNvSpPr>
              <a:spLocks/>
            </p:cNvSpPr>
            <p:nvPr/>
          </p:nvSpPr>
          <p:spPr bwMode="auto">
            <a:xfrm>
              <a:off x="7117328" y="5535727"/>
              <a:ext cx="156195" cy="295559"/>
            </a:xfrm>
            <a:custGeom>
              <a:avLst/>
              <a:gdLst>
                <a:gd name="T0" fmla="*/ 44 w 98"/>
                <a:gd name="T1" fmla="*/ 0 h 186"/>
                <a:gd name="T2" fmla="*/ 9 w 98"/>
                <a:gd name="T3" fmla="*/ 3 h 186"/>
                <a:gd name="T4" fmla="*/ 0 w 98"/>
                <a:gd name="T5" fmla="*/ 3 h 186"/>
                <a:gd name="T6" fmla="*/ 0 w 98"/>
                <a:gd name="T7" fmla="*/ 159 h 186"/>
                <a:gd name="T8" fmla="*/ 1 w 98"/>
                <a:gd name="T9" fmla="*/ 159 h 186"/>
                <a:gd name="T10" fmla="*/ 2 w 98"/>
                <a:gd name="T11" fmla="*/ 159 h 186"/>
                <a:gd name="T12" fmla="*/ 40 w 98"/>
                <a:gd name="T13" fmla="*/ 186 h 186"/>
                <a:gd name="T14" fmla="*/ 71 w 98"/>
                <a:gd name="T15" fmla="*/ 156 h 186"/>
                <a:gd name="T16" fmla="*/ 71 w 98"/>
                <a:gd name="T17" fmla="*/ 156 h 186"/>
                <a:gd name="T18" fmla="*/ 97 w 98"/>
                <a:gd name="T19" fmla="*/ 173 h 186"/>
                <a:gd name="T20" fmla="*/ 98 w 98"/>
                <a:gd name="T21" fmla="*/ 171 h 186"/>
                <a:gd name="T22" fmla="*/ 44 w 98"/>
                <a:gd name="T23" fmla="*/ 0 h 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98" h="186">
                  <a:moveTo>
                    <a:pt x="44" y="0"/>
                  </a:moveTo>
                  <a:cubicBezTo>
                    <a:pt x="31" y="2"/>
                    <a:pt x="20" y="3"/>
                    <a:pt x="9" y="3"/>
                  </a:cubicBezTo>
                  <a:cubicBezTo>
                    <a:pt x="6" y="3"/>
                    <a:pt x="3" y="3"/>
                    <a:pt x="0" y="3"/>
                  </a:cubicBezTo>
                  <a:cubicBezTo>
                    <a:pt x="0" y="159"/>
                    <a:pt x="0" y="159"/>
                    <a:pt x="0" y="159"/>
                  </a:cubicBezTo>
                  <a:cubicBezTo>
                    <a:pt x="0" y="159"/>
                    <a:pt x="1" y="159"/>
                    <a:pt x="1" y="159"/>
                  </a:cubicBezTo>
                  <a:cubicBezTo>
                    <a:pt x="2" y="159"/>
                    <a:pt x="2" y="159"/>
                    <a:pt x="2" y="159"/>
                  </a:cubicBezTo>
                  <a:cubicBezTo>
                    <a:pt x="27" y="159"/>
                    <a:pt x="37" y="177"/>
                    <a:pt x="40" y="186"/>
                  </a:cubicBezTo>
                  <a:cubicBezTo>
                    <a:pt x="42" y="179"/>
                    <a:pt x="48" y="157"/>
                    <a:pt x="71" y="156"/>
                  </a:cubicBezTo>
                  <a:cubicBezTo>
                    <a:pt x="71" y="156"/>
                    <a:pt x="71" y="156"/>
                    <a:pt x="71" y="156"/>
                  </a:cubicBezTo>
                  <a:cubicBezTo>
                    <a:pt x="85" y="156"/>
                    <a:pt x="92" y="165"/>
                    <a:pt x="97" y="173"/>
                  </a:cubicBezTo>
                  <a:cubicBezTo>
                    <a:pt x="98" y="171"/>
                    <a:pt x="98" y="171"/>
                    <a:pt x="98" y="171"/>
                  </a:cubicBezTo>
                  <a:cubicBezTo>
                    <a:pt x="44" y="0"/>
                    <a:pt x="44" y="0"/>
                    <a:pt x="44" y="0"/>
                  </a:cubicBezTo>
                </a:path>
              </a:pathLst>
            </a:custGeom>
            <a:solidFill>
              <a:srgbClr val="C2B3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96" name="Freeform 47"/>
            <p:cNvSpPr>
              <a:spLocks/>
            </p:cNvSpPr>
            <p:nvPr/>
          </p:nvSpPr>
          <p:spPr bwMode="auto">
            <a:xfrm>
              <a:off x="7117328" y="5788871"/>
              <a:ext cx="65306" cy="1066436"/>
            </a:xfrm>
            <a:custGeom>
              <a:avLst/>
              <a:gdLst>
                <a:gd name="T0" fmla="*/ 2 w 41"/>
                <a:gd name="T1" fmla="*/ 0 h 670"/>
                <a:gd name="T2" fmla="*/ 1 w 41"/>
                <a:gd name="T3" fmla="*/ 0 h 670"/>
                <a:gd name="T4" fmla="*/ 0 w 41"/>
                <a:gd name="T5" fmla="*/ 0 h 670"/>
                <a:gd name="T6" fmla="*/ 0 w 41"/>
                <a:gd name="T7" fmla="*/ 670 h 670"/>
                <a:gd name="T8" fmla="*/ 41 w 41"/>
                <a:gd name="T9" fmla="*/ 670 h 670"/>
                <a:gd name="T10" fmla="*/ 41 w 41"/>
                <a:gd name="T11" fmla="*/ 669 h 670"/>
                <a:gd name="T12" fmla="*/ 40 w 41"/>
                <a:gd name="T13" fmla="*/ 669 h 670"/>
                <a:gd name="T14" fmla="*/ 40 w 41"/>
                <a:gd name="T15" fmla="*/ 29 h 670"/>
                <a:gd name="T16" fmla="*/ 40 w 41"/>
                <a:gd name="T17" fmla="*/ 27 h 670"/>
                <a:gd name="T18" fmla="*/ 2 w 41"/>
                <a:gd name="T19" fmla="*/ 0 h 6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1" h="670">
                  <a:moveTo>
                    <a:pt x="2" y="0"/>
                  </a:moveTo>
                  <a:cubicBezTo>
                    <a:pt x="2" y="0"/>
                    <a:pt x="2" y="0"/>
                    <a:pt x="1" y="0"/>
                  </a:cubicBezTo>
                  <a:cubicBezTo>
                    <a:pt x="1" y="0"/>
                    <a:pt x="0" y="0"/>
                    <a:pt x="0" y="0"/>
                  </a:cubicBezTo>
                  <a:cubicBezTo>
                    <a:pt x="0" y="670"/>
                    <a:pt x="0" y="670"/>
                    <a:pt x="0" y="670"/>
                  </a:cubicBezTo>
                  <a:cubicBezTo>
                    <a:pt x="41" y="670"/>
                    <a:pt x="41" y="670"/>
                    <a:pt x="41" y="670"/>
                  </a:cubicBezTo>
                  <a:cubicBezTo>
                    <a:pt x="41" y="669"/>
                    <a:pt x="41" y="669"/>
                    <a:pt x="41" y="669"/>
                  </a:cubicBezTo>
                  <a:cubicBezTo>
                    <a:pt x="40" y="669"/>
                    <a:pt x="40" y="669"/>
                    <a:pt x="40" y="669"/>
                  </a:cubicBezTo>
                  <a:cubicBezTo>
                    <a:pt x="40" y="29"/>
                    <a:pt x="40" y="29"/>
                    <a:pt x="40" y="29"/>
                  </a:cubicBezTo>
                  <a:cubicBezTo>
                    <a:pt x="40" y="29"/>
                    <a:pt x="40" y="28"/>
                    <a:pt x="40" y="27"/>
                  </a:cubicBezTo>
                  <a:cubicBezTo>
                    <a:pt x="37" y="18"/>
                    <a:pt x="27" y="0"/>
                    <a:pt x="2" y="0"/>
                  </a:cubicBezTo>
                </a:path>
              </a:pathLst>
            </a:custGeom>
            <a:solidFill>
              <a:srgbClr val="44546A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97" name="Freeform 48"/>
            <p:cNvSpPr>
              <a:spLocks/>
            </p:cNvSpPr>
            <p:nvPr/>
          </p:nvSpPr>
          <p:spPr bwMode="auto">
            <a:xfrm>
              <a:off x="7181287" y="5783485"/>
              <a:ext cx="100315" cy="1069802"/>
            </a:xfrm>
            <a:custGeom>
              <a:avLst/>
              <a:gdLst>
                <a:gd name="T0" fmla="*/ 31 w 63"/>
                <a:gd name="T1" fmla="*/ 0 h 672"/>
                <a:gd name="T2" fmla="*/ 31 w 63"/>
                <a:gd name="T3" fmla="*/ 0 h 672"/>
                <a:gd name="T4" fmla="*/ 0 w 63"/>
                <a:gd name="T5" fmla="*/ 30 h 672"/>
                <a:gd name="T6" fmla="*/ 0 w 63"/>
                <a:gd name="T7" fmla="*/ 32 h 672"/>
                <a:gd name="T8" fmla="*/ 0 w 63"/>
                <a:gd name="T9" fmla="*/ 672 h 672"/>
                <a:gd name="T10" fmla="*/ 1 w 63"/>
                <a:gd name="T11" fmla="*/ 672 h 672"/>
                <a:gd name="T12" fmla="*/ 63 w 63"/>
                <a:gd name="T13" fmla="*/ 672 h 672"/>
                <a:gd name="T14" fmla="*/ 63 w 63"/>
                <a:gd name="T15" fmla="*/ 32 h 672"/>
                <a:gd name="T16" fmla="*/ 57 w 63"/>
                <a:gd name="T17" fmla="*/ 17 h 672"/>
                <a:gd name="T18" fmla="*/ 31 w 63"/>
                <a:gd name="T19" fmla="*/ 0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3" h="672">
                  <a:moveTo>
                    <a:pt x="31" y="0"/>
                  </a:moveTo>
                  <a:cubicBezTo>
                    <a:pt x="31" y="0"/>
                    <a:pt x="31" y="0"/>
                    <a:pt x="31" y="0"/>
                  </a:cubicBezTo>
                  <a:cubicBezTo>
                    <a:pt x="8" y="1"/>
                    <a:pt x="2" y="23"/>
                    <a:pt x="0" y="30"/>
                  </a:cubicBezTo>
                  <a:cubicBezTo>
                    <a:pt x="0" y="31"/>
                    <a:pt x="0" y="32"/>
                    <a:pt x="0" y="32"/>
                  </a:cubicBezTo>
                  <a:cubicBezTo>
                    <a:pt x="0" y="672"/>
                    <a:pt x="0" y="672"/>
                    <a:pt x="0" y="672"/>
                  </a:cubicBezTo>
                  <a:cubicBezTo>
                    <a:pt x="1" y="672"/>
                    <a:pt x="1" y="672"/>
                    <a:pt x="1" y="672"/>
                  </a:cubicBezTo>
                  <a:cubicBezTo>
                    <a:pt x="63" y="672"/>
                    <a:pt x="63" y="672"/>
                    <a:pt x="63" y="672"/>
                  </a:cubicBezTo>
                  <a:cubicBezTo>
                    <a:pt x="63" y="32"/>
                    <a:pt x="63" y="32"/>
                    <a:pt x="63" y="32"/>
                  </a:cubicBezTo>
                  <a:cubicBezTo>
                    <a:pt x="63" y="32"/>
                    <a:pt x="61" y="24"/>
                    <a:pt x="57" y="17"/>
                  </a:cubicBezTo>
                  <a:cubicBezTo>
                    <a:pt x="52" y="9"/>
                    <a:pt x="45" y="0"/>
                    <a:pt x="31" y="0"/>
                  </a:cubicBezTo>
                </a:path>
              </a:pathLst>
            </a:custGeom>
            <a:solidFill>
              <a:srgbClr val="44546A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98" name="Freeform 49"/>
            <p:cNvSpPr>
              <a:spLocks/>
            </p:cNvSpPr>
            <p:nvPr/>
          </p:nvSpPr>
          <p:spPr bwMode="auto">
            <a:xfrm>
              <a:off x="7117328" y="5357314"/>
              <a:ext cx="70019" cy="183125"/>
            </a:xfrm>
            <a:custGeom>
              <a:avLst/>
              <a:gdLst>
                <a:gd name="T0" fmla="*/ 10 w 44"/>
                <a:gd name="T1" fmla="*/ 0 h 115"/>
                <a:gd name="T2" fmla="*/ 0 w 44"/>
                <a:gd name="T3" fmla="*/ 0 h 115"/>
                <a:gd name="T4" fmla="*/ 0 w 44"/>
                <a:gd name="T5" fmla="*/ 115 h 115"/>
                <a:gd name="T6" fmla="*/ 9 w 44"/>
                <a:gd name="T7" fmla="*/ 115 h 115"/>
                <a:gd name="T8" fmla="*/ 44 w 44"/>
                <a:gd name="T9" fmla="*/ 112 h 115"/>
                <a:gd name="T10" fmla="*/ 44 w 44"/>
                <a:gd name="T11" fmla="*/ 112 h 115"/>
                <a:gd name="T12" fmla="*/ 10 w 44"/>
                <a:gd name="T13" fmla="*/ 0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" h="115">
                  <a:moveTo>
                    <a:pt x="1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15"/>
                    <a:pt x="0" y="115"/>
                    <a:pt x="0" y="115"/>
                  </a:cubicBezTo>
                  <a:cubicBezTo>
                    <a:pt x="3" y="115"/>
                    <a:pt x="6" y="115"/>
                    <a:pt x="9" y="115"/>
                  </a:cubicBezTo>
                  <a:cubicBezTo>
                    <a:pt x="20" y="115"/>
                    <a:pt x="31" y="114"/>
                    <a:pt x="44" y="112"/>
                  </a:cubicBezTo>
                  <a:cubicBezTo>
                    <a:pt x="44" y="112"/>
                    <a:pt x="44" y="112"/>
                    <a:pt x="44" y="112"/>
                  </a:cubicBezTo>
                  <a:cubicBezTo>
                    <a:pt x="10" y="0"/>
                    <a:pt x="10" y="0"/>
                    <a:pt x="10" y="0"/>
                  </a:cubicBezTo>
                </a:path>
              </a:pathLst>
            </a:custGeom>
            <a:solidFill>
              <a:srgbClr val="44546A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499" name="Group 5"/>
          <p:cNvGrpSpPr/>
          <p:nvPr userDrawn="1"/>
        </p:nvGrpSpPr>
        <p:grpSpPr>
          <a:xfrm rot="10800000" flipV="1">
            <a:off x="6252450" y="6225656"/>
            <a:ext cx="403952" cy="2167807"/>
            <a:chOff x="6007804" y="4266641"/>
            <a:chExt cx="403952" cy="2588666"/>
          </a:xfrm>
        </p:grpSpPr>
        <p:sp>
          <p:nvSpPr>
            <p:cNvPr id="500" name="Freeform 29"/>
            <p:cNvSpPr>
              <a:spLocks/>
            </p:cNvSpPr>
            <p:nvPr/>
          </p:nvSpPr>
          <p:spPr bwMode="auto">
            <a:xfrm>
              <a:off x="6018576" y="4273373"/>
              <a:ext cx="300945" cy="490130"/>
            </a:xfrm>
            <a:custGeom>
              <a:avLst/>
              <a:gdLst>
                <a:gd name="T0" fmla="*/ 447 w 447"/>
                <a:gd name="T1" fmla="*/ 657 h 728"/>
                <a:gd name="T2" fmla="*/ 242 w 447"/>
                <a:gd name="T3" fmla="*/ 0 h 728"/>
                <a:gd name="T4" fmla="*/ 197 w 447"/>
                <a:gd name="T5" fmla="*/ 0 h 728"/>
                <a:gd name="T6" fmla="*/ 0 w 447"/>
                <a:gd name="T7" fmla="*/ 681 h 728"/>
                <a:gd name="T8" fmla="*/ 12 w 447"/>
                <a:gd name="T9" fmla="*/ 728 h 728"/>
                <a:gd name="T10" fmla="*/ 424 w 447"/>
                <a:gd name="T11" fmla="*/ 726 h 728"/>
                <a:gd name="T12" fmla="*/ 447 w 447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7" h="728">
                  <a:moveTo>
                    <a:pt x="447" y="657"/>
                  </a:moveTo>
                  <a:lnTo>
                    <a:pt x="242" y="0"/>
                  </a:lnTo>
                  <a:lnTo>
                    <a:pt x="197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4" y="726"/>
                  </a:lnTo>
                  <a:lnTo>
                    <a:pt x="447" y="657"/>
                  </a:lnTo>
                  <a:close/>
                </a:path>
              </a:pathLst>
            </a:custGeom>
            <a:solidFill>
              <a:srgbClr val="F8E9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01" name="Freeform 30"/>
            <p:cNvSpPr>
              <a:spLocks/>
            </p:cNvSpPr>
            <p:nvPr/>
          </p:nvSpPr>
          <p:spPr bwMode="auto">
            <a:xfrm>
              <a:off x="6018576" y="4273373"/>
              <a:ext cx="300945" cy="490130"/>
            </a:xfrm>
            <a:custGeom>
              <a:avLst/>
              <a:gdLst>
                <a:gd name="T0" fmla="*/ 447 w 447"/>
                <a:gd name="T1" fmla="*/ 657 h 728"/>
                <a:gd name="T2" fmla="*/ 242 w 447"/>
                <a:gd name="T3" fmla="*/ 0 h 728"/>
                <a:gd name="T4" fmla="*/ 197 w 447"/>
                <a:gd name="T5" fmla="*/ 0 h 728"/>
                <a:gd name="T6" fmla="*/ 0 w 447"/>
                <a:gd name="T7" fmla="*/ 681 h 728"/>
                <a:gd name="T8" fmla="*/ 12 w 447"/>
                <a:gd name="T9" fmla="*/ 728 h 728"/>
                <a:gd name="T10" fmla="*/ 424 w 447"/>
                <a:gd name="T11" fmla="*/ 726 h 728"/>
                <a:gd name="T12" fmla="*/ 447 w 447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7" h="728">
                  <a:moveTo>
                    <a:pt x="447" y="657"/>
                  </a:moveTo>
                  <a:lnTo>
                    <a:pt x="242" y="0"/>
                  </a:lnTo>
                  <a:lnTo>
                    <a:pt x="197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4" y="726"/>
                  </a:lnTo>
                  <a:lnTo>
                    <a:pt x="447" y="657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02" name="Freeform 31"/>
            <p:cNvSpPr>
              <a:spLocks/>
            </p:cNvSpPr>
            <p:nvPr/>
          </p:nvSpPr>
          <p:spPr bwMode="auto">
            <a:xfrm>
              <a:off x="6104752" y="4694831"/>
              <a:ext cx="125899" cy="2160476"/>
            </a:xfrm>
            <a:custGeom>
              <a:avLst/>
              <a:gdLst>
                <a:gd name="T0" fmla="*/ 79 w 79"/>
                <a:gd name="T1" fmla="*/ 1357 h 1357"/>
                <a:gd name="T2" fmla="*/ 0 w 79"/>
                <a:gd name="T3" fmla="*/ 1357 h 1357"/>
                <a:gd name="T4" fmla="*/ 0 w 79"/>
                <a:gd name="T5" fmla="*/ 32 h 1357"/>
                <a:gd name="T6" fmla="*/ 39 w 79"/>
                <a:gd name="T7" fmla="*/ 1 h 1357"/>
                <a:gd name="T8" fmla="*/ 79 w 79"/>
                <a:gd name="T9" fmla="*/ 32 h 1357"/>
                <a:gd name="T10" fmla="*/ 79 w 79"/>
                <a:gd name="T11" fmla="*/ 1357 h 13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9" h="1357">
                  <a:moveTo>
                    <a:pt x="79" y="1357"/>
                  </a:moveTo>
                  <a:cubicBezTo>
                    <a:pt x="0" y="1357"/>
                    <a:pt x="0" y="1357"/>
                    <a:pt x="0" y="1357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5" y="1"/>
                    <a:pt x="39" y="1"/>
                  </a:cubicBezTo>
                  <a:cubicBezTo>
                    <a:pt x="73" y="0"/>
                    <a:pt x="79" y="32"/>
                    <a:pt x="79" y="32"/>
                  </a:cubicBezTo>
                  <a:cubicBezTo>
                    <a:pt x="79" y="1357"/>
                    <a:pt x="79" y="1357"/>
                    <a:pt x="79" y="1357"/>
                  </a:cubicBezTo>
                </a:path>
              </a:pathLst>
            </a:custGeom>
            <a:solidFill>
              <a:srgbClr val="F39C11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03" name="Freeform 32"/>
            <p:cNvSpPr>
              <a:spLocks/>
            </p:cNvSpPr>
            <p:nvPr/>
          </p:nvSpPr>
          <p:spPr bwMode="auto">
            <a:xfrm>
              <a:off x="6228631" y="4692138"/>
              <a:ext cx="100315" cy="2161149"/>
            </a:xfrm>
            <a:custGeom>
              <a:avLst/>
              <a:gdLst>
                <a:gd name="T0" fmla="*/ 63 w 63"/>
                <a:gd name="T1" fmla="*/ 1358 h 1358"/>
                <a:gd name="T2" fmla="*/ 0 w 63"/>
                <a:gd name="T3" fmla="*/ 1358 h 1358"/>
                <a:gd name="T4" fmla="*/ 0 w 63"/>
                <a:gd name="T5" fmla="*/ 32 h 1358"/>
                <a:gd name="T6" fmla="*/ 30 w 63"/>
                <a:gd name="T7" fmla="*/ 0 h 1358"/>
                <a:gd name="T8" fmla="*/ 63 w 63"/>
                <a:gd name="T9" fmla="*/ 32 h 1358"/>
                <a:gd name="T10" fmla="*/ 63 w 63"/>
                <a:gd name="T11" fmla="*/ 1358 h 13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1358">
                  <a:moveTo>
                    <a:pt x="63" y="1358"/>
                  </a:moveTo>
                  <a:cubicBezTo>
                    <a:pt x="0" y="1358"/>
                    <a:pt x="0" y="1358"/>
                    <a:pt x="0" y="1358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0" y="0"/>
                  </a:cubicBezTo>
                  <a:cubicBezTo>
                    <a:pt x="57" y="0"/>
                    <a:pt x="63" y="32"/>
                    <a:pt x="63" y="32"/>
                  </a:cubicBezTo>
                  <a:cubicBezTo>
                    <a:pt x="63" y="1358"/>
                    <a:pt x="63" y="1358"/>
                    <a:pt x="63" y="1358"/>
                  </a:cubicBezTo>
                </a:path>
              </a:pathLst>
            </a:custGeom>
            <a:solidFill>
              <a:srgbClr val="FFB1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04" name="Freeform 33"/>
            <p:cNvSpPr>
              <a:spLocks/>
            </p:cNvSpPr>
            <p:nvPr/>
          </p:nvSpPr>
          <p:spPr bwMode="auto">
            <a:xfrm>
              <a:off x="6007804" y="4692138"/>
              <a:ext cx="100315" cy="2161149"/>
            </a:xfrm>
            <a:custGeom>
              <a:avLst/>
              <a:gdLst>
                <a:gd name="T0" fmla="*/ 63 w 63"/>
                <a:gd name="T1" fmla="*/ 1358 h 1358"/>
                <a:gd name="T2" fmla="*/ 0 w 63"/>
                <a:gd name="T3" fmla="*/ 1358 h 1358"/>
                <a:gd name="T4" fmla="*/ 0 w 63"/>
                <a:gd name="T5" fmla="*/ 32 h 1358"/>
                <a:gd name="T6" fmla="*/ 31 w 63"/>
                <a:gd name="T7" fmla="*/ 0 h 1358"/>
                <a:gd name="T8" fmla="*/ 63 w 63"/>
                <a:gd name="T9" fmla="*/ 32 h 1358"/>
                <a:gd name="T10" fmla="*/ 63 w 63"/>
                <a:gd name="T11" fmla="*/ 1358 h 13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1358">
                  <a:moveTo>
                    <a:pt x="63" y="1358"/>
                  </a:moveTo>
                  <a:cubicBezTo>
                    <a:pt x="0" y="1358"/>
                    <a:pt x="0" y="1358"/>
                    <a:pt x="0" y="1358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1" y="0"/>
                  </a:cubicBezTo>
                  <a:cubicBezTo>
                    <a:pt x="58" y="0"/>
                    <a:pt x="63" y="32"/>
                    <a:pt x="63" y="32"/>
                  </a:cubicBezTo>
                  <a:lnTo>
                    <a:pt x="63" y="1358"/>
                  </a:lnTo>
                  <a:close/>
                </a:path>
              </a:pathLst>
            </a:custGeom>
            <a:solidFill>
              <a:srgbClr val="F39C11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05" name="Freeform 34"/>
            <p:cNvSpPr>
              <a:spLocks/>
            </p:cNvSpPr>
            <p:nvPr/>
          </p:nvSpPr>
          <p:spPr bwMode="auto">
            <a:xfrm>
              <a:off x="6104752" y="4268661"/>
              <a:ext cx="129265" cy="185818"/>
            </a:xfrm>
            <a:custGeom>
              <a:avLst/>
              <a:gdLst>
                <a:gd name="T0" fmla="*/ 0 w 81"/>
                <a:gd name="T1" fmla="*/ 107 h 117"/>
                <a:gd name="T2" fmla="*/ 81 w 81"/>
                <a:gd name="T3" fmla="*/ 109 h 117"/>
                <a:gd name="T4" fmla="*/ 48 w 81"/>
                <a:gd name="T5" fmla="*/ 0 h 117"/>
                <a:gd name="T6" fmla="*/ 28 w 81"/>
                <a:gd name="T7" fmla="*/ 0 h 117"/>
                <a:gd name="T8" fmla="*/ 0 w 81"/>
                <a:gd name="T9" fmla="*/ 10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1" h="117">
                  <a:moveTo>
                    <a:pt x="0" y="107"/>
                  </a:moveTo>
                  <a:cubicBezTo>
                    <a:pt x="0" y="107"/>
                    <a:pt x="39" y="117"/>
                    <a:pt x="81" y="109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0" y="107"/>
                    <a:pt x="0" y="107"/>
                    <a:pt x="0" y="107"/>
                  </a:cubicBezTo>
                </a:path>
              </a:pathLst>
            </a:custGeom>
            <a:solidFill>
              <a:srgbClr val="F39C11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06" name="Freeform 50"/>
            <p:cNvSpPr>
              <a:spLocks/>
            </p:cNvSpPr>
            <p:nvPr/>
          </p:nvSpPr>
          <p:spPr bwMode="auto">
            <a:xfrm>
              <a:off x="6173424" y="4266641"/>
              <a:ext cx="238332" cy="2588666"/>
            </a:xfrm>
            <a:custGeom>
              <a:avLst/>
              <a:gdLst>
                <a:gd name="T0" fmla="*/ 27 w 150"/>
                <a:gd name="T1" fmla="*/ 0 h 1626"/>
                <a:gd name="T2" fmla="*/ 0 w 150"/>
                <a:gd name="T3" fmla="*/ 1 h 1626"/>
                <a:gd name="T4" fmla="*/ 5 w 150"/>
                <a:gd name="T5" fmla="*/ 1 h 1626"/>
                <a:gd name="T6" fmla="*/ 38 w 150"/>
                <a:gd name="T7" fmla="*/ 110 h 1626"/>
                <a:gd name="T8" fmla="*/ 92 w 150"/>
                <a:gd name="T9" fmla="*/ 282 h 1626"/>
                <a:gd name="T10" fmla="*/ 92 w 150"/>
                <a:gd name="T11" fmla="*/ 284 h 1626"/>
                <a:gd name="T12" fmla="*/ 98 w 150"/>
                <a:gd name="T13" fmla="*/ 299 h 1626"/>
                <a:gd name="T14" fmla="*/ 98 w 150"/>
                <a:gd name="T15" fmla="*/ 1625 h 1626"/>
                <a:gd name="T16" fmla="*/ 36 w 150"/>
                <a:gd name="T17" fmla="*/ 1625 h 1626"/>
                <a:gd name="T18" fmla="*/ 36 w 150"/>
                <a:gd name="T19" fmla="*/ 1626 h 1626"/>
                <a:gd name="T20" fmla="*/ 150 w 150"/>
                <a:gd name="T21" fmla="*/ 1626 h 1626"/>
                <a:gd name="T22" fmla="*/ 135 w 150"/>
                <a:gd name="T23" fmla="*/ 290 h 1626"/>
                <a:gd name="T24" fmla="*/ 27 w 150"/>
                <a:gd name="T25" fmla="*/ 0 h 16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50" h="1626">
                  <a:moveTo>
                    <a:pt x="27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38" y="110"/>
                    <a:pt x="38" y="110"/>
                    <a:pt x="38" y="110"/>
                  </a:cubicBezTo>
                  <a:cubicBezTo>
                    <a:pt x="92" y="282"/>
                    <a:pt x="92" y="282"/>
                    <a:pt x="92" y="282"/>
                  </a:cubicBezTo>
                  <a:cubicBezTo>
                    <a:pt x="92" y="284"/>
                    <a:pt x="92" y="284"/>
                    <a:pt x="92" y="284"/>
                  </a:cubicBezTo>
                  <a:cubicBezTo>
                    <a:pt x="96" y="291"/>
                    <a:pt x="98" y="299"/>
                    <a:pt x="98" y="299"/>
                  </a:cubicBezTo>
                  <a:cubicBezTo>
                    <a:pt x="98" y="1625"/>
                    <a:pt x="98" y="1625"/>
                    <a:pt x="98" y="1625"/>
                  </a:cubicBezTo>
                  <a:cubicBezTo>
                    <a:pt x="36" y="1625"/>
                    <a:pt x="36" y="1625"/>
                    <a:pt x="36" y="1625"/>
                  </a:cubicBezTo>
                  <a:cubicBezTo>
                    <a:pt x="36" y="1626"/>
                    <a:pt x="36" y="1626"/>
                    <a:pt x="36" y="1626"/>
                  </a:cubicBezTo>
                  <a:cubicBezTo>
                    <a:pt x="150" y="1626"/>
                    <a:pt x="150" y="1626"/>
                    <a:pt x="150" y="1626"/>
                  </a:cubicBezTo>
                  <a:cubicBezTo>
                    <a:pt x="135" y="290"/>
                    <a:pt x="135" y="290"/>
                    <a:pt x="135" y="290"/>
                  </a:cubicBezTo>
                  <a:cubicBezTo>
                    <a:pt x="27" y="0"/>
                    <a:pt x="27" y="0"/>
                    <a:pt x="27" y="0"/>
                  </a:cubicBezTo>
                </a:path>
              </a:pathLst>
            </a:custGeom>
            <a:solidFill>
              <a:srgbClr val="9C96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07" name="Freeform 51"/>
            <p:cNvSpPr>
              <a:spLocks/>
            </p:cNvSpPr>
            <p:nvPr/>
          </p:nvSpPr>
          <p:spPr bwMode="auto">
            <a:xfrm>
              <a:off x="6161979" y="4441687"/>
              <a:ext cx="157542" cy="298252"/>
            </a:xfrm>
            <a:custGeom>
              <a:avLst/>
              <a:gdLst>
                <a:gd name="T0" fmla="*/ 45 w 99"/>
                <a:gd name="T1" fmla="*/ 0 h 187"/>
                <a:gd name="T2" fmla="*/ 45 w 99"/>
                <a:gd name="T3" fmla="*/ 0 h 187"/>
                <a:gd name="T4" fmla="*/ 11 w 99"/>
                <a:gd name="T5" fmla="*/ 3 h 187"/>
                <a:gd name="T6" fmla="*/ 0 w 99"/>
                <a:gd name="T7" fmla="*/ 3 h 187"/>
                <a:gd name="T8" fmla="*/ 0 w 99"/>
                <a:gd name="T9" fmla="*/ 160 h 187"/>
                <a:gd name="T10" fmla="*/ 3 w 99"/>
                <a:gd name="T11" fmla="*/ 160 h 187"/>
                <a:gd name="T12" fmla="*/ 4 w 99"/>
                <a:gd name="T13" fmla="*/ 160 h 187"/>
                <a:gd name="T14" fmla="*/ 42 w 99"/>
                <a:gd name="T15" fmla="*/ 187 h 187"/>
                <a:gd name="T16" fmla="*/ 72 w 99"/>
                <a:gd name="T17" fmla="*/ 157 h 187"/>
                <a:gd name="T18" fmla="*/ 73 w 99"/>
                <a:gd name="T19" fmla="*/ 157 h 187"/>
                <a:gd name="T20" fmla="*/ 99 w 99"/>
                <a:gd name="T21" fmla="*/ 174 h 187"/>
                <a:gd name="T22" fmla="*/ 99 w 99"/>
                <a:gd name="T23" fmla="*/ 172 h 187"/>
                <a:gd name="T24" fmla="*/ 45 w 99"/>
                <a:gd name="T25" fmla="*/ 0 h 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9" h="187">
                  <a:moveTo>
                    <a:pt x="45" y="0"/>
                  </a:moveTo>
                  <a:cubicBezTo>
                    <a:pt x="45" y="0"/>
                    <a:pt x="45" y="0"/>
                    <a:pt x="45" y="0"/>
                  </a:cubicBezTo>
                  <a:cubicBezTo>
                    <a:pt x="33" y="2"/>
                    <a:pt x="21" y="3"/>
                    <a:pt x="11" y="3"/>
                  </a:cubicBezTo>
                  <a:cubicBezTo>
                    <a:pt x="7" y="3"/>
                    <a:pt x="3" y="3"/>
                    <a:pt x="0" y="3"/>
                  </a:cubicBezTo>
                  <a:cubicBezTo>
                    <a:pt x="0" y="160"/>
                    <a:pt x="0" y="160"/>
                    <a:pt x="0" y="160"/>
                  </a:cubicBezTo>
                  <a:cubicBezTo>
                    <a:pt x="1" y="160"/>
                    <a:pt x="2" y="160"/>
                    <a:pt x="3" y="160"/>
                  </a:cubicBezTo>
                  <a:cubicBezTo>
                    <a:pt x="3" y="160"/>
                    <a:pt x="4" y="160"/>
                    <a:pt x="4" y="160"/>
                  </a:cubicBezTo>
                  <a:cubicBezTo>
                    <a:pt x="29" y="160"/>
                    <a:pt x="39" y="178"/>
                    <a:pt x="42" y="187"/>
                  </a:cubicBezTo>
                  <a:cubicBezTo>
                    <a:pt x="44" y="179"/>
                    <a:pt x="50" y="158"/>
                    <a:pt x="72" y="157"/>
                  </a:cubicBezTo>
                  <a:cubicBezTo>
                    <a:pt x="73" y="157"/>
                    <a:pt x="73" y="157"/>
                    <a:pt x="73" y="157"/>
                  </a:cubicBezTo>
                  <a:cubicBezTo>
                    <a:pt x="87" y="157"/>
                    <a:pt x="94" y="166"/>
                    <a:pt x="99" y="174"/>
                  </a:cubicBezTo>
                  <a:cubicBezTo>
                    <a:pt x="99" y="172"/>
                    <a:pt x="99" y="172"/>
                    <a:pt x="99" y="172"/>
                  </a:cubicBezTo>
                  <a:cubicBezTo>
                    <a:pt x="45" y="0"/>
                    <a:pt x="45" y="0"/>
                    <a:pt x="45" y="0"/>
                  </a:cubicBezTo>
                </a:path>
              </a:pathLst>
            </a:custGeom>
            <a:solidFill>
              <a:srgbClr val="C2B3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08" name="Freeform 52"/>
            <p:cNvSpPr>
              <a:spLocks/>
            </p:cNvSpPr>
            <p:nvPr/>
          </p:nvSpPr>
          <p:spPr bwMode="auto">
            <a:xfrm>
              <a:off x="6161979" y="4696851"/>
              <a:ext cx="68672" cy="2158456"/>
            </a:xfrm>
            <a:custGeom>
              <a:avLst/>
              <a:gdLst>
                <a:gd name="T0" fmla="*/ 4 w 43"/>
                <a:gd name="T1" fmla="*/ 0 h 1356"/>
                <a:gd name="T2" fmla="*/ 3 w 43"/>
                <a:gd name="T3" fmla="*/ 0 h 1356"/>
                <a:gd name="T4" fmla="*/ 0 w 43"/>
                <a:gd name="T5" fmla="*/ 0 h 1356"/>
                <a:gd name="T6" fmla="*/ 0 w 43"/>
                <a:gd name="T7" fmla="*/ 1356 h 1356"/>
                <a:gd name="T8" fmla="*/ 43 w 43"/>
                <a:gd name="T9" fmla="*/ 1356 h 1356"/>
                <a:gd name="T10" fmla="*/ 43 w 43"/>
                <a:gd name="T11" fmla="*/ 1355 h 1356"/>
                <a:gd name="T12" fmla="*/ 42 w 43"/>
                <a:gd name="T13" fmla="*/ 1355 h 1356"/>
                <a:gd name="T14" fmla="*/ 42 w 43"/>
                <a:gd name="T15" fmla="*/ 29 h 1356"/>
                <a:gd name="T16" fmla="*/ 42 w 43"/>
                <a:gd name="T17" fmla="*/ 27 h 1356"/>
                <a:gd name="T18" fmla="*/ 4 w 43"/>
                <a:gd name="T19" fmla="*/ 0 h 13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3" h="1356">
                  <a:moveTo>
                    <a:pt x="4" y="0"/>
                  </a:moveTo>
                  <a:cubicBezTo>
                    <a:pt x="4" y="0"/>
                    <a:pt x="3" y="0"/>
                    <a:pt x="3" y="0"/>
                  </a:cubicBezTo>
                  <a:cubicBezTo>
                    <a:pt x="2" y="0"/>
                    <a:pt x="1" y="0"/>
                    <a:pt x="0" y="0"/>
                  </a:cubicBezTo>
                  <a:cubicBezTo>
                    <a:pt x="0" y="1356"/>
                    <a:pt x="0" y="1356"/>
                    <a:pt x="0" y="1356"/>
                  </a:cubicBezTo>
                  <a:cubicBezTo>
                    <a:pt x="43" y="1356"/>
                    <a:pt x="43" y="1356"/>
                    <a:pt x="43" y="1356"/>
                  </a:cubicBezTo>
                  <a:cubicBezTo>
                    <a:pt x="43" y="1355"/>
                    <a:pt x="43" y="1355"/>
                    <a:pt x="43" y="1355"/>
                  </a:cubicBezTo>
                  <a:cubicBezTo>
                    <a:pt x="42" y="1355"/>
                    <a:pt x="42" y="1355"/>
                    <a:pt x="42" y="1355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2" y="29"/>
                    <a:pt x="42" y="28"/>
                    <a:pt x="42" y="27"/>
                  </a:cubicBezTo>
                  <a:cubicBezTo>
                    <a:pt x="39" y="18"/>
                    <a:pt x="29" y="0"/>
                    <a:pt x="4" y="0"/>
                  </a:cubicBezTo>
                </a:path>
              </a:pathLst>
            </a:custGeom>
            <a:solidFill>
              <a:srgbClr val="F39C1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09" name="Freeform 53"/>
            <p:cNvSpPr>
              <a:spLocks/>
            </p:cNvSpPr>
            <p:nvPr/>
          </p:nvSpPr>
          <p:spPr bwMode="auto">
            <a:xfrm>
              <a:off x="6228631" y="4692138"/>
              <a:ext cx="100315" cy="2161149"/>
            </a:xfrm>
            <a:custGeom>
              <a:avLst/>
              <a:gdLst>
                <a:gd name="T0" fmla="*/ 31 w 63"/>
                <a:gd name="T1" fmla="*/ 0 h 1358"/>
                <a:gd name="T2" fmla="*/ 30 w 63"/>
                <a:gd name="T3" fmla="*/ 0 h 1358"/>
                <a:gd name="T4" fmla="*/ 0 w 63"/>
                <a:gd name="T5" fmla="*/ 30 h 1358"/>
                <a:gd name="T6" fmla="*/ 0 w 63"/>
                <a:gd name="T7" fmla="*/ 32 h 1358"/>
                <a:gd name="T8" fmla="*/ 0 w 63"/>
                <a:gd name="T9" fmla="*/ 1358 h 1358"/>
                <a:gd name="T10" fmla="*/ 1 w 63"/>
                <a:gd name="T11" fmla="*/ 1358 h 1358"/>
                <a:gd name="T12" fmla="*/ 63 w 63"/>
                <a:gd name="T13" fmla="*/ 1358 h 1358"/>
                <a:gd name="T14" fmla="*/ 63 w 63"/>
                <a:gd name="T15" fmla="*/ 32 h 1358"/>
                <a:gd name="T16" fmla="*/ 57 w 63"/>
                <a:gd name="T17" fmla="*/ 17 h 1358"/>
                <a:gd name="T18" fmla="*/ 31 w 63"/>
                <a:gd name="T19" fmla="*/ 0 h 13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3" h="1358">
                  <a:moveTo>
                    <a:pt x="31" y="0"/>
                  </a:moveTo>
                  <a:cubicBezTo>
                    <a:pt x="31" y="0"/>
                    <a:pt x="31" y="0"/>
                    <a:pt x="30" y="0"/>
                  </a:cubicBezTo>
                  <a:cubicBezTo>
                    <a:pt x="8" y="1"/>
                    <a:pt x="2" y="22"/>
                    <a:pt x="0" y="30"/>
                  </a:cubicBezTo>
                  <a:cubicBezTo>
                    <a:pt x="0" y="31"/>
                    <a:pt x="0" y="32"/>
                    <a:pt x="0" y="32"/>
                  </a:cubicBezTo>
                  <a:cubicBezTo>
                    <a:pt x="0" y="1358"/>
                    <a:pt x="0" y="1358"/>
                    <a:pt x="0" y="1358"/>
                  </a:cubicBezTo>
                  <a:cubicBezTo>
                    <a:pt x="1" y="1358"/>
                    <a:pt x="1" y="1358"/>
                    <a:pt x="1" y="1358"/>
                  </a:cubicBezTo>
                  <a:cubicBezTo>
                    <a:pt x="63" y="1358"/>
                    <a:pt x="63" y="1358"/>
                    <a:pt x="63" y="1358"/>
                  </a:cubicBezTo>
                  <a:cubicBezTo>
                    <a:pt x="63" y="32"/>
                    <a:pt x="63" y="32"/>
                    <a:pt x="63" y="32"/>
                  </a:cubicBezTo>
                  <a:cubicBezTo>
                    <a:pt x="63" y="32"/>
                    <a:pt x="61" y="24"/>
                    <a:pt x="57" y="17"/>
                  </a:cubicBezTo>
                  <a:cubicBezTo>
                    <a:pt x="52" y="9"/>
                    <a:pt x="45" y="0"/>
                    <a:pt x="31" y="0"/>
                  </a:cubicBezTo>
                </a:path>
              </a:pathLst>
            </a:custGeom>
            <a:solidFill>
              <a:srgbClr val="F39C1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10" name="Freeform 54"/>
            <p:cNvSpPr>
              <a:spLocks/>
            </p:cNvSpPr>
            <p:nvPr/>
          </p:nvSpPr>
          <p:spPr bwMode="auto">
            <a:xfrm>
              <a:off x="6161979" y="4268661"/>
              <a:ext cx="72038" cy="178413"/>
            </a:xfrm>
            <a:custGeom>
              <a:avLst/>
              <a:gdLst>
                <a:gd name="T0" fmla="*/ 12 w 45"/>
                <a:gd name="T1" fmla="*/ 0 h 112"/>
                <a:gd name="T2" fmla="*/ 7 w 45"/>
                <a:gd name="T3" fmla="*/ 0 h 112"/>
                <a:gd name="T4" fmla="*/ 0 w 45"/>
                <a:gd name="T5" fmla="*/ 0 h 112"/>
                <a:gd name="T6" fmla="*/ 0 w 45"/>
                <a:gd name="T7" fmla="*/ 112 h 112"/>
                <a:gd name="T8" fmla="*/ 11 w 45"/>
                <a:gd name="T9" fmla="*/ 112 h 112"/>
                <a:gd name="T10" fmla="*/ 45 w 45"/>
                <a:gd name="T11" fmla="*/ 109 h 112"/>
                <a:gd name="T12" fmla="*/ 45 w 45"/>
                <a:gd name="T13" fmla="*/ 109 h 112"/>
                <a:gd name="T14" fmla="*/ 12 w 45"/>
                <a:gd name="T15" fmla="*/ 0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5" h="112">
                  <a:moveTo>
                    <a:pt x="12" y="0"/>
                  </a:moveTo>
                  <a:cubicBezTo>
                    <a:pt x="7" y="0"/>
                    <a:pt x="7" y="0"/>
                    <a:pt x="7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12"/>
                    <a:pt x="0" y="112"/>
                    <a:pt x="0" y="112"/>
                  </a:cubicBezTo>
                  <a:cubicBezTo>
                    <a:pt x="3" y="112"/>
                    <a:pt x="7" y="112"/>
                    <a:pt x="11" y="112"/>
                  </a:cubicBezTo>
                  <a:cubicBezTo>
                    <a:pt x="21" y="112"/>
                    <a:pt x="33" y="111"/>
                    <a:pt x="45" y="109"/>
                  </a:cubicBezTo>
                  <a:cubicBezTo>
                    <a:pt x="45" y="109"/>
                    <a:pt x="45" y="109"/>
                    <a:pt x="45" y="109"/>
                  </a:cubicBezTo>
                  <a:cubicBezTo>
                    <a:pt x="12" y="0"/>
                    <a:pt x="12" y="0"/>
                    <a:pt x="12" y="0"/>
                  </a:cubicBezTo>
                </a:path>
              </a:pathLst>
            </a:custGeom>
            <a:solidFill>
              <a:srgbClr val="F39C1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512" name="组合 511"/>
          <p:cNvGrpSpPr/>
          <p:nvPr userDrawn="1"/>
        </p:nvGrpSpPr>
        <p:grpSpPr>
          <a:xfrm>
            <a:off x="3792" y="231784"/>
            <a:ext cx="758949" cy="693260"/>
            <a:chOff x="0" y="532828"/>
            <a:chExt cx="759125" cy="568897"/>
          </a:xfrm>
        </p:grpSpPr>
        <p:sp>
          <p:nvSpPr>
            <p:cNvPr id="513" name="矩形 512"/>
            <p:cNvSpPr/>
            <p:nvPr/>
          </p:nvSpPr>
          <p:spPr>
            <a:xfrm>
              <a:off x="0" y="532828"/>
              <a:ext cx="238791" cy="568897"/>
            </a:xfrm>
            <a:prstGeom prst="rect">
              <a:avLst/>
            </a:prstGeom>
            <a:solidFill>
              <a:srgbClr val="66BFB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14" name="矩形 513"/>
            <p:cNvSpPr/>
            <p:nvPr/>
          </p:nvSpPr>
          <p:spPr>
            <a:xfrm>
              <a:off x="341410" y="532828"/>
              <a:ext cx="107228" cy="568897"/>
            </a:xfrm>
            <a:prstGeom prst="rect">
              <a:avLst/>
            </a:prstGeom>
            <a:solidFill>
              <a:srgbClr val="8CC0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15" name="矩形 514"/>
            <p:cNvSpPr/>
            <p:nvPr/>
          </p:nvSpPr>
          <p:spPr>
            <a:xfrm>
              <a:off x="551257" y="532828"/>
              <a:ext cx="67464" cy="568897"/>
            </a:xfrm>
            <a:prstGeom prst="rect">
              <a:avLst/>
            </a:prstGeom>
            <a:solidFill>
              <a:srgbClr val="FBC75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16" name="矩形 515"/>
            <p:cNvSpPr/>
            <p:nvPr/>
          </p:nvSpPr>
          <p:spPr>
            <a:xfrm>
              <a:off x="721341" y="532828"/>
              <a:ext cx="37784" cy="568897"/>
            </a:xfrm>
            <a:prstGeom prst="rect">
              <a:avLst/>
            </a:prstGeom>
            <a:solidFill>
              <a:srgbClr val="FC6E5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517" name="组合 516"/>
          <p:cNvGrpSpPr/>
          <p:nvPr userDrawn="1"/>
        </p:nvGrpSpPr>
        <p:grpSpPr>
          <a:xfrm>
            <a:off x="3792" y="921962"/>
            <a:ext cx="12187592" cy="45708"/>
            <a:chOff x="0" y="532828"/>
            <a:chExt cx="759125" cy="568897"/>
          </a:xfrm>
        </p:grpSpPr>
        <p:sp>
          <p:nvSpPr>
            <p:cNvPr id="518" name="矩形 517"/>
            <p:cNvSpPr/>
            <p:nvPr/>
          </p:nvSpPr>
          <p:spPr>
            <a:xfrm>
              <a:off x="0" y="532828"/>
              <a:ext cx="238791" cy="568897"/>
            </a:xfrm>
            <a:prstGeom prst="rect">
              <a:avLst/>
            </a:prstGeom>
            <a:solidFill>
              <a:srgbClr val="66BFB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19" name="矩形 518"/>
            <p:cNvSpPr/>
            <p:nvPr/>
          </p:nvSpPr>
          <p:spPr>
            <a:xfrm>
              <a:off x="238791" y="532828"/>
              <a:ext cx="209847" cy="568897"/>
            </a:xfrm>
            <a:prstGeom prst="rect">
              <a:avLst/>
            </a:prstGeom>
            <a:solidFill>
              <a:srgbClr val="8CC0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20" name="矩形 519"/>
            <p:cNvSpPr/>
            <p:nvPr/>
          </p:nvSpPr>
          <p:spPr>
            <a:xfrm>
              <a:off x="448638" y="532828"/>
              <a:ext cx="170083" cy="568897"/>
            </a:xfrm>
            <a:prstGeom prst="rect">
              <a:avLst/>
            </a:prstGeom>
            <a:solidFill>
              <a:srgbClr val="FBC75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21" name="矩形 520"/>
            <p:cNvSpPr/>
            <p:nvPr/>
          </p:nvSpPr>
          <p:spPr>
            <a:xfrm>
              <a:off x="616871" y="532828"/>
              <a:ext cx="142254" cy="568897"/>
            </a:xfrm>
            <a:prstGeom prst="rect">
              <a:avLst/>
            </a:prstGeom>
            <a:solidFill>
              <a:srgbClr val="FC6E5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37505845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13012" y="1600201"/>
            <a:ext cx="7217596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233862" y="1600201"/>
            <a:ext cx="721759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6B058F-3419-4783-A32B-A7489A7A2485}" type="datetimeFigureOut">
              <a:rPr lang="zh-CN" altLang="en-US" smtClean="0"/>
              <a:t>2022/9/25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43D999-5E8C-487F-9530-973DA5E47562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9" name="矩形 8"/>
          <p:cNvSpPr/>
          <p:nvPr userDrawn="1"/>
        </p:nvSpPr>
        <p:spPr>
          <a:xfrm>
            <a:off x="8325228" y="6093296"/>
            <a:ext cx="775136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模板下载：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www.1ppt.com/moban/     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行业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模板：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www.1ppt.com/hangye/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节日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模板：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www.1ppt.com/jieri/           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素材下载：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www.1ppt.com/sucai/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背景图片：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www.1ppt.com/beijing/      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图表下载：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www.1ppt.com/tubiao/     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优秀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下载：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www.1ppt.com/xiazai/        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教程： 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www.1ppt.com/powerpoint/     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Word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教程： 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www.1ppt.com/word/              Excel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教程：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www.1ppt.com/excel/ 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资料下载：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www.1ppt.com/ziliao/                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课件下载：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www.1ppt.com/kejian/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范文下载：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www.1ppt.com/fanwen/             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试卷下载：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www.1ppt.com/shiti/ 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教案下载：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www.1ppt.com/jiaoan/       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字体下载：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www.1ppt.com/ziti/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 </a:t>
            </a:r>
            <a:endParaRPr kumimoji="0" lang="zh-CN" altLang="en-US" sz="1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2123232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759" y="274638"/>
            <a:ext cx="10975658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759" y="1535113"/>
            <a:ext cx="538832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09759" y="2174875"/>
            <a:ext cx="53883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94980" y="1535113"/>
            <a:ext cx="539043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94980" y="2174875"/>
            <a:ext cx="539043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6B058F-3419-4783-A32B-A7489A7A2485}" type="datetimeFigureOut">
              <a:rPr lang="zh-CN" altLang="en-US" smtClean="0"/>
              <a:t>2022/9/25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43D999-5E8C-487F-9530-973DA5E4756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28851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6B058F-3419-4783-A32B-A7489A7A2485}" type="datetimeFigureOut">
              <a:rPr lang="zh-CN" altLang="en-US" smtClean="0"/>
              <a:t>2022/9/25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43D999-5E8C-487F-9530-973DA5E4756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55274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6B058F-3419-4783-A32B-A7489A7A2485}" type="datetimeFigureOut">
              <a:rPr lang="zh-CN" altLang="en-US" smtClean="0"/>
              <a:t>2022/9/25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43D999-5E8C-487F-9530-973DA5E4756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279775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759" y="273050"/>
            <a:ext cx="4012129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767974" y="273051"/>
            <a:ext cx="6817442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09759" y="1435101"/>
            <a:ext cx="4012129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6B058F-3419-4783-A32B-A7489A7A2485}" type="datetimeFigureOut">
              <a:rPr lang="zh-CN" altLang="en-US" smtClean="0"/>
              <a:t>2022/9/25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43D999-5E8C-487F-9530-973DA5E4756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175865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390340" y="4800600"/>
            <a:ext cx="7317105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390340" y="612775"/>
            <a:ext cx="7317105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390340" y="5367338"/>
            <a:ext cx="7317105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6B058F-3419-4783-A32B-A7489A7A2485}" type="datetimeFigureOut">
              <a:rPr lang="zh-CN" altLang="en-US" smtClean="0"/>
              <a:t>2022/9/25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43D999-5E8C-487F-9530-973DA5E4756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828321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609759" y="274638"/>
            <a:ext cx="10975658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759" y="1600201"/>
            <a:ext cx="10975658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609759" y="6356351"/>
            <a:ext cx="284554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6B058F-3419-4783-A32B-A7489A7A2485}" type="datetimeFigureOut">
              <a:rPr lang="zh-CN" altLang="en-US" smtClean="0"/>
              <a:t>2022/9/25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166685" y="6356351"/>
            <a:ext cx="386180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739875" y="6356351"/>
            <a:ext cx="284554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43D999-5E8C-487F-9530-973DA5E4756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441092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3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10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10" Type="http://schemas.openxmlformats.org/officeDocument/2006/relationships/image" Target="../media/image13.png"/><Relationship Id="rId4" Type="http://schemas.openxmlformats.org/officeDocument/2006/relationships/notesSlide" Target="../notesSlides/notesSlide1.xml"/><Relationship Id="rId9" Type="http://schemas.openxmlformats.org/officeDocument/2006/relationships/image" Target="../media/image1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4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4" Type="http://schemas.microsoft.com/office/2007/relationships/hdphoto" Target="../media/hdphoto1.wdp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17.png"/><Relationship Id="rId7" Type="http://schemas.openxmlformats.org/officeDocument/2006/relationships/image" Target="../media/image2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microsoft.com/office/2007/relationships/hdphoto" Target="../media/hdphoto2.wdp"/><Relationship Id="rId9" Type="http://schemas.openxmlformats.org/officeDocument/2006/relationships/image" Target="../media/image22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5" Type="http://schemas.openxmlformats.org/officeDocument/2006/relationships/image" Target="../media/image9.png"/><Relationship Id="rId4" Type="http://schemas.openxmlformats.org/officeDocument/2006/relationships/image" Target="../media/image2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图片 17"/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1773"/>
          <a:stretch/>
        </p:blipFill>
        <p:spPr>
          <a:xfrm>
            <a:off x="1588" y="3852772"/>
            <a:ext cx="12206689" cy="3005229"/>
          </a:xfrm>
          <a:prstGeom prst="rect">
            <a:avLst/>
          </a:prstGeom>
        </p:spPr>
      </p:pic>
      <p:pic>
        <p:nvPicPr>
          <p:cNvPr id="20" name="图片 19"/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020" b="5828"/>
          <a:stretch/>
        </p:blipFill>
        <p:spPr>
          <a:xfrm>
            <a:off x="1587" y="4708284"/>
            <a:ext cx="12192000" cy="2149717"/>
          </a:xfrm>
          <a:prstGeom prst="rect">
            <a:avLst/>
          </a:prstGeom>
        </p:spPr>
      </p:pic>
      <p:pic>
        <p:nvPicPr>
          <p:cNvPr id="21" name="图片 20"/>
          <p:cNvPicPr>
            <a:picLocks noChangeAspect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65992" y="4077699"/>
            <a:ext cx="11939563" cy="2786931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248" y="2844768"/>
            <a:ext cx="810620" cy="957173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9094" y="294641"/>
            <a:ext cx="1525407" cy="2730479"/>
          </a:xfrm>
          <a:prstGeom prst="rect">
            <a:avLst/>
          </a:prstGeom>
        </p:spPr>
      </p:pic>
      <p:pic>
        <p:nvPicPr>
          <p:cNvPr id="17" name="7 Princess-甜蜜的爱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12780212" y="-1787211"/>
            <a:ext cx="812800" cy="812800"/>
          </a:xfrm>
          <a:prstGeom prst="rect">
            <a:avLst/>
          </a:prstGeom>
        </p:spPr>
      </p:pic>
      <p:sp>
        <p:nvSpPr>
          <p:cNvPr id="19" name="文本框 22">
            <a:extLst>
              <a:ext uri="{FF2B5EF4-FFF2-40B4-BE49-F238E27FC236}">
                <a16:creationId xmlns:a16="http://schemas.microsoft.com/office/drawing/2014/main" id="{9C78778A-D784-4F69-8EDE-B82399896D02}"/>
              </a:ext>
            </a:extLst>
          </p:cNvPr>
          <p:cNvSpPr txBox="1"/>
          <p:nvPr/>
        </p:nvSpPr>
        <p:spPr>
          <a:xfrm>
            <a:off x="3649315" y="2361029"/>
            <a:ext cx="621990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5400" dirty="0">
                <a:solidFill>
                  <a:srgbClr val="FF0000"/>
                </a:solidFill>
                <a:latin typeface="Times New Roman" panose="02020603050405020304" pitchFamily="18" charset="0"/>
                <a:ea typeface="思源黑体 CN Bold" panose="020B0800000000000000" pitchFamily="34" charset="-122"/>
                <a:cs typeface="Times New Roman" panose="02020603050405020304" pitchFamily="18" charset="0"/>
              </a:rPr>
              <a:t>LUYỆN TẬP (</a:t>
            </a:r>
            <a:r>
              <a:rPr lang="en-US" altLang="zh-CN" sz="5400" dirty="0" err="1">
                <a:solidFill>
                  <a:srgbClr val="FF0000"/>
                </a:solidFill>
                <a:latin typeface="Times New Roman" panose="02020603050405020304" pitchFamily="18" charset="0"/>
                <a:ea typeface="思源黑体 CN Bold" panose="020B0800000000000000" pitchFamily="34" charset="-122"/>
                <a:cs typeface="Times New Roman" panose="02020603050405020304" pitchFamily="18" charset="0"/>
              </a:rPr>
              <a:t>Tiết</a:t>
            </a:r>
            <a:r>
              <a:rPr lang="en-US" altLang="zh-CN" sz="5400" dirty="0">
                <a:solidFill>
                  <a:srgbClr val="FF0000"/>
                </a:solidFill>
                <a:latin typeface="Times New Roman" panose="02020603050405020304" pitchFamily="18" charset="0"/>
                <a:ea typeface="思源黑体 CN Bold" panose="020B0800000000000000" pitchFamily="34" charset="-122"/>
                <a:cs typeface="Times New Roman" panose="02020603050405020304" pitchFamily="18" charset="0"/>
              </a:rPr>
              <a:t> 2)</a:t>
            </a:r>
            <a:endParaRPr lang="zh-CN" altLang="en-US" sz="5400" dirty="0">
              <a:solidFill>
                <a:srgbClr val="FF0000"/>
              </a:solidFill>
              <a:latin typeface="Times New Roman" panose="02020603050405020304" pitchFamily="18" charset="0"/>
              <a:ea typeface="思源黑体 CN Bold" panose="020B0800000000000000" pitchFamily="34" charset="-122"/>
              <a:cs typeface="Times New Roman" panose="02020603050405020304" pitchFamily="18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949D9F94-22B7-4C96-B384-302EECBEFE3E}"/>
              </a:ext>
            </a:extLst>
          </p:cNvPr>
          <p:cNvSpPr txBox="1"/>
          <p:nvPr/>
        </p:nvSpPr>
        <p:spPr>
          <a:xfrm>
            <a:off x="2353171" y="1052736"/>
            <a:ext cx="878497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5400" dirty="0" err="1">
                <a:solidFill>
                  <a:srgbClr val="002060"/>
                </a:solidFill>
                <a:effectLst>
                  <a:reflection blurRad="6350" stA="55000" endA="300" endPos="45500" dir="5400000" sy="-100000" algn="bl" rotWithShape="0"/>
                </a:effectLst>
                <a:latin typeface="iCiel Crocante" panose="02000000000000000000" pitchFamily="2" charset="0"/>
              </a:rPr>
              <a:t>Bài</a:t>
            </a:r>
            <a:r>
              <a:rPr lang="en-US" sz="5400" dirty="0">
                <a:solidFill>
                  <a:srgbClr val="002060"/>
                </a:solidFill>
                <a:effectLst>
                  <a:reflection blurRad="6350" stA="55000" endA="300" endPos="45500" dir="5400000" sy="-100000" algn="bl" rotWithShape="0"/>
                </a:effectLst>
                <a:latin typeface="iCiel Crocante" panose="02000000000000000000" pitchFamily="2" charset="0"/>
              </a:rPr>
              <a:t> 8: </a:t>
            </a:r>
            <a:r>
              <a:rPr lang="en-US" sz="5400" dirty="0" err="1">
                <a:solidFill>
                  <a:srgbClr val="002060"/>
                </a:solidFill>
                <a:effectLst>
                  <a:reflection blurRad="6350" stA="55000" endA="300" endPos="45500" dir="5400000" sy="-100000" algn="bl" rotWithShape="0"/>
                </a:effectLst>
                <a:latin typeface="iCiel Crocante" panose="02000000000000000000" pitchFamily="2" charset="0"/>
              </a:rPr>
              <a:t>phép</a:t>
            </a:r>
            <a:r>
              <a:rPr lang="en-US" sz="5400" dirty="0">
                <a:solidFill>
                  <a:srgbClr val="002060"/>
                </a:solidFill>
                <a:effectLst>
                  <a:reflection blurRad="6350" stA="55000" endA="300" endPos="45500" dir="5400000" sy="-100000" algn="bl" rotWithShape="0"/>
                </a:effectLst>
                <a:latin typeface="iCiel Crocante" panose="02000000000000000000" pitchFamily="2" charset="0"/>
              </a:rPr>
              <a:t> </a:t>
            </a:r>
            <a:r>
              <a:rPr lang="en-US" sz="5400" dirty="0" err="1">
                <a:solidFill>
                  <a:srgbClr val="002060"/>
                </a:solidFill>
                <a:effectLst>
                  <a:reflection blurRad="6350" stA="55000" endA="300" endPos="45500" dir="5400000" sy="-100000" algn="bl" rotWithShape="0"/>
                </a:effectLst>
                <a:latin typeface="iCiel Crocante" panose="02000000000000000000" pitchFamily="2" charset="0"/>
              </a:rPr>
              <a:t>cộng</a:t>
            </a:r>
            <a:r>
              <a:rPr lang="en-US" sz="5400" dirty="0">
                <a:solidFill>
                  <a:srgbClr val="002060"/>
                </a:solidFill>
                <a:effectLst>
                  <a:reflection blurRad="6350" stA="55000" endA="300" endPos="45500" dir="5400000" sy="-100000" algn="bl" rotWithShape="0"/>
                </a:effectLst>
                <a:latin typeface="iCiel Crocante" panose="02000000000000000000" pitchFamily="2" charset="0"/>
              </a:rPr>
              <a:t> (qua 10)</a:t>
            </a:r>
          </a:p>
        </p:txBody>
      </p:sp>
    </p:spTree>
    <p:extLst>
      <p:ext uri="{BB962C8B-B14F-4D97-AF65-F5344CB8AC3E}">
        <p14:creationId xmlns:p14="http://schemas.microsoft.com/office/powerpoint/2010/main" val="39137500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">
                                      <p:cBhvr>
                                        <p:cTn id="6" dur="1" fill="hold"/>
                                        <p:tgtEl>
                                          <p:spTgt spid="1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7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750"/>
                            </p:stCondLst>
                            <p:childTnLst>
                              <p:par>
                                <p:cTn id="28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3500"/>
                            </p:stCondLst>
                            <p:childTnLst>
                              <p:par>
                                <p:cTn id="3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">
                <p:cTn id="42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7"/>
                </p:tgtEl>
              </p:cMediaNode>
            </p:audio>
          </p:childTnLst>
        </p:cTn>
      </p:par>
    </p:tnLst>
    <p:bldLst>
      <p:bldP spid="19" grpId="0"/>
      <p:bldP spid="2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组合 16"/>
          <p:cNvGrpSpPr/>
          <p:nvPr/>
        </p:nvGrpSpPr>
        <p:grpSpPr>
          <a:xfrm>
            <a:off x="2713211" y="2856418"/>
            <a:ext cx="1041574" cy="968416"/>
            <a:chOff x="3128671" y="1872384"/>
            <a:chExt cx="769036" cy="726312"/>
          </a:xfrm>
        </p:grpSpPr>
        <p:pic>
          <p:nvPicPr>
            <p:cNvPr id="18" name="图片 17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128671" y="1872384"/>
              <a:ext cx="769036" cy="726312"/>
            </a:xfrm>
            <a:prstGeom prst="rect">
              <a:avLst/>
            </a:prstGeom>
          </p:spPr>
        </p:pic>
        <p:sp>
          <p:nvSpPr>
            <p:cNvPr id="19" name="文本框 18"/>
            <p:cNvSpPr txBox="1"/>
            <p:nvPr/>
          </p:nvSpPr>
          <p:spPr>
            <a:xfrm>
              <a:off x="3259710" y="2021833"/>
              <a:ext cx="439063" cy="39241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2800" b="1" dirty="0">
                  <a:solidFill>
                    <a:srgbClr val="E1381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01</a:t>
              </a:r>
              <a:endParaRPr lang="zh-CN" altLang="en-US" sz="2800" b="1" dirty="0">
                <a:solidFill>
                  <a:srgbClr val="E1381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20" name="文本框 19"/>
          <p:cNvSpPr txBox="1"/>
          <p:nvPr/>
        </p:nvSpPr>
        <p:spPr>
          <a:xfrm>
            <a:off x="3649315" y="2928426"/>
            <a:ext cx="5760640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altLang="zh-CN" sz="2600" b="1" dirty="0" err="1">
                <a:solidFill>
                  <a:srgbClr val="DC69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Thực</a:t>
            </a:r>
            <a:r>
              <a:rPr lang="en-US" altLang="zh-CN" sz="2600" b="1" dirty="0">
                <a:solidFill>
                  <a:srgbClr val="DC69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2600" b="1" dirty="0" err="1">
                <a:solidFill>
                  <a:srgbClr val="DC69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hành</a:t>
            </a:r>
            <a:r>
              <a:rPr lang="en-US" altLang="zh-CN" sz="2600" b="1" dirty="0">
                <a:solidFill>
                  <a:srgbClr val="DC69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2600" b="1" dirty="0" err="1">
                <a:solidFill>
                  <a:srgbClr val="DC69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vận</a:t>
            </a:r>
            <a:r>
              <a:rPr lang="en-US" altLang="zh-CN" sz="2600" b="1" dirty="0">
                <a:solidFill>
                  <a:srgbClr val="DC69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2600" b="1" dirty="0" err="1">
                <a:solidFill>
                  <a:srgbClr val="DC69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dụng</a:t>
            </a:r>
            <a:r>
              <a:rPr lang="en-US" altLang="zh-CN" sz="2600" b="1" dirty="0">
                <a:solidFill>
                  <a:srgbClr val="DC69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2600" b="1" dirty="0" err="1">
                <a:solidFill>
                  <a:srgbClr val="DC69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bảng</a:t>
            </a:r>
            <a:r>
              <a:rPr lang="en-US" altLang="zh-CN" sz="2600" b="1" dirty="0">
                <a:solidFill>
                  <a:srgbClr val="DC69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2600" b="1" dirty="0" err="1">
                <a:solidFill>
                  <a:srgbClr val="DC69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cộng</a:t>
            </a:r>
            <a:r>
              <a:rPr lang="en-US" altLang="zh-CN" sz="2600" b="1" dirty="0">
                <a:solidFill>
                  <a:srgbClr val="DC69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(qua 10) </a:t>
            </a:r>
            <a:r>
              <a:rPr lang="en-US" altLang="zh-CN" sz="2600" b="1" dirty="0" err="1">
                <a:solidFill>
                  <a:srgbClr val="DC69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vào</a:t>
            </a:r>
            <a:r>
              <a:rPr lang="en-US" altLang="zh-CN" sz="2600" b="1" dirty="0">
                <a:solidFill>
                  <a:srgbClr val="DC69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2600" b="1" dirty="0" err="1">
                <a:solidFill>
                  <a:srgbClr val="DC69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giải</a:t>
            </a:r>
            <a:r>
              <a:rPr lang="en-US" altLang="zh-CN" sz="2600" b="1" dirty="0">
                <a:solidFill>
                  <a:srgbClr val="DC69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2600" b="1" dirty="0" err="1">
                <a:solidFill>
                  <a:srgbClr val="DC69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toán</a:t>
            </a:r>
            <a:r>
              <a:rPr lang="en-US" altLang="zh-CN" sz="2600" b="1" dirty="0">
                <a:solidFill>
                  <a:srgbClr val="DC69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zh-CN" altLang="en-US" sz="2600" b="1" dirty="0">
              <a:solidFill>
                <a:srgbClr val="DC692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文本框 20"/>
          <p:cNvSpPr txBox="1"/>
          <p:nvPr/>
        </p:nvSpPr>
        <p:spPr>
          <a:xfrm>
            <a:off x="3649314" y="4008546"/>
            <a:ext cx="5760641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1600" b="1">
                <a:solidFill>
                  <a:srgbClr val="DC6925"/>
                </a:solidFill>
              </a:defRPr>
            </a:lvl1pPr>
          </a:lstStyle>
          <a:p>
            <a:pPr algn="just"/>
            <a:r>
              <a:rPr lang="en-US" altLang="zh-CN" sz="2600" dirty="0" err="1">
                <a:latin typeface="Arial" panose="020B0604020202020204" pitchFamily="34" charset="0"/>
                <a:cs typeface="Arial" panose="020B0604020202020204" pitchFamily="34" charset="0"/>
              </a:rPr>
              <a:t>Củng</a:t>
            </a:r>
            <a:r>
              <a:rPr lang="en-US" altLang="zh-CN" sz="2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2600" dirty="0" err="1">
                <a:latin typeface="Arial" panose="020B0604020202020204" pitchFamily="34" charset="0"/>
                <a:cs typeface="Arial" panose="020B0604020202020204" pitchFamily="34" charset="0"/>
              </a:rPr>
              <a:t>cố</a:t>
            </a:r>
            <a:r>
              <a:rPr lang="en-US" altLang="zh-CN" sz="2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2600" dirty="0" err="1">
                <a:latin typeface="Arial" panose="020B0604020202020204" pitchFamily="34" charset="0"/>
                <a:cs typeface="Arial" panose="020B0604020202020204" pitchFamily="34" charset="0"/>
              </a:rPr>
              <a:t>tính</a:t>
            </a:r>
            <a:r>
              <a:rPr lang="en-US" altLang="zh-CN" sz="2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2600" dirty="0" err="1">
                <a:latin typeface="Arial" panose="020B0604020202020204" pitchFamily="34" charset="0"/>
                <a:cs typeface="Arial" panose="020B0604020202020204" pitchFamily="34" charset="0"/>
              </a:rPr>
              <a:t>toán</a:t>
            </a:r>
            <a:r>
              <a:rPr lang="en-US" altLang="zh-CN" sz="2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2600" dirty="0" err="1"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altLang="zh-CN" sz="2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2600" dirty="0" err="1">
                <a:latin typeface="Arial" panose="020B0604020202020204" pitchFamily="34" charset="0"/>
                <a:cs typeface="Arial" panose="020B0604020202020204" pitchFamily="34" charset="0"/>
              </a:rPr>
              <a:t>trường</a:t>
            </a:r>
            <a:r>
              <a:rPr lang="en-US" altLang="zh-CN" sz="2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2600" dirty="0" err="1">
                <a:latin typeface="Arial" panose="020B0604020202020204" pitchFamily="34" charset="0"/>
                <a:cs typeface="Arial" panose="020B0604020202020204" pitchFamily="34" charset="0"/>
              </a:rPr>
              <a:t>hợp</a:t>
            </a:r>
            <a:r>
              <a:rPr lang="en-US" altLang="zh-CN" sz="2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2600" dirty="0" err="1"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altLang="zh-CN" sz="2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2600" dirty="0" err="1">
                <a:latin typeface="Arial" panose="020B0604020202020204" pitchFamily="34" charset="0"/>
                <a:cs typeface="Arial" panose="020B0604020202020204" pitchFamily="34" charset="0"/>
              </a:rPr>
              <a:t>hai</a:t>
            </a:r>
            <a:r>
              <a:rPr lang="en-US" altLang="zh-CN" sz="2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2600" dirty="0" err="1">
                <a:latin typeface="Arial" panose="020B0604020202020204" pitchFamily="34" charset="0"/>
                <a:cs typeface="Arial" panose="020B0604020202020204" pitchFamily="34" charset="0"/>
              </a:rPr>
              <a:t>dấu</a:t>
            </a:r>
            <a:r>
              <a:rPr lang="en-US" altLang="zh-CN" sz="2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2600" dirty="0" err="1">
                <a:latin typeface="Arial" panose="020B0604020202020204" pitchFamily="34" charset="0"/>
                <a:cs typeface="Arial" panose="020B0604020202020204" pitchFamily="34" charset="0"/>
              </a:rPr>
              <a:t>phép</a:t>
            </a:r>
            <a:r>
              <a:rPr lang="en-US" altLang="zh-CN" sz="2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2600" dirty="0" err="1">
                <a:latin typeface="Arial" panose="020B0604020202020204" pitchFamily="34" charset="0"/>
                <a:cs typeface="Arial" panose="020B0604020202020204" pitchFamily="34" charset="0"/>
              </a:rPr>
              <a:t>tính</a:t>
            </a:r>
            <a:r>
              <a:rPr lang="en-US" altLang="zh-CN" sz="2600" dirty="0">
                <a:latin typeface="Arial" panose="020B0604020202020204" pitchFamily="34" charset="0"/>
                <a:cs typeface="Arial" panose="020B0604020202020204" pitchFamily="34" charset="0"/>
              </a:rPr>
              <a:t>, so </a:t>
            </a:r>
            <a:r>
              <a:rPr lang="en-US" altLang="zh-CN" sz="2600" dirty="0" err="1">
                <a:latin typeface="Arial" panose="020B0604020202020204" pitchFamily="34" charset="0"/>
                <a:cs typeface="Arial" panose="020B0604020202020204" pitchFamily="34" charset="0"/>
              </a:rPr>
              <a:t>sánh</a:t>
            </a:r>
            <a:r>
              <a:rPr lang="en-US" altLang="zh-CN" sz="2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2600" dirty="0" err="1"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altLang="zh-CN" sz="26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zh-CN" altLang="en-US" sz="2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801443" y="1988840"/>
            <a:ext cx="246253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>
                <a:solidFill>
                  <a:srgbClr val="00B0F0"/>
                </a:solidFill>
                <a:latin typeface="UTM Zebrawood" panose="02040603050506020204" pitchFamily="18" charset="0"/>
              </a:rPr>
              <a:t>MỤC TIÊU</a:t>
            </a:r>
          </a:p>
        </p:txBody>
      </p:sp>
      <p:grpSp>
        <p:nvGrpSpPr>
          <p:cNvPr id="11" name="组合 16"/>
          <p:cNvGrpSpPr/>
          <p:nvPr/>
        </p:nvGrpSpPr>
        <p:grpSpPr>
          <a:xfrm>
            <a:off x="2641203" y="4080554"/>
            <a:ext cx="1041574" cy="968416"/>
            <a:chOff x="3128671" y="1872384"/>
            <a:chExt cx="769036" cy="726312"/>
          </a:xfrm>
        </p:grpSpPr>
        <p:pic>
          <p:nvPicPr>
            <p:cNvPr id="12" name="图片 17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128671" y="1872384"/>
              <a:ext cx="769036" cy="726312"/>
            </a:xfrm>
            <a:prstGeom prst="rect">
              <a:avLst/>
            </a:prstGeom>
          </p:spPr>
        </p:pic>
        <p:sp>
          <p:nvSpPr>
            <p:cNvPr id="13" name="文本框 18"/>
            <p:cNvSpPr txBox="1"/>
            <p:nvPr/>
          </p:nvSpPr>
          <p:spPr>
            <a:xfrm>
              <a:off x="3259710" y="2021833"/>
              <a:ext cx="432237" cy="39241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2800" b="1" dirty="0">
                  <a:solidFill>
                    <a:srgbClr val="E1381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02</a:t>
              </a:r>
              <a:endParaRPr lang="zh-CN" altLang="en-US" sz="2800" b="1" dirty="0">
                <a:solidFill>
                  <a:srgbClr val="E1381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9938936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98701" l="0" r="100000">
                        <a14:foregroundMark x1="14535" y1="25974" x2="23256" y2="25325"/>
                        <a14:foregroundMark x1="58721" y1="74026" x2="68023" y2="75974"/>
                        <a14:foregroundMark x1="73837" y1="68182" x2="97384" y2="7727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979" y="-69454"/>
            <a:ext cx="2520280" cy="1189364"/>
          </a:xfrm>
          <a:prstGeom prst="rect">
            <a:avLst/>
          </a:prstGeom>
        </p:spPr>
      </p:pic>
      <p:grpSp>
        <p:nvGrpSpPr>
          <p:cNvPr id="104" name="Group 103"/>
          <p:cNvGrpSpPr/>
          <p:nvPr/>
        </p:nvGrpSpPr>
        <p:grpSpPr>
          <a:xfrm>
            <a:off x="221164" y="1628800"/>
            <a:ext cx="1786462" cy="597184"/>
            <a:chOff x="238537" y="208174"/>
            <a:chExt cx="1786462" cy="597184"/>
          </a:xfrm>
        </p:grpSpPr>
        <p:sp>
          <p:nvSpPr>
            <p:cNvPr id="108" name="Rounded Rectangle 107"/>
            <p:cNvSpPr/>
            <p:nvPr/>
          </p:nvSpPr>
          <p:spPr>
            <a:xfrm>
              <a:off x="917049" y="220583"/>
              <a:ext cx="671273" cy="584775"/>
            </a:xfrm>
            <a:prstGeom prst="roundRect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10" name="TextBox 109"/>
            <p:cNvSpPr txBox="1"/>
            <p:nvPr/>
          </p:nvSpPr>
          <p:spPr>
            <a:xfrm>
              <a:off x="778913" y="220583"/>
              <a:ext cx="822661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b="1" dirty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3200" b="1" dirty="0" err="1">
                  <a:latin typeface="Arial" pitchFamily="34" charset="0"/>
                  <a:cs typeface="Arial" pitchFamily="34" charset="0"/>
                </a:rPr>
                <a:t>Số</a:t>
              </a:r>
              <a:endParaRPr lang="vi-VN" sz="3200" b="1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11" name="Oval 110"/>
            <p:cNvSpPr/>
            <p:nvPr/>
          </p:nvSpPr>
          <p:spPr>
            <a:xfrm>
              <a:off x="238537" y="232458"/>
              <a:ext cx="548640" cy="548640"/>
            </a:xfrm>
            <a:prstGeom prst="ellipse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>
                  <a:latin typeface="Arial" pitchFamily="34" charset="0"/>
                  <a:cs typeface="Arial" pitchFamily="34" charset="0"/>
                </a:rPr>
                <a:t>1</a:t>
              </a:r>
            </a:p>
          </p:txBody>
        </p:sp>
        <p:sp>
          <p:nvSpPr>
            <p:cNvPr id="113" name="TextBox 112"/>
            <p:cNvSpPr txBox="1"/>
            <p:nvPr/>
          </p:nvSpPr>
          <p:spPr>
            <a:xfrm>
              <a:off x="1590265" y="208174"/>
              <a:ext cx="434734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b="1" dirty="0">
                  <a:latin typeface="Arial" pitchFamily="34" charset="0"/>
                  <a:cs typeface="Arial" pitchFamily="34" charset="0"/>
                </a:rPr>
                <a:t>?</a:t>
              </a:r>
            </a:p>
          </p:txBody>
        </p:sp>
      </p:grpSp>
      <p:graphicFrame>
        <p:nvGraphicFramePr>
          <p:cNvPr id="115" name="Table 1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88381887"/>
              </p:ext>
            </p:extLst>
          </p:nvPr>
        </p:nvGraphicFramePr>
        <p:xfrm>
          <a:off x="1689992" y="2851786"/>
          <a:ext cx="9160123" cy="2449422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917184">
                  <a:extLst>
                    <a:ext uri="{9D8B030D-6E8A-4147-A177-3AD203B41FA5}">
                      <a16:colId xmlns:a16="http://schemas.microsoft.com/office/drawing/2014/main" val="445180498"/>
                    </a:ext>
                  </a:extLst>
                </a:gridCol>
                <a:gridCol w="1292034">
                  <a:extLst>
                    <a:ext uri="{9D8B030D-6E8A-4147-A177-3AD203B41FA5}">
                      <a16:colId xmlns:a16="http://schemas.microsoft.com/office/drawing/2014/main" val="635703943"/>
                    </a:ext>
                  </a:extLst>
                </a:gridCol>
                <a:gridCol w="1301466">
                  <a:extLst>
                    <a:ext uri="{9D8B030D-6E8A-4147-A177-3AD203B41FA5}">
                      <a16:colId xmlns:a16="http://schemas.microsoft.com/office/drawing/2014/main" val="3250306580"/>
                    </a:ext>
                  </a:extLst>
                </a:gridCol>
                <a:gridCol w="1254312">
                  <a:extLst>
                    <a:ext uri="{9D8B030D-6E8A-4147-A177-3AD203B41FA5}">
                      <a16:colId xmlns:a16="http://schemas.microsoft.com/office/drawing/2014/main" val="122851537"/>
                    </a:ext>
                  </a:extLst>
                </a:gridCol>
                <a:gridCol w="1131709">
                  <a:extLst>
                    <a:ext uri="{9D8B030D-6E8A-4147-A177-3AD203B41FA5}">
                      <a16:colId xmlns:a16="http://schemas.microsoft.com/office/drawing/2014/main" val="2168795036"/>
                    </a:ext>
                  </a:extLst>
                </a:gridCol>
                <a:gridCol w="1131709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131709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816474">
                <a:tc>
                  <a:txBody>
                    <a:bodyPr/>
                    <a:lstStyle/>
                    <a:p>
                      <a:pPr algn="ctr"/>
                      <a:r>
                        <a:rPr lang="en-US" sz="3200" b="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Số</a:t>
                      </a:r>
                      <a:r>
                        <a:rPr lang="en-US" sz="3200" b="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200" b="0" baseline="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bị</a:t>
                      </a:r>
                      <a:r>
                        <a:rPr lang="en-US" sz="3200" b="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200" b="0" baseline="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trừ</a:t>
                      </a:r>
                      <a:endParaRPr lang="en-US" sz="32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</a:t>
                      </a: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</a:t>
                      </a: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</a:t>
                      </a: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</a:t>
                      </a: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</a:t>
                      </a: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77597055"/>
                  </a:ext>
                </a:extLst>
              </a:tr>
              <a:tr h="816474">
                <a:tc>
                  <a:txBody>
                    <a:bodyPr/>
                    <a:lstStyle/>
                    <a:p>
                      <a:pPr algn="ctr"/>
                      <a:r>
                        <a:rPr lang="en-US" sz="3200" b="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Số</a:t>
                      </a:r>
                      <a:r>
                        <a:rPr lang="en-US" sz="3200" b="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200" b="0" baseline="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trừ</a:t>
                      </a:r>
                      <a:endParaRPr lang="en-US" sz="32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</a:t>
                      </a: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</a:t>
                      </a: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</a:t>
                      </a: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26854903"/>
                  </a:ext>
                </a:extLst>
              </a:tr>
              <a:tr h="816474">
                <a:tc>
                  <a:txBody>
                    <a:bodyPr/>
                    <a:lstStyle/>
                    <a:p>
                      <a:pPr algn="ctr"/>
                      <a:r>
                        <a:rPr lang="en-US" sz="3200" b="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Hiệu</a:t>
                      </a:r>
                      <a:endParaRPr lang="en-US" sz="32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</a:t>
                      </a: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53179290"/>
                  </a:ext>
                </a:extLst>
              </a:tr>
            </a:tbl>
          </a:graphicData>
        </a:graphic>
      </p:graphicFrame>
      <p:sp>
        <p:nvSpPr>
          <p:cNvPr id="116" name="TextBox 115"/>
          <p:cNvSpPr txBox="1"/>
          <p:nvPr/>
        </p:nvSpPr>
        <p:spPr>
          <a:xfrm>
            <a:off x="7882680" y="4537121"/>
            <a:ext cx="7390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117" name="TextBox 116"/>
          <p:cNvSpPr txBox="1"/>
          <p:nvPr/>
        </p:nvSpPr>
        <p:spPr>
          <a:xfrm>
            <a:off x="10042920" y="4537120"/>
            <a:ext cx="7390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118" name="TextBox 117"/>
          <p:cNvSpPr txBox="1"/>
          <p:nvPr/>
        </p:nvSpPr>
        <p:spPr>
          <a:xfrm>
            <a:off x="6586536" y="4509120"/>
            <a:ext cx="7390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119" name="Rounded Rectangle 118"/>
          <p:cNvSpPr/>
          <p:nvPr/>
        </p:nvSpPr>
        <p:spPr>
          <a:xfrm>
            <a:off x="5058754" y="4437112"/>
            <a:ext cx="826658" cy="785628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12</a:t>
            </a:r>
          </a:p>
        </p:txBody>
      </p:sp>
      <p:sp>
        <p:nvSpPr>
          <p:cNvPr id="120" name="Rounded Rectangle 119"/>
          <p:cNvSpPr/>
          <p:nvPr/>
        </p:nvSpPr>
        <p:spPr>
          <a:xfrm>
            <a:off x="7666656" y="4437112"/>
            <a:ext cx="826658" cy="785628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12</a:t>
            </a:r>
          </a:p>
        </p:txBody>
      </p:sp>
      <p:sp>
        <p:nvSpPr>
          <p:cNvPr id="121" name="Rounded Rectangle 120"/>
          <p:cNvSpPr/>
          <p:nvPr/>
        </p:nvSpPr>
        <p:spPr>
          <a:xfrm>
            <a:off x="9792326" y="4437112"/>
            <a:ext cx="826658" cy="785628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17</a:t>
            </a:r>
          </a:p>
        </p:txBody>
      </p:sp>
      <p:sp>
        <p:nvSpPr>
          <p:cNvPr id="122" name="TextBox 121"/>
          <p:cNvSpPr txBox="1"/>
          <p:nvPr/>
        </p:nvSpPr>
        <p:spPr>
          <a:xfrm>
            <a:off x="5343444" y="4533238"/>
            <a:ext cx="7390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123" name="Rounded Rectangle 122"/>
          <p:cNvSpPr/>
          <p:nvPr/>
        </p:nvSpPr>
        <p:spPr>
          <a:xfrm>
            <a:off x="6370512" y="4437112"/>
            <a:ext cx="826658" cy="785628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12</a:t>
            </a:r>
          </a:p>
        </p:txBody>
      </p:sp>
      <p:sp>
        <p:nvSpPr>
          <p:cNvPr id="124" name="Rounded Rectangle 123"/>
          <p:cNvSpPr/>
          <p:nvPr/>
        </p:nvSpPr>
        <p:spPr>
          <a:xfrm>
            <a:off x="8746776" y="4437112"/>
            <a:ext cx="826658" cy="785628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13</a:t>
            </a:r>
          </a:p>
        </p:txBody>
      </p:sp>
      <p:sp>
        <p:nvSpPr>
          <p:cNvPr id="125" name="TextBox 124"/>
          <p:cNvSpPr txBox="1"/>
          <p:nvPr/>
        </p:nvSpPr>
        <p:spPr>
          <a:xfrm>
            <a:off x="8962800" y="4510861"/>
            <a:ext cx="7390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7197170" y="1107901"/>
            <a:ext cx="3622731" cy="1384995"/>
            <a:chOff x="7197170" y="1107901"/>
            <a:chExt cx="3622731" cy="1384995"/>
          </a:xfrm>
        </p:grpSpPr>
        <p:sp>
          <p:nvSpPr>
            <p:cNvPr id="4" name="Rounded Rectangular Callout 3"/>
            <p:cNvSpPr/>
            <p:nvPr/>
          </p:nvSpPr>
          <p:spPr>
            <a:xfrm>
              <a:off x="7197170" y="1119910"/>
              <a:ext cx="3622731" cy="1361266"/>
            </a:xfrm>
            <a:prstGeom prst="wedgeRoundRectCallout">
              <a:avLst>
                <a:gd name="adj1" fmla="val -39967"/>
                <a:gd name="adj2" fmla="val 69624"/>
                <a:gd name="adj3" fmla="val 16667"/>
              </a:avLst>
            </a:prstGeom>
            <a:solidFill>
              <a:srgbClr val="85CA3A"/>
            </a:solidFill>
            <a:ln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7389882" y="1107901"/>
              <a:ext cx="3316217" cy="1384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2800" b="1" dirty="0">
                  <a:solidFill>
                    <a:srgbClr val="FFFF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</a:t>
              </a:r>
              <a:r>
                <a:rPr lang="vi-VN" sz="2800" b="1" dirty="0">
                  <a:solidFill>
                    <a:srgbClr val="FFFF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êu thêm những phép tính có cùng kết quả bằng 12</a:t>
              </a:r>
              <a:endParaRPr lang="en-US" sz="28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2883399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" dur="5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9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2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3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5" dur="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8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20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4" dur="20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9" dur="20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4" dur="20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6" grpId="1"/>
      <p:bldP spid="117" grpId="1"/>
      <p:bldP spid="118" grpId="1"/>
      <p:bldP spid="119" grpId="0"/>
      <p:bldP spid="120" grpId="0"/>
      <p:bldP spid="121" grpId="0"/>
      <p:bldP spid="122" grpId="1"/>
      <p:bldP spid="123" grpId="0"/>
      <p:bldP spid="124" grpId="0"/>
      <p:bldP spid="12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7" name="Group 46"/>
          <p:cNvGrpSpPr/>
          <p:nvPr/>
        </p:nvGrpSpPr>
        <p:grpSpPr>
          <a:xfrm>
            <a:off x="221164" y="1268760"/>
            <a:ext cx="1786462" cy="597184"/>
            <a:chOff x="238537" y="208174"/>
            <a:chExt cx="1786462" cy="597184"/>
          </a:xfrm>
        </p:grpSpPr>
        <p:sp>
          <p:nvSpPr>
            <p:cNvPr id="48" name="Rounded Rectangle 47"/>
            <p:cNvSpPr/>
            <p:nvPr/>
          </p:nvSpPr>
          <p:spPr>
            <a:xfrm>
              <a:off x="917049" y="220583"/>
              <a:ext cx="671273" cy="584775"/>
            </a:xfrm>
            <a:prstGeom prst="roundRect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9" name="TextBox 48"/>
            <p:cNvSpPr txBox="1"/>
            <p:nvPr/>
          </p:nvSpPr>
          <p:spPr>
            <a:xfrm>
              <a:off x="778913" y="220583"/>
              <a:ext cx="822661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b="1" dirty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3200" b="1" dirty="0" err="1">
                  <a:latin typeface="Arial" pitchFamily="34" charset="0"/>
                  <a:cs typeface="Arial" pitchFamily="34" charset="0"/>
                </a:rPr>
                <a:t>Số</a:t>
              </a:r>
              <a:endParaRPr lang="vi-VN" sz="3200" b="1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0" name="Oval 49"/>
            <p:cNvSpPr/>
            <p:nvPr/>
          </p:nvSpPr>
          <p:spPr>
            <a:xfrm>
              <a:off x="238537" y="232458"/>
              <a:ext cx="548640" cy="548640"/>
            </a:xfrm>
            <a:prstGeom prst="ellipse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3600" b="1" dirty="0">
                  <a:latin typeface="Arial" pitchFamily="34" charset="0"/>
                  <a:cs typeface="Arial" pitchFamily="34" charset="0"/>
                </a:rPr>
                <a:t>2</a:t>
              </a:r>
              <a:endParaRPr lang="en-US" sz="3600" b="1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1" name="TextBox 50"/>
            <p:cNvSpPr txBox="1"/>
            <p:nvPr/>
          </p:nvSpPr>
          <p:spPr>
            <a:xfrm>
              <a:off x="1590265" y="208174"/>
              <a:ext cx="434734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b="1" dirty="0">
                  <a:latin typeface="Arial" pitchFamily="34" charset="0"/>
                  <a:cs typeface="Arial" pitchFamily="34" charset="0"/>
                </a:rPr>
                <a:t>?</a:t>
              </a:r>
            </a:p>
          </p:txBody>
        </p:sp>
      </p:grpSp>
      <p:pic>
        <p:nvPicPr>
          <p:cNvPr id="52" name="Picture 51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98701" l="0" r="100000">
                        <a14:foregroundMark x1="14535" y1="25974" x2="23256" y2="25325"/>
                        <a14:foregroundMark x1="58721" y1="74026" x2="68023" y2="75974"/>
                        <a14:foregroundMark x1="73837" y1="68182" x2="97384" y2="7727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979" y="-69454"/>
            <a:ext cx="2520280" cy="1189364"/>
          </a:xfrm>
          <a:prstGeom prst="rect">
            <a:avLst/>
          </a:prstGeom>
        </p:spPr>
      </p:pic>
      <p:sp>
        <p:nvSpPr>
          <p:cNvPr id="8" name="Oval 7"/>
          <p:cNvSpPr/>
          <p:nvPr/>
        </p:nvSpPr>
        <p:spPr>
          <a:xfrm>
            <a:off x="2217147" y="2284864"/>
            <a:ext cx="640080" cy="640080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2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en-US" sz="28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264939" y="3219294"/>
            <a:ext cx="640080" cy="641754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2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</a:t>
            </a:r>
            <a:endParaRPr lang="en-US" sz="28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1" name="Straight Arrow Connector 10"/>
          <p:cNvCxnSpPr>
            <a:stCxn id="9" idx="3"/>
            <a:endCxn id="8" idx="2"/>
          </p:cNvCxnSpPr>
          <p:nvPr/>
        </p:nvCxnSpPr>
        <p:spPr>
          <a:xfrm flipV="1">
            <a:off x="905019" y="2604904"/>
            <a:ext cx="1312128" cy="935267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5-Point Star 11"/>
          <p:cNvSpPr/>
          <p:nvPr/>
        </p:nvSpPr>
        <p:spPr>
          <a:xfrm>
            <a:off x="4044458" y="3140968"/>
            <a:ext cx="720080" cy="641754"/>
          </a:xfrm>
          <a:prstGeom prst="star5">
            <a:avLst>
              <a:gd name="adj" fmla="val 23255"/>
              <a:gd name="hf" fmla="val 105146"/>
              <a:gd name="vf" fmla="val 110557"/>
            </a:avLst>
          </a:prstGeom>
          <a:solidFill>
            <a:srgbClr val="FFFF00"/>
          </a:solidFill>
          <a:ln w="3175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en-US" sz="28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4" name="Straight Arrow Connector 13"/>
          <p:cNvCxnSpPr>
            <a:endCxn id="12" idx="1"/>
          </p:cNvCxnSpPr>
          <p:nvPr/>
        </p:nvCxnSpPr>
        <p:spPr>
          <a:xfrm>
            <a:off x="2857227" y="2603230"/>
            <a:ext cx="1187232" cy="782866"/>
          </a:xfrm>
          <a:prstGeom prst="straightConnector1">
            <a:avLst/>
          </a:prstGeom>
          <a:ln w="28575">
            <a:solidFill>
              <a:srgbClr val="0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 rot="19405551">
            <a:off x="1000525" y="2606388"/>
            <a:ext cx="69442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800" dirty="0">
                <a:latin typeface="Arial" panose="020B0604020202020204" pitchFamily="34" charset="0"/>
                <a:cs typeface="Arial" panose="020B0604020202020204" pitchFamily="34" charset="0"/>
              </a:rPr>
              <a:t>+ 6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4" name="TextBox 53"/>
          <p:cNvSpPr txBox="1"/>
          <p:nvPr/>
        </p:nvSpPr>
        <p:spPr>
          <a:xfrm rot="2000530">
            <a:off x="3311296" y="2566646"/>
            <a:ext cx="60465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800" dirty="0">
                <a:latin typeface="Arial" panose="020B0604020202020204" pitchFamily="34" charset="0"/>
                <a:cs typeface="Arial" panose="020B0604020202020204" pitchFamily="34" charset="0"/>
              </a:rPr>
              <a:t>- 4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8" name="Group 17"/>
          <p:cNvGrpSpPr/>
          <p:nvPr/>
        </p:nvGrpSpPr>
        <p:grpSpPr>
          <a:xfrm>
            <a:off x="2214102" y="2276872"/>
            <a:ext cx="643125" cy="640080"/>
            <a:chOff x="2137147" y="3436992"/>
            <a:chExt cx="643125" cy="640080"/>
          </a:xfrm>
        </p:grpSpPr>
        <p:sp>
          <p:nvSpPr>
            <p:cNvPr id="57" name="Oval 56"/>
            <p:cNvSpPr/>
            <p:nvPr/>
          </p:nvSpPr>
          <p:spPr>
            <a:xfrm>
              <a:off x="2137147" y="3436992"/>
              <a:ext cx="640080" cy="640080"/>
            </a:xfrm>
            <a:prstGeom prst="ellipse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2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9" name="TextBox 58"/>
            <p:cNvSpPr txBox="1"/>
            <p:nvPr/>
          </p:nvSpPr>
          <p:spPr>
            <a:xfrm>
              <a:off x="2137147" y="3501008"/>
              <a:ext cx="643125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500" b="1" dirty="0">
                  <a:solidFill>
                    <a:srgbClr val="FDF5C5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</a:t>
              </a:r>
              <a:r>
                <a:rPr lang="vi-VN" sz="2800" b="1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14</a:t>
              </a:r>
              <a:endParaRPr lang="en-US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4044458" y="3147286"/>
            <a:ext cx="720080" cy="641754"/>
            <a:chOff x="4044458" y="4132518"/>
            <a:chExt cx="720080" cy="641754"/>
          </a:xfrm>
        </p:grpSpPr>
        <p:sp>
          <p:nvSpPr>
            <p:cNvPr id="60" name="5-Point Star 59"/>
            <p:cNvSpPr/>
            <p:nvPr/>
          </p:nvSpPr>
          <p:spPr>
            <a:xfrm>
              <a:off x="4044458" y="4132518"/>
              <a:ext cx="720080" cy="641754"/>
            </a:xfrm>
            <a:prstGeom prst="star5">
              <a:avLst>
                <a:gd name="adj" fmla="val 23255"/>
                <a:gd name="hf" fmla="val 105146"/>
                <a:gd name="vf" fmla="val 110557"/>
              </a:avLst>
            </a:prstGeom>
            <a:solidFill>
              <a:srgbClr val="FFFF00"/>
            </a:solidFill>
            <a:ln w="3175"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7" name="TextBox 66"/>
            <p:cNvSpPr txBox="1"/>
            <p:nvPr/>
          </p:nvSpPr>
          <p:spPr>
            <a:xfrm>
              <a:off x="4129718" y="4263479"/>
              <a:ext cx="527709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400" b="1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10</a:t>
              </a:r>
              <a:endParaRPr lang="en-US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20" name="TextBox 19"/>
          <p:cNvSpPr txBox="1"/>
          <p:nvPr/>
        </p:nvSpPr>
        <p:spPr>
          <a:xfrm>
            <a:off x="221164" y="1988840"/>
            <a:ext cx="45878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400" dirty="0">
                <a:latin typeface="Arial" panose="020B0604020202020204" pitchFamily="34" charset="0"/>
                <a:cs typeface="Arial" panose="020B0604020202020204" pitchFamily="34" charset="0"/>
              </a:rPr>
              <a:t>a)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5" name="TextBox 74"/>
          <p:cNvSpPr txBox="1"/>
          <p:nvPr/>
        </p:nvSpPr>
        <p:spPr>
          <a:xfrm>
            <a:off x="6457627" y="2060848"/>
            <a:ext cx="45878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400" dirty="0">
                <a:latin typeface="Arial" panose="020B0604020202020204" pitchFamily="34" charset="0"/>
                <a:cs typeface="Arial" panose="020B0604020202020204" pitchFamily="34" charset="0"/>
              </a:rPr>
              <a:t>b)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6" name="Oval 75"/>
          <p:cNvSpPr/>
          <p:nvPr/>
        </p:nvSpPr>
        <p:spPr>
          <a:xfrm>
            <a:off x="7726660" y="2400786"/>
            <a:ext cx="640080" cy="640080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2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en-US" sz="28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7" name="Rounded Rectangle 76"/>
          <p:cNvSpPr/>
          <p:nvPr/>
        </p:nvSpPr>
        <p:spPr>
          <a:xfrm>
            <a:off x="5774452" y="3335216"/>
            <a:ext cx="640080" cy="641754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2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endParaRPr lang="en-US" sz="28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78" name="Straight Arrow Connector 77"/>
          <p:cNvCxnSpPr>
            <a:stCxn id="77" idx="3"/>
            <a:endCxn id="76" idx="2"/>
          </p:cNvCxnSpPr>
          <p:nvPr/>
        </p:nvCxnSpPr>
        <p:spPr>
          <a:xfrm flipV="1">
            <a:off x="6414532" y="2720826"/>
            <a:ext cx="1312128" cy="935267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9" name="5-Point Star 78"/>
          <p:cNvSpPr/>
          <p:nvPr/>
        </p:nvSpPr>
        <p:spPr>
          <a:xfrm>
            <a:off x="11138147" y="2276872"/>
            <a:ext cx="720080" cy="641754"/>
          </a:xfrm>
          <a:prstGeom prst="star5">
            <a:avLst>
              <a:gd name="adj" fmla="val 23255"/>
              <a:gd name="hf" fmla="val 105146"/>
              <a:gd name="vf" fmla="val 110557"/>
            </a:avLst>
          </a:prstGeom>
          <a:solidFill>
            <a:srgbClr val="FFFF00"/>
          </a:solidFill>
          <a:ln w="3175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en-US" sz="28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80" name="Straight Arrow Connector 79"/>
          <p:cNvCxnSpPr/>
          <p:nvPr/>
        </p:nvCxnSpPr>
        <p:spPr>
          <a:xfrm>
            <a:off x="8366739" y="2780928"/>
            <a:ext cx="1187232" cy="782866"/>
          </a:xfrm>
          <a:prstGeom prst="straightConnector1">
            <a:avLst/>
          </a:prstGeom>
          <a:ln w="28575">
            <a:solidFill>
              <a:srgbClr val="0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1" name="TextBox 80"/>
          <p:cNvSpPr txBox="1"/>
          <p:nvPr/>
        </p:nvSpPr>
        <p:spPr>
          <a:xfrm rot="19405551">
            <a:off x="6545141" y="2750404"/>
            <a:ext cx="69442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800" dirty="0">
                <a:latin typeface="Arial" panose="020B0604020202020204" pitchFamily="34" charset="0"/>
                <a:cs typeface="Arial" panose="020B0604020202020204" pitchFamily="34" charset="0"/>
              </a:rPr>
              <a:t>+ 9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2" name="TextBox 81"/>
          <p:cNvSpPr txBox="1"/>
          <p:nvPr/>
        </p:nvSpPr>
        <p:spPr>
          <a:xfrm rot="2000530">
            <a:off x="8388202" y="3009764"/>
            <a:ext cx="69442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800" dirty="0">
                <a:latin typeface="Arial" panose="020B0604020202020204" pitchFamily="34" charset="0"/>
                <a:cs typeface="Arial" panose="020B0604020202020204" pitchFamily="34" charset="0"/>
              </a:rPr>
              <a:t>+ 4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83" name="Group 82"/>
          <p:cNvGrpSpPr/>
          <p:nvPr/>
        </p:nvGrpSpPr>
        <p:grpSpPr>
          <a:xfrm>
            <a:off x="7726660" y="2391546"/>
            <a:ext cx="643125" cy="640080"/>
            <a:chOff x="2137147" y="3436992"/>
            <a:chExt cx="643125" cy="640080"/>
          </a:xfrm>
        </p:grpSpPr>
        <p:sp>
          <p:nvSpPr>
            <p:cNvPr id="84" name="Oval 83"/>
            <p:cNvSpPr/>
            <p:nvPr/>
          </p:nvSpPr>
          <p:spPr>
            <a:xfrm>
              <a:off x="2137147" y="3436992"/>
              <a:ext cx="640080" cy="640080"/>
            </a:xfrm>
            <a:prstGeom prst="ellipse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2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5" name="TextBox 84"/>
            <p:cNvSpPr txBox="1"/>
            <p:nvPr/>
          </p:nvSpPr>
          <p:spPr>
            <a:xfrm>
              <a:off x="2137147" y="3501008"/>
              <a:ext cx="643125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500" b="1" dirty="0">
                  <a:solidFill>
                    <a:srgbClr val="FDF5C5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</a:t>
              </a:r>
              <a:r>
                <a:rPr lang="vi-VN" sz="2800" b="1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14</a:t>
              </a:r>
              <a:endParaRPr lang="en-US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86" name="Group 85"/>
          <p:cNvGrpSpPr/>
          <p:nvPr/>
        </p:nvGrpSpPr>
        <p:grpSpPr>
          <a:xfrm>
            <a:off x="11138147" y="2276872"/>
            <a:ext cx="720080" cy="641754"/>
            <a:chOff x="4044458" y="4132518"/>
            <a:chExt cx="720080" cy="641754"/>
          </a:xfrm>
        </p:grpSpPr>
        <p:sp>
          <p:nvSpPr>
            <p:cNvPr id="87" name="5-Point Star 86"/>
            <p:cNvSpPr/>
            <p:nvPr/>
          </p:nvSpPr>
          <p:spPr>
            <a:xfrm>
              <a:off x="4044458" y="4132518"/>
              <a:ext cx="720080" cy="641754"/>
            </a:xfrm>
            <a:prstGeom prst="star5">
              <a:avLst>
                <a:gd name="adj" fmla="val 23255"/>
                <a:gd name="hf" fmla="val 105146"/>
                <a:gd name="vf" fmla="val 110557"/>
              </a:avLst>
            </a:prstGeom>
            <a:solidFill>
              <a:srgbClr val="FFFF00"/>
            </a:solidFill>
            <a:ln w="3175"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8" name="TextBox 87"/>
            <p:cNvSpPr txBox="1"/>
            <p:nvPr/>
          </p:nvSpPr>
          <p:spPr>
            <a:xfrm>
              <a:off x="4129718" y="4263479"/>
              <a:ext cx="527709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400" b="1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10</a:t>
              </a:r>
              <a:endParaRPr lang="en-US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21" name="Isosceles Triangle 20"/>
          <p:cNvSpPr/>
          <p:nvPr/>
        </p:nvSpPr>
        <p:spPr>
          <a:xfrm>
            <a:off x="9417947" y="3284984"/>
            <a:ext cx="640080" cy="641754"/>
          </a:xfrm>
          <a:prstGeom prst="triangl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en-US" sz="2800" b="1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2" name="Group 21"/>
          <p:cNvGrpSpPr/>
          <p:nvPr/>
        </p:nvGrpSpPr>
        <p:grpSpPr>
          <a:xfrm>
            <a:off x="9405278" y="3284984"/>
            <a:ext cx="640080" cy="754492"/>
            <a:chOff x="9091289" y="4762740"/>
            <a:chExt cx="640080" cy="754492"/>
          </a:xfrm>
        </p:grpSpPr>
        <p:sp>
          <p:nvSpPr>
            <p:cNvPr id="89" name="Isosceles Triangle 88"/>
            <p:cNvSpPr/>
            <p:nvPr/>
          </p:nvSpPr>
          <p:spPr>
            <a:xfrm>
              <a:off x="9091289" y="4762740"/>
              <a:ext cx="640080" cy="641754"/>
            </a:xfrm>
            <a:prstGeom prst="triangle">
              <a:avLst/>
            </a:prstGeom>
            <a:solidFill>
              <a:srgbClr val="92D050"/>
            </a:solidFill>
            <a:ln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90" name="TextBox 89"/>
            <p:cNvSpPr txBox="1"/>
            <p:nvPr/>
          </p:nvSpPr>
          <p:spPr>
            <a:xfrm>
              <a:off x="9112570" y="4994012"/>
              <a:ext cx="585417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800" b="1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18</a:t>
              </a:r>
              <a:endParaRPr lang="en-US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cxnSp>
        <p:nvCxnSpPr>
          <p:cNvPr id="91" name="Straight Arrow Connector 90"/>
          <p:cNvCxnSpPr/>
          <p:nvPr/>
        </p:nvCxnSpPr>
        <p:spPr>
          <a:xfrm flipV="1">
            <a:off x="9969662" y="2729573"/>
            <a:ext cx="1312128" cy="935267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2" name="TextBox 91"/>
          <p:cNvSpPr txBox="1"/>
          <p:nvPr/>
        </p:nvSpPr>
        <p:spPr>
          <a:xfrm rot="19790073">
            <a:off x="10257953" y="2775958"/>
            <a:ext cx="60465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800" dirty="0">
                <a:latin typeface="Arial" panose="020B0604020202020204" pitchFamily="34" charset="0"/>
                <a:cs typeface="Arial" panose="020B0604020202020204" pitchFamily="34" charset="0"/>
              </a:rPr>
              <a:t>- 8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883399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0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14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59375" b="89193" l="11054" r="28258">
                        <a14:foregroundMark x1="18741" y1="76042" x2="21010" y2="78776"/>
                        <a14:foregroundMark x1="18228" y1="79948" x2="21230" y2="76563"/>
                        <a14:foregroundMark x1="14348" y1="79427" x2="12592" y2="81250"/>
                        <a14:foregroundMark x1="13104" y1="77995" x2="14129" y2="81771"/>
                        <a14:foregroundMark x1="24231" y1="75000" x2="24451" y2="77995"/>
                        <a14:foregroundMark x1="18594" y1="78125" x2="19839" y2="7552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1114" t="59285" r="71837" b="12295"/>
          <a:stretch/>
        </p:blipFill>
        <p:spPr bwMode="auto">
          <a:xfrm>
            <a:off x="7969795" y="836712"/>
            <a:ext cx="2218277" cy="2078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15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61719" b="88021" l="49488" r="67643">
                        <a14:foregroundMark x1="59004" y1="77083" x2="61493" y2="81510"/>
                        <a14:foregroundMark x1="60176" y1="77083" x2="57833" y2="78906"/>
                        <a14:foregroundMark x1="54539" y1="78125" x2="54173" y2="82422"/>
                        <a14:foregroundMark x1="52928" y1="70443" x2="52635" y2="7239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9068" t="61237" r="31052" b="12295"/>
          <a:stretch/>
        </p:blipFill>
        <p:spPr bwMode="auto">
          <a:xfrm>
            <a:off x="7785561" y="4157066"/>
            <a:ext cx="2586741" cy="19362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13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60547" b="90104" l="29502" r="46852">
                        <a14:foregroundMark x1="31113" y1="68490" x2="34041" y2="68099"/>
                        <a14:foregroundMark x1="38067" y1="75651" x2="40410" y2="78385"/>
                        <a14:foregroundMark x1="42972" y1="80339" x2="43851" y2="82682"/>
                        <a14:foregroundMark x1="32723" y1="70573" x2="32430" y2="71875"/>
                        <a14:foregroundMark x1="32430" y1="70052" x2="31991" y2="70443"/>
                        <a14:foregroundMark x1="43558" y1="78776" x2="43119" y2="8281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9791" t="59153" r="52027" b="10212"/>
          <a:stretch/>
        </p:blipFill>
        <p:spPr bwMode="auto">
          <a:xfrm>
            <a:off x="7896018" y="2272548"/>
            <a:ext cx="2365829" cy="22410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" name="gấu 6 + 8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5781" b="52734" l="46413" r="653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4102" t="26435" r="32223" b="47097"/>
          <a:stretch/>
        </p:blipFill>
        <p:spPr bwMode="auto">
          <a:xfrm>
            <a:off x="2884717" y="4189077"/>
            <a:ext cx="3716926" cy="23362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" name="gấu 8 + 7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5521" b="57813" l="27160" r="49488">
                        <a14:foregroundMark x1="37189" y1="30339" x2="38067" y2="34635"/>
                        <a14:foregroundMark x1="37848" y1="31641" x2="39239" y2="32422"/>
                        <a14:foregroundMark x1="38799" y1="30599" x2="39019" y2="3697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7608" t="26435" r="51722" b="45013"/>
          <a:stretch/>
        </p:blipFill>
        <p:spPr bwMode="auto">
          <a:xfrm>
            <a:off x="331006" y="3068960"/>
            <a:ext cx="3894373" cy="30243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" name="gấu 9 + 4"/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6172" b="51823" l="9224" r="28624">
                        <a14:foregroundMark x1="15739" y1="39063" x2="20205" y2="3841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1114" t="26435" r="69907" b="46685"/>
          <a:stretch/>
        </p:blipFill>
        <p:spPr bwMode="auto">
          <a:xfrm>
            <a:off x="3001243" y="1416709"/>
            <a:ext cx="3096344" cy="24656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7" name="Group 36"/>
          <p:cNvGrpSpPr/>
          <p:nvPr/>
        </p:nvGrpSpPr>
        <p:grpSpPr>
          <a:xfrm>
            <a:off x="940343" y="404664"/>
            <a:ext cx="4581180" cy="584775"/>
            <a:chOff x="238537" y="208174"/>
            <a:chExt cx="4581180" cy="584775"/>
          </a:xfrm>
        </p:grpSpPr>
        <p:sp>
          <p:nvSpPr>
            <p:cNvPr id="40" name="Oval 39"/>
            <p:cNvSpPr/>
            <p:nvPr/>
          </p:nvSpPr>
          <p:spPr>
            <a:xfrm>
              <a:off x="238537" y="232458"/>
              <a:ext cx="548640" cy="548640"/>
            </a:xfrm>
            <a:prstGeom prst="ellipse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3600" b="1" dirty="0">
                  <a:latin typeface="Arial" pitchFamily="34" charset="0"/>
                  <a:cs typeface="Arial" pitchFamily="34" charset="0"/>
                </a:rPr>
                <a:t>2</a:t>
              </a:r>
              <a:endParaRPr lang="en-US" sz="3600" b="1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1" name="TextBox 40"/>
            <p:cNvSpPr txBox="1"/>
            <p:nvPr/>
          </p:nvSpPr>
          <p:spPr>
            <a:xfrm>
              <a:off x="858376" y="208174"/>
              <a:ext cx="3961341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3200" b="1" dirty="0">
                  <a:latin typeface="Arial" pitchFamily="34" charset="0"/>
                  <a:cs typeface="Arial" pitchFamily="34" charset="0"/>
                </a:rPr>
                <a:t>Tìm tổ ong cho gấu</a:t>
              </a:r>
              <a:endParaRPr lang="en-US" sz="3200" b="1" dirty="0">
                <a:latin typeface="Arial" pitchFamily="34" charset="0"/>
                <a:cs typeface="Arial" pitchFamily="34" charset="0"/>
              </a:endParaRPr>
            </a:p>
          </p:txBody>
        </p:sp>
      </p:grpSp>
      <p:cxnSp>
        <p:nvCxnSpPr>
          <p:cNvPr id="7" name="Curved Connector 6"/>
          <p:cNvCxnSpPr/>
          <p:nvPr/>
        </p:nvCxnSpPr>
        <p:spPr>
          <a:xfrm rot="21780000" flipH="1">
            <a:off x="5925857" y="2445151"/>
            <a:ext cx="2808312" cy="3200400"/>
          </a:xfrm>
          <a:prstGeom prst="curvedConnector3">
            <a:avLst>
              <a:gd name="adj1" fmla="val 35754"/>
            </a:avLst>
          </a:prstGeom>
          <a:ln w="3810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Freeform 45"/>
          <p:cNvSpPr/>
          <p:nvPr/>
        </p:nvSpPr>
        <p:spPr>
          <a:xfrm rot="1646478">
            <a:off x="3035168" y="4162826"/>
            <a:ext cx="5791200" cy="1104900"/>
          </a:xfrm>
          <a:custGeom>
            <a:avLst/>
            <a:gdLst>
              <a:gd name="connsiteX0" fmla="*/ 0 w 5791200"/>
              <a:gd name="connsiteY0" fmla="*/ 1104900 h 1104900"/>
              <a:gd name="connsiteX1" fmla="*/ 2686050 w 5791200"/>
              <a:gd name="connsiteY1" fmla="*/ 95250 h 1104900"/>
              <a:gd name="connsiteX2" fmla="*/ 5791200 w 5791200"/>
              <a:gd name="connsiteY2" fmla="*/ 57150 h 1104900"/>
              <a:gd name="connsiteX3" fmla="*/ 5791200 w 5791200"/>
              <a:gd name="connsiteY3" fmla="*/ 57150 h 1104900"/>
              <a:gd name="connsiteX4" fmla="*/ 5791200 w 5791200"/>
              <a:gd name="connsiteY4" fmla="*/ 0 h 1104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791200" h="1104900">
                <a:moveTo>
                  <a:pt x="0" y="1104900"/>
                </a:moveTo>
                <a:cubicBezTo>
                  <a:pt x="860425" y="687387"/>
                  <a:pt x="1720850" y="269875"/>
                  <a:pt x="2686050" y="95250"/>
                </a:cubicBezTo>
                <a:cubicBezTo>
                  <a:pt x="3651250" y="-79375"/>
                  <a:pt x="5791200" y="57150"/>
                  <a:pt x="5791200" y="57150"/>
                </a:cubicBezTo>
                <a:lnTo>
                  <a:pt x="5791200" y="57150"/>
                </a:lnTo>
                <a:lnTo>
                  <a:pt x="5791200" y="0"/>
                </a:lnTo>
              </a:path>
            </a:pathLst>
          </a:custGeom>
          <a:noFill/>
          <a:ln w="28575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Arc 47"/>
          <p:cNvSpPr/>
          <p:nvPr/>
        </p:nvSpPr>
        <p:spPr>
          <a:xfrm rot="1415459" flipV="1">
            <a:off x="506582" y="-404119"/>
            <a:ext cx="10189756" cy="3737224"/>
          </a:xfrm>
          <a:prstGeom prst="arc">
            <a:avLst>
              <a:gd name="adj1" fmla="val 15584138"/>
              <a:gd name="adj2" fmla="val 20878215"/>
            </a:avLst>
          </a:prstGeom>
          <a:ln w="28575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83399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</p:childTnLst>
        </p:cTn>
      </p:par>
    </p:tnLst>
    <p:bldLst>
      <p:bldP spid="46" grpId="0" animBg="1"/>
      <p:bldP spid="4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1561083" y="404664"/>
            <a:ext cx="1406154" cy="572924"/>
          </a:xfrm>
          <a:prstGeom prst="roundRect">
            <a:avLst/>
          </a:prstGeom>
          <a:solidFill>
            <a:srgbClr val="FFD85D"/>
          </a:solidFill>
          <a:ln>
            <a:solidFill>
              <a:srgbClr val="FFD85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940343" y="404664"/>
            <a:ext cx="2503688" cy="584775"/>
            <a:chOff x="238537" y="208174"/>
            <a:chExt cx="2503688" cy="584775"/>
          </a:xfrm>
        </p:grpSpPr>
        <p:sp>
          <p:nvSpPr>
            <p:cNvPr id="3" name="Oval 2"/>
            <p:cNvSpPr/>
            <p:nvPr/>
          </p:nvSpPr>
          <p:spPr>
            <a:xfrm>
              <a:off x="238537" y="232458"/>
              <a:ext cx="548640" cy="548640"/>
            </a:xfrm>
            <a:prstGeom prst="ellipse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3600" b="1" dirty="0">
                  <a:latin typeface="Arial" pitchFamily="34" charset="0"/>
                  <a:cs typeface="Arial" pitchFamily="34" charset="0"/>
                </a:rPr>
                <a:t>4</a:t>
              </a:r>
              <a:endParaRPr lang="en-US" sz="3600" b="1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858376" y="208174"/>
              <a:ext cx="1883849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3200" b="1" dirty="0">
                  <a:latin typeface="Arial" pitchFamily="34" charset="0"/>
                  <a:cs typeface="Arial" pitchFamily="34" charset="0"/>
                </a:rPr>
                <a:t>&gt;; &lt;; =  ?</a:t>
              </a:r>
              <a:endParaRPr lang="en-US" sz="3200" b="1" dirty="0"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6" name="TextBox 5"/>
          <p:cNvSpPr txBox="1"/>
          <p:nvPr/>
        </p:nvSpPr>
        <p:spPr>
          <a:xfrm>
            <a:off x="841003" y="908720"/>
            <a:ext cx="3498073" cy="30469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lnSpc>
                <a:spcPct val="300000"/>
              </a:lnSpc>
              <a:buAutoNum type="alphaLcParenR"/>
            </a:pPr>
            <a:r>
              <a:rPr lang="vi-VN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6 + 6             11</a:t>
            </a:r>
          </a:p>
          <a:p>
            <a:pPr>
              <a:lnSpc>
                <a:spcPct val="300000"/>
              </a:lnSpc>
            </a:pPr>
            <a:r>
              <a:rPr lang="vi-VN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7 + 5             12</a:t>
            </a:r>
            <a:endParaRPr lang="en-US" sz="32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346216" y="908720"/>
            <a:ext cx="4079963" cy="30469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300000"/>
              </a:lnSpc>
            </a:pPr>
            <a:r>
              <a:rPr lang="vi-VN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b) 9 + 3             3 + 9</a:t>
            </a:r>
          </a:p>
          <a:p>
            <a:pPr>
              <a:lnSpc>
                <a:spcPct val="300000"/>
              </a:lnSpc>
            </a:pPr>
            <a:r>
              <a:rPr lang="vi-VN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9 + 2             7  + 7</a:t>
            </a:r>
            <a:endParaRPr lang="en-US" sz="32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2744464" y="1556792"/>
            <a:ext cx="637332" cy="648072"/>
          </a:xfrm>
          <a:prstGeom prst="round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3200" b="1" dirty="0">
                <a:solidFill>
                  <a:srgbClr val="002060"/>
                </a:solidFill>
              </a:rPr>
              <a:t>?</a:t>
            </a:r>
            <a:endParaRPr lang="en-US" sz="3200" b="1" dirty="0">
              <a:solidFill>
                <a:srgbClr val="002060"/>
              </a:solidFill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2785219" y="2996952"/>
            <a:ext cx="637332" cy="648072"/>
          </a:xfrm>
          <a:prstGeom prst="round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3200" b="1" dirty="0">
                <a:solidFill>
                  <a:srgbClr val="002060"/>
                </a:solidFill>
              </a:rPr>
              <a:t>?</a:t>
            </a:r>
            <a:endParaRPr lang="en-US" sz="3200" b="1" dirty="0">
              <a:solidFill>
                <a:srgbClr val="002060"/>
              </a:solidFill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9273434" y="1556792"/>
            <a:ext cx="637332" cy="648072"/>
          </a:xfrm>
          <a:prstGeom prst="round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3200" b="1" dirty="0">
                <a:solidFill>
                  <a:srgbClr val="002060"/>
                </a:solidFill>
              </a:rPr>
              <a:t>?</a:t>
            </a:r>
            <a:endParaRPr lang="en-US" sz="3200" b="1" dirty="0">
              <a:solidFill>
                <a:srgbClr val="002060"/>
              </a:solidFill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9290432" y="2996952"/>
            <a:ext cx="637332" cy="648072"/>
          </a:xfrm>
          <a:prstGeom prst="round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3200" b="1" dirty="0">
                <a:solidFill>
                  <a:srgbClr val="002060"/>
                </a:solidFill>
              </a:rPr>
              <a:t>?</a:t>
            </a:r>
            <a:endParaRPr lang="en-US" sz="3200" b="1" dirty="0">
              <a:solidFill>
                <a:srgbClr val="002060"/>
              </a:solidFill>
            </a:endParaRPr>
          </a:p>
        </p:txBody>
      </p:sp>
      <p:grpSp>
        <p:nvGrpSpPr>
          <p:cNvPr id="15" name="Group 14"/>
          <p:cNvGrpSpPr/>
          <p:nvPr/>
        </p:nvGrpSpPr>
        <p:grpSpPr>
          <a:xfrm>
            <a:off x="1458203" y="2132857"/>
            <a:ext cx="822960" cy="811251"/>
            <a:chOff x="2034267" y="2132857"/>
            <a:chExt cx="822960" cy="811251"/>
          </a:xfrm>
        </p:grpSpPr>
        <p:sp>
          <p:nvSpPr>
            <p:cNvPr id="12" name="Left Brace 11"/>
            <p:cNvSpPr/>
            <p:nvPr/>
          </p:nvSpPr>
          <p:spPr>
            <a:xfrm rot="16200000">
              <a:off x="2354307" y="1812817"/>
              <a:ext cx="182880" cy="822960"/>
            </a:xfrm>
            <a:prstGeom prst="leftBrace">
              <a:avLst>
                <a:gd name="adj1" fmla="val 41402"/>
                <a:gd name="adj2" fmla="val 50827"/>
              </a:avLst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2137147" y="2420888"/>
              <a:ext cx="585417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800" b="1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12</a:t>
              </a:r>
              <a:endParaRPr lang="en-US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14" name="Rounded Rectangle 13"/>
          <p:cNvSpPr/>
          <p:nvPr/>
        </p:nvSpPr>
        <p:spPr>
          <a:xfrm>
            <a:off x="2744464" y="1556792"/>
            <a:ext cx="637332" cy="648072"/>
          </a:xfrm>
          <a:prstGeom prst="round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3200" b="1" dirty="0">
                <a:solidFill>
                  <a:srgbClr val="FF0000"/>
                </a:solidFill>
              </a:rPr>
              <a:t>&gt;</a:t>
            </a:r>
            <a:endParaRPr lang="en-US" sz="3200" b="1" dirty="0">
              <a:solidFill>
                <a:srgbClr val="FF0000"/>
              </a:solidFill>
            </a:endParaRPr>
          </a:p>
        </p:txBody>
      </p:sp>
      <p:grpSp>
        <p:nvGrpSpPr>
          <p:cNvPr id="16" name="Group 15"/>
          <p:cNvGrpSpPr/>
          <p:nvPr/>
        </p:nvGrpSpPr>
        <p:grpSpPr>
          <a:xfrm>
            <a:off x="1458203" y="3645024"/>
            <a:ext cx="822960" cy="811251"/>
            <a:chOff x="2034267" y="2132857"/>
            <a:chExt cx="822960" cy="811251"/>
          </a:xfrm>
        </p:grpSpPr>
        <p:sp>
          <p:nvSpPr>
            <p:cNvPr id="17" name="Left Brace 16"/>
            <p:cNvSpPr/>
            <p:nvPr/>
          </p:nvSpPr>
          <p:spPr>
            <a:xfrm rot="16200000">
              <a:off x="2354307" y="1812817"/>
              <a:ext cx="182880" cy="822960"/>
            </a:xfrm>
            <a:prstGeom prst="leftBrace">
              <a:avLst>
                <a:gd name="adj1" fmla="val 41402"/>
                <a:gd name="adj2" fmla="val 50827"/>
              </a:avLst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2137147" y="2420888"/>
              <a:ext cx="585417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800" b="1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12</a:t>
              </a:r>
              <a:endParaRPr lang="en-US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19" name="Rounded Rectangle 18"/>
          <p:cNvSpPr/>
          <p:nvPr/>
        </p:nvSpPr>
        <p:spPr>
          <a:xfrm>
            <a:off x="2795959" y="2996952"/>
            <a:ext cx="637332" cy="648072"/>
          </a:xfrm>
          <a:prstGeom prst="round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3200" b="1" dirty="0">
                <a:solidFill>
                  <a:srgbClr val="FF0000"/>
                </a:solidFill>
              </a:rPr>
              <a:t>=</a:t>
            </a:r>
            <a:endParaRPr lang="en-US" sz="3200" b="1" dirty="0">
              <a:solidFill>
                <a:srgbClr val="FF0000"/>
              </a:solidFill>
            </a:endParaRPr>
          </a:p>
        </p:txBody>
      </p:sp>
      <p:sp>
        <p:nvSpPr>
          <p:cNvPr id="23" name="Rounded Rectangle 22"/>
          <p:cNvSpPr/>
          <p:nvPr/>
        </p:nvSpPr>
        <p:spPr>
          <a:xfrm>
            <a:off x="9265939" y="1563265"/>
            <a:ext cx="637332" cy="648072"/>
          </a:xfrm>
          <a:prstGeom prst="round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3200" b="1" dirty="0">
                <a:solidFill>
                  <a:srgbClr val="FF0000"/>
                </a:solidFill>
              </a:rPr>
              <a:t>=</a:t>
            </a:r>
            <a:endParaRPr lang="en-US" sz="3200" b="1" dirty="0">
              <a:solidFill>
                <a:srgbClr val="FF0000"/>
              </a:solidFill>
            </a:endParaRPr>
          </a:p>
        </p:txBody>
      </p:sp>
      <p:grpSp>
        <p:nvGrpSpPr>
          <p:cNvPr id="24" name="Group 23"/>
          <p:cNvGrpSpPr/>
          <p:nvPr/>
        </p:nvGrpSpPr>
        <p:grpSpPr>
          <a:xfrm>
            <a:off x="7952676" y="3645024"/>
            <a:ext cx="822960" cy="811251"/>
            <a:chOff x="2034267" y="2132857"/>
            <a:chExt cx="822960" cy="811251"/>
          </a:xfrm>
        </p:grpSpPr>
        <p:sp>
          <p:nvSpPr>
            <p:cNvPr id="25" name="Left Brace 24"/>
            <p:cNvSpPr/>
            <p:nvPr/>
          </p:nvSpPr>
          <p:spPr>
            <a:xfrm rot="16200000">
              <a:off x="2354307" y="1812817"/>
              <a:ext cx="182880" cy="822960"/>
            </a:xfrm>
            <a:prstGeom prst="leftBrace">
              <a:avLst>
                <a:gd name="adj1" fmla="val 41402"/>
                <a:gd name="adj2" fmla="val 50827"/>
              </a:avLst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2137147" y="2420888"/>
              <a:ext cx="565604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800" b="1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11</a:t>
              </a:r>
              <a:endParaRPr lang="en-US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27" name="Rounded Rectangle 26"/>
          <p:cNvSpPr/>
          <p:nvPr/>
        </p:nvSpPr>
        <p:spPr>
          <a:xfrm>
            <a:off x="9290432" y="2996952"/>
            <a:ext cx="637332" cy="648072"/>
          </a:xfrm>
          <a:prstGeom prst="round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3200" b="1" dirty="0">
                <a:solidFill>
                  <a:srgbClr val="FF0000"/>
                </a:solidFill>
              </a:rPr>
              <a:t>&lt;</a:t>
            </a:r>
            <a:endParaRPr lang="en-US" sz="3200" b="1" dirty="0">
              <a:solidFill>
                <a:srgbClr val="FF0000"/>
              </a:solidFill>
            </a:endParaRPr>
          </a:p>
        </p:txBody>
      </p:sp>
      <p:grpSp>
        <p:nvGrpSpPr>
          <p:cNvPr id="28" name="Group 27"/>
          <p:cNvGrpSpPr/>
          <p:nvPr/>
        </p:nvGrpSpPr>
        <p:grpSpPr>
          <a:xfrm>
            <a:off x="10370552" y="3645023"/>
            <a:ext cx="822960" cy="811251"/>
            <a:chOff x="2034267" y="2132857"/>
            <a:chExt cx="822960" cy="811251"/>
          </a:xfrm>
        </p:grpSpPr>
        <p:sp>
          <p:nvSpPr>
            <p:cNvPr id="29" name="Left Brace 28"/>
            <p:cNvSpPr/>
            <p:nvPr/>
          </p:nvSpPr>
          <p:spPr>
            <a:xfrm rot="16200000">
              <a:off x="2354307" y="1812817"/>
              <a:ext cx="182880" cy="822960"/>
            </a:xfrm>
            <a:prstGeom prst="leftBrace">
              <a:avLst>
                <a:gd name="adj1" fmla="val 41402"/>
                <a:gd name="adj2" fmla="val 50827"/>
              </a:avLst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2137147" y="2420888"/>
              <a:ext cx="585417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800" b="1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14</a:t>
              </a:r>
              <a:endParaRPr lang="en-US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0966306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9" grpId="0" animBg="1"/>
      <p:bldP spid="23" grpId="0" animBg="1"/>
      <p:bldP spid="2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120923" y="188640"/>
            <a:ext cx="11665295" cy="1569660"/>
            <a:chOff x="238537" y="208174"/>
            <a:chExt cx="11042683" cy="1569660"/>
          </a:xfrm>
        </p:grpSpPr>
        <p:sp>
          <p:nvSpPr>
            <p:cNvPr id="3" name="Oval 2"/>
            <p:cNvSpPr/>
            <p:nvPr/>
          </p:nvSpPr>
          <p:spPr>
            <a:xfrm>
              <a:off x="238537" y="232458"/>
              <a:ext cx="548640" cy="548640"/>
            </a:xfrm>
            <a:prstGeom prst="ellipse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3600" b="1" dirty="0">
                  <a:latin typeface="Arial" pitchFamily="34" charset="0"/>
                  <a:cs typeface="Arial" pitchFamily="34" charset="0"/>
                </a:rPr>
                <a:t>4</a:t>
              </a:r>
              <a:endParaRPr lang="en-US" sz="3600" b="1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858375" y="208174"/>
              <a:ext cx="10422845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vi-VN" sz="3200" b="1" dirty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 Trong ca – bin thứ nhất có 7 người, trong ca – bin thứ hai có 8 người. Hỏi trong hai ca – bin có tất cả bao nhiêu người?</a:t>
              </a:r>
              <a:endParaRPr lang="en-US" sz="3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26953" b="84375" l="15813" r="76720">
                        <a14:foregroundMark x1="50805" y1="58854" x2="61347" y2="59115"/>
                        <a14:foregroundMark x1="56076" y1="58073" x2="57394" y2="57552"/>
                        <a14:foregroundMark x1="54026" y1="56771" x2="57101" y2="56510"/>
                        <a14:foregroundMark x1="53441" y1="55990" x2="56955" y2="58594"/>
                        <a14:foregroundMark x1="73939" y1="54688" x2="74524" y2="60156"/>
                        <a14:foregroundMark x1="74963" y1="61719" x2="75110" y2="77604"/>
                        <a14:foregroundMark x1="72621" y1="37500" x2="74963" y2="58073"/>
                        <a14:foregroundMark x1="73206" y1="39063" x2="75110" y2="54167"/>
                        <a14:foregroundMark x1="75256" y1="55469" x2="74817" y2="64583"/>
                        <a14:foregroundMark x1="75256" y1="61979" x2="75256" y2="7005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5666" t="27213" r="22694" b="16146"/>
          <a:stretch/>
        </p:blipFill>
        <p:spPr bwMode="auto">
          <a:xfrm>
            <a:off x="4081363" y="1340768"/>
            <a:ext cx="4203253" cy="21715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6" name="Straight Connector 5"/>
          <p:cNvCxnSpPr/>
          <p:nvPr/>
        </p:nvCxnSpPr>
        <p:spPr>
          <a:xfrm>
            <a:off x="6260702" y="761564"/>
            <a:ext cx="1645920" cy="0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9553971" y="1196752"/>
            <a:ext cx="1368152" cy="0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2281163" y="1196752"/>
            <a:ext cx="1554480" cy="0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264939" y="3573016"/>
            <a:ext cx="5779146" cy="295574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vi-VN" sz="32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Tóm tắt</a:t>
            </a:r>
          </a:p>
          <a:p>
            <a:pPr algn="just">
              <a:lnSpc>
                <a:spcPct val="150000"/>
              </a:lnSpc>
            </a:pPr>
            <a:r>
              <a:rPr lang="vi-VN" sz="32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 – bin thứ nhất: 7 người</a:t>
            </a:r>
          </a:p>
          <a:p>
            <a:pPr algn="just">
              <a:lnSpc>
                <a:spcPct val="150000"/>
              </a:lnSpc>
            </a:pPr>
            <a:r>
              <a:rPr lang="vi-VN" sz="32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 – bin thứ hai  : 8 người</a:t>
            </a:r>
          </a:p>
          <a:p>
            <a:pPr algn="just">
              <a:lnSpc>
                <a:spcPct val="150000"/>
              </a:lnSpc>
            </a:pPr>
            <a:r>
              <a:rPr lang="vi-VN" sz="32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 tất cả              : .... người?</a:t>
            </a:r>
            <a:endParaRPr lang="en-US" sz="32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044086" y="3573016"/>
            <a:ext cx="5958158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vi-VN" sz="3200" b="1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 giải</a:t>
            </a:r>
          </a:p>
          <a:p>
            <a:pPr algn="ctr">
              <a:lnSpc>
                <a:spcPct val="150000"/>
              </a:lnSpc>
            </a:pPr>
            <a:r>
              <a:rPr lang="vi-VN" sz="3200" b="1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 tất cả số người là:</a:t>
            </a:r>
          </a:p>
          <a:p>
            <a:pPr algn="ctr">
              <a:lnSpc>
                <a:spcPct val="150000"/>
              </a:lnSpc>
            </a:pPr>
            <a:r>
              <a:rPr lang="vi-VN" sz="3200" b="1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 + 8 = 15 (người)</a:t>
            </a:r>
          </a:p>
          <a:p>
            <a:pPr algn="ctr">
              <a:lnSpc>
                <a:spcPct val="150000"/>
              </a:lnSpc>
            </a:pPr>
            <a:r>
              <a:rPr lang="vi-VN" sz="3200" b="1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Đáp số: 15 người.</a:t>
            </a:r>
            <a:endParaRPr lang="en-US" sz="3200" b="1" dirty="0">
              <a:solidFill>
                <a:srgbClr val="FFC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867791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1773"/>
          <a:stretch/>
        </p:blipFill>
        <p:spPr>
          <a:xfrm>
            <a:off x="1588" y="3852772"/>
            <a:ext cx="12206689" cy="3005229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8868" y="0"/>
            <a:ext cx="10370545" cy="6858000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020" b="5828"/>
          <a:stretch/>
        </p:blipFill>
        <p:spPr>
          <a:xfrm>
            <a:off x="1587" y="4708284"/>
            <a:ext cx="12192000" cy="2149717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248" y="2844768"/>
            <a:ext cx="810620" cy="957173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9094" y="294641"/>
            <a:ext cx="1525407" cy="2730479"/>
          </a:xfrm>
          <a:prstGeom prst="rect">
            <a:avLst/>
          </a:prstGeom>
        </p:spPr>
      </p:pic>
      <p:pic>
        <p:nvPicPr>
          <p:cNvPr id="17" name="图片 16"/>
          <p:cNvPicPr>
            <a:picLocks noChangeAspect="1"/>
          </p:cNvPicPr>
          <p:nvPr/>
        </p:nvPicPr>
        <p:blipFill rotWithShape="1"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65992" y="4077699"/>
            <a:ext cx="11939563" cy="2786931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235F6F12-CCEE-452A-A579-1E14567FB943}"/>
              </a:ext>
            </a:extLst>
          </p:cNvPr>
          <p:cNvSpPr txBox="1"/>
          <p:nvPr/>
        </p:nvSpPr>
        <p:spPr>
          <a:xfrm>
            <a:off x="2393071" y="1716631"/>
            <a:ext cx="75209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4000" dirty="0" err="1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iCiel Crocante" panose="02000000000000000000" pitchFamily="2" charset="0"/>
              </a:rPr>
              <a:t>Củng</a:t>
            </a:r>
            <a:r>
              <a:rPr lang="en-US" sz="4000" dirty="0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iCiel Crocante" panose="02000000000000000000" pitchFamily="2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iCiel Crocante" panose="02000000000000000000" pitchFamily="2" charset="0"/>
              </a:rPr>
              <a:t>cố</a:t>
            </a:r>
            <a:r>
              <a:rPr lang="en-US" sz="4000" dirty="0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iCiel Crocante" panose="02000000000000000000" pitchFamily="2" charset="0"/>
              </a:rPr>
              <a:t> - </a:t>
            </a:r>
            <a:r>
              <a:rPr lang="en-US" sz="4000" dirty="0" err="1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iCiel Crocante" panose="02000000000000000000" pitchFamily="2" charset="0"/>
              </a:rPr>
              <a:t>dặn</a:t>
            </a:r>
            <a:r>
              <a:rPr lang="en-US" sz="4000" dirty="0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iCiel Crocante" panose="02000000000000000000" pitchFamily="2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iCiel Crocante" panose="02000000000000000000" pitchFamily="2" charset="0"/>
              </a:rPr>
              <a:t>dò</a:t>
            </a:r>
            <a:endParaRPr lang="en-US" sz="4000" dirty="0">
              <a:solidFill>
                <a:srgbClr val="FF0000"/>
              </a:solidFill>
              <a:effectLst>
                <a:reflection blurRad="6350" stA="55000" endA="300" endPos="45500" dir="5400000" sy="-100000" algn="bl" rotWithShape="0"/>
              </a:effectLst>
              <a:latin typeface="iCiel Crocante" panose="02000000000000000000" pitchFamily="2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2281163" y="2729550"/>
            <a:ext cx="7709977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en-US" sz="2800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Ôn</a:t>
            </a:r>
            <a:r>
              <a:rPr lang="en-US" sz="28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lại</a:t>
            </a:r>
            <a:r>
              <a:rPr lang="en-US" sz="28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bảng</a:t>
            </a:r>
            <a:r>
              <a:rPr lang="en-US" sz="28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cộng</a:t>
            </a:r>
            <a:r>
              <a:rPr lang="en-US" sz="28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(qua 10).</a:t>
            </a:r>
          </a:p>
          <a:p>
            <a:pPr marL="285750" indent="-285750">
              <a:buFontTx/>
              <a:buChar char="-"/>
            </a:pPr>
            <a:r>
              <a:rPr lang="en-US" sz="2800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Xem</a:t>
            </a:r>
            <a:r>
              <a:rPr lang="en-US" sz="28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trước</a:t>
            </a:r>
            <a:r>
              <a:rPr lang="en-US" sz="28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bài</a:t>
            </a:r>
            <a:r>
              <a:rPr lang="en-US" sz="28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vi-VN" sz="28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9 Bài toán về thêm, bớt một số bao nhiêu đơn vị</a:t>
            </a:r>
            <a:r>
              <a:rPr lang="en-US" sz="28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9919550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9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7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750"/>
                            </p:stCondLst>
                            <p:childTnLst>
                              <p:par>
                                <p:cTn id="3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PRESENTER" val="279f886d91965d3ffffa23f853ac6f55391e328f"/>
</p:tagLst>
</file>

<file path=ppt/theme/theme1.xml><?xml version="1.0" encoding="utf-8"?>
<a:theme xmlns:a="http://schemas.openxmlformats.org/drawingml/2006/main" name="第一PPT，www.1ppt.com​">
  <a:themeElements>
    <a:clrScheme name="中性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894</TotalTime>
  <Words>331</Words>
  <Application>Microsoft Office PowerPoint</Application>
  <PresentationFormat>Custom</PresentationFormat>
  <Paragraphs>103</Paragraphs>
  <Slides>8</Slides>
  <Notes>7</Notes>
  <HiddenSlides>0</HiddenSlides>
  <MMClips>1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4" baseType="lpstr">
      <vt:lpstr>Arial</vt:lpstr>
      <vt:lpstr>Calibri</vt:lpstr>
      <vt:lpstr>iCiel Crocante</vt:lpstr>
      <vt:lpstr>Times New Roman</vt:lpstr>
      <vt:lpstr>UTM Zebrawood</vt:lpstr>
      <vt:lpstr>第一PPT，www.1ppt.com​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第一PPT，www.1ppt.com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幼儿园家长会</dc:title>
  <dc:creator>第一PPT</dc:creator>
  <cp:keywords>www.1ppt.com</cp:keywords>
  <cp:lastModifiedBy>Kim Quỳnh</cp:lastModifiedBy>
  <cp:revision>226</cp:revision>
  <dcterms:created xsi:type="dcterms:W3CDTF">2015-10-14T02:42:14Z</dcterms:created>
  <dcterms:modified xsi:type="dcterms:W3CDTF">2022-09-25T08:18:43Z</dcterms:modified>
</cp:coreProperties>
</file>