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82" r:id="rId3"/>
    <p:sldId id="265" r:id="rId4"/>
    <p:sldId id="266" r:id="rId5"/>
    <p:sldId id="258" r:id="rId6"/>
    <p:sldId id="270" r:id="rId7"/>
    <p:sldId id="283" r:id="rId8"/>
    <p:sldId id="268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CCFF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" y="-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94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384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2828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93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1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5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18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18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1.jpeg"/><Relationship Id="rId7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3.jpeg"/><Relationship Id="rId4" Type="http://schemas.openxmlformats.org/officeDocument/2006/relationships/image" Target="../media/image32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32"/>
            <a:ext cx="12192000" cy="68768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24408" y="2368008"/>
            <a:ext cx="793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3: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Các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thành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phần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của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trừ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781133" y="443676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2: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bị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hiệu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24000" y="1071546"/>
            <a:ext cx="2786082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024694" y="-500090"/>
            <a:ext cx="2722598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3193" y="-65353"/>
            <a:ext cx="9319062" cy="7734822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52" y="4857760"/>
            <a:ext cx="1000112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595803" y="4357694"/>
            <a:ext cx="744459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151438" y="4143381"/>
            <a:ext cx="2643174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24000" y="3695700"/>
            <a:ext cx="390525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45428" y="413439"/>
            <a:ext cx="53112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19206" y="-14067"/>
            <a:ext cx="1947836" cy="1014175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810" y="5715016"/>
            <a:ext cx="939152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sp>
        <p:nvSpPr>
          <p:cNvPr id="22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8276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-82600"/>
            <a:ext cx="1199896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0182" y="3695700"/>
            <a:ext cx="390525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20555" y="3055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Hiện</a:t>
            </a:r>
            <a:r>
              <a:rPr lang="en-US" sz="2200" b="1" dirty="0"/>
              <a:t> nay, </a:t>
            </a:r>
            <a:r>
              <a:rPr lang="en-US" sz="2200" b="1" dirty="0" err="1"/>
              <a:t>Gà</a:t>
            </a:r>
            <a:r>
              <a:rPr lang="en-US" sz="2200" b="1" dirty="0"/>
              <a:t> ở </a:t>
            </a:r>
            <a:r>
              <a:rPr lang="en-US" sz="2200" b="1" dirty="0" err="1"/>
              <a:t>trang</a:t>
            </a:r>
            <a:r>
              <a:rPr lang="en-US" sz="2200" b="1" dirty="0"/>
              <a:t> </a:t>
            </a:r>
            <a:r>
              <a:rPr lang="en-US" sz="2200" b="1" dirty="0" err="1"/>
              <a:t>trại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1886" y="185736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6" action="ppaction://hlinksldjump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09690" y="3172483"/>
            <a:ext cx="2571768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7431939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54586" y="0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628060" y="108391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trống</a:t>
            </a:r>
            <a:r>
              <a:rPr lang="en-US" sz="2800" b="1" dirty="0" smtClean="0"/>
              <a:t>:</a:t>
            </a:r>
          </a:p>
          <a:p>
            <a:pPr algn="ctr"/>
            <a:r>
              <a:rPr lang="en-US" sz="2800" b="1" dirty="0" smtClean="0"/>
              <a:t>– </a:t>
            </a:r>
            <a:r>
              <a:rPr lang="en-US" sz="2800" b="1" dirty="0"/>
              <a:t>6 = 16 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8966" y="1903739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3054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00888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22320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4890069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104383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77964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59939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</a:rPr>
              <a:t>22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069638" y="194571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1072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0050" y="2376402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490720" y="900493"/>
            <a:ext cx="681119" cy="595949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894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smtClean="0"/>
              <a:t>90 – 50 = 40</a:t>
            </a:r>
          </a:p>
          <a:p>
            <a:pPr algn="ctr"/>
            <a:r>
              <a:rPr lang="en-US" sz="2800" b="1" dirty="0" smtClean="0"/>
              <a:t>90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gọi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?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3446" y="5018787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trừ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1024" y="3893347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8766" y="4107661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754" y="3069305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69496" y="3283619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598" y="5664107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619246" y="57943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</a:rPr>
              <a:t>thương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51748" y="1924692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054" y="4820531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6094" y="2536025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4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30623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4 + 6 = 10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88058" y="5886028"/>
            <a:ext cx="4439194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D. 10 – 6 = 4; 10 – 4 = 6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5636" y="3929066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83378" y="4143380"/>
            <a:ext cx="446938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B. 10 – 6 = 5; 10 – 6 = 4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2026" y="481024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79768" y="5024562"/>
            <a:ext cx="4472992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C. 10 – 6 = 4; 10 – 5 = 6</a:t>
            </a:r>
            <a:endParaRPr lang="vi-VN" sz="2800" b="1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660" y="3099054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67402" y="3313368"/>
            <a:ext cx="4485358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A. 10 – 6 = 4; 10 – 4 = 5</a:t>
            </a:r>
            <a:endParaRPr lang="vi-VN" sz="2800" b="1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6360" y="196041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2666" y="568777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706" y="257174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596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643706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0" y="33532"/>
            <a:ext cx="12192000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ô </a:t>
            </a:r>
            <a:r>
              <a:rPr lang="en-US" sz="2800" b="1" dirty="0" err="1" smtClean="0"/>
              <a:t>trống</a:t>
            </a:r>
            <a:r>
              <a:rPr lang="en-US" sz="2800" b="1" dirty="0" smtClean="0"/>
              <a:t> :</a:t>
            </a:r>
          </a:p>
          <a:p>
            <a:pPr algn="ctr"/>
            <a:r>
              <a:rPr lang="en-US" sz="2800" b="1" dirty="0" smtClean="0"/>
              <a:t>10 </a:t>
            </a:r>
            <a:r>
              <a:rPr lang="en-US" sz="2800" b="1" dirty="0"/>
              <a:t>+ </a:t>
            </a:r>
            <a:r>
              <a:rPr lang="en-US" sz="2800" b="1" dirty="0" smtClean="0"/>
              <a:t>       = </a:t>
            </a:r>
            <a:r>
              <a:rPr lang="en-US" sz="2800" b="1" dirty="0"/>
              <a:t>15 + 5</a:t>
            </a:r>
            <a:endParaRPr lang="vi-VN" sz="2800" b="1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76820" y="417528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10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1096" y="3048542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28838" y="3262856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856" y="4858418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82598" y="50727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C.15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40" y="574799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49782" y="596231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20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49190" y="2008581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428" y="3977030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3536" y="2619914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284547" y="862722"/>
            <a:ext cx="525625" cy="42541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828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3"/>
          <a:srcRect l="2343" t="2513" r="1562"/>
          <a:stretch>
            <a:fillRect/>
          </a:stretch>
        </p:blipFill>
        <p:spPr>
          <a:xfrm flipH="1">
            <a:off x="0" y="28136"/>
            <a:ext cx="1216152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66970" y="3143249"/>
            <a:ext cx="5401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hoạch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xong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nhé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729215" y="541112"/>
            <a:ext cx="2563400" cy="132877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51552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iga-520x384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221364" y="-275298"/>
            <a:ext cx="10215634" cy="7336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5162" y="714151"/>
            <a:ext cx="2571768" cy="1489035"/>
            <a:chOff x="3387886" y="1857364"/>
            <a:chExt cx="2571768" cy="1489035"/>
          </a:xfrm>
        </p:grpSpPr>
        <p:pic>
          <p:nvPicPr>
            <p:cNvPr id="7" name="Picture 6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8" name="TextBox 7">
              <a:hlinkClick r:id="" action="ppaction://hlinkshowjump?jump=nextslide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4964" y="141336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55" y="1428531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0" descr="ee376867b6edb2b7f8a1c93f2ceb4b1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44" y="2788254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875" y="3029607"/>
            <a:ext cx="211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nút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048" y="3827675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9048" y="462574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9048" y="5452839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4072" y="6265710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9445" y="3029607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chủ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3395423" y="4625742"/>
            <a:ext cx="607500" cy="648000"/>
          </a:xfrm>
          <a:prstGeom prst="rect">
            <a:avLst/>
          </a:prstGeom>
        </p:spPr>
      </p:pic>
      <p:pic>
        <p:nvPicPr>
          <p:cNvPr id="19" name="Picture 18" descr="images (7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46" y="5381400"/>
            <a:ext cx="792000" cy="792000"/>
          </a:xfrm>
          <a:prstGeom prst="rect">
            <a:avLst/>
          </a:prstGeom>
        </p:spPr>
      </p:pic>
      <p:pic>
        <p:nvPicPr>
          <p:cNvPr id="20" name="Picture 19" descr="images (3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3342446" y="3771402"/>
            <a:ext cx="648000" cy="648000"/>
          </a:xfrm>
          <a:prstGeom prst="rect">
            <a:avLst/>
          </a:prstGeom>
        </p:spPr>
      </p:pic>
      <p:pic>
        <p:nvPicPr>
          <p:cNvPr id="21" name="Picture 20" descr="images (5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3275708" y="6115374"/>
            <a:ext cx="720000" cy="7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09379" y="3899113"/>
            <a:ext cx="407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940" y="4697181"/>
            <a:ext cx="438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41" y="5452839"/>
            <a:ext cx="242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1527" y="6265710"/>
            <a:ext cx="2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thoát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trò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 descr="images (10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41304" r="4348" b="7471"/>
          <a:stretch>
            <a:fillRect/>
          </a:stretch>
        </p:blipFill>
        <p:spPr>
          <a:xfrm>
            <a:off x="5381620" y="0"/>
            <a:ext cx="1785950" cy="9286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1996" y="2029269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chuột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32" descr="tải xuống (6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800" y="5929330"/>
            <a:ext cx="1219200" cy="1219200"/>
          </a:xfrm>
          <a:prstGeom prst="rect">
            <a:avLst/>
          </a:prstGeom>
        </p:spPr>
      </p:pic>
      <p:sp>
        <p:nvSpPr>
          <p:cNvPr id="2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9428567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282" y="1408386"/>
            <a:ext cx="5202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35    +  24   =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250619" y="1502979"/>
            <a:ext cx="1345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59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4414" y="2748968"/>
            <a:ext cx="2175641" cy="79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Số hạng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013432" y="2748967"/>
            <a:ext cx="2175641" cy="79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Số hạng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930055" y="2736086"/>
            <a:ext cx="2175641" cy="79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Tổng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96" t="53316" r="53173" b="18925"/>
          <a:stretch/>
        </p:blipFill>
        <p:spPr>
          <a:xfrm>
            <a:off x="-1143428" y="1279393"/>
            <a:ext cx="7908759" cy="3031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404"/>
            <a:ext cx="2810952" cy="1135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20942" y="829947"/>
            <a:ext cx="4217403" cy="3013060"/>
            <a:chOff x="7520942" y="829947"/>
            <a:chExt cx="4217403" cy="3013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74341" t="35948" r="17753" b="42967"/>
            <a:stretch/>
          </p:blipFill>
          <p:spPr>
            <a:xfrm>
              <a:off x="10292316" y="1673964"/>
              <a:ext cx="1446029" cy="2169043"/>
            </a:xfrm>
            <a:prstGeom prst="rect">
              <a:avLst/>
            </a:prstGeom>
          </p:spPr>
        </p:pic>
        <p:sp>
          <p:nvSpPr>
            <p:cNvPr id="6" name="Cloud Callout 5"/>
            <p:cNvSpPr/>
            <p:nvPr/>
          </p:nvSpPr>
          <p:spPr>
            <a:xfrm flipH="1">
              <a:off x="7520942" y="829947"/>
              <a:ext cx="3151518" cy="1027230"/>
            </a:xfrm>
            <a:prstGeom prst="cloudCallout">
              <a:avLst>
                <a:gd name="adj1" fmla="val -39552"/>
                <a:gd name="adj2" fmla="val 7494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765331" y="2166106"/>
            <a:ext cx="3129147" cy="12585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= 10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10 con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07" y="4006262"/>
            <a:ext cx="9281652" cy="2728835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4057" y="4311350"/>
            <a:ext cx="825902" cy="68427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06418" y="4317195"/>
            <a:ext cx="766916" cy="678426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36430" y="4311348"/>
            <a:ext cx="837335" cy="684273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5570" y="4425575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17246" y="4438114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2042454" y="5143106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8144" y="5152938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31898" y="5146173"/>
            <a:ext cx="2297237" cy="446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6200000" flipH="1">
            <a:off x="4351737" y="3412603"/>
            <a:ext cx="612285" cy="4989601"/>
          </a:xfrm>
          <a:prstGeom prst="rightBrace">
            <a:avLst>
              <a:gd name="adj1" fmla="val 59439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92191" y="6232922"/>
            <a:ext cx="466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8876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68652"/>
              </p:ext>
            </p:extLst>
          </p:nvPr>
        </p:nvGraphicFramePr>
        <p:xfrm>
          <a:off x="337430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54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20011" y="3665763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3000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7608" y="4933286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3000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2521" y="303159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86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3805089" y="3642223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32</a:t>
            </a:r>
            <a:endParaRPr lang="en-US" sz="3200" dirty="0"/>
          </a:p>
        </p:txBody>
      </p:sp>
      <p:sp>
        <p:nvSpPr>
          <p:cNvPr id="35" name="Rounded Rectangle 34"/>
          <p:cNvSpPr/>
          <p:nvPr/>
        </p:nvSpPr>
        <p:spPr>
          <a:xfrm>
            <a:off x="3805090" y="4309658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99</a:t>
            </a:r>
            <a:endParaRPr lang="en-US" sz="3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5710"/>
              </p:ext>
            </p:extLst>
          </p:nvPr>
        </p:nvGraphicFramePr>
        <p:xfrm>
          <a:off x="6156122" y="2406635"/>
          <a:ext cx="4775344" cy="2484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7672">
                  <a:extLst>
                    <a:ext uri="{9D8B030D-6E8A-4147-A177-3AD203B41FA5}">
                      <a16:colId xmlns:a16="http://schemas.microsoft.com/office/drawing/2014/main" val="1887862815"/>
                    </a:ext>
                  </a:extLst>
                </a:gridCol>
                <a:gridCol w="2387672">
                  <a:extLst>
                    <a:ext uri="{9D8B030D-6E8A-4147-A177-3AD203B41FA5}">
                      <a16:colId xmlns:a16="http://schemas.microsoft.com/office/drawing/2014/main" val="3732148291"/>
                    </a:ext>
                  </a:extLst>
                </a:gridCol>
              </a:tblGrid>
              <a:tr h="6325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47 – 20 = 27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3110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bị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7691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Số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trừ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96082"/>
                  </a:ext>
                </a:extLst>
              </a:tr>
              <a:tr h="6172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Hiệu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6076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21692" y="4286955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21692" y="298561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21692" y="3696034"/>
            <a:ext cx="6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45293" y="301230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47</a:t>
            </a:r>
            <a:endParaRPr lang="en-US" sz="3200" dirty="0"/>
          </a:p>
        </p:txBody>
      </p:sp>
      <p:sp>
        <p:nvSpPr>
          <p:cNvPr id="40" name="Rounded Rectangle 39"/>
          <p:cNvSpPr/>
          <p:nvPr/>
        </p:nvSpPr>
        <p:spPr>
          <a:xfrm>
            <a:off x="9667861" y="3622930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20</a:t>
            </a:r>
            <a:endParaRPr lang="en-US" sz="3200" dirty="0"/>
          </a:p>
        </p:txBody>
      </p:sp>
      <p:sp>
        <p:nvSpPr>
          <p:cNvPr id="41" name="Rounded Rectangle 40"/>
          <p:cNvSpPr/>
          <p:nvPr/>
        </p:nvSpPr>
        <p:spPr>
          <a:xfrm>
            <a:off x="9667862" y="4290365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  <p:bldP spid="20" grpId="1"/>
      <p:bldP spid="20" grpId="2"/>
      <p:bldP spid="29" grpId="1"/>
      <p:bldP spid="29" grpId="2"/>
      <p:bldP spid="31" grpId="1"/>
      <p:bldP spid="31" grpId="2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4958"/>
              </p:ext>
            </p:extLst>
          </p:nvPr>
        </p:nvGraphicFramePr>
        <p:xfrm>
          <a:off x="322082" y="2373098"/>
          <a:ext cx="9160122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6381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716065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728592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66596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503122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789110" y="4058433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7804" y="4058432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33198" y="4853780"/>
            <a:ext cx="7085352" cy="2067434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6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082" y="137801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8800" y="1388345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5852" y="4020876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04447" y="4058432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23</a:t>
            </a:r>
            <a:endParaRPr lang="en-US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6740010" y="4041529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50</a:t>
            </a:r>
            <a:endParaRPr lang="en-US" sz="3200" dirty="0"/>
          </a:p>
        </p:txBody>
      </p:sp>
      <p:sp>
        <p:nvSpPr>
          <p:cNvPr id="35" name="Rounded Rectangle 34"/>
          <p:cNvSpPr/>
          <p:nvPr/>
        </p:nvSpPr>
        <p:spPr>
          <a:xfrm>
            <a:off x="8380919" y="4020876"/>
            <a:ext cx="676411" cy="646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7" grpId="0" animBg="1"/>
      <p:bldP spid="28" grpId="0" animBg="1"/>
      <p:bldP spid="30" grpId="0"/>
      <p:bldP spid="30" grpId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2" y="159102"/>
            <a:ext cx="8070821" cy="6264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2598" y="1573308"/>
            <a:ext cx="5418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9791" y="873457"/>
            <a:ext cx="4543430" cy="6117820"/>
            <a:chOff x="6676788" y="216000"/>
            <a:chExt cx="5195489" cy="6775277"/>
          </a:xfrm>
        </p:grpSpPr>
        <p:grpSp>
          <p:nvGrpSpPr>
            <p:cNvPr id="14" name="Group 13"/>
            <p:cNvGrpSpPr/>
            <p:nvPr/>
          </p:nvGrpSpPr>
          <p:grpSpPr>
            <a:xfrm>
              <a:off x="6676788" y="216000"/>
              <a:ext cx="5195489" cy="6775277"/>
              <a:chOff x="6676788" y="197617"/>
              <a:chExt cx="5195489" cy="6775277"/>
            </a:xfrm>
          </p:grpSpPr>
          <p:pic>
            <p:nvPicPr>
              <p:cNvPr id="19" name="图片 39942" descr="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6788" y="197617"/>
                <a:ext cx="5195489" cy="677527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Oval 19"/>
              <p:cNvSpPr/>
              <p:nvPr/>
            </p:nvSpPr>
            <p:spPr>
              <a:xfrm>
                <a:off x="7716032" y="1189973"/>
                <a:ext cx="3319397" cy="2718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97854" y="1682100"/>
              <a:ext cx="2000333" cy="1942856"/>
              <a:chOff x="8397854" y="1682100"/>
              <a:chExt cx="2000333" cy="19428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97854" y="1682100"/>
                <a:ext cx="2000333" cy="1942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68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43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34581" y="1950547"/>
                <a:ext cx="350729" cy="579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-</a:t>
                </a:r>
                <a:endParaRPr lang="en-US" sz="28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9501236" y="2893728"/>
                <a:ext cx="66989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392865" y="5631174"/>
            <a:ext cx="7631113" cy="1300162"/>
            <a:chOff x="392865" y="5631174"/>
            <a:chExt cx="7631113" cy="1300162"/>
          </a:xfrm>
        </p:grpSpPr>
        <p:pic>
          <p:nvPicPr>
            <p:cNvPr id="21" name="图片 71689" descr="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865" y="5631174"/>
              <a:ext cx="7631113" cy="1300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301035" y="5892631"/>
              <a:ext cx="5827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68,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2900" y="9350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829" y="2349273"/>
            <a:ext cx="18366410" cy="594301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v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91" y="528410"/>
            <a:ext cx="9748837" cy="61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-531957"/>
            <a:ext cx="2982638" cy="7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787" y="823746"/>
            <a:ext cx="9704934" cy="48942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427435" y="1815836"/>
            <a:ext cx="3010393" cy="3231654"/>
            <a:chOff x="69510" y="2570288"/>
            <a:chExt cx="3010393" cy="3231654"/>
          </a:xfrm>
        </p:grpSpPr>
        <p:sp>
          <p:nvSpPr>
            <p:cNvPr id="6" name="TextBox 5"/>
            <p:cNvSpPr txBox="1"/>
            <p:nvPr/>
          </p:nvSpPr>
          <p:spPr>
            <a:xfrm>
              <a:off x="69510" y="2570288"/>
              <a:ext cx="3010393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49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0943" y="324631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21128" y="424178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478183" y="1779171"/>
            <a:ext cx="2799454" cy="3416320"/>
            <a:chOff x="-1943" y="2533623"/>
            <a:chExt cx="2799454" cy="3416320"/>
          </a:xfrm>
        </p:grpSpPr>
        <p:sp>
          <p:nvSpPr>
            <p:cNvPr id="10" name="TextBox 9"/>
            <p:cNvSpPr txBox="1"/>
            <p:nvPr/>
          </p:nvSpPr>
          <p:spPr>
            <a:xfrm>
              <a:off x="-1943" y="2533623"/>
              <a:ext cx="27994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85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0250" y="3246315"/>
              <a:ext cx="550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1128" y="4186115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89436" y="1723503"/>
            <a:ext cx="2664961" cy="3416320"/>
            <a:chOff x="121380" y="2380500"/>
            <a:chExt cx="2664961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21380" y="2380500"/>
              <a:ext cx="266496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76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8495" y="3121595"/>
              <a:ext cx="350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4913" y="4070438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553" y="4548726"/>
            <a:ext cx="3621447" cy="26643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28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07376"/>
            <a:ext cx="11877040" cy="68511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38400" y="2121606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647362">
            <a:off x="1910080" y="1330960"/>
            <a:ext cx="176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3250" y="3212193"/>
            <a:ext cx="52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71920" y="3271319"/>
            <a:ext cx="9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679859" y="309696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5496" y="3063946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980470" y="303325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2336800" y="4107611"/>
            <a:ext cx="8479890" cy="9753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ô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3219" y="4222838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3672234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5408901" y="3077764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6973875" y="3025645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4503218" y="4213090"/>
            <a:ext cx="760061" cy="753674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56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4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31075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743</Words>
  <Application>Microsoft Office PowerPoint</Application>
  <PresentationFormat>Widescreen</PresentationFormat>
  <Paragraphs>170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Arial</vt:lpstr>
      <vt:lpstr>Book Antiqua</vt:lpstr>
      <vt:lpstr>Calibri</vt:lpstr>
      <vt:lpstr>Calibri Light</vt:lpstr>
      <vt:lpstr>等线</vt:lpstr>
      <vt:lpstr>iCiel Mijas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jean sturgill</cp:lastModifiedBy>
  <cp:revision>40</cp:revision>
  <dcterms:created xsi:type="dcterms:W3CDTF">2021-05-26T03:43:33Z</dcterms:created>
  <dcterms:modified xsi:type="dcterms:W3CDTF">2021-09-14T02:02:12Z</dcterms:modified>
</cp:coreProperties>
</file>