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31AD9DFE-2B78-4FA7-820E-BFAF89626BE3}"/>
              </a:ext>
            </a:extLst>
          </p:cNvPr>
          <p:cNvSpPr txBox="1"/>
          <p:nvPr/>
        </p:nvSpPr>
        <p:spPr>
          <a:xfrm>
            <a:off x="3521456" y="3168611"/>
            <a:ext cx="5223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Khám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phá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EDF02-B80A-41A6-BB88-A7AA72D329DC}"/>
              </a:ext>
            </a:extLst>
          </p:cNvPr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4B309C1A-9E9B-42E3-9100-6EB401124675}"/>
                </a:ext>
              </a:extLst>
            </p:cNvPr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64062C-EE2F-4E80-94D0-048EE8956E6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12AD4-2839-4A7A-A741-EB96A0FA0D3C}"/>
              </a:ext>
            </a:extLst>
          </p:cNvPr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0411A9-FB28-4CCF-A11C-5BBA55FB7B79}"/>
                </a:ext>
              </a:extLst>
            </p:cNvPr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B22CAB-649D-4A77-A47E-D8F5B50C9E95}"/>
                  </a:ext>
                </a:extLst>
              </p:cNvPr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88A48BF-462F-4F69-8869-55D37D3751A1}"/>
                    </a:ext>
                  </a:extLst>
                </p:cNvPr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9A212799-A259-462C-AA55-1EAD9EF5CE4B}"/>
                      </a:ext>
                    </a:extLst>
                  </p:cNvPr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4414F3C0-549C-446A-8540-C789AECE8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11770B06-5860-490D-88A0-5C25805D2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364DB7A-5140-4ED9-A589-7E9B4F0FC596}"/>
                    </a:ext>
                  </a:extLst>
                </p:cNvPr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B22FB0-1B88-4744-B06D-E380A0B8A741}"/>
                    </a:ext>
                  </a:extLst>
                </p:cNvPr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EE1D419-7380-4345-A814-934B30A74EF8}"/>
                    </a:ext>
                  </a:extLst>
                </p:cNvPr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2329524-0E4D-417B-9470-FB04B7EAE0C4}"/>
                    </a:ext>
                  </a:extLst>
                </p:cNvPr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id="{DC3D695A-3100-4CB6-9CC5-5584650315B8}"/>
                  </a:ext>
                </a:extLst>
              </p:cNvPr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id="{51F664FF-DD85-40EF-8466-A181F7AA5EF4}"/>
                  </a:ext>
                </a:extLst>
              </p:cNvPr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43782788-6D8C-4D7A-ADB2-9D557029A5B5}"/>
                  </a:ext>
                </a:extLst>
              </p:cNvPr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33BC7BB-E349-464B-9080-1C02F04C5CBB}"/>
                  </a:ext>
                </a:extLst>
              </p:cNvPr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AFD27-1537-4535-9E1A-42B4707F8476}"/>
                </a:ext>
              </a:extLst>
            </p:cNvPr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C55CEE-739B-45F2-B62E-C48DB8CE4E8A}"/>
                </a:ext>
              </a:extLst>
            </p:cNvPr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73C0A-494C-4C48-A6C9-09D389F1AA45}"/>
                </a:ext>
              </a:extLst>
            </p:cNvPr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0F006E-44D0-4BA0-975C-BBCBA31EC1CF}"/>
              </a:ext>
            </a:extLst>
          </p:cNvPr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F649FFB-A5D7-4241-BB7B-7FCD2F3AE1C9}"/>
                </a:ext>
              </a:extLst>
            </p:cNvPr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B3580FE8-715A-4786-9550-00DC87CC6619}"/>
                </a:ext>
              </a:extLst>
            </p:cNvPr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+	      +	 = 	    cm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		cm</a:t>
              </a:r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242C789A-C42E-4A2A-8E5B-2A47085D6AF0}"/>
              </a:ext>
            </a:extLst>
          </p:cNvPr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EF46B253-0EF7-43D1-ACBC-E8EBEE548CCD}"/>
              </a:ext>
            </a:extLst>
          </p:cNvPr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id="{AE902E82-8868-4583-AE7F-3B6F9247E789}"/>
              </a:ext>
            </a:extLst>
          </p:cNvPr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id="{F24313D4-C2F7-4043-93B6-F39815270389}"/>
              </a:ext>
            </a:extLst>
          </p:cNvPr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06DC9C59-F003-42BC-9C45-01833675D84A}"/>
              </a:ext>
            </a:extLst>
          </p:cNvPr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02847C9F-CA03-4A68-BE4B-1153723B6DB8}"/>
              </a:ext>
            </a:extLst>
          </p:cNvPr>
          <p:cNvSpPr/>
          <p:nvPr/>
        </p:nvSpPr>
        <p:spPr>
          <a:xfrm>
            <a:off x="6456284" y="5741783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CF46E486-C56A-41B6-BC24-01B3B1B0B246}"/>
              </a:ext>
            </a:extLst>
          </p:cNvPr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D4FC1593-DA49-4A0D-AD48-929E174C2394}"/>
              </a:ext>
            </a:extLst>
          </p:cNvPr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1D4ABCA4-B17C-4F4F-957C-18C215E5F816}"/>
              </a:ext>
            </a:extLst>
          </p:cNvPr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3E27EDBF-DA79-451E-B65B-7FD9BCF6E52E}"/>
              </a:ext>
            </a:extLst>
          </p:cNvPr>
          <p:cNvSpPr/>
          <p:nvPr/>
        </p:nvSpPr>
        <p:spPr>
          <a:xfrm>
            <a:off x="6386800" y="572276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3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9697982" cy="1674322"/>
            <a:chOff x="1840692" y="2123349"/>
            <a:chExt cx="969798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104,105”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601661" y="146654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FE0318-5202-4140-B240-6BF3AC7B1090}"/>
              </a:ext>
            </a:extLst>
          </p:cNvPr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0408AE-E569-4592-953E-201C90A7B8C8}"/>
                </a:ext>
              </a:extLst>
            </p:cNvPr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3C3A01-04E0-4FF9-B35E-5865DD79A2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/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>
                <a:extLst>
                  <a:ext uri="{FF2B5EF4-FFF2-40B4-BE49-F238E27FC236}">
                    <a16:creationId xmlns:a16="http://schemas.microsoft.com/office/drawing/2014/main" id="{B978A64C-A9EF-4568-8BBA-8C56F8964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5C338D-7489-43E1-B7FB-CDA106F52AD3}"/>
                </a:ext>
              </a:extLst>
            </p:cNvPr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CE78C6-98D5-4B36-91F0-DA3CA9038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2418114" y="835483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AA0FA-9D9B-4DFE-99C1-09F11D3A2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/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140CA-F8A4-48EE-A13E-BED67963EB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CDB5F1E-73B3-4FA6-B1C0-C8D0A5444347}"/>
              </a:ext>
            </a:extLst>
          </p:cNvPr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9745CEF-F0A1-4B8B-9030-712F098C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47487C-C727-46D6-A6FF-4686F255C910}"/>
                </a:ext>
              </a:extLst>
            </p:cNvPr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170214" y="3341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828DAA-D60B-468E-B1E1-E07F76457433}"/>
              </a:ext>
            </a:extLst>
          </p:cNvPr>
          <p:cNvCxnSpPr>
            <a:cxnSpLocks/>
          </p:cNvCxnSpPr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B020D0-4EFC-44A0-92C4-73E6BF4C9B1C}"/>
              </a:ext>
            </a:extLst>
          </p:cNvPr>
          <p:cNvCxnSpPr>
            <a:cxnSpLocks/>
          </p:cNvCxnSpPr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325CD3-D5B3-466C-82B1-19B9DD826030}"/>
              </a:ext>
            </a:extLst>
          </p:cNvPr>
          <p:cNvCxnSpPr>
            <a:cxnSpLocks/>
          </p:cNvCxnSpPr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0DA90A-9DE7-4377-8DD7-17C574E4D735}"/>
              </a:ext>
            </a:extLst>
          </p:cNvPr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08A84-F592-48B5-9D88-E96A0E0CB0A5}"/>
              </a:ext>
            </a:extLst>
          </p:cNvPr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7D86A-C254-4A4E-B8C8-B246AD70A9A6}"/>
              </a:ext>
            </a:extLst>
          </p:cNvPr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42FAA-1443-4C4E-9BBA-007376EB074C}"/>
              </a:ext>
            </a:extLst>
          </p:cNvPr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E779AF-101E-4748-BEA6-6EF4B5FFFDD2}"/>
              </a:ext>
            </a:extLst>
          </p:cNvPr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2F6A2B-B513-4C6D-969F-6728AE7C5C41}"/>
              </a:ext>
            </a:extLst>
          </p:cNvPr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80A13B-7345-4452-BE36-93B1B2C2DE52}"/>
              </a:ext>
            </a:extLst>
          </p:cNvPr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12CFA4-8112-487E-B92C-C0F5EB658E4E}"/>
              </a:ext>
            </a:extLst>
          </p:cNvPr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57DC51-8DAD-4896-A7A8-CE3BBDFA9AC3}"/>
              </a:ext>
            </a:extLst>
          </p:cNvPr>
          <p:cNvSpPr txBox="1"/>
          <p:nvPr/>
        </p:nvSpPr>
        <p:spPr>
          <a:xfrm>
            <a:off x="597812" y="3065766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CFB170-2E29-4D21-9456-80523475723B}"/>
              </a:ext>
            </a:extLst>
          </p:cNvPr>
          <p:cNvSpPr txBox="1"/>
          <p:nvPr/>
        </p:nvSpPr>
        <p:spPr>
          <a:xfrm>
            <a:off x="597812" y="3791459"/>
            <a:ext cx="1123418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MN, NP, PQ.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3A56A-A582-442B-9E2E-A0F74D2426E7}"/>
              </a:ext>
            </a:extLst>
          </p:cNvPr>
          <p:cNvSpPr txBox="1"/>
          <p:nvPr/>
        </p:nvSpPr>
        <p:spPr>
          <a:xfrm>
            <a:off x="597812" y="4384874"/>
            <a:ext cx="1123418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NP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 + 5 cm + 3 cm = 10 cm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DF2D24-DCB8-490A-945F-1B37A196D116}"/>
              </a:ext>
            </a:extLst>
          </p:cNvPr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1BC826-935A-4AF6-8D48-68488B188719}"/>
              </a:ext>
            </a:extLst>
          </p:cNvPr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38044-1BB7-4F27-B5DB-B33B9DA777C8}"/>
              </a:ext>
            </a:extLst>
          </p:cNvPr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68999-BE60-4C6C-B883-EA9F68CBD688}"/>
              </a:ext>
            </a:extLst>
          </p:cNvPr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33ECD2-592E-4F8C-9BFE-BF2914DD1025}"/>
                </a:ext>
              </a:extLst>
            </p:cNvPr>
            <p:cNvCxnSpPr>
              <a:cxnSpLocks/>
            </p:cNvCxnSpPr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C2BD41-4F76-4F41-8925-C1D0E94569A1}"/>
                </a:ext>
              </a:extLst>
            </p:cNvPr>
            <p:cNvCxnSpPr>
              <a:cxnSpLocks/>
            </p:cNvCxnSpPr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E14970-C246-4F5A-80FC-B1B27DB54B99}"/>
                </a:ext>
              </a:extLst>
            </p:cNvPr>
            <p:cNvCxnSpPr>
              <a:cxnSpLocks/>
            </p:cNvCxnSpPr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7EB67E-59A3-4454-992B-C9092DB4D196}"/>
                </a:ext>
              </a:extLst>
            </p:cNvPr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6B966C-24E2-4DED-A2E9-9964ED9BA05E}"/>
                </a:ext>
              </a:extLst>
            </p:cNvPr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869F33-3987-4FF2-9976-C7F162D6E1D8}"/>
                </a:ext>
              </a:extLst>
            </p:cNvPr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A615734-BCDC-4F68-AFBA-D0F3AC389798}"/>
                </a:ext>
              </a:extLst>
            </p:cNvPr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2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F97E38A-A3D7-4E9D-9F1B-FA58C3A7B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/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BD4355-FC1C-46EF-B33F-ABCAADFACAC1}"/>
              </a:ext>
            </a:extLst>
          </p:cNvPr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409B7-CFF4-4416-910B-8325303F062F}"/>
              </a:ext>
            </a:extLst>
          </p:cNvPr>
          <p:cNvGrpSpPr/>
          <p:nvPr/>
        </p:nvGrpSpPr>
        <p:grpSpPr>
          <a:xfrm>
            <a:off x="8983534" y="1330824"/>
            <a:ext cx="3000602" cy="1961622"/>
            <a:chOff x="8983534" y="1330824"/>
            <a:chExt cx="3000602" cy="1961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CCFDA-0598-4401-9CF1-7FF55B2336B4}"/>
                </a:ext>
              </a:extLst>
            </p:cNvPr>
            <p:cNvSpPr txBox="1"/>
            <p:nvPr/>
          </p:nvSpPr>
          <p:spPr>
            <a:xfrm flipH="1">
              <a:off x="9188468" y="1698539"/>
              <a:ext cx="2702323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0E79EA1B-2DF6-4F17-9435-05672E0C28F3}"/>
                </a:ext>
              </a:extLst>
            </p:cNvPr>
            <p:cNvSpPr/>
            <p:nvPr/>
          </p:nvSpPr>
          <p:spPr>
            <a:xfrm>
              <a:off x="8983534" y="1330824"/>
              <a:ext cx="3000602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C14DA9-5112-4BC5-82E4-C85AAEDB3D33}"/>
              </a:ext>
            </a:extLst>
          </p:cNvPr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6528B0-EF0B-48D3-A752-C31C1BC02CF6}"/>
                </a:ext>
              </a:extLst>
            </p:cNvPr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B5F5012F-A1B6-44BD-A44E-82BA84B635E3}"/>
                </a:ext>
              </a:extLst>
            </p:cNvPr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BAAF9D-37CE-4F89-AF8C-4E28B90C4FD5}"/>
              </a:ext>
            </a:extLst>
          </p:cNvPr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108FF65-D413-4B0A-BE6F-085946AC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1178AF-0188-4477-B7F4-66164ACCB9C7}"/>
                </a:ext>
              </a:extLst>
            </p:cNvPr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BE7968-844C-4694-B012-AD6D37E424C1}"/>
              </a:ext>
            </a:extLst>
          </p:cNvPr>
          <p:cNvSpPr txBox="1"/>
          <p:nvPr/>
        </p:nvSpPr>
        <p:spPr>
          <a:xfrm>
            <a:off x="1854244" y="1995294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A8856F-A136-42C3-9E2D-A632AD4A6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B64A-A3C0-4FA4-8E0C-EA4D7CB2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92B3B9-6AA7-459C-91D9-9C5E8FF17D15}"/>
              </a:ext>
            </a:extLst>
          </p:cNvPr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1F3DD16B-A580-4014-9242-24BEF2154AEA}"/>
                </a:ext>
              </a:extLst>
            </p:cNvPr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54FC3D-EF18-4B42-B933-704D0775F9E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F4ACCB58-63F1-4178-9EB7-EF53E1442A75}"/>
              </a:ext>
            </a:extLst>
          </p:cNvPr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DB5B19D5-BF86-4210-AB2E-63D8A4A8385A}"/>
              </a:ext>
            </a:extLst>
          </p:cNvPr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8D113F-C859-478A-B929-406F8BB9EC80}"/>
              </a:ext>
            </a:extLst>
          </p:cNvPr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EE7D5A-4364-4A69-9D7F-6F2F6DD6DF6A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F0700B0-D901-4962-A3A0-6105403CC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582399-21C3-4718-BDC7-AA317F5B7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FAB8CF-3A6B-4FE8-9825-DAE6D7D0BE68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CF2C5EE-4B6D-444D-BD11-89D4871867C4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49494C-DC82-464E-AEDC-AC20DF375871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DFD3E92D-4C33-4562-8E58-B2E3B330E864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C7BDE26B-B9FA-4A1A-A446-5843E0009F50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6C9C897-168A-4F1B-9497-F5058FFE73D1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3599ED-E795-442F-9BEF-5B1921FB98E9}"/>
              </a:ext>
            </a:extLst>
          </p:cNvPr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45DA3E-4670-4F91-8377-39EE22B3C446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282108-9D4A-4932-B118-A8B82240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632EC73-7E7C-4953-A8B9-4CB158522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DBC8F1-0079-4679-A3EC-E08BD814C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921094-94DB-4FEC-AD86-2FA5BABDE89B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029137-FB2D-4330-809A-0353A5D4AC1E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4D083C7-298D-4EE8-9B55-78E31AA88B7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640212-1ACB-4E13-8EF1-E9CDFB4FA86C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46732BC3-F2A5-4504-8E1E-64E0673C4FD7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B781F5AF-DCB9-4932-9292-65D5B102645C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9B36C5D3-5E2E-4406-8391-B19D386C7C70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C7E8F8F-E45F-4BB2-92D2-7A76C05CC635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B593169C-A929-43C2-B04C-4C4BDBB9C455}"/>
              </a:ext>
            </a:extLst>
          </p:cNvPr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ABC.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B32F1CE-FFD0-4DF4-AE24-DB4A0ED298D5}"/>
              </a:ext>
            </a:extLst>
          </p:cNvPr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DEGH.</a:t>
            </a:r>
          </a:p>
        </p:txBody>
      </p:sp>
    </p:spTree>
    <p:extLst>
      <p:ext uri="{BB962C8B-B14F-4D97-AF65-F5344CB8AC3E}">
        <p14:creationId xmlns:p14="http://schemas.microsoft.com/office/powerpoint/2010/main" val="2222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1987280-2E9F-4B45-9835-11E911012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EC23C0A-1798-43EF-A2DD-E49EC33F72A9}"/>
              </a:ext>
            </a:extLst>
          </p:cNvPr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601996E-1D2D-40E2-A4F7-5524037FF74A}"/>
              </a:ext>
            </a:extLst>
          </p:cNvPr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C5DDE-37B8-41E1-AA8F-649E7DC020BA}"/>
              </a:ext>
            </a:extLst>
          </p:cNvPr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65D797-3F38-44D0-B458-D3C76ADB726E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6D91724-8966-4897-B94F-BC324197E6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CF17486-6262-4F57-9D96-1477C8CDE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7A39E5-E39A-4AFC-8348-53BEE05B9BBA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C9D9AD-11EF-48FA-8F98-3F2208E2E9C5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09A1DDB-E9A5-48F9-A56F-C518D15FC2CA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136B066A-1064-43CF-B5CB-2360D9E6A670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242199F4-9B0D-487C-8B2B-F1DF934DE4CF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EA66C55D-035F-420B-9850-3D4A9473AA43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7E612-73CA-45D9-AF6A-E91810A6E833}"/>
              </a:ext>
            </a:extLst>
          </p:cNvPr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AA8F5A-933F-4CE3-8738-5C4B28428E40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63A39BC-828B-4E37-AEC4-6E290C1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A86342-0316-40C3-AF94-6A5FCBFD4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3B2875C-6456-43F6-B6A3-6BC8B5209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C2E61D-DA39-4C01-8E5D-A92FEF99DDE9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A4A1BA-7CD6-4561-B433-E1C2E3C5A741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3679CD-7E91-4927-9EEB-63506853A02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FD1213-A579-4301-A049-E96C0C1DD9C8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19E39AD6-3C9A-46B8-B972-51B368518F19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4DCE4D32-29BD-4519-9A46-961A2E5594E7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278FA91-E918-4102-BBAF-34E4F57D2917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A3A5CE71-8E3A-4B1C-9A66-EE7446A4E726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59AAA10-F387-4F1E-B472-C60906252DA6}"/>
              </a:ext>
            </a:extLst>
          </p:cNvPr>
          <p:cNvSpPr txBox="1"/>
          <p:nvPr/>
        </p:nvSpPr>
        <p:spPr>
          <a:xfrm>
            <a:off x="1606051" y="3494898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6487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3EDB1-788E-4CA2-A865-86D882E9A3DC}"/>
              </a:ext>
            </a:extLst>
          </p:cNvPr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54DD849-1FC4-4F9A-AA9E-D5411FD53BD5}"/>
                </a:ext>
              </a:extLst>
            </p:cNvPr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892A4F-3961-4450-9CAE-D7EFB8F2F5F6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0B0176C-D894-4F5B-B342-B8BDAACDC4A5}"/>
              </a:ext>
            </a:extLst>
          </p:cNvPr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5EB70554-9CC9-46B9-A5BF-A93160A7699F}"/>
              </a:ext>
            </a:extLst>
          </p:cNvPr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6B34464D-8BF1-4729-BC71-CE700C2E7A1E}"/>
              </a:ext>
            </a:extLst>
          </p:cNvPr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CF208DD6-F8EA-417E-A4A3-7E7CAAB35286}"/>
              </a:ext>
            </a:extLst>
          </p:cNvPr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61DE4D-1E82-40BF-9A07-E575C8A4B974}"/>
              </a:ext>
            </a:extLst>
          </p:cNvPr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2EBF9B31-3832-4F80-8779-79B14024481F}"/>
              </a:ext>
            </a:extLst>
          </p:cNvPr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xanh 1">
            <a:extLst>
              <a:ext uri="{FF2B5EF4-FFF2-40B4-BE49-F238E27FC236}">
                <a16:creationId xmlns:a16="http://schemas.microsoft.com/office/drawing/2014/main" id="{81D81226-5395-42F0-B22F-957822D9F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>
            <a:extLst>
              <a:ext uri="{FF2B5EF4-FFF2-40B4-BE49-F238E27FC236}">
                <a16:creationId xmlns:a16="http://schemas.microsoft.com/office/drawing/2014/main" id="{900934F4-B2E5-405F-B4FD-F6BEF1CAB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>
            <a:extLst>
              <a:ext uri="{FF2B5EF4-FFF2-40B4-BE49-F238E27FC236}">
                <a16:creationId xmlns:a16="http://schemas.microsoft.com/office/drawing/2014/main" id="{6BD29B37-3424-4D1C-BF95-4E8728D33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>
            <a:extLst>
              <a:ext uri="{FF2B5EF4-FFF2-40B4-BE49-F238E27FC236}">
                <a16:creationId xmlns:a16="http://schemas.microsoft.com/office/drawing/2014/main" id="{C468F7A5-19CB-457B-A724-0533784404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>
            <a:extLst>
              <a:ext uri="{FF2B5EF4-FFF2-40B4-BE49-F238E27FC236}">
                <a16:creationId xmlns:a16="http://schemas.microsoft.com/office/drawing/2014/main" id="{4A0690A1-32AC-4768-99F1-AFFD93A58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>
            <a:extLst>
              <a:ext uri="{FF2B5EF4-FFF2-40B4-BE49-F238E27FC236}">
                <a16:creationId xmlns:a16="http://schemas.microsoft.com/office/drawing/2014/main" id="{4CDD990F-F7E8-4F93-9FA6-ECA681467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573</Words>
  <Application>Microsoft Office PowerPoint</Application>
  <PresentationFormat>Widescreen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62</cp:revision>
  <dcterms:created xsi:type="dcterms:W3CDTF">2021-06-08T15:09:33Z</dcterms:created>
  <dcterms:modified xsi:type="dcterms:W3CDTF">2021-12-05T09:39:25Z</dcterms:modified>
</cp:coreProperties>
</file>