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7" r:id="rId2"/>
    <p:sldId id="325" r:id="rId3"/>
    <p:sldId id="301" r:id="rId4"/>
    <p:sldId id="302" r:id="rId5"/>
    <p:sldId id="331" r:id="rId6"/>
    <p:sldId id="305" r:id="rId7"/>
    <p:sldId id="332" r:id="rId8"/>
    <p:sldId id="324" r:id="rId9"/>
    <p:sldId id="310" r:id="rId10"/>
    <p:sldId id="326" r:id="rId11"/>
    <p:sldId id="312" r:id="rId12"/>
    <p:sldId id="333" r:id="rId13"/>
    <p:sldId id="329" r:id="rId14"/>
    <p:sldId id="323" r:id="rId15"/>
    <p:sldId id="315" r:id="rId16"/>
    <p:sldId id="318" r:id="rId17"/>
    <p:sldId id="283" r:id="rId18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65" autoAdjust="0"/>
  </p:normalViewPr>
  <p:slideViewPr>
    <p:cSldViewPr snapToGrid="0">
      <p:cViewPr varScale="1">
        <p:scale>
          <a:sx n="49" d="100"/>
          <a:sy n="49" d="100"/>
        </p:scale>
        <p:origin x="91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5786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23.png"/><Relationship Id="rId1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23.png"/><Relationship Id="rId1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hdphoto" Target="../media/hdphoto7.wdp"/><Relationship Id="rId5" Type="http://schemas.openxmlformats.org/officeDocument/2006/relationships/image" Target="../media/image21.png"/><Relationship Id="rId10" Type="http://schemas.openxmlformats.org/officeDocument/2006/relationships/image" Target="../media/image38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90272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CHỮ A VÀ NHỮNG NGƯỜI BẠN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27158" y="1707629"/>
            <a:ext cx="11110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ước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mình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cuốn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sách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44989" r="2819" b="25781"/>
          <a:stretch/>
        </p:blipFill>
        <p:spPr bwMode="auto">
          <a:xfrm>
            <a:off x="783671" y="4229100"/>
            <a:ext cx="10837123" cy="281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80080" y="1714902"/>
            <a:ext cx="13010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rằng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nếu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chỉ có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mình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chẳng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được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̀..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44989" r="2819" b="25781"/>
          <a:stretch/>
        </p:blipFill>
        <p:spPr bwMode="auto">
          <a:xfrm>
            <a:off x="955121" y="4371975"/>
            <a:ext cx="10837123" cy="281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6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nhắn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49606" y="2371728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endParaRPr 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9606" y="3746329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sách</a:t>
            </a:r>
            <a:endParaRPr 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9606" y="5149543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xếp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endParaRPr 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9275" y="3746329"/>
            <a:ext cx="9980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11" grpId="0" animBg="1"/>
      <p:bldP spid="1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0065" y="2408529"/>
            <a:ext cx="13067422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có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chúng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………….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35618" y="3065182"/>
            <a:ext cx="150604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cuốn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sách</a:t>
            </a: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hay.</a:t>
            </a:r>
          </a:p>
        </p:txBody>
      </p:sp>
      <p:pic>
        <p:nvPicPr>
          <p:cNvPr id="6146" name="Picture 2" descr="https://i.pinimg.com/564x/74/66/49/746649eb088b4c21a7feacf044bf6d3e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961" y="3439676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53" y="-4816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9" y="-48164"/>
            <a:ext cx="12502856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0" y="1858315"/>
            <a:ext cx="1087514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dưới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chỉ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0724" y="2984454"/>
            <a:ext cx="3805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sướng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0724" y="4523525"/>
            <a:ext cx="3805682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ngạc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9358" y="6156136"/>
            <a:ext cx="3805682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nổi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22240" y="3169216"/>
            <a:ext cx="48842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19234" y="4657650"/>
            <a:ext cx="48842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98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957" y="3168923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4484" y="3654597"/>
            <a:ext cx="6175149" cy="58825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579133" y="2854376"/>
            <a:ext cx="436720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5375" y="455174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3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8" y="635220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4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691" y="1760179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985529" y="2282041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691" y="4568997"/>
            <a:ext cx="8585200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3958" y="6092997"/>
            <a:ext cx="8587316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4674" y="6109929"/>
            <a:ext cx="1462617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9491" y="1825796"/>
            <a:ext cx="1462616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324" y="3282063"/>
            <a:ext cx="1462616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8324" y="4670596"/>
            <a:ext cx="125306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5071429" y="3705594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5201936" y="4971389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5134202" y="6552459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6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0880" y="1411190"/>
            <a:ext cx="12935370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bài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họa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đoán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nội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bài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48" t="25863" r="8809" b="8203"/>
          <a:stretch/>
        </p:blipFill>
        <p:spPr bwMode="auto">
          <a:xfrm>
            <a:off x="2342546" y="2836313"/>
            <a:ext cx="11653819" cy="536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CHỮ A VÀ NHỮNG NGƯỜI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038" y="450972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CHỮ A VÀ NHỮNG NGƯỜI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038" y="450972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143574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52654" y="2060931"/>
            <a:ext cx="56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405" y="2470506"/>
            <a:ext cx="11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27180" y="2521662"/>
            <a:ext cx="15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64230" y="3959937"/>
            <a:ext cx="18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8485" y="2621468"/>
            <a:ext cx="386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nổi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2603" y="3591310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sướng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996" y="4751347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sửng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sốt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6401" y="5805110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trọng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CHỮ A VÀ NHỮNG NGƯỜI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038" y="450972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143574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52654" y="2060931"/>
            <a:ext cx="56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405" y="2470506"/>
            <a:ext cx="11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27180" y="2521662"/>
            <a:ext cx="15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64230" y="3959937"/>
            <a:ext cx="18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75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20749" y="7644405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bảng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Việt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ở vị trí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7936" y="2996860"/>
            <a:ext cx="12385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bảng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Việt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đầu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48" t="25863" r="8809" b="8203"/>
          <a:stretch/>
        </p:blipFill>
        <p:spPr bwMode="auto">
          <a:xfrm>
            <a:off x="5959825" y="4114801"/>
            <a:ext cx="8810484" cy="405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3398</TotalTime>
  <Words>958</Words>
  <Application>Microsoft Office PowerPoint</Application>
  <PresentationFormat>Custom</PresentationFormat>
  <Paragraphs>76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微软雅黑</vt:lpstr>
      <vt:lpstr>Arial</vt:lpstr>
      <vt:lpstr>Arial-Rounded</vt:lpstr>
      <vt:lpstr>Calibri</vt:lpstr>
      <vt:lpstr>Calibri Light</vt:lpstr>
      <vt:lpstr>iCiel Cadena</vt:lpstr>
      <vt:lpstr>iCiel Crocante</vt:lpstr>
      <vt:lpstr>iCiel Mijas</vt:lpstr>
      <vt:lpstr>r0c0i Linotte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104</cp:revision>
  <dcterms:created xsi:type="dcterms:W3CDTF">2021-05-31T08:31:14Z</dcterms:created>
  <dcterms:modified xsi:type="dcterms:W3CDTF">2021-11-14T09:48:37Z</dcterms:modified>
</cp:coreProperties>
</file>