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910" r:id="rId4"/>
    <p:sldMasterId id="2147483934" r:id="rId5"/>
    <p:sldMasterId id="2147483946" r:id="rId6"/>
    <p:sldMasterId id="2147483956" r:id="rId7"/>
    <p:sldMasterId id="2147483980" r:id="rId8"/>
    <p:sldMasterId id="2147484027" r:id="rId9"/>
    <p:sldMasterId id="2147484062" r:id="rId10"/>
    <p:sldMasterId id="2147484114" r:id="rId11"/>
  </p:sldMasterIdLst>
  <p:notesMasterIdLst>
    <p:notesMasterId r:id="rId33"/>
  </p:notesMasterIdLst>
  <p:sldIdLst>
    <p:sldId id="311" r:id="rId12"/>
    <p:sldId id="334" r:id="rId13"/>
    <p:sldId id="295" r:id="rId14"/>
    <p:sldId id="312" r:id="rId15"/>
    <p:sldId id="330" r:id="rId16"/>
    <p:sldId id="298" r:id="rId17"/>
    <p:sldId id="315" r:id="rId18"/>
    <p:sldId id="270" r:id="rId19"/>
    <p:sldId id="307" r:id="rId20"/>
    <p:sldId id="340" r:id="rId21"/>
    <p:sldId id="338" r:id="rId22"/>
    <p:sldId id="322" r:id="rId23"/>
    <p:sldId id="337" r:id="rId24"/>
    <p:sldId id="304" r:id="rId25"/>
    <p:sldId id="325" r:id="rId26"/>
    <p:sldId id="326" r:id="rId27"/>
    <p:sldId id="327" r:id="rId28"/>
    <p:sldId id="328" r:id="rId29"/>
    <p:sldId id="329" r:id="rId30"/>
    <p:sldId id="339" r:id="rId31"/>
    <p:sldId id="332" r:id="rId32"/>
  </p:sldIdLst>
  <p:sldSz cx="12192000" cy="6858000"/>
  <p:notesSz cx="6858000" cy="9144000"/>
  <p:defaultTextStyle>
    <a:defPPr>
      <a:defRPr lang="en-US"/>
    </a:defPPr>
    <a:lvl1pPr marL="0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07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16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026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034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045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050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055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062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2705" autoAdjust="0"/>
  </p:normalViewPr>
  <p:slideViewPr>
    <p:cSldViewPr snapToGrid="0">
      <p:cViewPr varScale="1">
        <p:scale>
          <a:sx n="67" d="100"/>
          <a:sy n="67" d="100"/>
        </p:scale>
        <p:origin x="8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7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6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6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4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45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50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55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62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40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baseline="0" dirty="0"/>
          </a:p>
          <a:p>
            <a:r>
              <a:rPr lang="en-US" baseline="0" dirty="0"/>
              <a:t>GV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47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07" indent="0" algn="ctr">
              <a:buNone/>
              <a:defRPr sz="2000"/>
            </a:lvl2pPr>
            <a:lvl3pPr marL="914016" indent="0" algn="ctr">
              <a:buNone/>
              <a:defRPr sz="1900"/>
            </a:lvl3pPr>
            <a:lvl4pPr marL="1371026" indent="0" algn="ctr">
              <a:buNone/>
              <a:defRPr sz="1600"/>
            </a:lvl4pPr>
            <a:lvl5pPr marL="1828034" indent="0" algn="ctr">
              <a:buNone/>
              <a:defRPr sz="1600"/>
            </a:lvl5pPr>
            <a:lvl6pPr marL="2285045" indent="0" algn="ctr">
              <a:buNone/>
              <a:defRPr sz="1600"/>
            </a:lvl6pPr>
            <a:lvl7pPr marL="2742050" indent="0" algn="ctr">
              <a:buNone/>
              <a:defRPr sz="1600"/>
            </a:lvl7pPr>
            <a:lvl8pPr marL="3199055" indent="0" algn="ctr">
              <a:buNone/>
              <a:defRPr sz="1600"/>
            </a:lvl8pPr>
            <a:lvl9pPr marL="365606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446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156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499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5950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293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874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164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293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03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5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2871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016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092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401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903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0480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806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066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8639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75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07" indent="0" algn="ctr">
              <a:buNone/>
              <a:defRPr sz="2000"/>
            </a:lvl2pPr>
            <a:lvl3pPr marL="914016" indent="0" algn="ctr">
              <a:buNone/>
              <a:defRPr sz="1900"/>
            </a:lvl3pPr>
            <a:lvl4pPr marL="1371026" indent="0" algn="ctr">
              <a:buNone/>
              <a:defRPr sz="1600"/>
            </a:lvl4pPr>
            <a:lvl5pPr marL="1828034" indent="0" algn="ctr">
              <a:buNone/>
              <a:defRPr sz="1600"/>
            </a:lvl5pPr>
            <a:lvl6pPr marL="2285045" indent="0" algn="ctr">
              <a:buNone/>
              <a:defRPr sz="1600"/>
            </a:lvl6pPr>
            <a:lvl7pPr marL="2742050" indent="0" algn="ctr">
              <a:buNone/>
              <a:defRPr sz="1600"/>
            </a:lvl7pPr>
            <a:lvl8pPr marL="3199055" indent="0" algn="ctr">
              <a:buNone/>
              <a:defRPr sz="1600"/>
            </a:lvl8pPr>
            <a:lvl9pPr marL="365606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692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0719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981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174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269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87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611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08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0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12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86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7" indent="0">
              <a:buNone/>
              <a:defRPr sz="2000" b="1"/>
            </a:lvl2pPr>
            <a:lvl3pPr marL="914016" indent="0">
              <a:buNone/>
              <a:defRPr sz="1900" b="1"/>
            </a:lvl3pPr>
            <a:lvl4pPr marL="1371026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45" indent="0">
              <a:buNone/>
              <a:defRPr sz="1600" b="1"/>
            </a:lvl6pPr>
            <a:lvl7pPr marL="2742050" indent="0">
              <a:buNone/>
              <a:defRPr sz="1600" b="1"/>
            </a:lvl7pPr>
            <a:lvl8pPr marL="3199055" indent="0">
              <a:buNone/>
              <a:defRPr sz="1600" b="1"/>
            </a:lvl8pPr>
            <a:lvl9pPr marL="365606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7" indent="0">
              <a:buNone/>
              <a:defRPr sz="2000" b="1"/>
            </a:lvl2pPr>
            <a:lvl3pPr marL="914016" indent="0">
              <a:buNone/>
              <a:defRPr sz="1900" b="1"/>
            </a:lvl3pPr>
            <a:lvl4pPr marL="1371026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45" indent="0">
              <a:buNone/>
              <a:defRPr sz="1600" b="1"/>
            </a:lvl6pPr>
            <a:lvl7pPr marL="2742050" indent="0">
              <a:buNone/>
              <a:defRPr sz="1600" b="1"/>
            </a:lvl7pPr>
            <a:lvl8pPr marL="3199055" indent="0">
              <a:buNone/>
              <a:defRPr sz="1600" b="1"/>
            </a:lvl8pPr>
            <a:lvl9pPr marL="365606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88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52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15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07" indent="0">
              <a:buNone/>
              <a:defRPr sz="1500"/>
            </a:lvl2pPr>
            <a:lvl3pPr marL="914016" indent="0">
              <a:buNone/>
              <a:defRPr sz="1200"/>
            </a:lvl3pPr>
            <a:lvl4pPr marL="1371026" indent="0">
              <a:buNone/>
              <a:defRPr sz="1100"/>
            </a:lvl4pPr>
            <a:lvl5pPr marL="1828034" indent="0">
              <a:buNone/>
              <a:defRPr sz="1100"/>
            </a:lvl5pPr>
            <a:lvl6pPr marL="2285045" indent="0">
              <a:buNone/>
              <a:defRPr sz="1100"/>
            </a:lvl6pPr>
            <a:lvl7pPr marL="2742050" indent="0">
              <a:buNone/>
              <a:defRPr sz="1100"/>
            </a:lvl7pPr>
            <a:lvl8pPr marL="3199055" indent="0">
              <a:buNone/>
              <a:defRPr sz="1100"/>
            </a:lvl8pPr>
            <a:lvl9pPr marL="3656062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49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07" indent="0">
              <a:buNone/>
              <a:defRPr sz="2800"/>
            </a:lvl2pPr>
            <a:lvl3pPr marL="914016" indent="0">
              <a:buNone/>
              <a:defRPr sz="2400"/>
            </a:lvl3pPr>
            <a:lvl4pPr marL="1371026" indent="0">
              <a:buNone/>
              <a:defRPr sz="2000"/>
            </a:lvl4pPr>
            <a:lvl5pPr marL="1828034" indent="0">
              <a:buNone/>
              <a:defRPr sz="2000"/>
            </a:lvl5pPr>
            <a:lvl6pPr marL="2285045" indent="0">
              <a:buNone/>
              <a:defRPr sz="2000"/>
            </a:lvl6pPr>
            <a:lvl7pPr marL="2742050" indent="0">
              <a:buNone/>
              <a:defRPr sz="2000"/>
            </a:lvl7pPr>
            <a:lvl8pPr marL="3199055" indent="0">
              <a:buNone/>
              <a:defRPr sz="2000"/>
            </a:lvl8pPr>
            <a:lvl9pPr marL="365606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07" indent="0">
              <a:buNone/>
              <a:defRPr sz="1500"/>
            </a:lvl2pPr>
            <a:lvl3pPr marL="914016" indent="0">
              <a:buNone/>
              <a:defRPr sz="1200"/>
            </a:lvl3pPr>
            <a:lvl4pPr marL="1371026" indent="0">
              <a:buNone/>
              <a:defRPr sz="1100"/>
            </a:lvl4pPr>
            <a:lvl5pPr marL="1828034" indent="0">
              <a:buNone/>
              <a:defRPr sz="1100"/>
            </a:lvl5pPr>
            <a:lvl6pPr marL="2285045" indent="0">
              <a:buNone/>
              <a:defRPr sz="1100"/>
            </a:lvl6pPr>
            <a:lvl7pPr marL="2742050" indent="0">
              <a:buNone/>
              <a:defRPr sz="1100"/>
            </a:lvl7pPr>
            <a:lvl8pPr marL="3199055" indent="0">
              <a:buNone/>
              <a:defRPr sz="1100"/>
            </a:lvl8pPr>
            <a:lvl9pPr marL="3656062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5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08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42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91387" tIns="91387" rIns="91387" bIns="91387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5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80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407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9" y="1567964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9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63" y="-40430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20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1" y="3454100"/>
            <a:ext cx="4876800" cy="1902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1" y="5185900"/>
            <a:ext cx="4876800" cy="756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9" y="6502409"/>
            <a:ext cx="2140085" cy="466949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r>
              <a:rPr lang="en-US" sz="11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63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98" y="3071623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6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6" y="260777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0" y="352964"/>
            <a:ext cx="2552905" cy="1891371"/>
            <a:chOff x="3620184" y="264720"/>
            <a:chExt cx="1914678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840887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37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8" y="469238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9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24" y="1710360"/>
            <a:ext cx="5136561" cy="1938940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r>
              <a:rPr lang="en-US" sz="59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59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59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9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13;p2"/>
          <p:cNvGrpSpPr/>
          <p:nvPr userDrawn="1"/>
        </p:nvGrpSpPr>
        <p:grpSpPr>
          <a:xfrm rot="10800000" flipH="1">
            <a:off x="0" y="2217320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80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267;p25"/>
          <p:cNvGrpSpPr/>
          <p:nvPr userDrawn="1"/>
        </p:nvGrpSpPr>
        <p:grpSpPr>
          <a:xfrm rot="1093143">
            <a:off x="10246481" y="4803407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9" y="1567964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63" y="-40430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1" y="3454100"/>
            <a:ext cx="4876800" cy="1902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1" y="5185900"/>
            <a:ext cx="4876800" cy="756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9" y="6502409"/>
            <a:ext cx="2140085" cy="466949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r>
              <a:rPr lang="en-US" sz="11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63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46;p25"/>
          <p:cNvGrpSpPr/>
          <p:nvPr userDrawn="1"/>
        </p:nvGrpSpPr>
        <p:grpSpPr>
          <a:xfrm>
            <a:off x="11238698" y="3071623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52;p25"/>
          <p:cNvGrpSpPr/>
          <p:nvPr userDrawn="1"/>
        </p:nvGrpSpPr>
        <p:grpSpPr>
          <a:xfrm>
            <a:off x="10173296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6" y="260777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roup 32"/>
          <p:cNvGrpSpPr/>
          <p:nvPr userDrawn="1"/>
        </p:nvGrpSpPr>
        <p:grpSpPr>
          <a:xfrm>
            <a:off x="4826910" y="352964"/>
            <a:ext cx="2552905" cy="1891371"/>
            <a:chOff x="3620184" y="264720"/>
            <a:chExt cx="1914678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840887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37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8" y="469238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201;p25"/>
          <p:cNvGrpSpPr/>
          <p:nvPr userDrawn="1"/>
        </p:nvGrpSpPr>
        <p:grpSpPr>
          <a:xfrm rot="186006">
            <a:off x="5284539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384595" y="888875"/>
            <a:ext cx="4359812" cy="2846881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pPr algn="ctr"/>
            <a:r>
              <a:rPr lang="en-US" sz="59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9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59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0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9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2" name="Google Shape;13;p2"/>
          <p:cNvGrpSpPr/>
          <p:nvPr userDrawn="1"/>
        </p:nvGrpSpPr>
        <p:grpSpPr>
          <a:xfrm rot="10800000" flipH="1">
            <a:off x="0" y="2217320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80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267;p25"/>
          <p:cNvGrpSpPr/>
          <p:nvPr userDrawn="1"/>
        </p:nvGrpSpPr>
        <p:grpSpPr>
          <a:xfrm rot="1093143">
            <a:off x="10246481" y="4803407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9" y="1567964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63" y="-40430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1" y="3454100"/>
            <a:ext cx="4876800" cy="1902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1" y="5185900"/>
            <a:ext cx="4876800" cy="756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9" y="6502409"/>
            <a:ext cx="2140085" cy="466949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r>
              <a:rPr lang="en-US" sz="11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63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46;p25"/>
          <p:cNvGrpSpPr/>
          <p:nvPr userDrawn="1"/>
        </p:nvGrpSpPr>
        <p:grpSpPr>
          <a:xfrm>
            <a:off x="11238698" y="3071623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52;p25"/>
          <p:cNvGrpSpPr/>
          <p:nvPr userDrawn="1"/>
        </p:nvGrpSpPr>
        <p:grpSpPr>
          <a:xfrm>
            <a:off x="10173296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6" y="260777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roup 32"/>
          <p:cNvGrpSpPr/>
          <p:nvPr userDrawn="1"/>
        </p:nvGrpSpPr>
        <p:grpSpPr>
          <a:xfrm>
            <a:off x="4826910" y="352964"/>
            <a:ext cx="2552905" cy="1891371"/>
            <a:chOff x="3620184" y="264720"/>
            <a:chExt cx="1914678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840887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37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8" y="469238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201;p25"/>
          <p:cNvGrpSpPr/>
          <p:nvPr userDrawn="1"/>
        </p:nvGrpSpPr>
        <p:grpSpPr>
          <a:xfrm rot="186006">
            <a:off x="5284539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97555" y="946932"/>
            <a:ext cx="4943060" cy="2846881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pPr algn="ctr"/>
            <a:r>
              <a:rPr lang="en-US" sz="59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59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59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9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13;p2"/>
          <p:cNvGrpSpPr/>
          <p:nvPr userDrawn="1"/>
        </p:nvGrpSpPr>
        <p:grpSpPr>
          <a:xfrm rot="10800000" flipH="1">
            <a:off x="0" y="2217320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80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267;p25"/>
          <p:cNvGrpSpPr/>
          <p:nvPr userDrawn="1"/>
        </p:nvGrpSpPr>
        <p:grpSpPr>
          <a:xfrm rot="1093143">
            <a:off x="10246481" y="4803407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9" y="1567964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63" y="-40430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1" y="3454100"/>
            <a:ext cx="4876800" cy="1902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1" y="5185900"/>
            <a:ext cx="4876800" cy="756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9" y="6502409"/>
            <a:ext cx="2140085" cy="466949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r>
              <a:rPr lang="en-US" sz="11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63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46;p25"/>
          <p:cNvGrpSpPr/>
          <p:nvPr userDrawn="1"/>
        </p:nvGrpSpPr>
        <p:grpSpPr>
          <a:xfrm>
            <a:off x="11238698" y="3071623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52;p25"/>
          <p:cNvGrpSpPr/>
          <p:nvPr userDrawn="1"/>
        </p:nvGrpSpPr>
        <p:grpSpPr>
          <a:xfrm>
            <a:off x="10173296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6" y="260777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roup 32"/>
          <p:cNvGrpSpPr/>
          <p:nvPr userDrawn="1"/>
        </p:nvGrpSpPr>
        <p:grpSpPr>
          <a:xfrm>
            <a:off x="4826910" y="352964"/>
            <a:ext cx="2552905" cy="1891371"/>
            <a:chOff x="3620184" y="264720"/>
            <a:chExt cx="1914678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840887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37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8" y="469238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201;p25"/>
          <p:cNvGrpSpPr/>
          <p:nvPr userDrawn="1"/>
        </p:nvGrpSpPr>
        <p:grpSpPr>
          <a:xfrm rot="186006">
            <a:off x="5284539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12"/>
            <a:ext cx="4359812" cy="3385490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pPr algn="ctr"/>
            <a:r>
              <a:rPr lang="en-US" sz="53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3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53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9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13;p2"/>
          <p:cNvGrpSpPr/>
          <p:nvPr userDrawn="1"/>
        </p:nvGrpSpPr>
        <p:grpSpPr>
          <a:xfrm rot="10800000" flipH="1">
            <a:off x="0" y="2217320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80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4" name="Google Shape;267;p25"/>
          <p:cNvGrpSpPr/>
          <p:nvPr userDrawn="1"/>
        </p:nvGrpSpPr>
        <p:grpSpPr>
          <a:xfrm rot="1093143">
            <a:off x="10246481" y="4803407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9" y="1567964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63" y="-40430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1" y="3454100"/>
            <a:ext cx="4876800" cy="1902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1" y="5185900"/>
            <a:ext cx="4876800" cy="756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9" y="6502409"/>
            <a:ext cx="2140085" cy="466949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r>
              <a:rPr lang="en-US" sz="11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63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46;p25"/>
          <p:cNvGrpSpPr/>
          <p:nvPr userDrawn="1"/>
        </p:nvGrpSpPr>
        <p:grpSpPr>
          <a:xfrm>
            <a:off x="11238698" y="3071623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52;p25"/>
          <p:cNvGrpSpPr/>
          <p:nvPr userDrawn="1"/>
        </p:nvGrpSpPr>
        <p:grpSpPr>
          <a:xfrm>
            <a:off x="10173296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6" y="260777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roup 32"/>
          <p:cNvGrpSpPr/>
          <p:nvPr userDrawn="1"/>
        </p:nvGrpSpPr>
        <p:grpSpPr>
          <a:xfrm>
            <a:off x="4826910" y="352964"/>
            <a:ext cx="2552905" cy="1891371"/>
            <a:chOff x="3620184" y="264720"/>
            <a:chExt cx="1914678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840887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37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8" y="469238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201;p25"/>
          <p:cNvGrpSpPr/>
          <p:nvPr userDrawn="1"/>
        </p:nvGrpSpPr>
        <p:grpSpPr>
          <a:xfrm rot="186006">
            <a:off x="5284539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10"/>
            <a:ext cx="4359812" cy="3077713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pPr algn="ctr"/>
            <a:r>
              <a:rPr lang="en-US" sz="6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6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6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9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13;p2"/>
          <p:cNvGrpSpPr/>
          <p:nvPr userDrawn="1"/>
        </p:nvGrpSpPr>
        <p:grpSpPr>
          <a:xfrm rot="10800000" flipH="1">
            <a:off x="0" y="2217320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80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4" name="Google Shape;267;p25"/>
          <p:cNvGrpSpPr/>
          <p:nvPr userDrawn="1"/>
        </p:nvGrpSpPr>
        <p:grpSpPr>
          <a:xfrm rot="1093143">
            <a:off x="10246481" y="4803407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9" y="1567964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63" y="-40430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1" y="3454100"/>
            <a:ext cx="4876800" cy="1902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1" y="5185900"/>
            <a:ext cx="4876800" cy="756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9" y="6502409"/>
            <a:ext cx="2140085" cy="466949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r>
              <a:rPr lang="en-US" sz="11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63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46;p25"/>
          <p:cNvGrpSpPr/>
          <p:nvPr userDrawn="1"/>
        </p:nvGrpSpPr>
        <p:grpSpPr>
          <a:xfrm>
            <a:off x="11238698" y="3071623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52;p25"/>
          <p:cNvGrpSpPr/>
          <p:nvPr userDrawn="1"/>
        </p:nvGrpSpPr>
        <p:grpSpPr>
          <a:xfrm>
            <a:off x="10173296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6" y="260777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roup 32"/>
          <p:cNvGrpSpPr/>
          <p:nvPr userDrawn="1"/>
        </p:nvGrpSpPr>
        <p:grpSpPr>
          <a:xfrm>
            <a:off x="4826910" y="352964"/>
            <a:ext cx="2552905" cy="1891371"/>
            <a:chOff x="3620184" y="264720"/>
            <a:chExt cx="1914678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840887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37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8" y="469238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201;p25"/>
          <p:cNvGrpSpPr/>
          <p:nvPr userDrawn="1"/>
        </p:nvGrpSpPr>
        <p:grpSpPr>
          <a:xfrm rot="186006">
            <a:off x="5284539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12"/>
            <a:ext cx="4359812" cy="3754822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pPr algn="ctr"/>
            <a:r>
              <a:rPr lang="en-US" sz="59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59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59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6;p9"/>
          <p:cNvGrpSpPr/>
          <p:nvPr/>
        </p:nvGrpSpPr>
        <p:grpSpPr>
          <a:xfrm rot="10800000">
            <a:off x="-1" y="-8666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121848" tIns="121848" rIns="121848" bIns="121848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4"/>
            <a:ext cx="4200000" cy="16468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1" y="965433"/>
            <a:ext cx="4655200" cy="4926800"/>
          </a:xfrm>
          <a:prstGeom prst="rect">
            <a:avLst/>
          </a:prstGeom>
        </p:spPr>
        <p:txBody>
          <a:bodyPr spcFirstLastPara="1" wrap="square" lIns="121848" tIns="121848" rIns="121848" bIns="121848" anchor="ctr" anchorCtr="0">
            <a:noAutofit/>
          </a:bodyPr>
          <a:lstStyle>
            <a:lvl1pPr marL="609325" lvl="0" indent="-44007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8661" lvl="1" indent="-440073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7989" lvl="2" indent="-440073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7320" lvl="3" indent="-44007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6645" lvl="4" indent="-440073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5970" lvl="5" indent="-440073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5301" lvl="6" indent="-44007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4629" lvl="7" indent="-440073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3963" lvl="8" indent="-440073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5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121868" tIns="60934" rIns="121868" bIns="60934"/>
          <a:lstStyle/>
          <a:p>
            <a:fld id="{0B2A7A06-A6B0-4E42-BF16-325D5FF4F91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121868" tIns="60934" rIns="121868" bIns="60934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121868" tIns="60934" rIns="121868" bIns="60934"/>
          <a:lstStyle/>
          <a:p>
            <a:fld id="{51DBC84B-9016-4D8C-AF40-84FA106AE6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35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9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38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57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7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95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1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34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53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6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1917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3834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575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766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958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7150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3341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95337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2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600202"/>
            <a:ext cx="5384800" cy="4525962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9171" indent="0">
              <a:buNone/>
              <a:defRPr sz="2800" b="1"/>
            </a:lvl2pPr>
            <a:lvl3pPr marL="1238344" indent="0">
              <a:buNone/>
              <a:defRPr sz="2500" b="1"/>
            </a:lvl3pPr>
            <a:lvl4pPr marL="1857513" indent="0">
              <a:buNone/>
              <a:defRPr sz="2200" b="1"/>
            </a:lvl4pPr>
            <a:lvl5pPr marL="2476686" indent="0">
              <a:buNone/>
              <a:defRPr sz="2200" b="1"/>
            </a:lvl5pPr>
            <a:lvl6pPr marL="3095856" indent="0">
              <a:buNone/>
              <a:defRPr sz="2200" b="1"/>
            </a:lvl6pPr>
            <a:lvl7pPr marL="3715028" indent="0">
              <a:buNone/>
              <a:defRPr sz="2200" b="1"/>
            </a:lvl7pPr>
            <a:lvl8pPr marL="4334199" indent="0">
              <a:buNone/>
              <a:defRPr sz="2200" b="1"/>
            </a:lvl8pPr>
            <a:lvl9pPr marL="495337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9171" indent="0">
              <a:buNone/>
              <a:defRPr sz="2800" b="1"/>
            </a:lvl2pPr>
            <a:lvl3pPr marL="1238344" indent="0">
              <a:buNone/>
              <a:defRPr sz="2500" b="1"/>
            </a:lvl3pPr>
            <a:lvl4pPr marL="1857513" indent="0">
              <a:buNone/>
              <a:defRPr sz="2200" b="1"/>
            </a:lvl4pPr>
            <a:lvl5pPr marL="2476686" indent="0">
              <a:buNone/>
              <a:defRPr sz="2200" b="1"/>
            </a:lvl5pPr>
            <a:lvl6pPr marL="3095856" indent="0">
              <a:buNone/>
              <a:defRPr sz="2200" b="1"/>
            </a:lvl6pPr>
            <a:lvl7pPr marL="3715028" indent="0">
              <a:buNone/>
              <a:defRPr sz="2200" b="1"/>
            </a:lvl7pPr>
            <a:lvl8pPr marL="4334199" indent="0">
              <a:buNone/>
              <a:defRPr sz="2200" b="1"/>
            </a:lvl8pPr>
            <a:lvl9pPr marL="495337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7"/>
            <a:ext cx="5389034" cy="39512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4"/>
            <a:ext cx="4011084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7" cy="5853114"/>
          </a:xfrm>
        </p:spPr>
        <p:txBody>
          <a:bodyPr/>
          <a:lstStyle>
            <a:lvl1pPr>
              <a:defRPr sz="4400"/>
            </a:lvl1pPr>
            <a:lvl2pPr>
              <a:defRPr sz="39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2"/>
          </a:xfrm>
        </p:spPr>
        <p:txBody>
          <a:bodyPr/>
          <a:lstStyle>
            <a:lvl1pPr marL="0" indent="0">
              <a:buNone/>
              <a:defRPr sz="1900"/>
            </a:lvl1pPr>
            <a:lvl2pPr marL="619171" indent="0">
              <a:buNone/>
              <a:defRPr sz="1600"/>
            </a:lvl2pPr>
            <a:lvl3pPr marL="1238344" indent="0">
              <a:buNone/>
              <a:defRPr sz="1400"/>
            </a:lvl3pPr>
            <a:lvl4pPr marL="1857513" indent="0">
              <a:buNone/>
              <a:defRPr sz="1300"/>
            </a:lvl4pPr>
            <a:lvl5pPr marL="2476686" indent="0">
              <a:buNone/>
              <a:defRPr sz="1300"/>
            </a:lvl5pPr>
            <a:lvl6pPr marL="3095856" indent="0">
              <a:buNone/>
              <a:defRPr sz="1300"/>
            </a:lvl6pPr>
            <a:lvl7pPr marL="3715028" indent="0">
              <a:buNone/>
              <a:defRPr sz="1300"/>
            </a:lvl7pPr>
            <a:lvl8pPr marL="4334199" indent="0">
              <a:buNone/>
              <a:defRPr sz="1300"/>
            </a:lvl8pPr>
            <a:lvl9pPr marL="495337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2"/>
            <a:ext cx="7315200" cy="5667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7"/>
            <a:ext cx="7315200" cy="4114800"/>
          </a:xfrm>
        </p:spPr>
        <p:txBody>
          <a:bodyPr/>
          <a:lstStyle>
            <a:lvl1pPr marL="0" indent="0">
              <a:buNone/>
              <a:defRPr sz="4400"/>
            </a:lvl1pPr>
            <a:lvl2pPr marL="619171" indent="0">
              <a:buNone/>
              <a:defRPr sz="3900"/>
            </a:lvl2pPr>
            <a:lvl3pPr marL="1238344" indent="0">
              <a:buNone/>
              <a:defRPr sz="3200"/>
            </a:lvl3pPr>
            <a:lvl4pPr marL="1857513" indent="0">
              <a:buNone/>
              <a:defRPr sz="2800"/>
            </a:lvl4pPr>
            <a:lvl5pPr marL="2476686" indent="0">
              <a:buNone/>
              <a:defRPr sz="2800"/>
            </a:lvl5pPr>
            <a:lvl6pPr marL="3095856" indent="0">
              <a:buNone/>
              <a:defRPr sz="2800"/>
            </a:lvl6pPr>
            <a:lvl7pPr marL="3715028" indent="0">
              <a:buNone/>
              <a:defRPr sz="2800"/>
            </a:lvl7pPr>
            <a:lvl8pPr marL="4334199" indent="0">
              <a:buNone/>
              <a:defRPr sz="2800"/>
            </a:lvl8pPr>
            <a:lvl9pPr marL="4953370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4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19171" indent="0">
              <a:buNone/>
              <a:defRPr sz="1600"/>
            </a:lvl2pPr>
            <a:lvl3pPr marL="1238344" indent="0">
              <a:buNone/>
              <a:defRPr sz="1400"/>
            </a:lvl3pPr>
            <a:lvl4pPr marL="1857513" indent="0">
              <a:buNone/>
              <a:defRPr sz="1300"/>
            </a:lvl4pPr>
            <a:lvl5pPr marL="2476686" indent="0">
              <a:buNone/>
              <a:defRPr sz="1300"/>
            </a:lvl5pPr>
            <a:lvl6pPr marL="3095856" indent="0">
              <a:buNone/>
              <a:defRPr sz="1300"/>
            </a:lvl6pPr>
            <a:lvl7pPr marL="3715028" indent="0">
              <a:buNone/>
              <a:defRPr sz="1300"/>
            </a:lvl7pPr>
            <a:lvl8pPr marL="4334199" indent="0">
              <a:buNone/>
              <a:defRPr sz="1300"/>
            </a:lvl8pPr>
            <a:lvl9pPr marL="495337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7" indent="0">
              <a:buNone/>
              <a:defRPr sz="2000" b="1"/>
            </a:lvl2pPr>
            <a:lvl3pPr marL="914016" indent="0">
              <a:buNone/>
              <a:defRPr sz="1900" b="1"/>
            </a:lvl3pPr>
            <a:lvl4pPr marL="1371026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45" indent="0">
              <a:buNone/>
              <a:defRPr sz="1600" b="1"/>
            </a:lvl6pPr>
            <a:lvl7pPr marL="2742050" indent="0">
              <a:buNone/>
              <a:defRPr sz="1600" b="1"/>
            </a:lvl7pPr>
            <a:lvl8pPr marL="3199055" indent="0">
              <a:buNone/>
              <a:defRPr sz="1600" b="1"/>
            </a:lvl8pPr>
            <a:lvl9pPr marL="365606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7" indent="0">
              <a:buNone/>
              <a:defRPr sz="2000" b="1"/>
            </a:lvl2pPr>
            <a:lvl3pPr marL="914016" indent="0">
              <a:buNone/>
              <a:defRPr sz="1900" b="1"/>
            </a:lvl3pPr>
            <a:lvl4pPr marL="1371026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45" indent="0">
              <a:buNone/>
              <a:defRPr sz="1600" b="1"/>
            </a:lvl6pPr>
            <a:lvl7pPr marL="2742050" indent="0">
              <a:buNone/>
              <a:defRPr sz="1600" b="1"/>
            </a:lvl7pPr>
            <a:lvl8pPr marL="3199055" indent="0">
              <a:buNone/>
              <a:defRPr sz="1600" b="1"/>
            </a:lvl8pPr>
            <a:lvl9pPr marL="365606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1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3259" indent="0" algn="ctr">
              <a:buNone/>
              <a:defRPr sz="2000"/>
            </a:lvl2pPr>
            <a:lvl3pPr marL="906517" indent="0" algn="ctr">
              <a:buNone/>
              <a:defRPr sz="1800"/>
            </a:lvl3pPr>
            <a:lvl4pPr marL="1359776" indent="0" algn="ctr">
              <a:buNone/>
              <a:defRPr sz="1600"/>
            </a:lvl4pPr>
            <a:lvl5pPr marL="1813035" indent="0" algn="ctr">
              <a:buNone/>
              <a:defRPr sz="1600"/>
            </a:lvl5pPr>
            <a:lvl6pPr marL="2266294" indent="0" algn="ctr">
              <a:buNone/>
              <a:defRPr sz="1600"/>
            </a:lvl6pPr>
            <a:lvl7pPr marL="2719552" indent="0" algn="ctr">
              <a:buNone/>
              <a:defRPr sz="1600"/>
            </a:lvl7pPr>
            <a:lvl8pPr marL="3172811" indent="0" algn="ctr">
              <a:buNone/>
              <a:defRPr sz="1600"/>
            </a:lvl8pPr>
            <a:lvl9pPr marL="362607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2845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335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32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65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597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30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662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195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728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260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23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125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259" indent="0">
              <a:buNone/>
              <a:defRPr sz="2000" b="1"/>
            </a:lvl2pPr>
            <a:lvl3pPr marL="906517" indent="0">
              <a:buNone/>
              <a:defRPr sz="1800" b="1"/>
            </a:lvl3pPr>
            <a:lvl4pPr marL="1359776" indent="0">
              <a:buNone/>
              <a:defRPr sz="1600" b="1"/>
            </a:lvl4pPr>
            <a:lvl5pPr marL="1813035" indent="0">
              <a:buNone/>
              <a:defRPr sz="1600" b="1"/>
            </a:lvl5pPr>
            <a:lvl6pPr marL="2266294" indent="0">
              <a:buNone/>
              <a:defRPr sz="1600" b="1"/>
            </a:lvl6pPr>
            <a:lvl7pPr marL="2719552" indent="0">
              <a:buNone/>
              <a:defRPr sz="1600" b="1"/>
            </a:lvl7pPr>
            <a:lvl8pPr marL="3172811" indent="0">
              <a:buNone/>
              <a:defRPr sz="1600" b="1"/>
            </a:lvl8pPr>
            <a:lvl9pPr marL="362607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259" indent="0">
              <a:buNone/>
              <a:defRPr sz="2000" b="1"/>
            </a:lvl2pPr>
            <a:lvl3pPr marL="906517" indent="0">
              <a:buNone/>
              <a:defRPr sz="1800" b="1"/>
            </a:lvl3pPr>
            <a:lvl4pPr marL="1359776" indent="0">
              <a:buNone/>
              <a:defRPr sz="1600" b="1"/>
            </a:lvl4pPr>
            <a:lvl5pPr marL="1813035" indent="0">
              <a:buNone/>
              <a:defRPr sz="1600" b="1"/>
            </a:lvl5pPr>
            <a:lvl6pPr marL="2266294" indent="0">
              <a:buNone/>
              <a:defRPr sz="1600" b="1"/>
            </a:lvl6pPr>
            <a:lvl7pPr marL="2719552" indent="0">
              <a:buNone/>
              <a:defRPr sz="1600" b="1"/>
            </a:lvl7pPr>
            <a:lvl8pPr marL="3172811" indent="0">
              <a:buNone/>
              <a:defRPr sz="1600" b="1"/>
            </a:lvl8pPr>
            <a:lvl9pPr marL="362607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7200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2891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4659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3259" indent="0">
              <a:buNone/>
              <a:defRPr sz="1400"/>
            </a:lvl2pPr>
            <a:lvl3pPr marL="906517" indent="0">
              <a:buNone/>
              <a:defRPr sz="1200"/>
            </a:lvl3pPr>
            <a:lvl4pPr marL="1359776" indent="0">
              <a:buNone/>
              <a:defRPr sz="1000"/>
            </a:lvl4pPr>
            <a:lvl5pPr marL="1813035" indent="0">
              <a:buNone/>
              <a:defRPr sz="1000"/>
            </a:lvl5pPr>
            <a:lvl6pPr marL="2266294" indent="0">
              <a:buNone/>
              <a:defRPr sz="1000"/>
            </a:lvl6pPr>
            <a:lvl7pPr marL="2719552" indent="0">
              <a:buNone/>
              <a:defRPr sz="1000"/>
            </a:lvl7pPr>
            <a:lvl8pPr marL="3172811" indent="0">
              <a:buNone/>
              <a:defRPr sz="1000"/>
            </a:lvl8pPr>
            <a:lvl9pPr marL="362607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347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3259" indent="0">
              <a:buNone/>
              <a:defRPr sz="2800"/>
            </a:lvl2pPr>
            <a:lvl3pPr marL="906517" indent="0">
              <a:buNone/>
              <a:defRPr sz="2400"/>
            </a:lvl3pPr>
            <a:lvl4pPr marL="1359776" indent="0">
              <a:buNone/>
              <a:defRPr sz="2000"/>
            </a:lvl4pPr>
            <a:lvl5pPr marL="1813035" indent="0">
              <a:buNone/>
              <a:defRPr sz="2000"/>
            </a:lvl5pPr>
            <a:lvl6pPr marL="2266294" indent="0">
              <a:buNone/>
              <a:defRPr sz="2000"/>
            </a:lvl6pPr>
            <a:lvl7pPr marL="2719552" indent="0">
              <a:buNone/>
              <a:defRPr sz="2000"/>
            </a:lvl7pPr>
            <a:lvl8pPr marL="3172811" indent="0">
              <a:buNone/>
              <a:defRPr sz="2000"/>
            </a:lvl8pPr>
            <a:lvl9pPr marL="362607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3259" indent="0">
              <a:buNone/>
              <a:defRPr sz="1400"/>
            </a:lvl2pPr>
            <a:lvl3pPr marL="906517" indent="0">
              <a:buNone/>
              <a:defRPr sz="1200"/>
            </a:lvl3pPr>
            <a:lvl4pPr marL="1359776" indent="0">
              <a:buNone/>
              <a:defRPr sz="1000"/>
            </a:lvl4pPr>
            <a:lvl5pPr marL="1813035" indent="0">
              <a:buNone/>
              <a:defRPr sz="1000"/>
            </a:lvl5pPr>
            <a:lvl6pPr marL="2266294" indent="0">
              <a:buNone/>
              <a:defRPr sz="1000"/>
            </a:lvl6pPr>
            <a:lvl7pPr marL="2719552" indent="0">
              <a:buNone/>
              <a:defRPr sz="1000"/>
            </a:lvl7pPr>
            <a:lvl8pPr marL="3172811" indent="0">
              <a:buNone/>
              <a:defRPr sz="1000"/>
            </a:lvl8pPr>
            <a:lvl9pPr marL="362607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2214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8823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152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FAECFE-46B6-4FC0-A574-7B09231466D8}"/>
              </a:ext>
            </a:extLst>
          </p:cNvPr>
          <p:cNvSpPr txBox="1"/>
          <p:nvPr userDrawn="1"/>
        </p:nvSpPr>
        <p:spPr>
          <a:xfrm>
            <a:off x="8027377" y="6578805"/>
            <a:ext cx="2980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solidFill>
                  <a:srgbClr val="FF0000"/>
                </a:solidFill>
              </a:rPr>
              <a:t>Hương</a:t>
            </a:r>
            <a:r>
              <a:rPr lang="en-US" sz="1100" i="1" dirty="0">
                <a:solidFill>
                  <a:srgbClr val="FF0000"/>
                </a:solidFill>
              </a:rPr>
              <a:t> </a:t>
            </a:r>
            <a:r>
              <a:rPr lang="en-US" sz="1100" i="1" dirty="0" err="1">
                <a:solidFill>
                  <a:srgbClr val="FF0000"/>
                </a:solidFill>
              </a:rPr>
              <a:t>Thảo</a:t>
            </a:r>
            <a:r>
              <a:rPr lang="en-US" sz="1100" i="1" dirty="0">
                <a:solidFill>
                  <a:srgbClr val="FF0000"/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3457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0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5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pPr/>
              <a:t>2021/10/21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03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9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725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16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786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763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811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11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5072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682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191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085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27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921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07" indent="0">
              <a:buNone/>
              <a:defRPr sz="1500"/>
            </a:lvl2pPr>
            <a:lvl3pPr marL="914016" indent="0">
              <a:buNone/>
              <a:defRPr sz="1200"/>
            </a:lvl3pPr>
            <a:lvl4pPr marL="1371026" indent="0">
              <a:buNone/>
              <a:defRPr sz="1100"/>
            </a:lvl4pPr>
            <a:lvl5pPr marL="1828034" indent="0">
              <a:buNone/>
              <a:defRPr sz="1100"/>
            </a:lvl5pPr>
            <a:lvl6pPr marL="2285045" indent="0">
              <a:buNone/>
              <a:defRPr sz="1100"/>
            </a:lvl6pPr>
            <a:lvl7pPr marL="2742050" indent="0">
              <a:buNone/>
              <a:defRPr sz="1100"/>
            </a:lvl7pPr>
            <a:lvl8pPr marL="3199055" indent="0">
              <a:buNone/>
              <a:defRPr sz="1100"/>
            </a:lvl8pPr>
            <a:lvl9pPr marL="3656062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021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052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338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596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05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118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1229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343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334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2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07" indent="0">
              <a:buNone/>
              <a:defRPr sz="2800"/>
            </a:lvl2pPr>
            <a:lvl3pPr marL="914016" indent="0">
              <a:buNone/>
              <a:defRPr sz="2400"/>
            </a:lvl3pPr>
            <a:lvl4pPr marL="1371026" indent="0">
              <a:buNone/>
              <a:defRPr sz="2000"/>
            </a:lvl4pPr>
            <a:lvl5pPr marL="1828034" indent="0">
              <a:buNone/>
              <a:defRPr sz="2000"/>
            </a:lvl5pPr>
            <a:lvl6pPr marL="2285045" indent="0">
              <a:buNone/>
              <a:defRPr sz="2000"/>
            </a:lvl6pPr>
            <a:lvl7pPr marL="2742050" indent="0">
              <a:buNone/>
              <a:defRPr sz="2000"/>
            </a:lvl7pPr>
            <a:lvl8pPr marL="3199055" indent="0">
              <a:buNone/>
              <a:defRPr sz="2000"/>
            </a:lvl8pPr>
            <a:lvl9pPr marL="365606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07" indent="0">
              <a:buNone/>
              <a:defRPr sz="1500"/>
            </a:lvl2pPr>
            <a:lvl3pPr marL="914016" indent="0">
              <a:buNone/>
              <a:defRPr sz="1200"/>
            </a:lvl3pPr>
            <a:lvl4pPr marL="1371026" indent="0">
              <a:buNone/>
              <a:defRPr sz="1100"/>
            </a:lvl4pPr>
            <a:lvl5pPr marL="1828034" indent="0">
              <a:buNone/>
              <a:defRPr sz="1100"/>
            </a:lvl5pPr>
            <a:lvl6pPr marL="2285045" indent="0">
              <a:buNone/>
              <a:defRPr sz="1100"/>
            </a:lvl6pPr>
            <a:lvl7pPr marL="2742050" indent="0">
              <a:buNone/>
              <a:defRPr sz="1100"/>
            </a:lvl7pPr>
            <a:lvl8pPr marL="3199055" indent="0">
              <a:buNone/>
              <a:defRPr sz="1100"/>
            </a:lvl8pPr>
            <a:lvl9pPr marL="3656062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239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928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747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141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507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453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085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6401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551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6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02" tIns="45706" rIns="91402" bIns="4570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2" tIns="45706" rIns="91402" bIns="4570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02" tIns="45706" rIns="91402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02" tIns="45706" rIns="91402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02" tIns="45706" rIns="91402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01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6" indent="-228506" algn="l" defTabSz="91401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18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1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7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5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44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53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61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73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7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6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6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4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5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0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55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62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8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02" tIns="45706" rIns="91402" bIns="4570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2" tIns="45706" rIns="91402" bIns="4570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02" tIns="45706" rIns="91402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02" tIns="45706" rIns="91402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02" tIns="45706" rIns="91402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0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01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6" indent="-228506" algn="l" defTabSz="91401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18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1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7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5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44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53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61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73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7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6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6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4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5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0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55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62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8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48" tIns="121848" rIns="121848" bIns="121848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48" tIns="121848" rIns="121848" bIns="121848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9" y="6502409"/>
            <a:ext cx="2140085" cy="466949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1"/>
            <a:ext cx="10972801" cy="1143000"/>
          </a:xfrm>
          <a:prstGeom prst="rect">
            <a:avLst/>
          </a:prstGeom>
        </p:spPr>
        <p:txBody>
          <a:bodyPr vert="horz" lIns="117922" tIns="58963" rIns="117922" bIns="5896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1" cy="4525962"/>
          </a:xfrm>
          <a:prstGeom prst="rect">
            <a:avLst/>
          </a:prstGeom>
        </p:spPr>
        <p:txBody>
          <a:bodyPr vert="horz" lIns="117922" tIns="58963" rIns="117922" bIns="5896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 vert="horz" lIns="117922" tIns="58963" rIns="117922" bIns="5896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6"/>
          </a:xfrm>
          <a:prstGeom prst="rect">
            <a:avLst/>
          </a:prstGeom>
        </p:spPr>
        <p:txBody>
          <a:bodyPr vert="horz" lIns="117922" tIns="58963" rIns="117922" bIns="5896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vert="horz" lIns="117922" tIns="58963" rIns="117922" bIns="5896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ctr" defTabSz="1238344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4377" indent="-464377" algn="l" defTabSz="1238344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06153" indent="-386982" algn="l" defTabSz="1238344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47928" indent="-309587" algn="l" defTabSz="123834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67100" indent="-309587" algn="l" defTabSz="123834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86270" indent="-309587" algn="l" defTabSz="1238344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05442" indent="-309587" algn="l" defTabSz="123834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024614" indent="-309587" algn="l" defTabSz="123834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643785" indent="-309587" algn="l" defTabSz="123834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262957" indent="-309587" algn="l" defTabSz="123834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383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9171" algn="l" defTabSz="12383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38344" algn="l" defTabSz="12383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57513" algn="l" defTabSz="12383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476686" algn="l" defTabSz="12383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095856" algn="l" defTabSz="12383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15028" algn="l" defTabSz="12383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34199" algn="l" defTabSz="12383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53370" algn="l" defTabSz="12383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7309" tIns="33654" rIns="67309" bIns="3365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67309" tIns="33654" rIns="67309" bIns="3365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7309" tIns="33654" rIns="67309" bIns="3365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7309" tIns="33654" rIns="67309" bIns="3365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7309" tIns="33654" rIns="67309" bIns="3365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1512568" y="-582294"/>
            <a:ext cx="13532486" cy="7990839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2"/>
            <a:ext cx="4730116" cy="1555788"/>
          </a:xfrm>
          <a:prstGeom prst="rect">
            <a:avLst/>
          </a:prstGeom>
          <a:noFill/>
        </p:spPr>
        <p:txBody>
          <a:bodyPr wrap="square" lIns="92944" tIns="46471" rIns="92944" bIns="46471" rtlCol="0" anchor="t">
            <a:spAutoFit/>
          </a:bodyPr>
          <a:lstStyle/>
          <a:p>
            <a:pPr defTabSz="929457"/>
            <a:r>
              <a:rPr lang="zh-CN" altLang="en-US" sz="19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19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19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pPr defTabSz="929457"/>
            <a:r>
              <a:rPr lang="zh-CN" altLang="en-US" sz="19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pPr defTabSz="929457"/>
            <a:r>
              <a:rPr lang="zh-CN" altLang="en-US" sz="19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pPr defTabSz="929457"/>
            <a:r>
              <a:rPr lang="zh-CN" altLang="en-US" sz="19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pPr defTabSz="929457"/>
            <a:r>
              <a:rPr lang="zh-CN" altLang="en-US" sz="19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66916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0651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629" indent="-226629" algn="l" defTabSz="906517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9888" indent="-226629" algn="l" defTabSz="906517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146" indent="-226629" algn="l" defTabSz="906517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6405" indent="-226629" algn="l" defTabSz="906517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39664" indent="-226629" algn="l" defTabSz="906517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92923" indent="-226629" algn="l" defTabSz="906517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46181" indent="-226629" algn="l" defTabSz="906517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99440" indent="-226629" algn="l" defTabSz="906517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52699" indent="-226629" algn="l" defTabSz="906517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65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259" algn="l" defTabSz="9065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6517" algn="l" defTabSz="9065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9776" algn="l" defTabSz="9065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3035" algn="l" defTabSz="9065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6294" algn="l" defTabSz="9065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9552" algn="l" defTabSz="9065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2811" algn="l" defTabSz="9065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6070" algn="l" defTabSz="9065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646A9E-E22D-4B85-937F-FFA98A1B9AAE}"/>
              </a:ext>
            </a:extLst>
          </p:cNvPr>
          <p:cNvSpPr txBox="1"/>
          <p:nvPr userDrawn="1"/>
        </p:nvSpPr>
        <p:spPr>
          <a:xfrm>
            <a:off x="9522070" y="0"/>
            <a:ext cx="2980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/>
              <a:t>Hương</a:t>
            </a:r>
            <a:r>
              <a:rPr lang="en-US" sz="1100" i="1" dirty="0"/>
              <a:t> </a:t>
            </a:r>
            <a:r>
              <a:rPr lang="en-US" sz="1100" i="1" dirty="0" err="1"/>
              <a:t>Thảo</a:t>
            </a:r>
            <a:r>
              <a:rPr lang="en-US" sz="11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4598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4" r:id="rId4"/>
    <p:sldLayoutId id="2147483955" r:id="rId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80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4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39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2.png"/><Relationship Id="rId5" Type="http://schemas.microsoft.com/office/2007/relationships/hdphoto" Target="../media/hdphoto15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9.wdp"/><Relationship Id="rId18" Type="http://schemas.openxmlformats.org/officeDocument/2006/relationships/image" Target="../media/image18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5.png"/><Relationship Id="rId17" Type="http://schemas.microsoft.com/office/2007/relationships/hdphoto" Target="../media/hdphoto11.wdp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14.png"/><Relationship Id="rId19" Type="http://schemas.microsoft.com/office/2007/relationships/hdphoto" Target="../media/hdphoto12.wdp"/><Relationship Id="rId4" Type="http://schemas.openxmlformats.org/officeDocument/2006/relationships/image" Target="../media/image11.png"/><Relationship Id="rId9" Type="http://schemas.microsoft.com/office/2007/relationships/hdphoto" Target="../media/hdphoto7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5C0E51-3F5D-4638-B079-3C2E22C1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550"/>
            <a:ext cx="12192000" cy="519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0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296235-8767-407E-81B8-E59C350D3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975"/>
            <a:ext cx="12192000" cy="6128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7E0CF7-2850-44E0-A8AE-BE0BFED5AD6E}"/>
              </a:ext>
            </a:extLst>
          </p:cNvPr>
          <p:cNvSpPr txBox="1"/>
          <p:nvPr/>
        </p:nvSpPr>
        <p:spPr>
          <a:xfrm>
            <a:off x="792024" y="5349115"/>
            <a:ext cx="7156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latin typeface="HP001 4 hàng" panose="020B0603050302020204" pitchFamily="34" charset="0"/>
              </a:rPr>
              <a:t>Bút</a:t>
            </a:r>
            <a:r>
              <a:rPr lang="en-US" sz="4200" b="1" dirty="0"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latin typeface="HP001 4 hàng" panose="020B0603050302020204" pitchFamily="34" charset="0"/>
              </a:rPr>
              <a:t>màu</a:t>
            </a:r>
            <a:r>
              <a:rPr lang="en-US" sz="4200" b="1" dirty="0"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latin typeface="HP001 4 hàng" panose="020B0603050302020204" pitchFamily="34" charset="0"/>
              </a:rPr>
              <a:t>dùng</a:t>
            </a:r>
            <a:r>
              <a:rPr lang="en-US" sz="4200" b="1" dirty="0"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latin typeface="HP001 4 hàng" panose="020B0603050302020204" pitchFamily="34" charset="0"/>
              </a:rPr>
              <a:t>để</a:t>
            </a:r>
            <a:r>
              <a:rPr lang="en-US" sz="4200" b="1" dirty="0"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latin typeface="HP001 4 hàng" panose="020B0603050302020204" pitchFamily="34" charset="0"/>
              </a:rPr>
              <a:t>vẽ</a:t>
            </a:r>
            <a:r>
              <a:rPr lang="en-US" sz="4200" b="1" dirty="0"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latin typeface="HP001 4 hàng" panose="020B0603050302020204" pitchFamily="34" charset="0"/>
              </a:rPr>
              <a:t>tranh</a:t>
            </a:r>
            <a:r>
              <a:rPr lang="en-US" sz="4200" b="1" dirty="0"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03432-470E-43DD-BF1A-C672EDA287E1}"/>
              </a:ext>
            </a:extLst>
          </p:cNvPr>
          <p:cNvSpPr txBox="1"/>
          <p:nvPr/>
        </p:nvSpPr>
        <p:spPr>
          <a:xfrm>
            <a:off x="792024" y="5349115"/>
            <a:ext cx="25377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Bút</a:t>
            </a:r>
            <a:r>
              <a:rPr lang="en-US" sz="4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màu</a:t>
            </a:r>
            <a:endParaRPr lang="en-US" sz="4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33550" y="2047875"/>
            <a:ext cx="10891835" cy="2095500"/>
            <a:chOff x="1733550" y="2047875"/>
            <a:chExt cx="10891835" cy="2095500"/>
          </a:xfrm>
        </p:grpSpPr>
        <p:sp>
          <p:nvSpPr>
            <p:cNvPr id="4" name="Rounded Rectangle 3"/>
            <p:cNvSpPr/>
            <p:nvPr/>
          </p:nvSpPr>
          <p:spPr>
            <a:xfrm>
              <a:off x="1733550" y="2047875"/>
              <a:ext cx="10239375" cy="20955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09775" y="2207054"/>
              <a:ext cx="1061561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Đặt một câu nêu công dụng của một </a:t>
              </a:r>
            </a:p>
            <a:p>
              <a:pPr defTabSz="914400"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 dùng học tập.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>
          <a:xfrm flipV="1">
            <a:off x="3831771" y="2882537"/>
            <a:ext cx="2116183" cy="870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190432" y="2882537"/>
            <a:ext cx="3598002" cy="1741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147886" y="3626021"/>
            <a:ext cx="4042546" cy="334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871662" y="1482436"/>
            <a:ext cx="10753723" cy="7364124"/>
            <a:chOff x="1733550" y="2047875"/>
            <a:chExt cx="10753723" cy="2095500"/>
          </a:xfrm>
        </p:grpSpPr>
        <p:sp>
          <p:nvSpPr>
            <p:cNvPr id="16" name="Rounded Rectangle 15"/>
            <p:cNvSpPr/>
            <p:nvPr/>
          </p:nvSpPr>
          <p:spPr>
            <a:xfrm>
              <a:off x="1733550" y="2047875"/>
              <a:ext cx="10239375" cy="20955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09774" y="2636822"/>
              <a:ext cx="104774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con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791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-232786" y="-1033380"/>
            <a:ext cx="12176277" cy="7845816"/>
          </a:xfrm>
          <a:prstGeom prst="rect">
            <a:avLst/>
          </a:prstGeom>
        </p:spPr>
      </p:pic>
      <p:grpSp>
        <p:nvGrpSpPr>
          <p:cNvPr id="2" name="组合 3"/>
          <p:cNvGrpSpPr/>
          <p:nvPr/>
        </p:nvGrpSpPr>
        <p:grpSpPr>
          <a:xfrm>
            <a:off x="1874712" y="4724017"/>
            <a:ext cx="6916516" cy="2133985"/>
            <a:chOff x="2178296" y="3110568"/>
            <a:chExt cx="8289199" cy="3834581"/>
          </a:xfrm>
        </p:grpSpPr>
        <p:pic>
          <p:nvPicPr>
            <p:cNvPr id="6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7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8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8058" y="25131"/>
            <a:ext cx="1608674" cy="15911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0005836" y="1416991"/>
            <a:ext cx="2659716" cy="7649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33298" y="1894080"/>
            <a:ext cx="6968358" cy="514225"/>
          </a:xfrm>
          <a:prstGeom prst="rect">
            <a:avLst/>
          </a:prstGeom>
          <a:noFill/>
        </p:spPr>
        <p:txBody>
          <a:bodyPr wrap="square" lIns="67294" tIns="33646" rIns="67294" bIns="33646" rtlCol="0">
            <a:spAutoFit/>
          </a:bodyPr>
          <a:lstStyle/>
          <a:p>
            <a:pPr algn="ctr"/>
            <a:r>
              <a:rPr lang="vi-VN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551" y="2927583"/>
            <a:ext cx="4521844" cy="1074097"/>
          </a:xfrm>
          <a:prstGeom prst="rect">
            <a:avLst/>
          </a:prstGeom>
          <a:noFill/>
        </p:spPr>
        <p:txBody>
          <a:bodyPr wrap="square" lIns="67294" tIns="33646" rIns="67294" bIns="33646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Lưu ý: đầu câu viết hoa và cuối câu có dấu chấm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933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86150" y="352425"/>
            <a:ext cx="5943600" cy="723900"/>
            <a:chOff x="3590925" y="333375"/>
            <a:chExt cx="5943600" cy="723900"/>
          </a:xfrm>
        </p:grpSpPr>
        <p:sp>
          <p:nvSpPr>
            <p:cNvPr id="4" name="Rounded Rectangle 3"/>
            <p:cNvSpPr/>
            <p:nvPr/>
          </p:nvSpPr>
          <p:spPr>
            <a:xfrm>
              <a:off x="3590925" y="333375"/>
              <a:ext cx="5362575" cy="723900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62475" y="333375"/>
              <a:ext cx="4972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952625" y="1510327"/>
            <a:ext cx="8658225" cy="1009650"/>
            <a:chOff x="1952625" y="1762125"/>
            <a:chExt cx="8658225" cy="1009650"/>
          </a:xfrm>
        </p:grpSpPr>
        <p:sp>
          <p:nvSpPr>
            <p:cNvPr id="7" name="Rounded Rectangle 6"/>
            <p:cNvSpPr/>
            <p:nvPr/>
          </p:nvSpPr>
          <p:spPr>
            <a:xfrm>
              <a:off x="1952625" y="1762125"/>
              <a:ext cx="8629651" cy="100965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09773" y="1789093"/>
              <a:ext cx="86010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vi-V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đúng công dụng của Đ D HT </a:t>
              </a:r>
              <a:r>
                <a:rPr lang="vi-V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chưa?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938337" y="2879399"/>
            <a:ext cx="8734426" cy="1009650"/>
            <a:chOff x="1981199" y="3219450"/>
            <a:chExt cx="8734426" cy="1009650"/>
          </a:xfrm>
        </p:grpSpPr>
        <p:sp>
          <p:nvSpPr>
            <p:cNvPr id="8" name="Rounded Rectangle 7"/>
            <p:cNvSpPr/>
            <p:nvPr/>
          </p:nvSpPr>
          <p:spPr>
            <a:xfrm>
              <a:off x="1981199" y="3219450"/>
              <a:ext cx="8629651" cy="100965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14548" y="3438525"/>
              <a:ext cx="86010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vi-V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có diễn đạt rõ ý không?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852611" y="4146233"/>
            <a:ext cx="8820151" cy="1009650"/>
            <a:chOff x="1904999" y="4204612"/>
            <a:chExt cx="8820151" cy="1009650"/>
          </a:xfrm>
        </p:grpSpPr>
        <p:sp>
          <p:nvSpPr>
            <p:cNvPr id="9" name="Rounded Rectangle 8"/>
            <p:cNvSpPr/>
            <p:nvPr/>
          </p:nvSpPr>
          <p:spPr>
            <a:xfrm>
              <a:off x="1904999" y="4204612"/>
              <a:ext cx="8629651" cy="100965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24073" y="4447827"/>
              <a:ext cx="86010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vi-V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 câu có viết hoa, cuối câu có dấu chấm không?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26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1169749" y="414372"/>
            <a:ext cx="998747" cy="14832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268303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92" rIns="91365" bIns="4569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4716" y="473320"/>
            <a:ext cx="8673769" cy="523143"/>
          </a:xfrm>
          <a:prstGeom prst="rect">
            <a:avLst/>
          </a:prstGeom>
          <a:noFill/>
        </p:spPr>
        <p:txBody>
          <a:bodyPr wrap="square" lIns="91352" tIns="45682" rIns="91352" bIns="45682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7" t="50000" r="17613" b="13462"/>
          <a:stretch/>
        </p:blipFill>
        <p:spPr bwMode="auto">
          <a:xfrm>
            <a:off x="194613" y="4562896"/>
            <a:ext cx="6881447" cy="2297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730531" y="1332866"/>
            <a:ext cx="10357945" cy="3246481"/>
            <a:chOff x="1759115" y="1256004"/>
            <a:chExt cx="8673769" cy="3246478"/>
          </a:xfrm>
        </p:grpSpPr>
        <p:sp>
          <p:nvSpPr>
            <p:cNvPr id="16" name="TextBox 15"/>
            <p:cNvSpPr txBox="1"/>
            <p:nvPr/>
          </p:nvSpPr>
          <p:spPr>
            <a:xfrm>
              <a:off x="1759115" y="1256004"/>
              <a:ext cx="8673769" cy="3246478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>
              <a:defPPr>
                <a:defRPr lang="en-US"/>
              </a:defPPr>
              <a:lvl1pPr algn="just">
                <a:defRPr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 chì: - Tẩy ơi, cậu giúp tớ một chút được không </a:t>
              </a:r>
            </a:p>
            <a:p>
              <a:pPr>
                <a:lnSpc>
                  <a:spcPct val="150000"/>
                </a:lnSpc>
              </a:pP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Tẩy: 	   - Cậu muốn tớ giúp gì nào</a:t>
              </a:r>
            </a:p>
            <a:p>
              <a:pPr>
                <a:lnSpc>
                  <a:spcPct val="150000"/>
                </a:lnSpc>
              </a:pP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 chì: - Tớ muốn xóa hình vẽ này</a:t>
              </a:r>
            </a:p>
            <a:p>
              <a:pPr>
                <a:lnSpc>
                  <a:spcPct val="150000"/>
                </a:lnSpc>
              </a:pP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Tẩy:       - Tớ sẽ giúp cậu</a:t>
              </a:r>
            </a:p>
            <a:p>
              <a:pPr>
                <a:lnSpc>
                  <a:spcPct val="150000"/>
                </a:lnSpc>
              </a:pP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 chì: - Cảm ơn cậu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9242474" y="1406768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076050" y="1997609"/>
              <a:ext cx="320355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7076050" y="2672857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684225" y="326369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205925" y="3910815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681524" y="1383540"/>
            <a:ext cx="563622" cy="584775"/>
            <a:chOff x="9715438" y="1930919"/>
            <a:chExt cx="563622" cy="584782"/>
          </a:xfrm>
        </p:grpSpPr>
        <p:sp>
          <p:nvSpPr>
            <p:cNvPr id="22" name="Rounded Rectangle 21"/>
            <p:cNvSpPr/>
            <p:nvPr/>
          </p:nvSpPr>
          <p:spPr>
            <a:xfrm>
              <a:off x="9715438" y="2044906"/>
              <a:ext cx="563622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flipH="1">
              <a:off x="9730315" y="1930919"/>
              <a:ext cx="501448" cy="584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07490" y="1963859"/>
            <a:ext cx="500993" cy="584775"/>
            <a:chOff x="9213557" y="1916712"/>
            <a:chExt cx="500993" cy="584782"/>
          </a:xfrm>
        </p:grpSpPr>
        <p:sp>
          <p:nvSpPr>
            <p:cNvPr id="25" name="Rounded Rectangle 24"/>
            <p:cNvSpPr/>
            <p:nvPr/>
          </p:nvSpPr>
          <p:spPr>
            <a:xfrm>
              <a:off x="9242474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213557" y="1916712"/>
              <a:ext cx="500993" cy="584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13400" y="2505566"/>
            <a:ext cx="538674" cy="769441"/>
            <a:chOff x="9258240" y="1719761"/>
            <a:chExt cx="538674" cy="769434"/>
          </a:xfrm>
        </p:grpSpPr>
        <p:sp>
          <p:nvSpPr>
            <p:cNvPr id="28" name="Rounded Rectangle 27"/>
            <p:cNvSpPr/>
            <p:nvPr/>
          </p:nvSpPr>
          <p:spPr>
            <a:xfrm>
              <a:off x="9258240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302257" y="1719761"/>
              <a:ext cx="494657" cy="769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452304" y="3051205"/>
            <a:ext cx="457200" cy="769441"/>
            <a:chOff x="9069053" y="1703995"/>
            <a:chExt cx="457200" cy="769434"/>
          </a:xfrm>
        </p:grpSpPr>
        <p:sp>
          <p:nvSpPr>
            <p:cNvPr id="31" name="Rounded Rectangle 30"/>
            <p:cNvSpPr/>
            <p:nvPr/>
          </p:nvSpPr>
          <p:spPr>
            <a:xfrm>
              <a:off x="9069053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113072" y="1703995"/>
              <a:ext cx="341760" cy="769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84123" y="3681072"/>
            <a:ext cx="600438" cy="769441"/>
            <a:chOff x="8958695" y="1688810"/>
            <a:chExt cx="600438" cy="769434"/>
          </a:xfrm>
        </p:grpSpPr>
        <p:sp>
          <p:nvSpPr>
            <p:cNvPr id="34" name="Rounded Rectangle 33"/>
            <p:cNvSpPr/>
            <p:nvPr/>
          </p:nvSpPr>
          <p:spPr>
            <a:xfrm>
              <a:off x="8958695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961594" y="1688810"/>
              <a:ext cx="597539" cy="769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2051" name="Group 2050"/>
          <p:cNvGrpSpPr/>
          <p:nvPr/>
        </p:nvGrpSpPr>
        <p:grpSpPr>
          <a:xfrm>
            <a:off x="9050739" y="2581424"/>
            <a:ext cx="2764301" cy="1385665"/>
            <a:chOff x="9050733" y="2581421"/>
            <a:chExt cx="2764301" cy="1385663"/>
          </a:xfrm>
        </p:grpSpPr>
        <p:sp>
          <p:nvSpPr>
            <p:cNvPr id="2048" name="Rounded Rectangular Callout 2047"/>
            <p:cNvSpPr/>
            <p:nvPr/>
          </p:nvSpPr>
          <p:spPr>
            <a:xfrm>
              <a:off x="9050733" y="2581421"/>
              <a:ext cx="2764301" cy="1385663"/>
            </a:xfrm>
            <a:prstGeom prst="wedgeRoundRectCallout">
              <a:avLst>
                <a:gd name="adj1" fmla="val -44752"/>
                <a:gd name="adj2" fmla="val 74683"/>
                <a:gd name="adj3" fmla="val 16667"/>
              </a:avLst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9" name="TextBox 2048"/>
            <p:cNvSpPr txBox="1"/>
            <p:nvPr/>
          </p:nvSpPr>
          <p:spPr>
            <a:xfrm>
              <a:off x="9050733" y="2603755"/>
              <a:ext cx="2764301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7364480" y="3682435"/>
            <a:ext cx="2046757" cy="3587489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9050739" y="4220318"/>
            <a:ext cx="2965787" cy="705885"/>
            <a:chOff x="8701384" y="1694802"/>
            <a:chExt cx="3087512" cy="2077065"/>
          </a:xfrm>
        </p:grpSpPr>
        <p:sp>
          <p:nvSpPr>
            <p:cNvPr id="49" name="Rounded Rectangular Callout 48"/>
            <p:cNvSpPr/>
            <p:nvPr/>
          </p:nvSpPr>
          <p:spPr>
            <a:xfrm>
              <a:off x="8719224" y="2386204"/>
              <a:ext cx="2764301" cy="1385663"/>
            </a:xfrm>
            <a:prstGeom prst="wedgeRoundRectCallout">
              <a:avLst>
                <a:gd name="adj1" fmla="val -44752"/>
                <a:gd name="adj2" fmla="val 74683"/>
                <a:gd name="adj3" fmla="val 16667"/>
              </a:avLst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701384" y="1694802"/>
              <a:ext cx="3087512" cy="1358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0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518" y="2240694"/>
            <a:ext cx="2256965" cy="3260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912" y="-124035"/>
            <a:ext cx="5373722" cy="313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5D5617-D524-47B7-B3C3-EA8D76054B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6"/>
          <a:stretch/>
        </p:blipFill>
        <p:spPr>
          <a:xfrm>
            <a:off x="0" y="1772528"/>
            <a:ext cx="12192000" cy="508547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E0E3E0-2647-4AAD-BB59-6788ED3A3608}"/>
              </a:ext>
            </a:extLst>
          </p:cNvPr>
          <p:cNvSpPr/>
          <p:nvPr/>
        </p:nvSpPr>
        <p:spPr>
          <a:xfrm>
            <a:off x="3524435" y="5912528"/>
            <a:ext cx="4083728" cy="8167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53489" y="0"/>
            <a:ext cx="2738511" cy="3798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ĐOÁN TÊN ĐỒ DÙNG HỌC TẬP</a:t>
            </a:r>
            <a:endParaRPr lang="en-US" sz="5400" b="1" cap="none" spc="0" dirty="0">
              <a:ln w="0"/>
              <a:solidFill>
                <a:schemeClr val="accent3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843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929849-C318-4863-86C0-AFBAEDD73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72" y="639006"/>
            <a:ext cx="11608256" cy="470535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CAEE27-7CC6-4778-9A37-7C64B3D58A67}"/>
              </a:ext>
            </a:extLst>
          </p:cNvPr>
          <p:cNvSpPr/>
          <p:nvPr/>
        </p:nvSpPr>
        <p:spPr>
          <a:xfrm>
            <a:off x="3826276" y="5672831"/>
            <a:ext cx="4083728" cy="8167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4F6344-0F7E-4A6A-934F-462E89774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45" y="679882"/>
            <a:ext cx="10989524" cy="406079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4F7F86-388A-4752-AC7B-7AD3607D454B}"/>
              </a:ext>
            </a:extLst>
          </p:cNvPr>
          <p:cNvSpPr/>
          <p:nvPr/>
        </p:nvSpPr>
        <p:spPr>
          <a:xfrm>
            <a:off x="3826276" y="5672831"/>
            <a:ext cx="4083728" cy="8167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458D73-4FD7-4DBE-9F19-378C88192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239" y="1127463"/>
            <a:ext cx="10280536" cy="394288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C7F8C8-E6B2-4F20-8616-897F25D96A9C}"/>
              </a:ext>
            </a:extLst>
          </p:cNvPr>
          <p:cNvSpPr/>
          <p:nvPr/>
        </p:nvSpPr>
        <p:spPr>
          <a:xfrm>
            <a:off x="3826276" y="5672831"/>
            <a:ext cx="4083728" cy="8167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5000" t="12000" r="5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5750" y="149900"/>
            <a:ext cx="7300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4400" b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2" name="em yeu truong 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" y="499872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1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019426" y="238125"/>
            <a:ext cx="8239124" cy="1057275"/>
            <a:chOff x="2619376" y="142875"/>
            <a:chExt cx="8239124" cy="1057275"/>
          </a:xfrm>
        </p:grpSpPr>
        <p:sp>
          <p:nvSpPr>
            <p:cNvPr id="6" name="Rounded Rectangle 5"/>
            <p:cNvSpPr/>
            <p:nvPr/>
          </p:nvSpPr>
          <p:spPr>
            <a:xfrm>
              <a:off x="2619376" y="142875"/>
              <a:ext cx="6181724" cy="10572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62250" y="304800"/>
              <a:ext cx="8096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04975" y="2133601"/>
            <a:ext cx="9334499" cy="1485900"/>
            <a:chOff x="1704975" y="2133601"/>
            <a:chExt cx="9334499" cy="1485900"/>
          </a:xfrm>
        </p:grpSpPr>
        <p:sp>
          <p:nvSpPr>
            <p:cNvPr id="10" name="Rounded Rectangle 9"/>
            <p:cNvSpPr/>
            <p:nvPr/>
          </p:nvSpPr>
          <p:spPr>
            <a:xfrm>
              <a:off x="1704976" y="2133601"/>
              <a:ext cx="9334498" cy="14859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04975" y="2337942"/>
              <a:ext cx="919162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00"/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T</a:t>
              </a:r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iếp tục tìm các từ chỉ 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Đ D HT</a:t>
              </a:r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, sử dụng từ ngữ đó để nói, viết thành câu văn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nêu công dụng của Đ DHT đó</a:t>
              </a:r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. 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1704975" y="4067175"/>
            <a:ext cx="9334499" cy="16001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4975" y="4082444"/>
            <a:ext cx="9324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cho tiết học sau,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3-4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câugiới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thiệu về một đồ vật được dùng để vẽ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73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t="-39000" r="-3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85388" y="-108153"/>
            <a:ext cx="7613780" cy="2973122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spAutoFit/>
          </a:bodyPr>
          <a:lstStyle/>
          <a:p>
            <a:pPr algn="ctr" defTabSz="914400">
              <a:lnSpc>
                <a:spcPct val="130000"/>
              </a:lnSpc>
            </a:pPr>
            <a:r>
              <a:rPr lang="vi-VN" sz="3600" b="1">
                <a:ln w="9525">
                  <a:solidFill>
                    <a:prstClr val="white">
                      <a:lumMod val="7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KÍNH CHÚC CÁC THẦY, CÔ GIÁO MẠNH KHỎE.</a:t>
            </a:r>
          </a:p>
          <a:p>
            <a:pPr algn="ctr" defTabSz="914400">
              <a:lnSpc>
                <a:spcPct val="130000"/>
              </a:lnSpc>
            </a:pPr>
            <a:r>
              <a:rPr lang="vi-VN" sz="3600" b="1">
                <a:ln w="9525">
                  <a:solidFill>
                    <a:prstClr val="white">
                      <a:lumMod val="7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CHÚC CÁC CON HỌC GIỎI, CHĂM NGOAN!</a:t>
            </a:r>
            <a:endParaRPr lang="en-US" sz="3600" b="1">
              <a:ln w="9525">
                <a:solidFill>
                  <a:prstClr val="white">
                    <a:lumMod val="75000"/>
                  </a:prst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2" name="VUi den truong moi (1 loi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6219" y="5451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4" y="4724400"/>
            <a:ext cx="12181115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4193" y="974939"/>
            <a:ext cx="4624647" cy="938690"/>
          </a:xfrm>
          <a:prstGeom prst="rect">
            <a:avLst/>
          </a:prstGeom>
          <a:noFill/>
        </p:spPr>
        <p:txBody>
          <a:bodyPr wrap="square" lIns="91402" tIns="45706" rIns="91402" bIns="45706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Yêu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cầu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cần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đạt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endParaRPr lang="vi-VN" sz="4400" b="1" dirty="0">
              <a:solidFill>
                <a:srgbClr val="0070C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04163" y="2243260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00" b="1" dirty="0">
                    <a:solidFill>
                      <a:prstClr val="white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5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9" y="284164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697288" y="2485338"/>
            <a:ext cx="8494715" cy="538581"/>
          </a:xfrm>
          <a:prstGeom prst="rect">
            <a:avLst/>
          </a:prstGeom>
          <a:noFill/>
          <a:ln w="9525">
            <a:noFill/>
          </a:ln>
        </p:spPr>
        <p:txBody>
          <a:bodyPr wrap="square" lIns="91402" tIns="45706" rIns="91402" bIns="45706">
            <a:spAutoFit/>
          </a:bodyPr>
          <a:lstStyle/>
          <a:p>
            <a:pPr lvl="0" eaLnBrk="0" hangingPunct="0"/>
            <a:r>
              <a:rPr lang="en-US" altLang="zh-CN" sz="29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Phát</a:t>
            </a:r>
            <a:r>
              <a:rPr lang="en-US" altLang="zh-CN" sz="29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triển</a:t>
            </a:r>
            <a:r>
              <a:rPr lang="en-US" altLang="zh-CN" sz="29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vốn</a:t>
            </a:r>
            <a:r>
              <a:rPr lang="en-US" altLang="zh-CN" sz="29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altLang="zh-CN" sz="29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altLang="zh-CN" sz="29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altLang="zh-CN" sz="29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altLang="zh-CN" sz="29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altLang="zh-CN" sz="29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altLang="zh-CN" sz="29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altLang="zh-CN" sz="29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altLang="zh-CN" sz="29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altLang="zh-CN" sz="29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altLang="zh-CN" sz="29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altLang="zh-CN" sz="29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lang="zh-CN" altLang="en-US" sz="29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813712" y="3613611"/>
            <a:ext cx="8105021" cy="584747"/>
          </a:xfrm>
          <a:prstGeom prst="rect">
            <a:avLst/>
          </a:prstGeom>
          <a:noFill/>
          <a:ln w="9525">
            <a:noFill/>
          </a:ln>
        </p:spPr>
        <p:txBody>
          <a:bodyPr wrap="square" lIns="91402" tIns="45706" rIns="91402" bIns="45706"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dồ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zh-CN" altLang="en-US" sz="32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804163" y="4277869"/>
            <a:ext cx="8816776" cy="782968"/>
            <a:chOff x="2262744" y="1494923"/>
            <a:chExt cx="8016240" cy="665162"/>
          </a:xfrm>
        </p:grpSpPr>
        <p:grpSp>
          <p:nvGrpSpPr>
            <p:cNvPr id="20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28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sz="2400" dirty="0"/>
              </a:p>
            </p:txBody>
          </p:sp>
          <p:sp>
            <p:nvSpPr>
              <p:cNvPr id="29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sz="2400" dirty="0"/>
              </a:p>
            </p:txBody>
          </p:sp>
          <p:sp>
            <p:nvSpPr>
              <p:cNvPr id="30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 dirty="0"/>
            </a:p>
          </p:txBody>
        </p:sp>
      </p:grpSp>
      <p:sp>
        <p:nvSpPr>
          <p:cNvPr id="31" name="TextBox 71"/>
          <p:cNvSpPr txBox="1"/>
          <p:nvPr/>
        </p:nvSpPr>
        <p:spPr>
          <a:xfrm>
            <a:off x="3815847" y="4739538"/>
            <a:ext cx="8376156" cy="954079"/>
          </a:xfrm>
          <a:prstGeom prst="rect">
            <a:avLst/>
          </a:prstGeom>
          <a:noFill/>
          <a:ln w="9525">
            <a:noFill/>
          </a:ln>
        </p:spPr>
        <p:txBody>
          <a:bodyPr wrap="square" lIns="91402" tIns="45706" rIns="91402" bIns="45706">
            <a:spAutoFit/>
          </a:bodyPr>
          <a:lstStyle/>
          <a:p>
            <a:pPr lvl="0" eaLnBrk="0" hangingPunct="0"/>
            <a:r>
              <a:rPr lang="en-US" altLang="zh-CN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hoặc</a:t>
            </a: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hội</a:t>
            </a: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thoại</a:t>
            </a: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endParaRPr lang="zh-CN" altLang="en-US" sz="28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12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7C723A-8F42-4669-84E8-67D4477EE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674131-6BEE-45E4-B90E-D0F65904449A}"/>
              </a:ext>
            </a:extLst>
          </p:cNvPr>
          <p:cNvSpPr txBox="1"/>
          <p:nvPr/>
        </p:nvSpPr>
        <p:spPr>
          <a:xfrm>
            <a:off x="2461175" y="361673"/>
            <a:ext cx="8207356" cy="830968"/>
          </a:xfrm>
          <a:prstGeom prst="rect">
            <a:avLst/>
          </a:prstGeom>
          <a:noFill/>
        </p:spPr>
        <p:txBody>
          <a:bodyPr wrap="square" lIns="91402" tIns="45706" rIns="91402" bIns="45706" rtlCol="0">
            <a:spAutoFit/>
          </a:bodyPr>
          <a:lstStyle/>
          <a:p>
            <a:pPr defTabSz="1218661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dùng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góc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endParaRPr lang="en-US" sz="32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1" name="Picture 2" descr="20210409090849_wm_shs-tieng-viet-2-tap-1">
            <a:extLst>
              <a:ext uri="{FF2B5EF4-FFF2-40B4-BE49-F238E27FC236}">
                <a16:creationId xmlns:a16="http://schemas.microsoft.com/office/drawing/2014/main" id="{2032F5F3-382C-4664-9FF7-5FF26A21C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4" t="70908" r="21129" b="8217"/>
          <a:stretch/>
        </p:blipFill>
        <p:spPr bwMode="auto">
          <a:xfrm>
            <a:off x="2114854" y="1616045"/>
            <a:ext cx="8000917" cy="47396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20210409090849_wm_shs-tieng-viet-2-tap-1">
            <a:extLst>
              <a:ext uri="{FF2B5EF4-FFF2-40B4-BE49-F238E27FC236}">
                <a16:creationId xmlns:a16="http://schemas.microsoft.com/office/drawing/2014/main" id="{E124F08D-2A60-4D05-80E0-23A9CCF1E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/>
        </p:blipFill>
        <p:spPr bwMode="auto">
          <a:xfrm>
            <a:off x="353103" y="84472"/>
            <a:ext cx="1341775" cy="98552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6406" y1="15469" x2="49688" y2="2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81" y="533671"/>
            <a:ext cx="6096000" cy="609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33" l="5947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192" y="414547"/>
            <a:ext cx="1126587" cy="1126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4" b="95781" l="7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86" y="1654125"/>
            <a:ext cx="4330506" cy="4330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984" l="5800" r="99200">
                        <a14:foregroundMark x1="21200" y1="34879" x2="12600" y2="51613"/>
                        <a14:foregroundMark x1="18000" y1="38710" x2="10600" y2="54234"/>
                        <a14:foregroundMark x1="27200" y1="7460" x2="26200" y2="19153"/>
                        <a14:foregroundMark x1="46000" y1="8065" x2="41000" y2="23185"/>
                        <a14:foregroundMark x1="57000" y1="16734" x2="68200" y2="38710"/>
                        <a14:foregroundMark x1="68000" y1="13710" x2="68000" y2="35685"/>
                        <a14:foregroundMark x1="83000" y1="22984" x2="79200" y2="40524"/>
                        <a14:foregroundMark x1="74400" y1="25605" x2="73200" y2="39315"/>
                        <a14:backgroundMark x1="78200" y1="25000" x2="77000" y2="37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1" y="825668"/>
            <a:ext cx="927587" cy="920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72" b="96977" l="9535" r="92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055" y="14076"/>
            <a:ext cx="4206240" cy="4206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07" y="1541134"/>
            <a:ext cx="2216430" cy="25385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4417" y1="14167" x2="37583" y2="20750"/>
                        <a14:foregroundMark x1="51583" y1="14750" x2="43583" y2="20750"/>
                        <a14:foregroundMark x1="57917" y1="13333" x2="49083" y2="20917"/>
                        <a14:foregroundMark x1="60583" y1="15583" x2="53417" y2="22583"/>
                        <a14:foregroundMark x1="31083" y1="35250" x2="55917" y2="36333"/>
                        <a14:foregroundMark x1="30000" y1="34833" x2="61250" y2="33833"/>
                        <a14:foregroundMark x1="33917" y1="33667" x2="52583" y2="32000"/>
                        <a14:foregroundMark x1="29583" y1="36917" x2="60833" y2="36917"/>
                        <a14:foregroundMark x1="36833" y1="37917" x2="52583" y2="3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802" y="1175652"/>
            <a:ext cx="1043334" cy="10433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8874">
            <a:off x="9569583" y="982653"/>
            <a:ext cx="1038255" cy="103825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62952" y="3263705"/>
            <a:ext cx="1026941" cy="55567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Ghế</a:t>
            </a:r>
            <a:endParaRPr lang="en-US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075765" y="1175652"/>
            <a:ext cx="1519192" cy="55567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Cặp</a:t>
            </a:r>
            <a:r>
              <a:rPr lang="en-US" sz="2800" b="1" dirty="0"/>
              <a:t> </a:t>
            </a:r>
            <a:r>
              <a:rPr lang="en-US" sz="2800" b="1" dirty="0" err="1"/>
              <a:t>sách</a:t>
            </a:r>
            <a:endParaRPr lang="en-US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594956" y="112542"/>
            <a:ext cx="2055571" cy="49056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Cái</a:t>
            </a:r>
            <a:r>
              <a:rPr lang="en-US" sz="2800" b="1" dirty="0"/>
              <a:t> </a:t>
            </a:r>
            <a:r>
              <a:rPr lang="en-US" sz="2800" b="1" dirty="0" err="1"/>
              <a:t>đèn</a:t>
            </a:r>
            <a:r>
              <a:rPr lang="en-US" sz="2800" b="1" dirty="0"/>
              <a:t> </a:t>
            </a:r>
            <a:r>
              <a:rPr lang="en-US" sz="2800" b="1" dirty="0" err="1"/>
              <a:t>bàn</a:t>
            </a:r>
            <a:endParaRPr lang="en-US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4629375" y="2110290"/>
            <a:ext cx="1161657" cy="49056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Vở</a:t>
            </a:r>
            <a:endParaRPr lang="en-US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6898430" y="2194815"/>
            <a:ext cx="1161657" cy="49056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Cốc</a:t>
            </a:r>
            <a:endParaRPr lang="en-US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4072342" y="1041009"/>
            <a:ext cx="1519192" cy="61589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Cái</a:t>
            </a:r>
            <a:r>
              <a:rPr lang="en-US" sz="2800" b="1" dirty="0"/>
              <a:t> </a:t>
            </a:r>
            <a:r>
              <a:rPr lang="en-US" sz="2800" b="1" dirty="0" err="1"/>
              <a:t>bàn</a:t>
            </a:r>
            <a:endParaRPr lang="en-US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6625639" y="169265"/>
            <a:ext cx="1161657" cy="49056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Bút</a:t>
            </a:r>
            <a:endParaRPr lang="en-US" sz="2800" b="1" dirty="0"/>
          </a:p>
        </p:txBody>
      </p:sp>
      <p:sp>
        <p:nvSpPr>
          <p:cNvPr id="21" name="Rectangle 20"/>
          <p:cNvSpPr/>
          <p:nvPr/>
        </p:nvSpPr>
        <p:spPr>
          <a:xfrm>
            <a:off x="10088710" y="112542"/>
            <a:ext cx="1933479" cy="49056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Cái giá sách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632246" y="1208206"/>
            <a:ext cx="1220302" cy="49056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Sách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4600" y1="77200" x2="63400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7984">
            <a:off x="5690360" y="1377305"/>
            <a:ext cx="1100094" cy="110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1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8">
            <a:extLst>
              <a:ext uri="{FF2B5EF4-FFF2-40B4-BE49-F238E27FC236}">
                <a16:creationId xmlns:a16="http://schemas.microsoft.com/office/drawing/2014/main" id="{5F6D462F-AAF5-4684-8BBA-C99289825663}"/>
              </a:ext>
            </a:extLst>
          </p:cNvPr>
          <p:cNvGrpSpPr/>
          <p:nvPr/>
        </p:nvGrpSpPr>
        <p:grpSpPr>
          <a:xfrm>
            <a:off x="2823918" y="1078766"/>
            <a:ext cx="7250233" cy="3304048"/>
            <a:chOff x="4507401" y="1362553"/>
            <a:chExt cx="2416793" cy="4040490"/>
          </a:xfrm>
        </p:grpSpPr>
        <p:sp>
          <p:nvSpPr>
            <p:cNvPr id="33" name="矩形: 圆角 116">
              <a:extLst>
                <a:ext uri="{FF2B5EF4-FFF2-40B4-BE49-F238E27FC236}">
                  <a16:creationId xmlns:a16="http://schemas.microsoft.com/office/drawing/2014/main" id="{4B1E2A56-47BE-4A41-B08B-92BAE09C3908}"/>
                </a:ext>
              </a:extLst>
            </p:cNvPr>
            <p:cNvSpPr/>
            <p:nvPr/>
          </p:nvSpPr>
          <p:spPr>
            <a:xfrm>
              <a:off x="4670387" y="1703278"/>
              <a:ext cx="2090821" cy="3416704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222" y="4721593"/>
              <a:ext cx="325972" cy="681450"/>
            </a:xfrm>
            <a:prstGeom prst="rect">
              <a:avLst/>
            </a:prstGeom>
          </p:spPr>
        </p:pic>
        <p:pic>
          <p:nvPicPr>
            <p:cNvPr id="36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401" y="1362553"/>
              <a:ext cx="325972" cy="681450"/>
            </a:xfrm>
            <a:prstGeom prst="rect">
              <a:avLst/>
            </a:prstGeom>
          </p:spPr>
        </p:pic>
      </p:grpSp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5848363"/>
            <a:ext cx="12192000" cy="10050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268303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92" rIns="91365" bIns="4569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22809" y="536078"/>
            <a:ext cx="7391400" cy="523143"/>
          </a:xfrm>
          <a:prstGeom prst="rect">
            <a:avLst/>
          </a:prstGeom>
          <a:noFill/>
        </p:spPr>
        <p:txBody>
          <a:bodyPr wrap="square" lIns="91352" tIns="45682" rIns="91352" bIns="45682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8352">
            <a:off x="10217455" y="628588"/>
            <a:ext cx="1231639" cy="2107699"/>
          </a:xfrm>
          <a:prstGeom prst="rect">
            <a:avLst/>
          </a:prstGeom>
        </p:spPr>
      </p:pic>
      <p:pic>
        <p:nvPicPr>
          <p:cNvPr id="30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1" y="2939520"/>
            <a:ext cx="3202999" cy="356415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350430" y="1385814"/>
            <a:ext cx="5814334" cy="2219810"/>
          </a:xfrm>
          <a:prstGeom prst="rect">
            <a:avLst/>
          </a:prstGeom>
          <a:noFill/>
        </p:spPr>
        <p:txBody>
          <a:bodyPr wrap="square" lIns="91402" tIns="45706" rIns="91402" bIns="4570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,…….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63463" y="4566627"/>
            <a:ext cx="6653048" cy="1569632"/>
          </a:xfrm>
          <a:prstGeom prst="rect">
            <a:avLst/>
          </a:prstGeom>
          <a:noFill/>
        </p:spPr>
        <p:txBody>
          <a:bodyPr wrap="square" lIns="91402" tIns="45706" rIns="91402" bIns="4570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 đồ dùng này phục vụ cho hoạt động nào của học sinh ? </a:t>
            </a:r>
          </a:p>
        </p:txBody>
      </p:sp>
    </p:spTree>
    <p:extLst>
      <p:ext uri="{BB962C8B-B14F-4D97-AF65-F5344CB8AC3E}">
        <p14:creationId xmlns:p14="http://schemas.microsoft.com/office/powerpoint/2010/main" val="1020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8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hững hình nền Powerpoint HD đơn giản, đẹp và chuyên nghiệ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6" y="214142"/>
            <a:ext cx="11792608" cy="65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4403" y="2286003"/>
            <a:ext cx="10794124" cy="3100802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300" b="1" u="sng" dirty="0">
                <a:solidFill>
                  <a:srgbClr val="FF0000"/>
                </a:solidFill>
              </a:rPr>
              <a:t>Kết luận</a:t>
            </a:r>
            <a:r>
              <a:rPr lang="en-US" sz="4300" b="1" dirty="0">
                <a:solidFill>
                  <a:srgbClr val="FF0000"/>
                </a:solidFill>
              </a:rPr>
              <a:t>: </a:t>
            </a:r>
            <a:r>
              <a:rPr lang="en-US" sz="4300" b="1" dirty="0">
                <a:solidFill>
                  <a:srgbClr val="002060"/>
                </a:solidFill>
              </a:rPr>
              <a:t>Những từ chỉ đồ dùng phục vụ cho hoạt động học của học sinh ta gọi là từ chỉ đồ dùng học tập. </a:t>
            </a:r>
          </a:p>
        </p:txBody>
      </p:sp>
    </p:spTree>
    <p:extLst>
      <p:ext uri="{BB962C8B-B14F-4D97-AF65-F5344CB8AC3E}">
        <p14:creationId xmlns:p14="http://schemas.microsoft.com/office/powerpoint/2010/main" val="152677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268303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92" rIns="91365" bIns="4569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4110" y="556422"/>
            <a:ext cx="9656083" cy="523143"/>
          </a:xfrm>
          <a:prstGeom prst="rect">
            <a:avLst/>
          </a:prstGeom>
          <a:noFill/>
        </p:spPr>
        <p:txBody>
          <a:bodyPr wrap="square" lIns="91352" tIns="45682" rIns="91352" bIns="45682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322296" y="2584495"/>
            <a:ext cx="2581275" cy="45243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90809" y="1371655"/>
            <a:ext cx="3731162" cy="2333242"/>
            <a:chOff x="2597185" y="1516274"/>
            <a:chExt cx="3481028" cy="2057226"/>
          </a:xfrm>
        </p:grpSpPr>
        <p:sp>
          <p:nvSpPr>
            <p:cNvPr id="11" name="Cloud Callout 10"/>
            <p:cNvSpPr/>
            <p:nvPr/>
          </p:nvSpPr>
          <p:spPr>
            <a:xfrm>
              <a:off x="2597185" y="1516274"/>
              <a:ext cx="3481028" cy="2057226"/>
            </a:xfrm>
            <a:prstGeom prst="cloudCallout">
              <a:avLst>
                <a:gd name="adj1" fmla="val -51971"/>
                <a:gd name="adj2" fmla="val 58841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03566" y="1949112"/>
              <a:ext cx="3101105" cy="1221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Đây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055195" y="1300380"/>
            <a:ext cx="4309320" cy="3676188"/>
            <a:chOff x="7667425" y="1331910"/>
            <a:chExt cx="3760145" cy="3076037"/>
          </a:xfrm>
        </p:grpSpPr>
        <p:grpSp>
          <p:nvGrpSpPr>
            <p:cNvPr id="25" name="组合 7">
              <a:extLst>
                <a:ext uri="{FF2B5EF4-FFF2-40B4-BE49-F238E27FC236}">
                  <a16:creationId xmlns:a16="http://schemas.microsoft.com/office/drawing/2014/main" id="{D48FC3BD-A9F1-47D2-B341-C98311936E98}"/>
                </a:ext>
              </a:extLst>
            </p:cNvPr>
            <p:cNvGrpSpPr/>
            <p:nvPr/>
          </p:nvGrpSpPr>
          <p:grpSpPr>
            <a:xfrm>
              <a:off x="7667425" y="1331910"/>
              <a:ext cx="3760145" cy="3076037"/>
              <a:chOff x="-1549566" y="1228516"/>
              <a:chExt cx="3530664" cy="3330076"/>
            </a:xfrm>
          </p:grpSpPr>
          <p:sp>
            <p:nvSpPr>
              <p:cNvPr id="27" name="矩形: 圆角 6">
                <a:extLst>
                  <a:ext uri="{FF2B5EF4-FFF2-40B4-BE49-F238E27FC236}">
                    <a16:creationId xmlns:a16="http://schemas.microsoft.com/office/drawing/2014/main" id="{8C68671C-FC57-4881-9EDB-A080D7A59EBF}"/>
                  </a:ext>
                </a:extLst>
              </p:cNvPr>
              <p:cNvSpPr/>
              <p:nvPr/>
            </p:nvSpPr>
            <p:spPr>
              <a:xfrm>
                <a:off x="-1549566" y="1588011"/>
                <a:ext cx="3307901" cy="2970581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8" name="图片 115">
                <a:extLst>
                  <a:ext uri="{FF2B5EF4-FFF2-40B4-BE49-F238E27FC236}">
                    <a16:creationId xmlns:a16="http://schemas.microsoft.com/office/drawing/2014/main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0198" y="1228516"/>
                <a:ext cx="580900" cy="554007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091" y="1868593"/>
              <a:ext cx="3205709" cy="24042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528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268303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92" rIns="91365" bIns="4569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4110" y="556422"/>
            <a:ext cx="9971393" cy="523143"/>
          </a:xfrm>
          <a:prstGeom prst="rect">
            <a:avLst/>
          </a:prstGeom>
          <a:noFill/>
        </p:spPr>
        <p:txBody>
          <a:bodyPr wrap="square" lIns="91352" tIns="45682" rIns="91352" bIns="45682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một câu nêu công dụng của một đồ dùng học tập.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305111" y="1117318"/>
            <a:ext cx="3674220" cy="3076039"/>
            <a:chOff x="7753350" y="1331910"/>
            <a:chExt cx="3674220" cy="3076038"/>
          </a:xfrm>
        </p:grpSpPr>
        <p:grpSp>
          <p:nvGrpSpPr>
            <p:cNvPr id="25" name="组合 7">
              <a:extLst>
                <a:ext uri="{FF2B5EF4-FFF2-40B4-BE49-F238E27FC236}">
                  <a16:creationId xmlns:a16="http://schemas.microsoft.com/office/drawing/2014/main" id="{D48FC3BD-A9F1-47D2-B341-C98311936E98}"/>
                </a:ext>
              </a:extLst>
            </p:cNvPr>
            <p:cNvGrpSpPr/>
            <p:nvPr/>
          </p:nvGrpSpPr>
          <p:grpSpPr>
            <a:xfrm>
              <a:off x="7753350" y="1331910"/>
              <a:ext cx="3674220" cy="3076038"/>
              <a:chOff x="-1468884" y="1228516"/>
              <a:chExt cx="3449982" cy="3330077"/>
            </a:xfrm>
          </p:grpSpPr>
          <p:sp>
            <p:nvSpPr>
              <p:cNvPr id="27" name="矩形: 圆角 6">
                <a:extLst>
                  <a:ext uri="{FF2B5EF4-FFF2-40B4-BE49-F238E27FC236}">
                    <a16:creationId xmlns:a16="http://schemas.microsoft.com/office/drawing/2014/main" id="{8C68671C-FC57-4881-9EDB-A080D7A59EBF}"/>
                  </a:ext>
                </a:extLst>
              </p:cNvPr>
              <p:cNvSpPr/>
              <p:nvPr/>
            </p:nvSpPr>
            <p:spPr>
              <a:xfrm>
                <a:off x="-1468884" y="1588011"/>
                <a:ext cx="3159533" cy="2970582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8" name="图片 115">
                <a:extLst>
                  <a:ext uri="{FF2B5EF4-FFF2-40B4-BE49-F238E27FC236}">
                    <a16:creationId xmlns:a16="http://schemas.microsoft.com/office/drawing/2014/main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0198" y="1228516"/>
                <a:ext cx="580900" cy="554007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6562" y="1849543"/>
              <a:ext cx="3014037" cy="22605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13192" r="14242" b="1991"/>
          <a:stretch/>
        </p:blipFill>
        <p:spPr>
          <a:xfrm>
            <a:off x="249264" y="4193351"/>
            <a:ext cx="1694505" cy="2732596"/>
          </a:xfrm>
          <a:prstGeom prst="ellipse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46844" y="2075502"/>
          <a:ext cx="7560441" cy="1835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8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1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64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7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7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932389" y="2758969"/>
            <a:ext cx="1387365" cy="390222"/>
          </a:xfrm>
          <a:prstGeom prst="rect">
            <a:avLst/>
          </a:prstGeom>
          <a:noFill/>
        </p:spPr>
        <p:txBody>
          <a:bodyPr wrap="square" lIns="91416" tIns="45710" rIns="91416" bIns="45710" rtlCol="0">
            <a:spAutoFit/>
          </a:bodyPr>
          <a:lstStyle/>
          <a:p>
            <a:r>
              <a:rPr lang="en-US" b="1" dirty="0" err="1"/>
              <a:t>bút</a:t>
            </a:r>
            <a:r>
              <a:rPr lang="en-US" b="1" dirty="0"/>
              <a:t> </a:t>
            </a:r>
            <a:r>
              <a:rPr lang="en-US" b="1" dirty="0" err="1"/>
              <a:t>màu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834759" y="2801009"/>
            <a:ext cx="3000704" cy="390222"/>
          </a:xfrm>
          <a:prstGeom prst="rect">
            <a:avLst/>
          </a:prstGeom>
          <a:noFill/>
        </p:spPr>
        <p:txBody>
          <a:bodyPr wrap="square" lIns="91416" tIns="45710" rIns="91416" bIns="45710" rtlCol="0">
            <a:spAutoFit/>
          </a:bodyPr>
          <a:lstStyle/>
          <a:p>
            <a:r>
              <a:rPr lang="en-US" b="1" dirty="0" err="1"/>
              <a:t>Bút</a:t>
            </a:r>
            <a:r>
              <a:rPr lang="en-US" b="1" dirty="0"/>
              <a:t>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dùng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vẽ</a:t>
            </a:r>
            <a:r>
              <a:rPr lang="en-US" b="1" dirty="0"/>
              <a:t> </a:t>
            </a:r>
            <a:r>
              <a:rPr lang="en-US" b="1" dirty="0" err="1"/>
              <a:t>tranh</a:t>
            </a:r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92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3352</TotalTime>
  <Words>505</Words>
  <Application>Microsoft Office PowerPoint</Application>
  <PresentationFormat>Widescreen</PresentationFormat>
  <Paragraphs>73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微软雅黑</vt:lpstr>
      <vt:lpstr>Arial</vt:lpstr>
      <vt:lpstr>Arial Rounded MT Bold</vt:lpstr>
      <vt:lpstr>Arial-Rounded</vt:lpstr>
      <vt:lpstr>Baloo 2</vt:lpstr>
      <vt:lpstr>Calibri</vt:lpstr>
      <vt:lpstr>Calibri Light</vt:lpstr>
      <vt:lpstr>HP001 4 hàng</vt:lpstr>
      <vt:lpstr>Pangolin</vt:lpstr>
      <vt:lpstr>Tahoma</vt:lpstr>
      <vt:lpstr>Times New Roman</vt:lpstr>
      <vt:lpstr>UTM Androgyne</vt:lpstr>
      <vt:lpstr>UTM Cookies</vt:lpstr>
      <vt:lpstr>Office Theme</vt:lpstr>
      <vt:lpstr>1_Office Theme</vt:lpstr>
      <vt:lpstr>English Vocabulary Workshop by Slidesgo</vt:lpstr>
      <vt:lpstr>2_Office Theme</vt:lpstr>
      <vt:lpstr>1_Office 主题</vt:lpstr>
      <vt:lpstr>2_Office 主题</vt:lpstr>
      <vt:lpstr>4_Office Theme</vt:lpstr>
      <vt:lpstr>6_Office Theme</vt:lpstr>
      <vt:lpstr>8_Office Theme</vt:lpstr>
      <vt:lpstr>7_Office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Kim Quỳnh</cp:lastModifiedBy>
  <cp:revision>332</cp:revision>
  <dcterms:created xsi:type="dcterms:W3CDTF">2021-06-17T09:40:01Z</dcterms:created>
  <dcterms:modified xsi:type="dcterms:W3CDTF">2021-10-21T02:56:28Z</dcterms:modified>
</cp:coreProperties>
</file>